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1" r:id="rId1"/>
    <p:sldMasterId id="2147483692" r:id="rId2"/>
    <p:sldMasterId id="2147483704" r:id="rId3"/>
  </p:sldMasterIdLst>
  <p:notesMasterIdLst>
    <p:notesMasterId r:id="rId49"/>
  </p:notesMasterIdLst>
  <p:sldIdLst>
    <p:sldId id="347" r:id="rId4"/>
    <p:sldId id="348" r:id="rId5"/>
    <p:sldId id="350" r:id="rId6"/>
    <p:sldId id="351" r:id="rId7"/>
    <p:sldId id="352" r:id="rId8"/>
    <p:sldId id="353" r:id="rId9"/>
    <p:sldId id="256" r:id="rId10"/>
    <p:sldId id="259" r:id="rId11"/>
    <p:sldId id="258" r:id="rId12"/>
    <p:sldId id="262" r:id="rId13"/>
    <p:sldId id="356" r:id="rId14"/>
    <p:sldId id="371" r:id="rId15"/>
    <p:sldId id="357" r:id="rId16"/>
    <p:sldId id="271" r:id="rId17"/>
    <p:sldId id="315" r:id="rId18"/>
    <p:sldId id="355" r:id="rId19"/>
    <p:sldId id="269" r:id="rId20"/>
    <p:sldId id="265" r:id="rId21"/>
    <p:sldId id="372" r:id="rId22"/>
    <p:sldId id="373" r:id="rId23"/>
    <p:sldId id="270" r:id="rId24"/>
    <p:sldId id="374" r:id="rId25"/>
    <p:sldId id="375" r:id="rId26"/>
    <p:sldId id="359" r:id="rId27"/>
    <p:sldId id="376" r:id="rId28"/>
    <p:sldId id="360" r:id="rId29"/>
    <p:sldId id="317" r:id="rId30"/>
    <p:sldId id="378" r:id="rId31"/>
    <p:sldId id="362" r:id="rId32"/>
    <p:sldId id="361" r:id="rId33"/>
    <p:sldId id="363" r:id="rId34"/>
    <p:sldId id="275" r:id="rId35"/>
    <p:sldId id="261" r:id="rId36"/>
    <p:sldId id="284" r:id="rId37"/>
    <p:sldId id="266" r:id="rId38"/>
    <p:sldId id="274" r:id="rId39"/>
    <p:sldId id="364" r:id="rId40"/>
    <p:sldId id="365" r:id="rId41"/>
    <p:sldId id="272" r:id="rId42"/>
    <p:sldId id="366" r:id="rId43"/>
    <p:sldId id="367" r:id="rId44"/>
    <p:sldId id="368" r:id="rId45"/>
    <p:sldId id="277" r:id="rId46"/>
    <p:sldId id="369" r:id="rId47"/>
    <p:sldId id="290" r:id="rId48"/>
  </p:sldIdLst>
  <p:sldSz cx="9144000" cy="5143500" type="screen16x9"/>
  <p:notesSz cx="6858000" cy="9144000"/>
  <p:embeddedFontLst>
    <p:embeddedFont>
      <p:font typeface="Segoe UI Black" panose="020B0A02040204020203" pitchFamily="34" charset="0"/>
      <p:bold r:id="rId50"/>
      <p:boldItalic r:id="rId51"/>
    </p:embeddedFont>
    <p:embeddedFont>
      <p:font typeface="Anaheim" panose="020B0604020202020204" charset="0"/>
      <p:regular r:id="rId52"/>
    </p:embeddedFont>
    <p:embeddedFont>
      <p:font typeface="Bebas Neue" panose="020B0604020202020204" charset="0"/>
      <p:regular r:id="rId53"/>
    </p:embeddedFont>
    <p:embeddedFont>
      <p:font typeface="Bahnschrift" panose="020B0502040204020203" pitchFamily="34" charset="0"/>
      <p:regular r:id="rId54"/>
      <p:bold r:id="rId55"/>
    </p:embeddedFont>
    <p:embeddedFont>
      <p:font typeface="Asap" panose="020B0604020202020204" charset="0"/>
      <p:regular r:id="rId56"/>
      <p:bold r:id="rId57"/>
      <p:italic r:id="rId58"/>
      <p:boldItalic r:id="rId59"/>
    </p:embeddedFont>
    <p:embeddedFont>
      <p:font typeface="Roboto" panose="020B0604020202020204" charset="0"/>
      <p:regular r:id="rId60"/>
      <p:bold r:id="rId61"/>
      <p:italic r:id="rId62"/>
      <p:boldItalic r:id="rId63"/>
    </p:embeddedFont>
    <p:embeddedFont>
      <p:font typeface="Calibri Light" panose="020F0302020204030204" pitchFamily="34" charset="0"/>
      <p:regular r:id="rId64"/>
      <p:italic r:id="rId65"/>
    </p:embeddedFont>
    <p:embeddedFont>
      <p:font typeface="Open Sans" panose="020B0604020202020204" charset="0"/>
      <p:regular r:id="rId66"/>
      <p:bold r:id="rId67"/>
      <p:italic r:id="rId68"/>
      <p:boldItalic r:id="rId69"/>
    </p:embeddedFont>
    <p:embeddedFont>
      <p:font typeface="Calibri" panose="020F0502020204030204" pitchFamily="34"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11101B"/>
    <a:srgbClr val="FDE44A"/>
    <a:srgbClr val="33313F"/>
    <a:srgbClr val="313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EF8252D-605B-44F4-902F-F009D65E4258}">
  <a:tblStyle styleId="{EEF8252D-605B-44F4-902F-F009D65E425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9" autoAdjust="0"/>
    <p:restoredTop sz="94379" autoAdjust="0"/>
  </p:normalViewPr>
  <p:slideViewPr>
    <p:cSldViewPr snapToGrid="0">
      <p:cViewPr varScale="1">
        <p:scale>
          <a:sx n="144" d="100"/>
          <a:sy n="144" d="100"/>
        </p:scale>
        <p:origin x="64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4.fntdata"/><Relationship Id="rId68" Type="http://schemas.openxmlformats.org/officeDocument/2006/relationships/font" Target="fonts/font19.fntdata"/><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74"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font" Target="fonts/font12.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2.fntdata"/><Relationship Id="rId72" Type="http://schemas.openxmlformats.org/officeDocument/2006/relationships/font" Target="fonts/font23.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font" Target="fonts/font24.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1.fntdata"/><Relationship Id="rId55" Type="http://schemas.openxmlformats.org/officeDocument/2006/relationships/font" Target="fonts/font6.fntdata"/><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font" Target="fonts/font22.fntdata"/><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8"/>
        <p:cNvGrpSpPr/>
        <p:nvPr/>
      </p:nvGrpSpPr>
      <p:grpSpPr>
        <a:xfrm>
          <a:off x="0" y="0"/>
          <a:ext cx="0" cy="0"/>
          <a:chOff x="0" y="0"/>
          <a:chExt cx="0" cy="0"/>
        </a:xfrm>
      </p:grpSpPr>
      <p:sp>
        <p:nvSpPr>
          <p:cNvPr id="1749" name="Google Shape;174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0" name="Google Shape;175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3"/>
        <p:cNvGrpSpPr/>
        <p:nvPr/>
      </p:nvGrpSpPr>
      <p:grpSpPr>
        <a:xfrm>
          <a:off x="0" y="0"/>
          <a:ext cx="0" cy="0"/>
          <a:chOff x="0" y="0"/>
          <a:chExt cx="0" cy="0"/>
        </a:xfrm>
      </p:grpSpPr>
      <p:sp>
        <p:nvSpPr>
          <p:cNvPr id="1974" name="Google Shape;1974;gb69528c958_0_31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5" name="Google Shape;1975;gb69528c958_0_31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3"/>
        <p:cNvGrpSpPr/>
        <p:nvPr/>
      </p:nvGrpSpPr>
      <p:grpSpPr>
        <a:xfrm>
          <a:off x="0" y="0"/>
          <a:ext cx="0" cy="0"/>
          <a:chOff x="0" y="0"/>
          <a:chExt cx="0" cy="0"/>
        </a:xfrm>
      </p:grpSpPr>
      <p:sp>
        <p:nvSpPr>
          <p:cNvPr id="1974" name="Google Shape;1974;gb69528c958_0_31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5" name="Google Shape;1975;gb69528c958_0_31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6962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8"/>
        <p:cNvGrpSpPr/>
        <p:nvPr/>
      </p:nvGrpSpPr>
      <p:grpSpPr>
        <a:xfrm>
          <a:off x="0" y="0"/>
          <a:ext cx="0" cy="0"/>
          <a:chOff x="0" y="0"/>
          <a:chExt cx="0" cy="0"/>
        </a:xfrm>
      </p:grpSpPr>
      <p:sp>
        <p:nvSpPr>
          <p:cNvPr id="2139" name="Google Shape;2139;gb69528c958_0_310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0" name="Google Shape;2140;gb69528c958_0_310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2436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2"/>
        <p:cNvGrpSpPr/>
        <p:nvPr/>
      </p:nvGrpSpPr>
      <p:grpSpPr>
        <a:xfrm>
          <a:off x="0" y="0"/>
          <a:ext cx="0" cy="0"/>
          <a:chOff x="0" y="0"/>
          <a:chExt cx="0" cy="0"/>
        </a:xfrm>
      </p:grpSpPr>
      <p:sp>
        <p:nvSpPr>
          <p:cNvPr id="2133" name="Google Shape;2133;gb69528c958_0_315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4" name="Google Shape;2134;gb69528c958_0_315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3"/>
        <p:cNvGrpSpPr/>
        <p:nvPr/>
      </p:nvGrpSpPr>
      <p:grpSpPr>
        <a:xfrm>
          <a:off x="0" y="0"/>
          <a:ext cx="0" cy="0"/>
          <a:chOff x="0" y="0"/>
          <a:chExt cx="0" cy="0"/>
        </a:xfrm>
      </p:grpSpPr>
      <p:sp>
        <p:nvSpPr>
          <p:cNvPr id="1974" name="Google Shape;1974;gb69528c958_0_31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5" name="Google Shape;1975;gb69528c958_0_31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2054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3"/>
        <p:cNvGrpSpPr/>
        <p:nvPr/>
      </p:nvGrpSpPr>
      <p:grpSpPr>
        <a:xfrm>
          <a:off x="0" y="0"/>
          <a:ext cx="0" cy="0"/>
          <a:chOff x="0" y="0"/>
          <a:chExt cx="0" cy="0"/>
        </a:xfrm>
      </p:grpSpPr>
      <p:sp>
        <p:nvSpPr>
          <p:cNvPr id="1974" name="Google Shape;1974;gb69528c958_0_31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5" name="Google Shape;1975;gb69528c958_0_31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6210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2"/>
        <p:cNvGrpSpPr/>
        <p:nvPr/>
      </p:nvGrpSpPr>
      <p:grpSpPr>
        <a:xfrm>
          <a:off x="0" y="0"/>
          <a:ext cx="0" cy="0"/>
          <a:chOff x="0" y="0"/>
          <a:chExt cx="0" cy="0"/>
        </a:xfrm>
      </p:grpSpPr>
      <p:sp>
        <p:nvSpPr>
          <p:cNvPr id="2133" name="Google Shape;2133;gb69528c958_0_315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4" name="Google Shape;2134;gb69528c958_0_315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25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0873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4"/>
        <p:cNvGrpSpPr/>
        <p:nvPr/>
      </p:nvGrpSpPr>
      <p:grpSpPr>
        <a:xfrm>
          <a:off x="0" y="0"/>
          <a:ext cx="0" cy="0"/>
          <a:chOff x="0" y="0"/>
          <a:chExt cx="0" cy="0"/>
        </a:xfrm>
      </p:grpSpPr>
      <p:sp>
        <p:nvSpPr>
          <p:cNvPr id="1905" name="Google Shape;1905;gda9ae928c0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6" name="Google Shape;1906;gda9ae928c0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83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2"/>
        <p:cNvGrpSpPr/>
        <p:nvPr/>
      </p:nvGrpSpPr>
      <p:grpSpPr>
        <a:xfrm>
          <a:off x="0" y="0"/>
          <a:ext cx="0" cy="0"/>
          <a:chOff x="0" y="0"/>
          <a:chExt cx="0" cy="0"/>
        </a:xfrm>
      </p:grpSpPr>
      <p:sp>
        <p:nvSpPr>
          <p:cNvPr id="2133" name="Google Shape;2133;gb69528c958_0_315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4" name="Google Shape;2134;gb69528c958_0_315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8613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1"/>
        <p:cNvGrpSpPr/>
        <p:nvPr/>
      </p:nvGrpSpPr>
      <p:grpSpPr>
        <a:xfrm>
          <a:off x="0" y="0"/>
          <a:ext cx="0" cy="0"/>
          <a:chOff x="0" y="0"/>
          <a:chExt cx="0" cy="0"/>
        </a:xfrm>
      </p:grpSpPr>
      <p:sp>
        <p:nvSpPr>
          <p:cNvPr id="1822" name="Google Shape;1822;gda9ae928c0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3" name="Google Shape;1823;gda9ae928c0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8"/>
        <p:cNvGrpSpPr/>
        <p:nvPr/>
      </p:nvGrpSpPr>
      <p:grpSpPr>
        <a:xfrm>
          <a:off x="0" y="0"/>
          <a:ext cx="0" cy="0"/>
          <a:chOff x="0" y="0"/>
          <a:chExt cx="0" cy="0"/>
        </a:xfrm>
      </p:grpSpPr>
      <p:sp>
        <p:nvSpPr>
          <p:cNvPr id="2139" name="Google Shape;2139;gb69528c958_0_310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0" name="Google Shape;2140;gb69528c958_0_310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4116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0"/>
        <p:cNvGrpSpPr/>
        <p:nvPr/>
      </p:nvGrpSpPr>
      <p:grpSpPr>
        <a:xfrm>
          <a:off x="0" y="0"/>
          <a:ext cx="0" cy="0"/>
          <a:chOff x="0" y="0"/>
          <a:chExt cx="0" cy="0"/>
        </a:xfrm>
      </p:grpSpPr>
      <p:sp>
        <p:nvSpPr>
          <p:cNvPr id="2441" name="Google Shape;2441;gb69528c958_0_316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2" name="Google Shape;2442;gb69528c958_0_316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3"/>
        <p:cNvGrpSpPr/>
        <p:nvPr/>
      </p:nvGrpSpPr>
      <p:grpSpPr>
        <a:xfrm>
          <a:off x="0" y="0"/>
          <a:ext cx="0" cy="0"/>
          <a:chOff x="0" y="0"/>
          <a:chExt cx="0" cy="0"/>
        </a:xfrm>
      </p:grpSpPr>
      <p:sp>
        <p:nvSpPr>
          <p:cNvPr id="1834" name="Google Shape;1834;gda9ae928c0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5" name="Google Shape;1835;gda9ae928c0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0"/>
        <p:cNvGrpSpPr/>
        <p:nvPr/>
      </p:nvGrpSpPr>
      <p:grpSpPr>
        <a:xfrm>
          <a:off x="0" y="0"/>
          <a:ext cx="0" cy="0"/>
          <a:chOff x="0" y="0"/>
          <a:chExt cx="0" cy="0"/>
        </a:xfrm>
      </p:grpSpPr>
      <p:sp>
        <p:nvSpPr>
          <p:cNvPr id="2571" name="Google Shape;2571;gb69528c958_0_315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2" name="Google Shape;2572;gb69528c958_0_315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8"/>
        <p:cNvGrpSpPr/>
        <p:nvPr/>
      </p:nvGrpSpPr>
      <p:grpSpPr>
        <a:xfrm>
          <a:off x="0" y="0"/>
          <a:ext cx="0" cy="0"/>
          <a:chOff x="0" y="0"/>
          <a:chExt cx="0" cy="0"/>
        </a:xfrm>
      </p:grpSpPr>
      <p:sp>
        <p:nvSpPr>
          <p:cNvPr id="2009" name="Google Shape;2009;gb69528c958_0_30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0" name="Google Shape;2010;gb69528c958_0_30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6"/>
        <p:cNvGrpSpPr/>
        <p:nvPr/>
      </p:nvGrpSpPr>
      <p:grpSpPr>
        <a:xfrm>
          <a:off x="0" y="0"/>
          <a:ext cx="0" cy="0"/>
          <a:chOff x="0" y="0"/>
          <a:chExt cx="0" cy="0"/>
        </a:xfrm>
      </p:grpSpPr>
      <p:sp>
        <p:nvSpPr>
          <p:cNvPr id="2357" name="Google Shape;2357;gb69528c958_0_309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8" name="Google Shape;2358;gb69528c958_0_309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6"/>
        <p:cNvGrpSpPr/>
        <p:nvPr/>
      </p:nvGrpSpPr>
      <p:grpSpPr>
        <a:xfrm>
          <a:off x="0" y="0"/>
          <a:ext cx="0" cy="0"/>
          <a:chOff x="0" y="0"/>
          <a:chExt cx="0" cy="0"/>
        </a:xfrm>
      </p:grpSpPr>
      <p:sp>
        <p:nvSpPr>
          <p:cNvPr id="2357" name="Google Shape;2357;gb69528c958_0_309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8" name="Google Shape;2358;gb69528c958_0_309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66404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6"/>
        <p:cNvGrpSpPr/>
        <p:nvPr/>
      </p:nvGrpSpPr>
      <p:grpSpPr>
        <a:xfrm>
          <a:off x="0" y="0"/>
          <a:ext cx="0" cy="0"/>
          <a:chOff x="0" y="0"/>
          <a:chExt cx="0" cy="0"/>
        </a:xfrm>
      </p:grpSpPr>
      <p:sp>
        <p:nvSpPr>
          <p:cNvPr id="2357" name="Google Shape;2357;gb69528c958_0_309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8" name="Google Shape;2358;gb69528c958_0_309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19044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4"/>
        <p:cNvGrpSpPr/>
        <p:nvPr/>
      </p:nvGrpSpPr>
      <p:grpSpPr>
        <a:xfrm>
          <a:off x="0" y="0"/>
          <a:ext cx="0" cy="0"/>
          <a:chOff x="0" y="0"/>
          <a:chExt cx="0" cy="0"/>
        </a:xfrm>
      </p:grpSpPr>
      <p:sp>
        <p:nvSpPr>
          <p:cNvPr id="2155" name="Google Shape;2155;gb69528c958_0_310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6" name="Google Shape;2156;gb69528c958_0_310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6"/>
        <p:cNvGrpSpPr/>
        <p:nvPr/>
      </p:nvGrpSpPr>
      <p:grpSpPr>
        <a:xfrm>
          <a:off x="0" y="0"/>
          <a:ext cx="0" cy="0"/>
          <a:chOff x="0" y="0"/>
          <a:chExt cx="0" cy="0"/>
        </a:xfrm>
      </p:grpSpPr>
      <p:sp>
        <p:nvSpPr>
          <p:cNvPr id="2357" name="Google Shape;2357;gb69528c958_0_309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8" name="Google Shape;2358;gb69528c958_0_309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5038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4"/>
        <p:cNvGrpSpPr/>
        <p:nvPr/>
      </p:nvGrpSpPr>
      <p:grpSpPr>
        <a:xfrm>
          <a:off x="0" y="0"/>
          <a:ext cx="0" cy="0"/>
          <a:chOff x="0" y="0"/>
          <a:chExt cx="0" cy="0"/>
        </a:xfrm>
      </p:grpSpPr>
      <p:sp>
        <p:nvSpPr>
          <p:cNvPr id="1805" name="Google Shape;1805;gda9ae928c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6" name="Google Shape;1806;gda9ae928c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6"/>
        <p:cNvGrpSpPr/>
        <p:nvPr/>
      </p:nvGrpSpPr>
      <p:grpSpPr>
        <a:xfrm>
          <a:off x="0" y="0"/>
          <a:ext cx="0" cy="0"/>
          <a:chOff x="0" y="0"/>
          <a:chExt cx="0" cy="0"/>
        </a:xfrm>
      </p:grpSpPr>
      <p:sp>
        <p:nvSpPr>
          <p:cNvPr id="2357" name="Google Shape;2357;gb69528c958_0_309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8" name="Google Shape;2358;gb69528c958_0_309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05531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6"/>
        <p:cNvGrpSpPr/>
        <p:nvPr/>
      </p:nvGrpSpPr>
      <p:grpSpPr>
        <a:xfrm>
          <a:off x="0" y="0"/>
          <a:ext cx="0" cy="0"/>
          <a:chOff x="0" y="0"/>
          <a:chExt cx="0" cy="0"/>
        </a:xfrm>
      </p:grpSpPr>
      <p:sp>
        <p:nvSpPr>
          <p:cNvPr id="2357" name="Google Shape;2357;gb69528c958_0_309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8" name="Google Shape;2358;gb69528c958_0_309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97943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4"/>
        <p:cNvGrpSpPr/>
        <p:nvPr/>
      </p:nvGrpSpPr>
      <p:grpSpPr>
        <a:xfrm>
          <a:off x="0" y="0"/>
          <a:ext cx="0" cy="0"/>
          <a:chOff x="0" y="0"/>
          <a:chExt cx="0" cy="0"/>
        </a:xfrm>
      </p:grpSpPr>
      <p:sp>
        <p:nvSpPr>
          <p:cNvPr id="2455" name="Google Shape;2455;gb69528c958_0_31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6" name="Google Shape;2456;gb69528c958_0_31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4"/>
        <p:cNvGrpSpPr/>
        <p:nvPr/>
      </p:nvGrpSpPr>
      <p:grpSpPr>
        <a:xfrm>
          <a:off x="0" y="0"/>
          <a:ext cx="0" cy="0"/>
          <a:chOff x="0" y="0"/>
          <a:chExt cx="0" cy="0"/>
        </a:xfrm>
      </p:grpSpPr>
      <p:sp>
        <p:nvSpPr>
          <p:cNvPr id="2455" name="Google Shape;2455;gb69528c958_0_31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6" name="Google Shape;2456;gb69528c958_0_31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44477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1"/>
        <p:cNvGrpSpPr/>
        <p:nvPr/>
      </p:nvGrpSpPr>
      <p:grpSpPr>
        <a:xfrm>
          <a:off x="0" y="0"/>
          <a:ext cx="0" cy="0"/>
          <a:chOff x="0" y="0"/>
          <a:chExt cx="0" cy="0"/>
        </a:xfrm>
      </p:grpSpPr>
      <p:sp>
        <p:nvSpPr>
          <p:cNvPr id="2692" name="Google Shape;2692;gb69528c958_0_31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3" name="Google Shape;2693;gb69528c958_0_31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4"/>
        <p:cNvGrpSpPr/>
        <p:nvPr/>
      </p:nvGrpSpPr>
      <p:grpSpPr>
        <a:xfrm>
          <a:off x="0" y="0"/>
          <a:ext cx="0" cy="0"/>
          <a:chOff x="0" y="0"/>
          <a:chExt cx="0" cy="0"/>
        </a:xfrm>
      </p:grpSpPr>
      <p:sp>
        <p:nvSpPr>
          <p:cNvPr id="1905" name="Google Shape;1905;gda9ae928c0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6" name="Google Shape;1906;gda9ae928c0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3"/>
        <p:cNvGrpSpPr/>
        <p:nvPr/>
      </p:nvGrpSpPr>
      <p:grpSpPr>
        <a:xfrm>
          <a:off x="0" y="0"/>
          <a:ext cx="0" cy="0"/>
          <a:chOff x="0" y="0"/>
          <a:chExt cx="0" cy="0"/>
        </a:xfrm>
      </p:grpSpPr>
      <p:sp>
        <p:nvSpPr>
          <p:cNvPr id="1974" name="Google Shape;1974;gb69528c958_0_31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5" name="Google Shape;1975;gb69528c958_0_31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1753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3"/>
        <p:cNvGrpSpPr/>
        <p:nvPr/>
      </p:nvGrpSpPr>
      <p:grpSpPr>
        <a:xfrm>
          <a:off x="0" y="0"/>
          <a:ext cx="0" cy="0"/>
          <a:chOff x="0" y="0"/>
          <a:chExt cx="0" cy="0"/>
        </a:xfrm>
      </p:grpSpPr>
      <p:sp>
        <p:nvSpPr>
          <p:cNvPr id="1974" name="Google Shape;1974;gb69528c958_0_31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5" name="Google Shape;1975;gb69528c958_0_31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275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2"/>
        <p:cNvGrpSpPr/>
        <p:nvPr/>
      </p:nvGrpSpPr>
      <p:grpSpPr>
        <a:xfrm>
          <a:off x="0" y="0"/>
          <a:ext cx="0" cy="0"/>
          <a:chOff x="0" y="0"/>
          <a:chExt cx="0" cy="0"/>
        </a:xfrm>
      </p:grpSpPr>
      <p:sp>
        <p:nvSpPr>
          <p:cNvPr id="2133" name="Google Shape;2133;gb69528c958_0_315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4" name="Google Shape;2134;gb69528c958_0_315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2504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8"/>
        <p:cNvGrpSpPr/>
        <p:nvPr/>
      </p:nvGrpSpPr>
      <p:grpSpPr>
        <a:xfrm>
          <a:off x="0" y="0"/>
          <a:ext cx="0" cy="0"/>
          <a:chOff x="0" y="0"/>
          <a:chExt cx="0" cy="0"/>
        </a:xfrm>
      </p:grpSpPr>
      <p:sp>
        <p:nvSpPr>
          <p:cNvPr id="2139" name="Google Shape;2139;gb69528c958_0_310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0" name="Google Shape;2140;gb69528c958_0_310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5"/>
        <p:cNvGrpSpPr/>
        <p:nvPr/>
      </p:nvGrpSpPr>
      <p:grpSpPr>
        <a:xfrm>
          <a:off x="0" y="0"/>
          <a:ext cx="0" cy="0"/>
          <a:chOff x="0" y="0"/>
          <a:chExt cx="0" cy="0"/>
        </a:xfrm>
      </p:grpSpPr>
      <p:sp>
        <p:nvSpPr>
          <p:cNvPr id="2126" name="Google Shape;2126;gb69528c958_0_31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7" name="Google Shape;2127;gb69528c958_0_31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6350" y="-11200"/>
            <a:ext cx="9177974" cy="5164224"/>
          </a:xfrm>
          <a:prstGeom prst="rect">
            <a:avLst/>
          </a:prstGeom>
          <a:noFill/>
          <a:ln>
            <a:noFill/>
          </a:ln>
        </p:spPr>
      </p:pic>
      <p:sp>
        <p:nvSpPr>
          <p:cNvPr id="10" name="Google Shape;10;p2"/>
          <p:cNvSpPr/>
          <p:nvPr/>
        </p:nvSpPr>
        <p:spPr>
          <a:xfrm>
            <a:off x="717425" y="538225"/>
            <a:ext cx="7709155" cy="4067311"/>
          </a:xfrm>
          <a:custGeom>
            <a:avLst/>
            <a:gdLst/>
            <a:ahLst/>
            <a:cxnLst/>
            <a:rect l="l" t="t" r="r" b="b"/>
            <a:pathLst>
              <a:path w="243076" h="138027" extrusionOk="0">
                <a:moveTo>
                  <a:pt x="1" y="0"/>
                </a:moveTo>
                <a:lnTo>
                  <a:pt x="1" y="138027"/>
                </a:lnTo>
                <a:lnTo>
                  <a:pt x="243075" y="138027"/>
                </a:lnTo>
                <a:lnTo>
                  <a:pt x="2430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387141" y="-10462"/>
            <a:ext cx="4784475" cy="5164225"/>
          </a:xfrm>
          <a:custGeom>
            <a:avLst/>
            <a:gdLst/>
            <a:ahLst/>
            <a:cxnLst/>
            <a:rect l="l" t="t" r="r" b="b"/>
            <a:pathLst>
              <a:path w="191379" h="206569" extrusionOk="0">
                <a:moveTo>
                  <a:pt x="61308" y="0"/>
                </a:moveTo>
                <a:lnTo>
                  <a:pt x="0" y="206569"/>
                </a:lnTo>
                <a:lnTo>
                  <a:pt x="191379" y="206293"/>
                </a:lnTo>
                <a:lnTo>
                  <a:pt x="190551" y="0"/>
                </a:lnTo>
                <a:close/>
              </a:path>
            </a:pathLst>
          </a:custGeom>
          <a:gradFill>
            <a:gsLst>
              <a:gs pos="0">
                <a:schemeClr val="accent1"/>
              </a:gs>
              <a:gs pos="100000">
                <a:schemeClr val="lt2"/>
              </a:gs>
            </a:gsLst>
            <a:lin ang="8100019" scaled="0"/>
          </a:gradFill>
          <a:ln>
            <a:noFill/>
          </a:ln>
        </p:spPr>
      </p:sp>
      <p:sp>
        <p:nvSpPr>
          <p:cNvPr id="12" name="Google Shape;12;p2"/>
          <p:cNvSpPr txBox="1">
            <a:spLocks noGrp="1"/>
          </p:cNvSpPr>
          <p:nvPr>
            <p:ph type="ctrTitle"/>
          </p:nvPr>
        </p:nvSpPr>
        <p:spPr>
          <a:xfrm>
            <a:off x="848216" y="1641725"/>
            <a:ext cx="4176000" cy="14028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4900" b="1">
                <a:latin typeface="Roboto"/>
                <a:ea typeface="Roboto"/>
                <a:cs typeface="Roboto"/>
                <a:sym typeface="Roboto"/>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3" name="Google Shape;13;p2"/>
          <p:cNvSpPr txBox="1">
            <a:spLocks noGrp="1"/>
          </p:cNvSpPr>
          <p:nvPr>
            <p:ph type="subTitle" idx="1"/>
          </p:nvPr>
        </p:nvSpPr>
        <p:spPr>
          <a:xfrm>
            <a:off x="1416866" y="3174375"/>
            <a:ext cx="3038700" cy="547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a:latin typeface="Asap"/>
                <a:ea typeface="Asap"/>
                <a:cs typeface="Asap"/>
                <a:sym typeface="Asap"/>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4" name="Google Shape;14;p2"/>
          <p:cNvGrpSpPr/>
          <p:nvPr/>
        </p:nvGrpSpPr>
        <p:grpSpPr>
          <a:xfrm>
            <a:off x="717424" y="159290"/>
            <a:ext cx="646037" cy="180671"/>
            <a:chOff x="3546149" y="1286052"/>
            <a:chExt cx="646037" cy="180671"/>
          </a:xfrm>
        </p:grpSpPr>
        <p:sp>
          <p:nvSpPr>
            <p:cNvPr id="15" name="Google Shape;15;p2"/>
            <p:cNvSpPr/>
            <p:nvPr/>
          </p:nvSpPr>
          <p:spPr>
            <a:xfrm>
              <a:off x="3550264" y="1286052"/>
              <a:ext cx="27996" cy="26561"/>
            </a:xfrm>
            <a:custGeom>
              <a:avLst/>
              <a:gdLst/>
              <a:ahLst/>
              <a:cxnLst/>
              <a:rect l="l" t="t" r="r" b="b"/>
              <a:pathLst>
                <a:path w="1034" h="981" extrusionOk="0">
                  <a:moveTo>
                    <a:pt x="517" y="1"/>
                  </a:moveTo>
                  <a:cubicBezTo>
                    <a:pt x="258" y="1"/>
                    <a:pt x="0" y="175"/>
                    <a:pt x="30" y="525"/>
                  </a:cubicBezTo>
                  <a:cubicBezTo>
                    <a:pt x="46" y="829"/>
                    <a:pt x="274" y="981"/>
                    <a:pt x="505" y="981"/>
                  </a:cubicBezTo>
                  <a:cubicBezTo>
                    <a:pt x="737" y="981"/>
                    <a:pt x="973" y="829"/>
                    <a:pt x="1003" y="525"/>
                  </a:cubicBezTo>
                  <a:cubicBezTo>
                    <a:pt x="1034" y="175"/>
                    <a:pt x="775" y="1"/>
                    <a:pt x="5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619387"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687697"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755980"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824291"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888485" y="1287081"/>
              <a:ext cx="31299" cy="26750"/>
            </a:xfrm>
            <a:custGeom>
              <a:avLst/>
              <a:gdLst/>
              <a:ahLst/>
              <a:cxnLst/>
              <a:rect l="l" t="t" r="r" b="b"/>
              <a:pathLst>
                <a:path w="1156" h="988" extrusionOk="0">
                  <a:moveTo>
                    <a:pt x="639" y="1"/>
                  </a:moveTo>
                  <a:cubicBezTo>
                    <a:pt x="213" y="1"/>
                    <a:pt x="1" y="517"/>
                    <a:pt x="305" y="852"/>
                  </a:cubicBezTo>
                  <a:cubicBezTo>
                    <a:pt x="399" y="946"/>
                    <a:pt x="516" y="988"/>
                    <a:pt x="634" y="988"/>
                  </a:cubicBezTo>
                  <a:cubicBezTo>
                    <a:pt x="895" y="988"/>
                    <a:pt x="1156" y="781"/>
                    <a:pt x="1156" y="487"/>
                  </a:cubicBezTo>
                  <a:cubicBezTo>
                    <a:pt x="1156" y="213"/>
                    <a:pt x="913" y="1"/>
                    <a:pt x="6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960911" y="1287081"/>
              <a:ext cx="26371" cy="26371"/>
            </a:xfrm>
            <a:custGeom>
              <a:avLst/>
              <a:gdLst/>
              <a:ahLst/>
              <a:cxnLst/>
              <a:rect l="l" t="t" r="r" b="b"/>
              <a:pathLst>
                <a:path w="974" h="974" extrusionOk="0">
                  <a:moveTo>
                    <a:pt x="487" y="1"/>
                  </a:moveTo>
                  <a:cubicBezTo>
                    <a:pt x="213" y="1"/>
                    <a:pt x="1" y="213"/>
                    <a:pt x="1" y="487"/>
                  </a:cubicBezTo>
                  <a:cubicBezTo>
                    <a:pt x="1"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028382" y="1286052"/>
              <a:ext cx="28023" cy="26561"/>
            </a:xfrm>
            <a:custGeom>
              <a:avLst/>
              <a:gdLst/>
              <a:ahLst/>
              <a:cxnLst/>
              <a:rect l="l" t="t" r="r" b="b"/>
              <a:pathLst>
                <a:path w="1035" h="981" extrusionOk="0">
                  <a:moveTo>
                    <a:pt x="518" y="1"/>
                  </a:moveTo>
                  <a:cubicBezTo>
                    <a:pt x="259" y="1"/>
                    <a:pt x="1" y="175"/>
                    <a:pt x="31" y="525"/>
                  </a:cubicBezTo>
                  <a:cubicBezTo>
                    <a:pt x="62" y="829"/>
                    <a:pt x="290" y="981"/>
                    <a:pt x="518" y="981"/>
                  </a:cubicBezTo>
                  <a:cubicBezTo>
                    <a:pt x="746" y="981"/>
                    <a:pt x="974" y="829"/>
                    <a:pt x="1004" y="525"/>
                  </a:cubicBezTo>
                  <a:cubicBezTo>
                    <a:pt x="1034" y="175"/>
                    <a:pt x="776" y="1"/>
                    <a:pt x="5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097531"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165842"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550264" y="1336466"/>
              <a:ext cx="27996" cy="26561"/>
            </a:xfrm>
            <a:custGeom>
              <a:avLst/>
              <a:gdLst/>
              <a:ahLst/>
              <a:cxnLst/>
              <a:rect l="l" t="t" r="r" b="b"/>
              <a:pathLst>
                <a:path w="1034" h="981" extrusionOk="0">
                  <a:moveTo>
                    <a:pt x="517" y="0"/>
                  </a:moveTo>
                  <a:cubicBezTo>
                    <a:pt x="258" y="0"/>
                    <a:pt x="0" y="183"/>
                    <a:pt x="30" y="548"/>
                  </a:cubicBezTo>
                  <a:cubicBezTo>
                    <a:pt x="46" y="836"/>
                    <a:pt x="274" y="981"/>
                    <a:pt x="505" y="981"/>
                  </a:cubicBezTo>
                  <a:cubicBezTo>
                    <a:pt x="737"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614432" y="1338117"/>
              <a:ext cx="31299" cy="26100"/>
            </a:xfrm>
            <a:custGeom>
              <a:avLst/>
              <a:gdLst/>
              <a:ahLst/>
              <a:cxnLst/>
              <a:rect l="l" t="t" r="r" b="b"/>
              <a:pathLst>
                <a:path w="1156" h="964" extrusionOk="0">
                  <a:moveTo>
                    <a:pt x="670" y="0"/>
                  </a:moveTo>
                  <a:cubicBezTo>
                    <a:pt x="214" y="0"/>
                    <a:pt x="1" y="517"/>
                    <a:pt x="305" y="821"/>
                  </a:cubicBezTo>
                  <a:cubicBezTo>
                    <a:pt x="414" y="920"/>
                    <a:pt x="542" y="964"/>
                    <a:pt x="665"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682742" y="1338117"/>
              <a:ext cx="31299" cy="26100"/>
            </a:xfrm>
            <a:custGeom>
              <a:avLst/>
              <a:gdLst/>
              <a:ahLst/>
              <a:cxnLst/>
              <a:rect l="l" t="t" r="r" b="b"/>
              <a:pathLst>
                <a:path w="1156" h="964" extrusionOk="0">
                  <a:moveTo>
                    <a:pt x="639" y="0"/>
                  </a:moveTo>
                  <a:cubicBezTo>
                    <a:pt x="214"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755168" y="1336466"/>
              <a:ext cx="28023" cy="26561"/>
            </a:xfrm>
            <a:custGeom>
              <a:avLst/>
              <a:gdLst/>
              <a:ahLst/>
              <a:cxnLst/>
              <a:rect l="l" t="t" r="r" b="b"/>
              <a:pathLst>
                <a:path w="1035" h="981" extrusionOk="0">
                  <a:moveTo>
                    <a:pt x="517" y="0"/>
                  </a:moveTo>
                  <a:cubicBezTo>
                    <a:pt x="259" y="0"/>
                    <a:pt x="1" y="183"/>
                    <a:pt x="31" y="548"/>
                  </a:cubicBezTo>
                  <a:cubicBezTo>
                    <a:pt x="46" y="836"/>
                    <a:pt x="274" y="981"/>
                    <a:pt x="506" y="981"/>
                  </a:cubicBezTo>
                  <a:cubicBezTo>
                    <a:pt x="738" y="981"/>
                    <a:pt x="973" y="836"/>
                    <a:pt x="1004" y="548"/>
                  </a:cubicBezTo>
                  <a:cubicBezTo>
                    <a:pt x="1034" y="183"/>
                    <a:pt x="776"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819363" y="1338117"/>
              <a:ext cx="31299" cy="26100"/>
            </a:xfrm>
            <a:custGeom>
              <a:avLst/>
              <a:gdLst/>
              <a:ahLst/>
              <a:cxnLst/>
              <a:rect l="l" t="t" r="r" b="b"/>
              <a:pathLst>
                <a:path w="1156" h="964" extrusionOk="0">
                  <a:moveTo>
                    <a:pt x="669" y="0"/>
                  </a:moveTo>
                  <a:cubicBezTo>
                    <a:pt x="244" y="0"/>
                    <a:pt x="0" y="517"/>
                    <a:pt x="304" y="821"/>
                  </a:cubicBezTo>
                  <a:cubicBezTo>
                    <a:pt x="413" y="920"/>
                    <a:pt x="541" y="964"/>
                    <a:pt x="66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888485" y="1338117"/>
              <a:ext cx="31299" cy="26100"/>
            </a:xfrm>
            <a:custGeom>
              <a:avLst/>
              <a:gdLst/>
              <a:ahLst/>
              <a:cxnLst/>
              <a:rect l="l" t="t" r="r" b="b"/>
              <a:pathLst>
                <a:path w="1156" h="964" extrusionOk="0">
                  <a:moveTo>
                    <a:pt x="639" y="0"/>
                  </a:moveTo>
                  <a:cubicBezTo>
                    <a:pt x="213"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960099" y="1336466"/>
              <a:ext cx="27996" cy="26561"/>
            </a:xfrm>
            <a:custGeom>
              <a:avLst/>
              <a:gdLst/>
              <a:ahLst/>
              <a:cxnLst/>
              <a:rect l="l" t="t" r="r" b="b"/>
              <a:pathLst>
                <a:path w="1034" h="981" extrusionOk="0">
                  <a:moveTo>
                    <a:pt x="517" y="0"/>
                  </a:moveTo>
                  <a:cubicBezTo>
                    <a:pt x="258" y="0"/>
                    <a:pt x="0" y="183"/>
                    <a:pt x="31" y="548"/>
                  </a:cubicBezTo>
                  <a:cubicBezTo>
                    <a:pt x="61" y="836"/>
                    <a:pt x="289" y="981"/>
                    <a:pt x="517" y="981"/>
                  </a:cubicBezTo>
                  <a:cubicBezTo>
                    <a:pt x="745"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028382" y="1336466"/>
              <a:ext cx="28023" cy="26561"/>
            </a:xfrm>
            <a:custGeom>
              <a:avLst/>
              <a:gdLst/>
              <a:ahLst/>
              <a:cxnLst/>
              <a:rect l="l" t="t" r="r" b="b"/>
              <a:pathLst>
                <a:path w="1035" h="981" extrusionOk="0">
                  <a:moveTo>
                    <a:pt x="518" y="0"/>
                  </a:moveTo>
                  <a:cubicBezTo>
                    <a:pt x="259" y="0"/>
                    <a:pt x="1" y="183"/>
                    <a:pt x="31" y="548"/>
                  </a:cubicBezTo>
                  <a:cubicBezTo>
                    <a:pt x="62" y="836"/>
                    <a:pt x="290" y="981"/>
                    <a:pt x="518" y="981"/>
                  </a:cubicBezTo>
                  <a:cubicBezTo>
                    <a:pt x="746" y="981"/>
                    <a:pt x="974" y="836"/>
                    <a:pt x="1004" y="548"/>
                  </a:cubicBezTo>
                  <a:cubicBezTo>
                    <a:pt x="1034" y="183"/>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092577" y="1338117"/>
              <a:ext cx="31299" cy="26100"/>
            </a:xfrm>
            <a:custGeom>
              <a:avLst/>
              <a:gdLst/>
              <a:ahLst/>
              <a:cxnLst/>
              <a:rect l="l" t="t" r="r" b="b"/>
              <a:pathLst>
                <a:path w="1156" h="964" extrusionOk="0">
                  <a:moveTo>
                    <a:pt x="670" y="0"/>
                  </a:moveTo>
                  <a:cubicBezTo>
                    <a:pt x="244" y="0"/>
                    <a:pt x="1" y="517"/>
                    <a:pt x="335" y="821"/>
                  </a:cubicBezTo>
                  <a:cubicBezTo>
                    <a:pt x="434" y="920"/>
                    <a:pt x="555" y="964"/>
                    <a:pt x="674"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160887" y="1338117"/>
              <a:ext cx="31299" cy="26100"/>
            </a:xfrm>
            <a:custGeom>
              <a:avLst/>
              <a:gdLst/>
              <a:ahLst/>
              <a:cxnLst/>
              <a:rect l="l" t="t" r="r" b="b"/>
              <a:pathLst>
                <a:path w="1156" h="964" extrusionOk="0">
                  <a:moveTo>
                    <a:pt x="669" y="0"/>
                  </a:moveTo>
                  <a:cubicBezTo>
                    <a:pt x="244" y="0"/>
                    <a:pt x="1" y="517"/>
                    <a:pt x="335" y="821"/>
                  </a:cubicBezTo>
                  <a:cubicBezTo>
                    <a:pt x="434" y="920"/>
                    <a:pt x="555" y="964"/>
                    <a:pt x="67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550264" y="1387285"/>
              <a:ext cx="27996" cy="26561"/>
            </a:xfrm>
            <a:custGeom>
              <a:avLst/>
              <a:gdLst/>
              <a:ahLst/>
              <a:cxnLst/>
              <a:rect l="l" t="t" r="r" b="b"/>
              <a:pathLst>
                <a:path w="1034" h="981" extrusionOk="0">
                  <a:moveTo>
                    <a:pt x="517" y="0"/>
                  </a:moveTo>
                  <a:cubicBezTo>
                    <a:pt x="258" y="0"/>
                    <a:pt x="0" y="175"/>
                    <a:pt x="30" y="525"/>
                  </a:cubicBezTo>
                  <a:cubicBezTo>
                    <a:pt x="46" y="829"/>
                    <a:pt x="274" y="981"/>
                    <a:pt x="505" y="981"/>
                  </a:cubicBezTo>
                  <a:cubicBezTo>
                    <a:pt x="737" y="981"/>
                    <a:pt x="973" y="829"/>
                    <a:pt x="1003" y="525"/>
                  </a:cubicBezTo>
                  <a:cubicBezTo>
                    <a:pt x="1034" y="175"/>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619387"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687697"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755980"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824291"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888485" y="1388314"/>
              <a:ext cx="31299" cy="26913"/>
            </a:xfrm>
            <a:custGeom>
              <a:avLst/>
              <a:gdLst/>
              <a:ahLst/>
              <a:cxnLst/>
              <a:rect l="l" t="t" r="r" b="b"/>
              <a:pathLst>
                <a:path w="1156" h="994" extrusionOk="0">
                  <a:moveTo>
                    <a:pt x="639" y="0"/>
                  </a:moveTo>
                  <a:cubicBezTo>
                    <a:pt x="213" y="0"/>
                    <a:pt x="1" y="547"/>
                    <a:pt x="305" y="851"/>
                  </a:cubicBezTo>
                  <a:cubicBezTo>
                    <a:pt x="402" y="949"/>
                    <a:pt x="525" y="993"/>
                    <a:pt x="647" y="993"/>
                  </a:cubicBezTo>
                  <a:cubicBezTo>
                    <a:pt x="904" y="993"/>
                    <a:pt x="1156" y="796"/>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960911" y="1388314"/>
              <a:ext cx="26371" cy="27183"/>
            </a:xfrm>
            <a:custGeom>
              <a:avLst/>
              <a:gdLst/>
              <a:ahLst/>
              <a:cxnLst/>
              <a:rect l="l" t="t" r="r" b="b"/>
              <a:pathLst>
                <a:path w="974" h="1004" extrusionOk="0">
                  <a:moveTo>
                    <a:pt x="487" y="0"/>
                  </a:moveTo>
                  <a:cubicBezTo>
                    <a:pt x="213" y="0"/>
                    <a:pt x="1" y="213"/>
                    <a:pt x="1" y="487"/>
                  </a:cubicBezTo>
                  <a:cubicBezTo>
                    <a:pt x="1"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028382" y="1387285"/>
              <a:ext cx="28023" cy="26561"/>
            </a:xfrm>
            <a:custGeom>
              <a:avLst/>
              <a:gdLst/>
              <a:ahLst/>
              <a:cxnLst/>
              <a:rect l="l" t="t" r="r" b="b"/>
              <a:pathLst>
                <a:path w="1035" h="981" extrusionOk="0">
                  <a:moveTo>
                    <a:pt x="518" y="0"/>
                  </a:moveTo>
                  <a:cubicBezTo>
                    <a:pt x="259" y="0"/>
                    <a:pt x="1" y="175"/>
                    <a:pt x="31" y="525"/>
                  </a:cubicBezTo>
                  <a:cubicBezTo>
                    <a:pt x="62" y="829"/>
                    <a:pt x="290" y="981"/>
                    <a:pt x="518" y="981"/>
                  </a:cubicBezTo>
                  <a:cubicBezTo>
                    <a:pt x="746" y="981"/>
                    <a:pt x="974" y="829"/>
                    <a:pt x="1004" y="525"/>
                  </a:cubicBezTo>
                  <a:cubicBezTo>
                    <a:pt x="1034" y="175"/>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097531"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165842"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546149" y="1439323"/>
              <a:ext cx="31299" cy="26506"/>
            </a:xfrm>
            <a:custGeom>
              <a:avLst/>
              <a:gdLst/>
              <a:ahLst/>
              <a:cxnLst/>
              <a:rect l="l" t="t" r="r" b="b"/>
              <a:pathLst>
                <a:path w="1156" h="979" extrusionOk="0">
                  <a:moveTo>
                    <a:pt x="669" y="1"/>
                  </a:moveTo>
                  <a:cubicBezTo>
                    <a:pt x="213" y="1"/>
                    <a:pt x="0" y="518"/>
                    <a:pt x="304" y="822"/>
                  </a:cubicBezTo>
                  <a:cubicBezTo>
                    <a:pt x="403" y="930"/>
                    <a:pt x="528" y="978"/>
                    <a:pt x="651" y="978"/>
                  </a:cubicBezTo>
                  <a:cubicBezTo>
                    <a:pt x="906" y="978"/>
                    <a:pt x="1155" y="774"/>
                    <a:pt x="1155" y="487"/>
                  </a:cubicBezTo>
                  <a:cubicBezTo>
                    <a:pt x="1155" y="214"/>
                    <a:pt x="942" y="1"/>
                    <a:pt x="6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619387"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687697"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755980"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3824291"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891789" y="1440163"/>
              <a:ext cx="28835" cy="26561"/>
            </a:xfrm>
            <a:custGeom>
              <a:avLst/>
              <a:gdLst/>
              <a:ahLst/>
              <a:cxnLst/>
              <a:rect l="l" t="t" r="r" b="b"/>
              <a:pathLst>
                <a:path w="1065" h="981" extrusionOk="0">
                  <a:moveTo>
                    <a:pt x="532" y="0"/>
                  </a:moveTo>
                  <a:cubicBezTo>
                    <a:pt x="297" y="0"/>
                    <a:pt x="61" y="152"/>
                    <a:pt x="31" y="456"/>
                  </a:cubicBezTo>
                  <a:cubicBezTo>
                    <a:pt x="0" y="806"/>
                    <a:pt x="266" y="981"/>
                    <a:pt x="532" y="981"/>
                  </a:cubicBezTo>
                  <a:cubicBezTo>
                    <a:pt x="798" y="981"/>
                    <a:pt x="1064" y="806"/>
                    <a:pt x="1034" y="456"/>
                  </a:cubicBezTo>
                  <a:cubicBezTo>
                    <a:pt x="1003" y="152"/>
                    <a:pt x="768" y="0"/>
                    <a:pt x="5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960911" y="1439323"/>
              <a:ext cx="26371" cy="26371"/>
            </a:xfrm>
            <a:custGeom>
              <a:avLst/>
              <a:gdLst/>
              <a:ahLst/>
              <a:cxnLst/>
              <a:rect l="l" t="t" r="r" b="b"/>
              <a:pathLst>
                <a:path w="974" h="974" extrusionOk="0">
                  <a:moveTo>
                    <a:pt x="487" y="1"/>
                  </a:moveTo>
                  <a:cubicBezTo>
                    <a:pt x="213" y="1"/>
                    <a:pt x="1" y="214"/>
                    <a:pt x="1" y="487"/>
                  </a:cubicBezTo>
                  <a:cubicBezTo>
                    <a:pt x="1"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024267" y="1439323"/>
              <a:ext cx="31326" cy="26506"/>
            </a:xfrm>
            <a:custGeom>
              <a:avLst/>
              <a:gdLst/>
              <a:ahLst/>
              <a:cxnLst/>
              <a:rect l="l" t="t" r="r" b="b"/>
              <a:pathLst>
                <a:path w="1157" h="979" extrusionOk="0">
                  <a:moveTo>
                    <a:pt x="670" y="1"/>
                  </a:moveTo>
                  <a:cubicBezTo>
                    <a:pt x="244" y="1"/>
                    <a:pt x="1" y="518"/>
                    <a:pt x="305" y="822"/>
                  </a:cubicBezTo>
                  <a:cubicBezTo>
                    <a:pt x="414" y="930"/>
                    <a:pt x="542" y="978"/>
                    <a:pt x="666" y="978"/>
                  </a:cubicBezTo>
                  <a:cubicBezTo>
                    <a:pt x="921" y="978"/>
                    <a:pt x="1156" y="774"/>
                    <a:pt x="1156" y="487"/>
                  </a:cubicBezTo>
                  <a:cubicBezTo>
                    <a:pt x="1156" y="214"/>
                    <a:pt x="943" y="1"/>
                    <a:pt x="6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097531"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165842"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 name="Google Shape;55;p2"/>
          <p:cNvSpPr/>
          <p:nvPr/>
        </p:nvSpPr>
        <p:spPr>
          <a:xfrm rot="-2151001">
            <a:off x="350505" y="680103"/>
            <a:ext cx="937466" cy="947109"/>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rot="1706386">
            <a:off x="3945862" y="331627"/>
            <a:ext cx="1321729" cy="1335326"/>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rot="-7559486">
            <a:off x="457822" y="3595524"/>
            <a:ext cx="1165215" cy="1177322"/>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CUSTOM_8">
    <p:spTree>
      <p:nvGrpSpPr>
        <p:cNvPr id="1" name="Shape 845"/>
        <p:cNvGrpSpPr/>
        <p:nvPr/>
      </p:nvGrpSpPr>
      <p:grpSpPr>
        <a:xfrm>
          <a:off x="0" y="0"/>
          <a:ext cx="0" cy="0"/>
          <a:chOff x="0" y="0"/>
          <a:chExt cx="0" cy="0"/>
        </a:xfrm>
      </p:grpSpPr>
      <p:sp>
        <p:nvSpPr>
          <p:cNvPr id="846" name="Google Shape;846;p20"/>
          <p:cNvSpPr txBox="1">
            <a:spLocks noGrp="1"/>
          </p:cNvSpPr>
          <p:nvPr>
            <p:ph type="title"/>
          </p:nvPr>
        </p:nvSpPr>
        <p:spPr>
          <a:xfrm>
            <a:off x="717450" y="1931900"/>
            <a:ext cx="7709100" cy="118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6800" b="1">
                <a:solidFill>
                  <a:schemeClr val="accent1"/>
                </a:solidFill>
                <a:latin typeface="Roboto"/>
                <a:ea typeface="Roboto"/>
                <a:cs typeface="Roboto"/>
                <a:sym typeface="Roboto"/>
              </a:defRPr>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endParaRPr/>
          </a:p>
        </p:txBody>
      </p:sp>
      <p:pic>
        <p:nvPicPr>
          <p:cNvPr id="847" name="Google Shape;847;p20"/>
          <p:cNvPicPr preferRelativeResize="0"/>
          <p:nvPr/>
        </p:nvPicPr>
        <p:blipFill>
          <a:blip r:embed="rId2">
            <a:alphaModFix/>
          </a:blip>
          <a:stretch>
            <a:fillRect/>
          </a:stretch>
        </p:blipFill>
        <p:spPr>
          <a:xfrm>
            <a:off x="-6350" y="-11200"/>
            <a:ext cx="9177974" cy="5164224"/>
          </a:xfrm>
          <a:prstGeom prst="rect">
            <a:avLst/>
          </a:prstGeom>
          <a:noFill/>
          <a:ln>
            <a:noFill/>
          </a:ln>
        </p:spPr>
      </p:pic>
      <p:grpSp>
        <p:nvGrpSpPr>
          <p:cNvPr id="848" name="Google Shape;848;p20"/>
          <p:cNvGrpSpPr/>
          <p:nvPr/>
        </p:nvGrpSpPr>
        <p:grpSpPr>
          <a:xfrm>
            <a:off x="7609533" y="3257897"/>
            <a:ext cx="646037" cy="180671"/>
            <a:chOff x="3546149" y="1286052"/>
            <a:chExt cx="646037" cy="180671"/>
          </a:xfrm>
        </p:grpSpPr>
        <p:sp>
          <p:nvSpPr>
            <p:cNvPr id="849" name="Google Shape;849;p20"/>
            <p:cNvSpPr/>
            <p:nvPr/>
          </p:nvSpPr>
          <p:spPr>
            <a:xfrm>
              <a:off x="3550264" y="1286052"/>
              <a:ext cx="27996" cy="26561"/>
            </a:xfrm>
            <a:custGeom>
              <a:avLst/>
              <a:gdLst/>
              <a:ahLst/>
              <a:cxnLst/>
              <a:rect l="l" t="t" r="r" b="b"/>
              <a:pathLst>
                <a:path w="1034" h="981" extrusionOk="0">
                  <a:moveTo>
                    <a:pt x="517" y="1"/>
                  </a:moveTo>
                  <a:cubicBezTo>
                    <a:pt x="258" y="1"/>
                    <a:pt x="0" y="175"/>
                    <a:pt x="30" y="525"/>
                  </a:cubicBezTo>
                  <a:cubicBezTo>
                    <a:pt x="46" y="829"/>
                    <a:pt x="274" y="981"/>
                    <a:pt x="505" y="981"/>
                  </a:cubicBezTo>
                  <a:cubicBezTo>
                    <a:pt x="737" y="981"/>
                    <a:pt x="973" y="829"/>
                    <a:pt x="1003" y="525"/>
                  </a:cubicBezTo>
                  <a:cubicBezTo>
                    <a:pt x="1034" y="175"/>
                    <a:pt x="775" y="1"/>
                    <a:pt x="5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0"/>
            <p:cNvSpPr/>
            <p:nvPr/>
          </p:nvSpPr>
          <p:spPr>
            <a:xfrm>
              <a:off x="3619387"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0"/>
            <p:cNvSpPr/>
            <p:nvPr/>
          </p:nvSpPr>
          <p:spPr>
            <a:xfrm>
              <a:off x="3687697"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0"/>
            <p:cNvSpPr/>
            <p:nvPr/>
          </p:nvSpPr>
          <p:spPr>
            <a:xfrm>
              <a:off x="3755980"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0"/>
            <p:cNvSpPr/>
            <p:nvPr/>
          </p:nvSpPr>
          <p:spPr>
            <a:xfrm>
              <a:off x="3824291"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0"/>
            <p:cNvSpPr/>
            <p:nvPr/>
          </p:nvSpPr>
          <p:spPr>
            <a:xfrm>
              <a:off x="3888485" y="1287081"/>
              <a:ext cx="31299" cy="26750"/>
            </a:xfrm>
            <a:custGeom>
              <a:avLst/>
              <a:gdLst/>
              <a:ahLst/>
              <a:cxnLst/>
              <a:rect l="l" t="t" r="r" b="b"/>
              <a:pathLst>
                <a:path w="1156" h="988" extrusionOk="0">
                  <a:moveTo>
                    <a:pt x="639" y="1"/>
                  </a:moveTo>
                  <a:cubicBezTo>
                    <a:pt x="213" y="1"/>
                    <a:pt x="1" y="517"/>
                    <a:pt x="305" y="852"/>
                  </a:cubicBezTo>
                  <a:cubicBezTo>
                    <a:pt x="399" y="946"/>
                    <a:pt x="516" y="988"/>
                    <a:pt x="634" y="988"/>
                  </a:cubicBezTo>
                  <a:cubicBezTo>
                    <a:pt x="895" y="988"/>
                    <a:pt x="1156" y="781"/>
                    <a:pt x="1156" y="487"/>
                  </a:cubicBezTo>
                  <a:cubicBezTo>
                    <a:pt x="1156" y="213"/>
                    <a:pt x="913" y="1"/>
                    <a:pt x="6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0"/>
            <p:cNvSpPr/>
            <p:nvPr/>
          </p:nvSpPr>
          <p:spPr>
            <a:xfrm>
              <a:off x="3960911" y="1287081"/>
              <a:ext cx="26371" cy="26371"/>
            </a:xfrm>
            <a:custGeom>
              <a:avLst/>
              <a:gdLst/>
              <a:ahLst/>
              <a:cxnLst/>
              <a:rect l="l" t="t" r="r" b="b"/>
              <a:pathLst>
                <a:path w="974" h="974" extrusionOk="0">
                  <a:moveTo>
                    <a:pt x="487" y="1"/>
                  </a:moveTo>
                  <a:cubicBezTo>
                    <a:pt x="213" y="1"/>
                    <a:pt x="1" y="213"/>
                    <a:pt x="1" y="487"/>
                  </a:cubicBezTo>
                  <a:cubicBezTo>
                    <a:pt x="1"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0"/>
            <p:cNvSpPr/>
            <p:nvPr/>
          </p:nvSpPr>
          <p:spPr>
            <a:xfrm>
              <a:off x="4028382" y="1286052"/>
              <a:ext cx="28023" cy="26561"/>
            </a:xfrm>
            <a:custGeom>
              <a:avLst/>
              <a:gdLst/>
              <a:ahLst/>
              <a:cxnLst/>
              <a:rect l="l" t="t" r="r" b="b"/>
              <a:pathLst>
                <a:path w="1035" h="981" extrusionOk="0">
                  <a:moveTo>
                    <a:pt x="518" y="1"/>
                  </a:moveTo>
                  <a:cubicBezTo>
                    <a:pt x="259" y="1"/>
                    <a:pt x="1" y="175"/>
                    <a:pt x="31" y="525"/>
                  </a:cubicBezTo>
                  <a:cubicBezTo>
                    <a:pt x="62" y="829"/>
                    <a:pt x="290" y="981"/>
                    <a:pt x="518" y="981"/>
                  </a:cubicBezTo>
                  <a:cubicBezTo>
                    <a:pt x="746" y="981"/>
                    <a:pt x="974" y="829"/>
                    <a:pt x="1004" y="525"/>
                  </a:cubicBezTo>
                  <a:cubicBezTo>
                    <a:pt x="1034" y="175"/>
                    <a:pt x="776" y="1"/>
                    <a:pt x="5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0"/>
            <p:cNvSpPr/>
            <p:nvPr/>
          </p:nvSpPr>
          <p:spPr>
            <a:xfrm>
              <a:off x="4097531"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0"/>
            <p:cNvSpPr/>
            <p:nvPr/>
          </p:nvSpPr>
          <p:spPr>
            <a:xfrm>
              <a:off x="4165842"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0"/>
            <p:cNvSpPr/>
            <p:nvPr/>
          </p:nvSpPr>
          <p:spPr>
            <a:xfrm>
              <a:off x="3550264" y="1336466"/>
              <a:ext cx="27996" cy="26561"/>
            </a:xfrm>
            <a:custGeom>
              <a:avLst/>
              <a:gdLst/>
              <a:ahLst/>
              <a:cxnLst/>
              <a:rect l="l" t="t" r="r" b="b"/>
              <a:pathLst>
                <a:path w="1034" h="981" extrusionOk="0">
                  <a:moveTo>
                    <a:pt x="517" y="0"/>
                  </a:moveTo>
                  <a:cubicBezTo>
                    <a:pt x="258" y="0"/>
                    <a:pt x="0" y="183"/>
                    <a:pt x="30" y="548"/>
                  </a:cubicBezTo>
                  <a:cubicBezTo>
                    <a:pt x="46" y="836"/>
                    <a:pt x="274" y="981"/>
                    <a:pt x="505" y="981"/>
                  </a:cubicBezTo>
                  <a:cubicBezTo>
                    <a:pt x="737"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0"/>
            <p:cNvSpPr/>
            <p:nvPr/>
          </p:nvSpPr>
          <p:spPr>
            <a:xfrm>
              <a:off x="3614432" y="1338117"/>
              <a:ext cx="31299" cy="26100"/>
            </a:xfrm>
            <a:custGeom>
              <a:avLst/>
              <a:gdLst/>
              <a:ahLst/>
              <a:cxnLst/>
              <a:rect l="l" t="t" r="r" b="b"/>
              <a:pathLst>
                <a:path w="1156" h="964" extrusionOk="0">
                  <a:moveTo>
                    <a:pt x="670" y="0"/>
                  </a:moveTo>
                  <a:cubicBezTo>
                    <a:pt x="214" y="0"/>
                    <a:pt x="1" y="517"/>
                    <a:pt x="305" y="821"/>
                  </a:cubicBezTo>
                  <a:cubicBezTo>
                    <a:pt x="414" y="920"/>
                    <a:pt x="542" y="964"/>
                    <a:pt x="665"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0"/>
            <p:cNvSpPr/>
            <p:nvPr/>
          </p:nvSpPr>
          <p:spPr>
            <a:xfrm>
              <a:off x="3682742" y="1338117"/>
              <a:ext cx="31299" cy="26100"/>
            </a:xfrm>
            <a:custGeom>
              <a:avLst/>
              <a:gdLst/>
              <a:ahLst/>
              <a:cxnLst/>
              <a:rect l="l" t="t" r="r" b="b"/>
              <a:pathLst>
                <a:path w="1156" h="964" extrusionOk="0">
                  <a:moveTo>
                    <a:pt x="639" y="0"/>
                  </a:moveTo>
                  <a:cubicBezTo>
                    <a:pt x="214"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0"/>
            <p:cNvSpPr/>
            <p:nvPr/>
          </p:nvSpPr>
          <p:spPr>
            <a:xfrm>
              <a:off x="3755168" y="1336466"/>
              <a:ext cx="28023" cy="26561"/>
            </a:xfrm>
            <a:custGeom>
              <a:avLst/>
              <a:gdLst/>
              <a:ahLst/>
              <a:cxnLst/>
              <a:rect l="l" t="t" r="r" b="b"/>
              <a:pathLst>
                <a:path w="1035" h="981" extrusionOk="0">
                  <a:moveTo>
                    <a:pt x="517" y="0"/>
                  </a:moveTo>
                  <a:cubicBezTo>
                    <a:pt x="259" y="0"/>
                    <a:pt x="1" y="183"/>
                    <a:pt x="31" y="548"/>
                  </a:cubicBezTo>
                  <a:cubicBezTo>
                    <a:pt x="46" y="836"/>
                    <a:pt x="274" y="981"/>
                    <a:pt x="506" y="981"/>
                  </a:cubicBezTo>
                  <a:cubicBezTo>
                    <a:pt x="738" y="981"/>
                    <a:pt x="973" y="836"/>
                    <a:pt x="1004" y="548"/>
                  </a:cubicBezTo>
                  <a:cubicBezTo>
                    <a:pt x="1034" y="183"/>
                    <a:pt x="776"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0"/>
            <p:cNvSpPr/>
            <p:nvPr/>
          </p:nvSpPr>
          <p:spPr>
            <a:xfrm>
              <a:off x="3819363" y="1338117"/>
              <a:ext cx="31299" cy="26100"/>
            </a:xfrm>
            <a:custGeom>
              <a:avLst/>
              <a:gdLst/>
              <a:ahLst/>
              <a:cxnLst/>
              <a:rect l="l" t="t" r="r" b="b"/>
              <a:pathLst>
                <a:path w="1156" h="964" extrusionOk="0">
                  <a:moveTo>
                    <a:pt x="669" y="0"/>
                  </a:moveTo>
                  <a:cubicBezTo>
                    <a:pt x="244" y="0"/>
                    <a:pt x="0" y="517"/>
                    <a:pt x="304" y="821"/>
                  </a:cubicBezTo>
                  <a:cubicBezTo>
                    <a:pt x="413" y="920"/>
                    <a:pt x="541" y="964"/>
                    <a:pt x="66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0"/>
            <p:cNvSpPr/>
            <p:nvPr/>
          </p:nvSpPr>
          <p:spPr>
            <a:xfrm>
              <a:off x="3888485" y="1338117"/>
              <a:ext cx="31299" cy="26100"/>
            </a:xfrm>
            <a:custGeom>
              <a:avLst/>
              <a:gdLst/>
              <a:ahLst/>
              <a:cxnLst/>
              <a:rect l="l" t="t" r="r" b="b"/>
              <a:pathLst>
                <a:path w="1156" h="964" extrusionOk="0">
                  <a:moveTo>
                    <a:pt x="639" y="0"/>
                  </a:moveTo>
                  <a:cubicBezTo>
                    <a:pt x="213"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0"/>
            <p:cNvSpPr/>
            <p:nvPr/>
          </p:nvSpPr>
          <p:spPr>
            <a:xfrm>
              <a:off x="3960099" y="1336466"/>
              <a:ext cx="27996" cy="26561"/>
            </a:xfrm>
            <a:custGeom>
              <a:avLst/>
              <a:gdLst/>
              <a:ahLst/>
              <a:cxnLst/>
              <a:rect l="l" t="t" r="r" b="b"/>
              <a:pathLst>
                <a:path w="1034" h="981" extrusionOk="0">
                  <a:moveTo>
                    <a:pt x="517" y="0"/>
                  </a:moveTo>
                  <a:cubicBezTo>
                    <a:pt x="258" y="0"/>
                    <a:pt x="0" y="183"/>
                    <a:pt x="31" y="548"/>
                  </a:cubicBezTo>
                  <a:cubicBezTo>
                    <a:pt x="61" y="836"/>
                    <a:pt x="289" y="981"/>
                    <a:pt x="517" y="981"/>
                  </a:cubicBezTo>
                  <a:cubicBezTo>
                    <a:pt x="745"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0"/>
            <p:cNvSpPr/>
            <p:nvPr/>
          </p:nvSpPr>
          <p:spPr>
            <a:xfrm>
              <a:off x="4028382" y="1336466"/>
              <a:ext cx="28023" cy="26561"/>
            </a:xfrm>
            <a:custGeom>
              <a:avLst/>
              <a:gdLst/>
              <a:ahLst/>
              <a:cxnLst/>
              <a:rect l="l" t="t" r="r" b="b"/>
              <a:pathLst>
                <a:path w="1035" h="981" extrusionOk="0">
                  <a:moveTo>
                    <a:pt x="518" y="0"/>
                  </a:moveTo>
                  <a:cubicBezTo>
                    <a:pt x="259" y="0"/>
                    <a:pt x="1" y="183"/>
                    <a:pt x="31" y="548"/>
                  </a:cubicBezTo>
                  <a:cubicBezTo>
                    <a:pt x="62" y="836"/>
                    <a:pt x="290" y="981"/>
                    <a:pt x="518" y="981"/>
                  </a:cubicBezTo>
                  <a:cubicBezTo>
                    <a:pt x="746" y="981"/>
                    <a:pt x="974" y="836"/>
                    <a:pt x="1004" y="548"/>
                  </a:cubicBezTo>
                  <a:cubicBezTo>
                    <a:pt x="1034" y="183"/>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0"/>
            <p:cNvSpPr/>
            <p:nvPr/>
          </p:nvSpPr>
          <p:spPr>
            <a:xfrm>
              <a:off x="4092577" y="1338117"/>
              <a:ext cx="31299" cy="26100"/>
            </a:xfrm>
            <a:custGeom>
              <a:avLst/>
              <a:gdLst/>
              <a:ahLst/>
              <a:cxnLst/>
              <a:rect l="l" t="t" r="r" b="b"/>
              <a:pathLst>
                <a:path w="1156" h="964" extrusionOk="0">
                  <a:moveTo>
                    <a:pt x="670" y="0"/>
                  </a:moveTo>
                  <a:cubicBezTo>
                    <a:pt x="244" y="0"/>
                    <a:pt x="1" y="517"/>
                    <a:pt x="335" y="821"/>
                  </a:cubicBezTo>
                  <a:cubicBezTo>
                    <a:pt x="434" y="920"/>
                    <a:pt x="555" y="964"/>
                    <a:pt x="674"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0"/>
            <p:cNvSpPr/>
            <p:nvPr/>
          </p:nvSpPr>
          <p:spPr>
            <a:xfrm>
              <a:off x="4160887" y="1338117"/>
              <a:ext cx="31299" cy="26100"/>
            </a:xfrm>
            <a:custGeom>
              <a:avLst/>
              <a:gdLst/>
              <a:ahLst/>
              <a:cxnLst/>
              <a:rect l="l" t="t" r="r" b="b"/>
              <a:pathLst>
                <a:path w="1156" h="964" extrusionOk="0">
                  <a:moveTo>
                    <a:pt x="669" y="0"/>
                  </a:moveTo>
                  <a:cubicBezTo>
                    <a:pt x="244" y="0"/>
                    <a:pt x="1" y="517"/>
                    <a:pt x="335" y="821"/>
                  </a:cubicBezTo>
                  <a:cubicBezTo>
                    <a:pt x="434" y="920"/>
                    <a:pt x="555" y="964"/>
                    <a:pt x="67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0"/>
            <p:cNvSpPr/>
            <p:nvPr/>
          </p:nvSpPr>
          <p:spPr>
            <a:xfrm>
              <a:off x="3550264" y="1387285"/>
              <a:ext cx="27996" cy="26561"/>
            </a:xfrm>
            <a:custGeom>
              <a:avLst/>
              <a:gdLst/>
              <a:ahLst/>
              <a:cxnLst/>
              <a:rect l="l" t="t" r="r" b="b"/>
              <a:pathLst>
                <a:path w="1034" h="981" extrusionOk="0">
                  <a:moveTo>
                    <a:pt x="517" y="0"/>
                  </a:moveTo>
                  <a:cubicBezTo>
                    <a:pt x="258" y="0"/>
                    <a:pt x="0" y="175"/>
                    <a:pt x="30" y="525"/>
                  </a:cubicBezTo>
                  <a:cubicBezTo>
                    <a:pt x="46" y="829"/>
                    <a:pt x="274" y="981"/>
                    <a:pt x="505" y="981"/>
                  </a:cubicBezTo>
                  <a:cubicBezTo>
                    <a:pt x="737" y="981"/>
                    <a:pt x="973" y="829"/>
                    <a:pt x="1003" y="525"/>
                  </a:cubicBezTo>
                  <a:cubicBezTo>
                    <a:pt x="1034" y="175"/>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0"/>
            <p:cNvSpPr/>
            <p:nvPr/>
          </p:nvSpPr>
          <p:spPr>
            <a:xfrm>
              <a:off x="3619387"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0"/>
            <p:cNvSpPr/>
            <p:nvPr/>
          </p:nvSpPr>
          <p:spPr>
            <a:xfrm>
              <a:off x="3687697"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0"/>
            <p:cNvSpPr/>
            <p:nvPr/>
          </p:nvSpPr>
          <p:spPr>
            <a:xfrm>
              <a:off x="3755980"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0"/>
            <p:cNvSpPr/>
            <p:nvPr/>
          </p:nvSpPr>
          <p:spPr>
            <a:xfrm>
              <a:off x="3824291"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0"/>
            <p:cNvSpPr/>
            <p:nvPr/>
          </p:nvSpPr>
          <p:spPr>
            <a:xfrm>
              <a:off x="3888485" y="1388314"/>
              <a:ext cx="31299" cy="26913"/>
            </a:xfrm>
            <a:custGeom>
              <a:avLst/>
              <a:gdLst/>
              <a:ahLst/>
              <a:cxnLst/>
              <a:rect l="l" t="t" r="r" b="b"/>
              <a:pathLst>
                <a:path w="1156" h="994" extrusionOk="0">
                  <a:moveTo>
                    <a:pt x="639" y="0"/>
                  </a:moveTo>
                  <a:cubicBezTo>
                    <a:pt x="213" y="0"/>
                    <a:pt x="1" y="547"/>
                    <a:pt x="305" y="851"/>
                  </a:cubicBezTo>
                  <a:cubicBezTo>
                    <a:pt x="402" y="949"/>
                    <a:pt x="525" y="993"/>
                    <a:pt x="647" y="993"/>
                  </a:cubicBezTo>
                  <a:cubicBezTo>
                    <a:pt x="904" y="993"/>
                    <a:pt x="1156" y="796"/>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0"/>
            <p:cNvSpPr/>
            <p:nvPr/>
          </p:nvSpPr>
          <p:spPr>
            <a:xfrm>
              <a:off x="3960911" y="1388314"/>
              <a:ext cx="26371" cy="27183"/>
            </a:xfrm>
            <a:custGeom>
              <a:avLst/>
              <a:gdLst/>
              <a:ahLst/>
              <a:cxnLst/>
              <a:rect l="l" t="t" r="r" b="b"/>
              <a:pathLst>
                <a:path w="974" h="1004" extrusionOk="0">
                  <a:moveTo>
                    <a:pt x="487" y="0"/>
                  </a:moveTo>
                  <a:cubicBezTo>
                    <a:pt x="213" y="0"/>
                    <a:pt x="1" y="213"/>
                    <a:pt x="1" y="487"/>
                  </a:cubicBezTo>
                  <a:cubicBezTo>
                    <a:pt x="1"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0"/>
            <p:cNvSpPr/>
            <p:nvPr/>
          </p:nvSpPr>
          <p:spPr>
            <a:xfrm>
              <a:off x="4028382" y="1387285"/>
              <a:ext cx="28023" cy="26561"/>
            </a:xfrm>
            <a:custGeom>
              <a:avLst/>
              <a:gdLst/>
              <a:ahLst/>
              <a:cxnLst/>
              <a:rect l="l" t="t" r="r" b="b"/>
              <a:pathLst>
                <a:path w="1035" h="981" extrusionOk="0">
                  <a:moveTo>
                    <a:pt x="518" y="0"/>
                  </a:moveTo>
                  <a:cubicBezTo>
                    <a:pt x="259" y="0"/>
                    <a:pt x="1" y="175"/>
                    <a:pt x="31" y="525"/>
                  </a:cubicBezTo>
                  <a:cubicBezTo>
                    <a:pt x="62" y="829"/>
                    <a:pt x="290" y="981"/>
                    <a:pt x="518" y="981"/>
                  </a:cubicBezTo>
                  <a:cubicBezTo>
                    <a:pt x="746" y="981"/>
                    <a:pt x="974" y="829"/>
                    <a:pt x="1004" y="525"/>
                  </a:cubicBezTo>
                  <a:cubicBezTo>
                    <a:pt x="1034" y="175"/>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0"/>
            <p:cNvSpPr/>
            <p:nvPr/>
          </p:nvSpPr>
          <p:spPr>
            <a:xfrm>
              <a:off x="4097531"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0"/>
            <p:cNvSpPr/>
            <p:nvPr/>
          </p:nvSpPr>
          <p:spPr>
            <a:xfrm>
              <a:off x="4165842"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0"/>
            <p:cNvSpPr/>
            <p:nvPr/>
          </p:nvSpPr>
          <p:spPr>
            <a:xfrm>
              <a:off x="3546149" y="1439323"/>
              <a:ext cx="31299" cy="26506"/>
            </a:xfrm>
            <a:custGeom>
              <a:avLst/>
              <a:gdLst/>
              <a:ahLst/>
              <a:cxnLst/>
              <a:rect l="l" t="t" r="r" b="b"/>
              <a:pathLst>
                <a:path w="1156" h="979" extrusionOk="0">
                  <a:moveTo>
                    <a:pt x="669" y="1"/>
                  </a:moveTo>
                  <a:cubicBezTo>
                    <a:pt x="213" y="1"/>
                    <a:pt x="0" y="518"/>
                    <a:pt x="304" y="822"/>
                  </a:cubicBezTo>
                  <a:cubicBezTo>
                    <a:pt x="403" y="930"/>
                    <a:pt x="528" y="978"/>
                    <a:pt x="651" y="978"/>
                  </a:cubicBezTo>
                  <a:cubicBezTo>
                    <a:pt x="906" y="978"/>
                    <a:pt x="1155" y="774"/>
                    <a:pt x="1155" y="487"/>
                  </a:cubicBezTo>
                  <a:cubicBezTo>
                    <a:pt x="1155" y="214"/>
                    <a:pt x="942" y="1"/>
                    <a:pt x="6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0"/>
            <p:cNvSpPr/>
            <p:nvPr/>
          </p:nvSpPr>
          <p:spPr>
            <a:xfrm>
              <a:off x="3619387"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0"/>
            <p:cNvSpPr/>
            <p:nvPr/>
          </p:nvSpPr>
          <p:spPr>
            <a:xfrm>
              <a:off x="3687697"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0"/>
            <p:cNvSpPr/>
            <p:nvPr/>
          </p:nvSpPr>
          <p:spPr>
            <a:xfrm>
              <a:off x="3755980"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0"/>
            <p:cNvSpPr/>
            <p:nvPr/>
          </p:nvSpPr>
          <p:spPr>
            <a:xfrm>
              <a:off x="3824291"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0"/>
            <p:cNvSpPr/>
            <p:nvPr/>
          </p:nvSpPr>
          <p:spPr>
            <a:xfrm>
              <a:off x="3891789" y="1440163"/>
              <a:ext cx="28835" cy="26561"/>
            </a:xfrm>
            <a:custGeom>
              <a:avLst/>
              <a:gdLst/>
              <a:ahLst/>
              <a:cxnLst/>
              <a:rect l="l" t="t" r="r" b="b"/>
              <a:pathLst>
                <a:path w="1065" h="981" extrusionOk="0">
                  <a:moveTo>
                    <a:pt x="532" y="0"/>
                  </a:moveTo>
                  <a:cubicBezTo>
                    <a:pt x="297" y="0"/>
                    <a:pt x="61" y="152"/>
                    <a:pt x="31" y="456"/>
                  </a:cubicBezTo>
                  <a:cubicBezTo>
                    <a:pt x="0" y="806"/>
                    <a:pt x="266" y="981"/>
                    <a:pt x="532" y="981"/>
                  </a:cubicBezTo>
                  <a:cubicBezTo>
                    <a:pt x="798" y="981"/>
                    <a:pt x="1064" y="806"/>
                    <a:pt x="1034" y="456"/>
                  </a:cubicBezTo>
                  <a:cubicBezTo>
                    <a:pt x="1003" y="152"/>
                    <a:pt x="768" y="0"/>
                    <a:pt x="5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0"/>
            <p:cNvSpPr/>
            <p:nvPr/>
          </p:nvSpPr>
          <p:spPr>
            <a:xfrm>
              <a:off x="3960911" y="1439323"/>
              <a:ext cx="26371" cy="26371"/>
            </a:xfrm>
            <a:custGeom>
              <a:avLst/>
              <a:gdLst/>
              <a:ahLst/>
              <a:cxnLst/>
              <a:rect l="l" t="t" r="r" b="b"/>
              <a:pathLst>
                <a:path w="974" h="974" extrusionOk="0">
                  <a:moveTo>
                    <a:pt x="487" y="1"/>
                  </a:moveTo>
                  <a:cubicBezTo>
                    <a:pt x="213" y="1"/>
                    <a:pt x="1" y="214"/>
                    <a:pt x="1" y="487"/>
                  </a:cubicBezTo>
                  <a:cubicBezTo>
                    <a:pt x="1"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0"/>
            <p:cNvSpPr/>
            <p:nvPr/>
          </p:nvSpPr>
          <p:spPr>
            <a:xfrm>
              <a:off x="4024267" y="1439323"/>
              <a:ext cx="31326" cy="26506"/>
            </a:xfrm>
            <a:custGeom>
              <a:avLst/>
              <a:gdLst/>
              <a:ahLst/>
              <a:cxnLst/>
              <a:rect l="l" t="t" r="r" b="b"/>
              <a:pathLst>
                <a:path w="1157" h="979" extrusionOk="0">
                  <a:moveTo>
                    <a:pt x="670" y="1"/>
                  </a:moveTo>
                  <a:cubicBezTo>
                    <a:pt x="244" y="1"/>
                    <a:pt x="1" y="518"/>
                    <a:pt x="305" y="822"/>
                  </a:cubicBezTo>
                  <a:cubicBezTo>
                    <a:pt x="414" y="930"/>
                    <a:pt x="542" y="978"/>
                    <a:pt x="666" y="978"/>
                  </a:cubicBezTo>
                  <a:cubicBezTo>
                    <a:pt x="921" y="978"/>
                    <a:pt x="1156" y="774"/>
                    <a:pt x="1156" y="487"/>
                  </a:cubicBezTo>
                  <a:cubicBezTo>
                    <a:pt x="1156" y="214"/>
                    <a:pt x="943" y="1"/>
                    <a:pt x="6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0"/>
            <p:cNvSpPr/>
            <p:nvPr/>
          </p:nvSpPr>
          <p:spPr>
            <a:xfrm>
              <a:off x="4097531"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0"/>
            <p:cNvSpPr/>
            <p:nvPr/>
          </p:nvSpPr>
          <p:spPr>
            <a:xfrm>
              <a:off x="4165842"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9" name="Google Shape;889;p20"/>
          <p:cNvSpPr/>
          <p:nvPr/>
        </p:nvSpPr>
        <p:spPr>
          <a:xfrm rot="2700000">
            <a:off x="5787914" y="357791"/>
            <a:ext cx="1591871" cy="1608246"/>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0"/>
          <p:cNvSpPr/>
          <p:nvPr/>
        </p:nvSpPr>
        <p:spPr>
          <a:xfrm rot="-2980385">
            <a:off x="1535731" y="775399"/>
            <a:ext cx="905637" cy="914953"/>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0"/>
          <p:cNvSpPr/>
          <p:nvPr/>
        </p:nvSpPr>
        <p:spPr>
          <a:xfrm rot="-9510435">
            <a:off x="2885244" y="3508345"/>
            <a:ext cx="1383378" cy="1397678"/>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cSld name="CUSTOM_7">
    <p:spTree>
      <p:nvGrpSpPr>
        <p:cNvPr id="1" name="Shape 892"/>
        <p:cNvGrpSpPr/>
        <p:nvPr/>
      </p:nvGrpSpPr>
      <p:grpSpPr>
        <a:xfrm>
          <a:off x="0" y="0"/>
          <a:ext cx="0" cy="0"/>
          <a:chOff x="0" y="0"/>
          <a:chExt cx="0" cy="0"/>
        </a:xfrm>
      </p:grpSpPr>
      <p:pic>
        <p:nvPicPr>
          <p:cNvPr id="893" name="Google Shape;893;p21"/>
          <p:cNvPicPr preferRelativeResize="0"/>
          <p:nvPr/>
        </p:nvPicPr>
        <p:blipFill>
          <a:blip r:embed="rId2">
            <a:alphaModFix/>
          </a:blip>
          <a:stretch>
            <a:fillRect/>
          </a:stretch>
        </p:blipFill>
        <p:spPr>
          <a:xfrm flipH="1">
            <a:off x="-27626" y="-12675"/>
            <a:ext cx="9200026" cy="5157324"/>
          </a:xfrm>
          <a:prstGeom prst="rect">
            <a:avLst/>
          </a:prstGeom>
          <a:noFill/>
          <a:ln>
            <a:noFill/>
          </a:ln>
          <a:effectLst>
            <a:outerShdw blurRad="185738" dist="190500" dir="5520000" algn="bl" rotWithShape="0">
              <a:srgbClr val="000000">
                <a:alpha val="87000"/>
              </a:srgbClr>
            </a:outerShdw>
          </a:effectLst>
        </p:spPr>
      </p:pic>
      <p:sp>
        <p:nvSpPr>
          <p:cNvPr id="894" name="Google Shape;894;p21"/>
          <p:cNvSpPr/>
          <p:nvPr/>
        </p:nvSpPr>
        <p:spPr>
          <a:xfrm>
            <a:off x="717425" y="1160752"/>
            <a:ext cx="7709155" cy="3444809"/>
          </a:xfrm>
          <a:custGeom>
            <a:avLst/>
            <a:gdLst/>
            <a:ahLst/>
            <a:cxnLst/>
            <a:rect l="l" t="t" r="r" b="b"/>
            <a:pathLst>
              <a:path w="243076" h="138027" extrusionOk="0">
                <a:moveTo>
                  <a:pt x="1" y="0"/>
                </a:moveTo>
                <a:lnTo>
                  <a:pt x="1" y="138027"/>
                </a:lnTo>
                <a:lnTo>
                  <a:pt x="243075" y="138027"/>
                </a:lnTo>
                <a:lnTo>
                  <a:pt x="2430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1"/>
          <p:cNvSpPr txBox="1">
            <a:spLocks noGrp="1"/>
          </p:cNvSpPr>
          <p:nvPr>
            <p:ph type="title"/>
          </p:nvPr>
        </p:nvSpPr>
        <p:spPr>
          <a:xfrm>
            <a:off x="941600" y="2663510"/>
            <a:ext cx="44955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9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96" name="Google Shape;896;p21"/>
          <p:cNvSpPr txBox="1">
            <a:spLocks noGrp="1"/>
          </p:cNvSpPr>
          <p:nvPr>
            <p:ph type="title" idx="2" hasCustomPrompt="1"/>
          </p:nvPr>
        </p:nvSpPr>
        <p:spPr>
          <a:xfrm>
            <a:off x="941600" y="970910"/>
            <a:ext cx="4005900" cy="1530600"/>
          </a:xfrm>
          <a:prstGeom prst="rect">
            <a:avLst/>
          </a:prstGeom>
        </p:spPr>
        <p:txBody>
          <a:bodyPr spcFirstLastPara="1" wrap="square" lIns="91425" tIns="91425" rIns="91425" bIns="91425" anchor="t" anchorCtr="0">
            <a:noAutofit/>
          </a:bodyPr>
          <a:lstStyle>
            <a:lvl1pPr lvl="0" rtl="0">
              <a:spcBef>
                <a:spcPts val="0"/>
              </a:spcBef>
              <a:spcAft>
                <a:spcPts val="0"/>
              </a:spcAft>
              <a:buSzPts val="12000"/>
              <a:buNone/>
              <a:defRPr sz="12000">
                <a:solidFill>
                  <a:schemeClr val="l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97" name="Google Shape;897;p21"/>
          <p:cNvSpPr txBox="1">
            <a:spLocks noGrp="1"/>
          </p:cNvSpPr>
          <p:nvPr>
            <p:ph type="subTitle" idx="1"/>
          </p:nvPr>
        </p:nvSpPr>
        <p:spPr>
          <a:xfrm>
            <a:off x="941600" y="3505310"/>
            <a:ext cx="5178000" cy="27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898" name="Google Shape;898;p21"/>
          <p:cNvSpPr/>
          <p:nvPr/>
        </p:nvSpPr>
        <p:spPr>
          <a:xfrm flipH="1">
            <a:off x="5570950" y="-10512"/>
            <a:ext cx="3598450" cy="5164525"/>
          </a:xfrm>
          <a:custGeom>
            <a:avLst/>
            <a:gdLst/>
            <a:ahLst/>
            <a:cxnLst/>
            <a:rect l="l" t="t" r="r" b="b"/>
            <a:pathLst>
              <a:path w="143938" h="206581" extrusionOk="0">
                <a:moveTo>
                  <a:pt x="76876" y="206581"/>
                </a:moveTo>
                <a:lnTo>
                  <a:pt x="143938" y="0"/>
                </a:lnTo>
                <a:lnTo>
                  <a:pt x="0" y="276"/>
                </a:lnTo>
                <a:lnTo>
                  <a:pt x="623" y="206569"/>
                </a:lnTo>
                <a:close/>
              </a:path>
            </a:pathLst>
          </a:custGeom>
          <a:gradFill>
            <a:gsLst>
              <a:gs pos="0">
                <a:schemeClr val="accent1"/>
              </a:gs>
              <a:gs pos="100000">
                <a:schemeClr val="lt2"/>
              </a:gs>
            </a:gsLst>
            <a:lin ang="8100019" scaled="0"/>
          </a:gradFill>
          <a:ln>
            <a:noFill/>
          </a:ln>
        </p:spPr>
      </p:sp>
      <p:grpSp>
        <p:nvGrpSpPr>
          <p:cNvPr id="899" name="Google Shape;899;p21"/>
          <p:cNvGrpSpPr/>
          <p:nvPr/>
        </p:nvGrpSpPr>
        <p:grpSpPr>
          <a:xfrm rot="5400000">
            <a:off x="141562" y="1551364"/>
            <a:ext cx="646037" cy="180671"/>
            <a:chOff x="3546149" y="1286052"/>
            <a:chExt cx="646037" cy="180671"/>
          </a:xfrm>
        </p:grpSpPr>
        <p:sp>
          <p:nvSpPr>
            <p:cNvPr id="900" name="Google Shape;900;p21"/>
            <p:cNvSpPr/>
            <p:nvPr/>
          </p:nvSpPr>
          <p:spPr>
            <a:xfrm>
              <a:off x="3550264" y="1286052"/>
              <a:ext cx="27996" cy="26561"/>
            </a:xfrm>
            <a:custGeom>
              <a:avLst/>
              <a:gdLst/>
              <a:ahLst/>
              <a:cxnLst/>
              <a:rect l="l" t="t" r="r" b="b"/>
              <a:pathLst>
                <a:path w="1034" h="981" extrusionOk="0">
                  <a:moveTo>
                    <a:pt x="517" y="1"/>
                  </a:moveTo>
                  <a:cubicBezTo>
                    <a:pt x="258" y="1"/>
                    <a:pt x="0" y="175"/>
                    <a:pt x="30" y="525"/>
                  </a:cubicBezTo>
                  <a:cubicBezTo>
                    <a:pt x="46" y="829"/>
                    <a:pt x="274" y="981"/>
                    <a:pt x="505" y="981"/>
                  </a:cubicBezTo>
                  <a:cubicBezTo>
                    <a:pt x="737" y="981"/>
                    <a:pt x="973" y="829"/>
                    <a:pt x="1003" y="525"/>
                  </a:cubicBezTo>
                  <a:cubicBezTo>
                    <a:pt x="1034" y="175"/>
                    <a:pt x="775" y="1"/>
                    <a:pt x="5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1"/>
            <p:cNvSpPr/>
            <p:nvPr/>
          </p:nvSpPr>
          <p:spPr>
            <a:xfrm>
              <a:off x="3619387"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1"/>
            <p:cNvSpPr/>
            <p:nvPr/>
          </p:nvSpPr>
          <p:spPr>
            <a:xfrm>
              <a:off x="3687697"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1"/>
            <p:cNvSpPr/>
            <p:nvPr/>
          </p:nvSpPr>
          <p:spPr>
            <a:xfrm>
              <a:off x="3755980"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1"/>
            <p:cNvSpPr/>
            <p:nvPr/>
          </p:nvSpPr>
          <p:spPr>
            <a:xfrm>
              <a:off x="3824291"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1"/>
            <p:cNvSpPr/>
            <p:nvPr/>
          </p:nvSpPr>
          <p:spPr>
            <a:xfrm>
              <a:off x="3888485" y="1287081"/>
              <a:ext cx="31299" cy="26750"/>
            </a:xfrm>
            <a:custGeom>
              <a:avLst/>
              <a:gdLst/>
              <a:ahLst/>
              <a:cxnLst/>
              <a:rect l="l" t="t" r="r" b="b"/>
              <a:pathLst>
                <a:path w="1156" h="988" extrusionOk="0">
                  <a:moveTo>
                    <a:pt x="639" y="1"/>
                  </a:moveTo>
                  <a:cubicBezTo>
                    <a:pt x="213" y="1"/>
                    <a:pt x="1" y="517"/>
                    <a:pt x="305" y="852"/>
                  </a:cubicBezTo>
                  <a:cubicBezTo>
                    <a:pt x="399" y="946"/>
                    <a:pt x="516" y="988"/>
                    <a:pt x="634" y="988"/>
                  </a:cubicBezTo>
                  <a:cubicBezTo>
                    <a:pt x="895" y="988"/>
                    <a:pt x="1156" y="781"/>
                    <a:pt x="1156" y="487"/>
                  </a:cubicBezTo>
                  <a:cubicBezTo>
                    <a:pt x="1156" y="213"/>
                    <a:pt x="913" y="1"/>
                    <a:pt x="6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1"/>
            <p:cNvSpPr/>
            <p:nvPr/>
          </p:nvSpPr>
          <p:spPr>
            <a:xfrm>
              <a:off x="3960911" y="1287081"/>
              <a:ext cx="26371" cy="26371"/>
            </a:xfrm>
            <a:custGeom>
              <a:avLst/>
              <a:gdLst/>
              <a:ahLst/>
              <a:cxnLst/>
              <a:rect l="l" t="t" r="r" b="b"/>
              <a:pathLst>
                <a:path w="974" h="974" extrusionOk="0">
                  <a:moveTo>
                    <a:pt x="487" y="1"/>
                  </a:moveTo>
                  <a:cubicBezTo>
                    <a:pt x="213" y="1"/>
                    <a:pt x="1" y="213"/>
                    <a:pt x="1" y="487"/>
                  </a:cubicBezTo>
                  <a:cubicBezTo>
                    <a:pt x="1"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1"/>
            <p:cNvSpPr/>
            <p:nvPr/>
          </p:nvSpPr>
          <p:spPr>
            <a:xfrm>
              <a:off x="4028382" y="1286052"/>
              <a:ext cx="28023" cy="26561"/>
            </a:xfrm>
            <a:custGeom>
              <a:avLst/>
              <a:gdLst/>
              <a:ahLst/>
              <a:cxnLst/>
              <a:rect l="l" t="t" r="r" b="b"/>
              <a:pathLst>
                <a:path w="1035" h="981" extrusionOk="0">
                  <a:moveTo>
                    <a:pt x="518" y="1"/>
                  </a:moveTo>
                  <a:cubicBezTo>
                    <a:pt x="259" y="1"/>
                    <a:pt x="1" y="175"/>
                    <a:pt x="31" y="525"/>
                  </a:cubicBezTo>
                  <a:cubicBezTo>
                    <a:pt x="62" y="829"/>
                    <a:pt x="290" y="981"/>
                    <a:pt x="518" y="981"/>
                  </a:cubicBezTo>
                  <a:cubicBezTo>
                    <a:pt x="746" y="981"/>
                    <a:pt x="974" y="829"/>
                    <a:pt x="1004" y="525"/>
                  </a:cubicBezTo>
                  <a:cubicBezTo>
                    <a:pt x="1034" y="175"/>
                    <a:pt x="776" y="1"/>
                    <a:pt x="5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1"/>
            <p:cNvSpPr/>
            <p:nvPr/>
          </p:nvSpPr>
          <p:spPr>
            <a:xfrm>
              <a:off x="4097531"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1"/>
            <p:cNvSpPr/>
            <p:nvPr/>
          </p:nvSpPr>
          <p:spPr>
            <a:xfrm>
              <a:off x="4165842"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1"/>
            <p:cNvSpPr/>
            <p:nvPr/>
          </p:nvSpPr>
          <p:spPr>
            <a:xfrm>
              <a:off x="3550264" y="1336466"/>
              <a:ext cx="27996" cy="26561"/>
            </a:xfrm>
            <a:custGeom>
              <a:avLst/>
              <a:gdLst/>
              <a:ahLst/>
              <a:cxnLst/>
              <a:rect l="l" t="t" r="r" b="b"/>
              <a:pathLst>
                <a:path w="1034" h="981" extrusionOk="0">
                  <a:moveTo>
                    <a:pt x="517" y="0"/>
                  </a:moveTo>
                  <a:cubicBezTo>
                    <a:pt x="258" y="0"/>
                    <a:pt x="0" y="183"/>
                    <a:pt x="30" y="548"/>
                  </a:cubicBezTo>
                  <a:cubicBezTo>
                    <a:pt x="46" y="836"/>
                    <a:pt x="274" y="981"/>
                    <a:pt x="505" y="981"/>
                  </a:cubicBezTo>
                  <a:cubicBezTo>
                    <a:pt x="737"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1"/>
            <p:cNvSpPr/>
            <p:nvPr/>
          </p:nvSpPr>
          <p:spPr>
            <a:xfrm>
              <a:off x="3614432" y="1338117"/>
              <a:ext cx="31299" cy="26100"/>
            </a:xfrm>
            <a:custGeom>
              <a:avLst/>
              <a:gdLst/>
              <a:ahLst/>
              <a:cxnLst/>
              <a:rect l="l" t="t" r="r" b="b"/>
              <a:pathLst>
                <a:path w="1156" h="964" extrusionOk="0">
                  <a:moveTo>
                    <a:pt x="670" y="0"/>
                  </a:moveTo>
                  <a:cubicBezTo>
                    <a:pt x="214" y="0"/>
                    <a:pt x="1" y="517"/>
                    <a:pt x="305" y="821"/>
                  </a:cubicBezTo>
                  <a:cubicBezTo>
                    <a:pt x="414" y="920"/>
                    <a:pt x="542" y="964"/>
                    <a:pt x="665"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1"/>
            <p:cNvSpPr/>
            <p:nvPr/>
          </p:nvSpPr>
          <p:spPr>
            <a:xfrm>
              <a:off x="3682742" y="1338117"/>
              <a:ext cx="31299" cy="26100"/>
            </a:xfrm>
            <a:custGeom>
              <a:avLst/>
              <a:gdLst/>
              <a:ahLst/>
              <a:cxnLst/>
              <a:rect l="l" t="t" r="r" b="b"/>
              <a:pathLst>
                <a:path w="1156" h="964" extrusionOk="0">
                  <a:moveTo>
                    <a:pt x="639" y="0"/>
                  </a:moveTo>
                  <a:cubicBezTo>
                    <a:pt x="214"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1"/>
            <p:cNvSpPr/>
            <p:nvPr/>
          </p:nvSpPr>
          <p:spPr>
            <a:xfrm>
              <a:off x="3755168" y="1336466"/>
              <a:ext cx="28023" cy="26561"/>
            </a:xfrm>
            <a:custGeom>
              <a:avLst/>
              <a:gdLst/>
              <a:ahLst/>
              <a:cxnLst/>
              <a:rect l="l" t="t" r="r" b="b"/>
              <a:pathLst>
                <a:path w="1035" h="981" extrusionOk="0">
                  <a:moveTo>
                    <a:pt x="517" y="0"/>
                  </a:moveTo>
                  <a:cubicBezTo>
                    <a:pt x="259" y="0"/>
                    <a:pt x="1" y="183"/>
                    <a:pt x="31" y="548"/>
                  </a:cubicBezTo>
                  <a:cubicBezTo>
                    <a:pt x="46" y="836"/>
                    <a:pt x="274" y="981"/>
                    <a:pt x="506" y="981"/>
                  </a:cubicBezTo>
                  <a:cubicBezTo>
                    <a:pt x="738" y="981"/>
                    <a:pt x="973" y="836"/>
                    <a:pt x="1004" y="548"/>
                  </a:cubicBezTo>
                  <a:cubicBezTo>
                    <a:pt x="1034" y="183"/>
                    <a:pt x="776"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1"/>
            <p:cNvSpPr/>
            <p:nvPr/>
          </p:nvSpPr>
          <p:spPr>
            <a:xfrm>
              <a:off x="3819363" y="1338117"/>
              <a:ext cx="31299" cy="26100"/>
            </a:xfrm>
            <a:custGeom>
              <a:avLst/>
              <a:gdLst/>
              <a:ahLst/>
              <a:cxnLst/>
              <a:rect l="l" t="t" r="r" b="b"/>
              <a:pathLst>
                <a:path w="1156" h="964" extrusionOk="0">
                  <a:moveTo>
                    <a:pt x="669" y="0"/>
                  </a:moveTo>
                  <a:cubicBezTo>
                    <a:pt x="244" y="0"/>
                    <a:pt x="0" y="517"/>
                    <a:pt x="304" y="821"/>
                  </a:cubicBezTo>
                  <a:cubicBezTo>
                    <a:pt x="413" y="920"/>
                    <a:pt x="541" y="964"/>
                    <a:pt x="66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1"/>
            <p:cNvSpPr/>
            <p:nvPr/>
          </p:nvSpPr>
          <p:spPr>
            <a:xfrm>
              <a:off x="3888485" y="1338117"/>
              <a:ext cx="31299" cy="26100"/>
            </a:xfrm>
            <a:custGeom>
              <a:avLst/>
              <a:gdLst/>
              <a:ahLst/>
              <a:cxnLst/>
              <a:rect l="l" t="t" r="r" b="b"/>
              <a:pathLst>
                <a:path w="1156" h="964" extrusionOk="0">
                  <a:moveTo>
                    <a:pt x="639" y="0"/>
                  </a:moveTo>
                  <a:cubicBezTo>
                    <a:pt x="213"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1"/>
            <p:cNvSpPr/>
            <p:nvPr/>
          </p:nvSpPr>
          <p:spPr>
            <a:xfrm>
              <a:off x="3960099" y="1336466"/>
              <a:ext cx="27996" cy="26561"/>
            </a:xfrm>
            <a:custGeom>
              <a:avLst/>
              <a:gdLst/>
              <a:ahLst/>
              <a:cxnLst/>
              <a:rect l="l" t="t" r="r" b="b"/>
              <a:pathLst>
                <a:path w="1034" h="981" extrusionOk="0">
                  <a:moveTo>
                    <a:pt x="517" y="0"/>
                  </a:moveTo>
                  <a:cubicBezTo>
                    <a:pt x="258" y="0"/>
                    <a:pt x="0" y="183"/>
                    <a:pt x="31" y="548"/>
                  </a:cubicBezTo>
                  <a:cubicBezTo>
                    <a:pt x="61" y="836"/>
                    <a:pt x="289" y="981"/>
                    <a:pt x="517" y="981"/>
                  </a:cubicBezTo>
                  <a:cubicBezTo>
                    <a:pt x="745"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1"/>
            <p:cNvSpPr/>
            <p:nvPr/>
          </p:nvSpPr>
          <p:spPr>
            <a:xfrm>
              <a:off x="4028382" y="1336466"/>
              <a:ext cx="28023" cy="26561"/>
            </a:xfrm>
            <a:custGeom>
              <a:avLst/>
              <a:gdLst/>
              <a:ahLst/>
              <a:cxnLst/>
              <a:rect l="l" t="t" r="r" b="b"/>
              <a:pathLst>
                <a:path w="1035" h="981" extrusionOk="0">
                  <a:moveTo>
                    <a:pt x="518" y="0"/>
                  </a:moveTo>
                  <a:cubicBezTo>
                    <a:pt x="259" y="0"/>
                    <a:pt x="1" y="183"/>
                    <a:pt x="31" y="548"/>
                  </a:cubicBezTo>
                  <a:cubicBezTo>
                    <a:pt x="62" y="836"/>
                    <a:pt x="290" y="981"/>
                    <a:pt x="518" y="981"/>
                  </a:cubicBezTo>
                  <a:cubicBezTo>
                    <a:pt x="746" y="981"/>
                    <a:pt x="974" y="836"/>
                    <a:pt x="1004" y="548"/>
                  </a:cubicBezTo>
                  <a:cubicBezTo>
                    <a:pt x="1034" y="183"/>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1"/>
            <p:cNvSpPr/>
            <p:nvPr/>
          </p:nvSpPr>
          <p:spPr>
            <a:xfrm>
              <a:off x="4092577" y="1338117"/>
              <a:ext cx="31299" cy="26100"/>
            </a:xfrm>
            <a:custGeom>
              <a:avLst/>
              <a:gdLst/>
              <a:ahLst/>
              <a:cxnLst/>
              <a:rect l="l" t="t" r="r" b="b"/>
              <a:pathLst>
                <a:path w="1156" h="964" extrusionOk="0">
                  <a:moveTo>
                    <a:pt x="670" y="0"/>
                  </a:moveTo>
                  <a:cubicBezTo>
                    <a:pt x="244" y="0"/>
                    <a:pt x="1" y="517"/>
                    <a:pt x="335" y="821"/>
                  </a:cubicBezTo>
                  <a:cubicBezTo>
                    <a:pt x="434" y="920"/>
                    <a:pt x="555" y="964"/>
                    <a:pt x="674"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1"/>
            <p:cNvSpPr/>
            <p:nvPr/>
          </p:nvSpPr>
          <p:spPr>
            <a:xfrm>
              <a:off x="4160887" y="1338117"/>
              <a:ext cx="31299" cy="26100"/>
            </a:xfrm>
            <a:custGeom>
              <a:avLst/>
              <a:gdLst/>
              <a:ahLst/>
              <a:cxnLst/>
              <a:rect l="l" t="t" r="r" b="b"/>
              <a:pathLst>
                <a:path w="1156" h="964" extrusionOk="0">
                  <a:moveTo>
                    <a:pt x="669" y="0"/>
                  </a:moveTo>
                  <a:cubicBezTo>
                    <a:pt x="244" y="0"/>
                    <a:pt x="1" y="517"/>
                    <a:pt x="335" y="821"/>
                  </a:cubicBezTo>
                  <a:cubicBezTo>
                    <a:pt x="434" y="920"/>
                    <a:pt x="555" y="964"/>
                    <a:pt x="67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1"/>
            <p:cNvSpPr/>
            <p:nvPr/>
          </p:nvSpPr>
          <p:spPr>
            <a:xfrm>
              <a:off x="3550264" y="1387285"/>
              <a:ext cx="27996" cy="26561"/>
            </a:xfrm>
            <a:custGeom>
              <a:avLst/>
              <a:gdLst/>
              <a:ahLst/>
              <a:cxnLst/>
              <a:rect l="l" t="t" r="r" b="b"/>
              <a:pathLst>
                <a:path w="1034" h="981" extrusionOk="0">
                  <a:moveTo>
                    <a:pt x="517" y="0"/>
                  </a:moveTo>
                  <a:cubicBezTo>
                    <a:pt x="258" y="0"/>
                    <a:pt x="0" y="175"/>
                    <a:pt x="30" y="525"/>
                  </a:cubicBezTo>
                  <a:cubicBezTo>
                    <a:pt x="46" y="829"/>
                    <a:pt x="274" y="981"/>
                    <a:pt x="505" y="981"/>
                  </a:cubicBezTo>
                  <a:cubicBezTo>
                    <a:pt x="737" y="981"/>
                    <a:pt x="973" y="829"/>
                    <a:pt x="1003" y="525"/>
                  </a:cubicBezTo>
                  <a:cubicBezTo>
                    <a:pt x="1034" y="175"/>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1"/>
            <p:cNvSpPr/>
            <p:nvPr/>
          </p:nvSpPr>
          <p:spPr>
            <a:xfrm>
              <a:off x="3619387"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1"/>
            <p:cNvSpPr/>
            <p:nvPr/>
          </p:nvSpPr>
          <p:spPr>
            <a:xfrm>
              <a:off x="3687697"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1"/>
            <p:cNvSpPr/>
            <p:nvPr/>
          </p:nvSpPr>
          <p:spPr>
            <a:xfrm>
              <a:off x="3755980"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1"/>
            <p:cNvSpPr/>
            <p:nvPr/>
          </p:nvSpPr>
          <p:spPr>
            <a:xfrm>
              <a:off x="3824291"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1"/>
            <p:cNvSpPr/>
            <p:nvPr/>
          </p:nvSpPr>
          <p:spPr>
            <a:xfrm>
              <a:off x="3888485" y="1388314"/>
              <a:ext cx="31299" cy="26913"/>
            </a:xfrm>
            <a:custGeom>
              <a:avLst/>
              <a:gdLst/>
              <a:ahLst/>
              <a:cxnLst/>
              <a:rect l="l" t="t" r="r" b="b"/>
              <a:pathLst>
                <a:path w="1156" h="994" extrusionOk="0">
                  <a:moveTo>
                    <a:pt x="639" y="0"/>
                  </a:moveTo>
                  <a:cubicBezTo>
                    <a:pt x="213" y="0"/>
                    <a:pt x="1" y="547"/>
                    <a:pt x="305" y="851"/>
                  </a:cubicBezTo>
                  <a:cubicBezTo>
                    <a:pt x="402" y="949"/>
                    <a:pt x="525" y="993"/>
                    <a:pt x="647" y="993"/>
                  </a:cubicBezTo>
                  <a:cubicBezTo>
                    <a:pt x="904" y="993"/>
                    <a:pt x="1156" y="796"/>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1"/>
            <p:cNvSpPr/>
            <p:nvPr/>
          </p:nvSpPr>
          <p:spPr>
            <a:xfrm>
              <a:off x="3960911" y="1388314"/>
              <a:ext cx="26371" cy="27183"/>
            </a:xfrm>
            <a:custGeom>
              <a:avLst/>
              <a:gdLst/>
              <a:ahLst/>
              <a:cxnLst/>
              <a:rect l="l" t="t" r="r" b="b"/>
              <a:pathLst>
                <a:path w="974" h="1004" extrusionOk="0">
                  <a:moveTo>
                    <a:pt x="487" y="0"/>
                  </a:moveTo>
                  <a:cubicBezTo>
                    <a:pt x="213" y="0"/>
                    <a:pt x="1" y="213"/>
                    <a:pt x="1" y="487"/>
                  </a:cubicBezTo>
                  <a:cubicBezTo>
                    <a:pt x="1"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1"/>
            <p:cNvSpPr/>
            <p:nvPr/>
          </p:nvSpPr>
          <p:spPr>
            <a:xfrm>
              <a:off x="4028382" y="1387285"/>
              <a:ext cx="28023" cy="26561"/>
            </a:xfrm>
            <a:custGeom>
              <a:avLst/>
              <a:gdLst/>
              <a:ahLst/>
              <a:cxnLst/>
              <a:rect l="l" t="t" r="r" b="b"/>
              <a:pathLst>
                <a:path w="1035" h="981" extrusionOk="0">
                  <a:moveTo>
                    <a:pt x="518" y="0"/>
                  </a:moveTo>
                  <a:cubicBezTo>
                    <a:pt x="259" y="0"/>
                    <a:pt x="1" y="175"/>
                    <a:pt x="31" y="525"/>
                  </a:cubicBezTo>
                  <a:cubicBezTo>
                    <a:pt x="62" y="829"/>
                    <a:pt x="290" y="981"/>
                    <a:pt x="518" y="981"/>
                  </a:cubicBezTo>
                  <a:cubicBezTo>
                    <a:pt x="746" y="981"/>
                    <a:pt x="974" y="829"/>
                    <a:pt x="1004" y="525"/>
                  </a:cubicBezTo>
                  <a:cubicBezTo>
                    <a:pt x="1034" y="175"/>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1"/>
            <p:cNvSpPr/>
            <p:nvPr/>
          </p:nvSpPr>
          <p:spPr>
            <a:xfrm>
              <a:off x="4097531"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1"/>
            <p:cNvSpPr/>
            <p:nvPr/>
          </p:nvSpPr>
          <p:spPr>
            <a:xfrm>
              <a:off x="4165842"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1"/>
            <p:cNvSpPr/>
            <p:nvPr/>
          </p:nvSpPr>
          <p:spPr>
            <a:xfrm>
              <a:off x="3546149" y="1439323"/>
              <a:ext cx="31299" cy="26506"/>
            </a:xfrm>
            <a:custGeom>
              <a:avLst/>
              <a:gdLst/>
              <a:ahLst/>
              <a:cxnLst/>
              <a:rect l="l" t="t" r="r" b="b"/>
              <a:pathLst>
                <a:path w="1156" h="979" extrusionOk="0">
                  <a:moveTo>
                    <a:pt x="669" y="1"/>
                  </a:moveTo>
                  <a:cubicBezTo>
                    <a:pt x="213" y="1"/>
                    <a:pt x="0" y="518"/>
                    <a:pt x="304" y="822"/>
                  </a:cubicBezTo>
                  <a:cubicBezTo>
                    <a:pt x="403" y="930"/>
                    <a:pt x="528" y="978"/>
                    <a:pt x="651" y="978"/>
                  </a:cubicBezTo>
                  <a:cubicBezTo>
                    <a:pt x="906" y="978"/>
                    <a:pt x="1155" y="774"/>
                    <a:pt x="1155" y="487"/>
                  </a:cubicBezTo>
                  <a:cubicBezTo>
                    <a:pt x="1155" y="214"/>
                    <a:pt x="942" y="1"/>
                    <a:pt x="6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1"/>
            <p:cNvSpPr/>
            <p:nvPr/>
          </p:nvSpPr>
          <p:spPr>
            <a:xfrm>
              <a:off x="3619387"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1"/>
            <p:cNvSpPr/>
            <p:nvPr/>
          </p:nvSpPr>
          <p:spPr>
            <a:xfrm>
              <a:off x="3687697"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1"/>
            <p:cNvSpPr/>
            <p:nvPr/>
          </p:nvSpPr>
          <p:spPr>
            <a:xfrm>
              <a:off x="3755980"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1"/>
            <p:cNvSpPr/>
            <p:nvPr/>
          </p:nvSpPr>
          <p:spPr>
            <a:xfrm>
              <a:off x="3824291"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1"/>
            <p:cNvSpPr/>
            <p:nvPr/>
          </p:nvSpPr>
          <p:spPr>
            <a:xfrm>
              <a:off x="3891789" y="1440163"/>
              <a:ext cx="28835" cy="26561"/>
            </a:xfrm>
            <a:custGeom>
              <a:avLst/>
              <a:gdLst/>
              <a:ahLst/>
              <a:cxnLst/>
              <a:rect l="l" t="t" r="r" b="b"/>
              <a:pathLst>
                <a:path w="1065" h="981" extrusionOk="0">
                  <a:moveTo>
                    <a:pt x="532" y="0"/>
                  </a:moveTo>
                  <a:cubicBezTo>
                    <a:pt x="297" y="0"/>
                    <a:pt x="61" y="152"/>
                    <a:pt x="31" y="456"/>
                  </a:cubicBezTo>
                  <a:cubicBezTo>
                    <a:pt x="0" y="806"/>
                    <a:pt x="266" y="981"/>
                    <a:pt x="532" y="981"/>
                  </a:cubicBezTo>
                  <a:cubicBezTo>
                    <a:pt x="798" y="981"/>
                    <a:pt x="1064" y="806"/>
                    <a:pt x="1034" y="456"/>
                  </a:cubicBezTo>
                  <a:cubicBezTo>
                    <a:pt x="1003" y="152"/>
                    <a:pt x="768" y="0"/>
                    <a:pt x="5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1"/>
            <p:cNvSpPr/>
            <p:nvPr/>
          </p:nvSpPr>
          <p:spPr>
            <a:xfrm>
              <a:off x="3960911" y="1439323"/>
              <a:ext cx="26371" cy="26371"/>
            </a:xfrm>
            <a:custGeom>
              <a:avLst/>
              <a:gdLst/>
              <a:ahLst/>
              <a:cxnLst/>
              <a:rect l="l" t="t" r="r" b="b"/>
              <a:pathLst>
                <a:path w="974" h="974" extrusionOk="0">
                  <a:moveTo>
                    <a:pt x="487" y="1"/>
                  </a:moveTo>
                  <a:cubicBezTo>
                    <a:pt x="213" y="1"/>
                    <a:pt x="1" y="214"/>
                    <a:pt x="1" y="487"/>
                  </a:cubicBezTo>
                  <a:cubicBezTo>
                    <a:pt x="1"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1"/>
            <p:cNvSpPr/>
            <p:nvPr/>
          </p:nvSpPr>
          <p:spPr>
            <a:xfrm>
              <a:off x="4024267" y="1439323"/>
              <a:ext cx="31326" cy="26506"/>
            </a:xfrm>
            <a:custGeom>
              <a:avLst/>
              <a:gdLst/>
              <a:ahLst/>
              <a:cxnLst/>
              <a:rect l="l" t="t" r="r" b="b"/>
              <a:pathLst>
                <a:path w="1157" h="979" extrusionOk="0">
                  <a:moveTo>
                    <a:pt x="670" y="1"/>
                  </a:moveTo>
                  <a:cubicBezTo>
                    <a:pt x="244" y="1"/>
                    <a:pt x="1" y="518"/>
                    <a:pt x="305" y="822"/>
                  </a:cubicBezTo>
                  <a:cubicBezTo>
                    <a:pt x="414" y="930"/>
                    <a:pt x="542" y="978"/>
                    <a:pt x="666" y="978"/>
                  </a:cubicBezTo>
                  <a:cubicBezTo>
                    <a:pt x="921" y="978"/>
                    <a:pt x="1156" y="774"/>
                    <a:pt x="1156" y="487"/>
                  </a:cubicBezTo>
                  <a:cubicBezTo>
                    <a:pt x="1156" y="214"/>
                    <a:pt x="943" y="1"/>
                    <a:pt x="6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1"/>
            <p:cNvSpPr/>
            <p:nvPr/>
          </p:nvSpPr>
          <p:spPr>
            <a:xfrm>
              <a:off x="4097531"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1"/>
            <p:cNvSpPr/>
            <p:nvPr/>
          </p:nvSpPr>
          <p:spPr>
            <a:xfrm>
              <a:off x="4165842"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0" name="Google Shape;940;p21"/>
          <p:cNvSpPr/>
          <p:nvPr/>
        </p:nvSpPr>
        <p:spPr>
          <a:xfrm rot="-8666378">
            <a:off x="491333" y="3782083"/>
            <a:ext cx="583847" cy="589914"/>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1"/>
          <p:cNvSpPr/>
          <p:nvPr/>
        </p:nvSpPr>
        <p:spPr>
          <a:xfrm rot="8716963">
            <a:off x="5195603" y="3843546"/>
            <a:ext cx="904553" cy="913858"/>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1"/>
          <p:cNvSpPr/>
          <p:nvPr/>
        </p:nvSpPr>
        <p:spPr>
          <a:xfrm rot="3288779">
            <a:off x="3671371" y="819254"/>
            <a:ext cx="1226638" cy="1239195"/>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2">
  <p:cSld name="CUSTOM_7_1_1">
    <p:spTree>
      <p:nvGrpSpPr>
        <p:cNvPr id="1" name="Shape 994"/>
        <p:cNvGrpSpPr/>
        <p:nvPr/>
      </p:nvGrpSpPr>
      <p:grpSpPr>
        <a:xfrm>
          <a:off x="0" y="0"/>
          <a:ext cx="0" cy="0"/>
          <a:chOff x="0" y="0"/>
          <a:chExt cx="0" cy="0"/>
        </a:xfrm>
      </p:grpSpPr>
      <p:pic>
        <p:nvPicPr>
          <p:cNvPr id="995" name="Google Shape;995;p23"/>
          <p:cNvPicPr preferRelativeResize="0"/>
          <p:nvPr/>
        </p:nvPicPr>
        <p:blipFill>
          <a:blip r:embed="rId2">
            <a:alphaModFix/>
          </a:blip>
          <a:stretch>
            <a:fillRect/>
          </a:stretch>
        </p:blipFill>
        <p:spPr>
          <a:xfrm flipH="1">
            <a:off x="-6350" y="-11200"/>
            <a:ext cx="9177974" cy="5164224"/>
          </a:xfrm>
          <a:prstGeom prst="rect">
            <a:avLst/>
          </a:prstGeom>
          <a:noFill/>
          <a:ln>
            <a:noFill/>
          </a:ln>
        </p:spPr>
      </p:pic>
      <p:sp>
        <p:nvSpPr>
          <p:cNvPr id="996" name="Google Shape;996;p23"/>
          <p:cNvSpPr/>
          <p:nvPr/>
        </p:nvSpPr>
        <p:spPr>
          <a:xfrm flipH="1">
            <a:off x="738693" y="538225"/>
            <a:ext cx="7709155" cy="4067311"/>
          </a:xfrm>
          <a:custGeom>
            <a:avLst/>
            <a:gdLst/>
            <a:ahLst/>
            <a:cxnLst/>
            <a:rect l="l" t="t" r="r" b="b"/>
            <a:pathLst>
              <a:path w="243076" h="138027" extrusionOk="0">
                <a:moveTo>
                  <a:pt x="1" y="0"/>
                </a:moveTo>
                <a:lnTo>
                  <a:pt x="1" y="138027"/>
                </a:lnTo>
                <a:lnTo>
                  <a:pt x="243075" y="138027"/>
                </a:lnTo>
                <a:lnTo>
                  <a:pt x="2430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3"/>
          <p:cNvSpPr/>
          <p:nvPr/>
        </p:nvSpPr>
        <p:spPr>
          <a:xfrm>
            <a:off x="-29200" y="-27650"/>
            <a:ext cx="9201600" cy="1322912"/>
          </a:xfrm>
          <a:custGeom>
            <a:avLst/>
            <a:gdLst/>
            <a:ahLst/>
            <a:cxnLst/>
            <a:rect l="l" t="t" r="r" b="b"/>
            <a:pathLst>
              <a:path w="368064" h="89826" extrusionOk="0">
                <a:moveTo>
                  <a:pt x="368064" y="28160"/>
                </a:moveTo>
                <a:lnTo>
                  <a:pt x="829" y="89826"/>
                </a:lnTo>
                <a:lnTo>
                  <a:pt x="0" y="0"/>
                </a:lnTo>
                <a:lnTo>
                  <a:pt x="367511" y="749"/>
                </a:lnTo>
                <a:close/>
              </a:path>
            </a:pathLst>
          </a:custGeom>
          <a:gradFill>
            <a:gsLst>
              <a:gs pos="0">
                <a:schemeClr val="accent1"/>
              </a:gs>
              <a:gs pos="100000">
                <a:schemeClr val="lt2"/>
              </a:gs>
            </a:gsLst>
            <a:lin ang="8100019" scaled="0"/>
          </a:gradFill>
          <a:ln>
            <a:noFill/>
          </a:ln>
        </p:spPr>
      </p:sp>
      <p:sp>
        <p:nvSpPr>
          <p:cNvPr id="998" name="Google Shape;998;p23"/>
          <p:cNvSpPr/>
          <p:nvPr/>
        </p:nvSpPr>
        <p:spPr>
          <a:xfrm rot="10800000">
            <a:off x="-28800" y="3846000"/>
            <a:ext cx="9201600" cy="1322912"/>
          </a:xfrm>
          <a:custGeom>
            <a:avLst/>
            <a:gdLst/>
            <a:ahLst/>
            <a:cxnLst/>
            <a:rect l="l" t="t" r="r" b="b"/>
            <a:pathLst>
              <a:path w="368064" h="89826" extrusionOk="0">
                <a:moveTo>
                  <a:pt x="368064" y="28160"/>
                </a:moveTo>
                <a:lnTo>
                  <a:pt x="829" y="89826"/>
                </a:lnTo>
                <a:lnTo>
                  <a:pt x="0" y="0"/>
                </a:lnTo>
                <a:lnTo>
                  <a:pt x="367511" y="749"/>
                </a:lnTo>
                <a:close/>
              </a:path>
            </a:pathLst>
          </a:custGeom>
          <a:gradFill>
            <a:gsLst>
              <a:gs pos="0">
                <a:schemeClr val="accent1"/>
              </a:gs>
              <a:gs pos="100000">
                <a:schemeClr val="lt2"/>
              </a:gs>
            </a:gsLst>
            <a:lin ang="8100019" scaled="0"/>
          </a:gradFill>
          <a:ln>
            <a:noFill/>
          </a:ln>
        </p:spPr>
      </p:sp>
      <p:sp>
        <p:nvSpPr>
          <p:cNvPr id="999" name="Google Shape;999;p23"/>
          <p:cNvSpPr txBox="1">
            <a:spLocks noGrp="1"/>
          </p:cNvSpPr>
          <p:nvPr>
            <p:ph type="title"/>
          </p:nvPr>
        </p:nvSpPr>
        <p:spPr>
          <a:xfrm>
            <a:off x="3587263" y="2322950"/>
            <a:ext cx="4049100" cy="718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00" name="Google Shape;1000;p23"/>
          <p:cNvSpPr txBox="1">
            <a:spLocks noGrp="1"/>
          </p:cNvSpPr>
          <p:nvPr>
            <p:ph type="title" idx="2" hasCustomPrompt="1"/>
          </p:nvPr>
        </p:nvSpPr>
        <p:spPr>
          <a:xfrm>
            <a:off x="1458975" y="1707500"/>
            <a:ext cx="2128200" cy="153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12000">
                <a:solidFill>
                  <a:schemeClr val="l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01" name="Google Shape;1001;p23"/>
          <p:cNvSpPr txBox="1">
            <a:spLocks noGrp="1"/>
          </p:cNvSpPr>
          <p:nvPr>
            <p:ph type="subTitle" idx="1"/>
          </p:nvPr>
        </p:nvSpPr>
        <p:spPr>
          <a:xfrm>
            <a:off x="3587263" y="3041750"/>
            <a:ext cx="4663800" cy="27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1002" name="Google Shape;1002;p23"/>
          <p:cNvGrpSpPr/>
          <p:nvPr/>
        </p:nvGrpSpPr>
        <p:grpSpPr>
          <a:xfrm rot="10800000">
            <a:off x="6990337" y="3492889"/>
            <a:ext cx="646037" cy="180671"/>
            <a:chOff x="3546149" y="1286052"/>
            <a:chExt cx="646037" cy="180671"/>
          </a:xfrm>
        </p:grpSpPr>
        <p:sp>
          <p:nvSpPr>
            <p:cNvPr id="1003" name="Google Shape;1003;p23"/>
            <p:cNvSpPr/>
            <p:nvPr/>
          </p:nvSpPr>
          <p:spPr>
            <a:xfrm>
              <a:off x="3550264" y="1286052"/>
              <a:ext cx="27996" cy="26561"/>
            </a:xfrm>
            <a:custGeom>
              <a:avLst/>
              <a:gdLst/>
              <a:ahLst/>
              <a:cxnLst/>
              <a:rect l="l" t="t" r="r" b="b"/>
              <a:pathLst>
                <a:path w="1034" h="981" extrusionOk="0">
                  <a:moveTo>
                    <a:pt x="517" y="1"/>
                  </a:moveTo>
                  <a:cubicBezTo>
                    <a:pt x="258" y="1"/>
                    <a:pt x="0" y="175"/>
                    <a:pt x="30" y="525"/>
                  </a:cubicBezTo>
                  <a:cubicBezTo>
                    <a:pt x="46" y="829"/>
                    <a:pt x="274" y="981"/>
                    <a:pt x="505" y="981"/>
                  </a:cubicBezTo>
                  <a:cubicBezTo>
                    <a:pt x="737" y="981"/>
                    <a:pt x="973" y="829"/>
                    <a:pt x="1003" y="525"/>
                  </a:cubicBezTo>
                  <a:cubicBezTo>
                    <a:pt x="1034" y="175"/>
                    <a:pt x="775" y="1"/>
                    <a:pt x="5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3"/>
            <p:cNvSpPr/>
            <p:nvPr/>
          </p:nvSpPr>
          <p:spPr>
            <a:xfrm>
              <a:off x="3619387"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3"/>
            <p:cNvSpPr/>
            <p:nvPr/>
          </p:nvSpPr>
          <p:spPr>
            <a:xfrm>
              <a:off x="3687697"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3"/>
            <p:cNvSpPr/>
            <p:nvPr/>
          </p:nvSpPr>
          <p:spPr>
            <a:xfrm>
              <a:off x="3755980"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3"/>
            <p:cNvSpPr/>
            <p:nvPr/>
          </p:nvSpPr>
          <p:spPr>
            <a:xfrm>
              <a:off x="3824291"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3"/>
            <p:cNvSpPr/>
            <p:nvPr/>
          </p:nvSpPr>
          <p:spPr>
            <a:xfrm>
              <a:off x="3888485" y="1287081"/>
              <a:ext cx="31299" cy="26750"/>
            </a:xfrm>
            <a:custGeom>
              <a:avLst/>
              <a:gdLst/>
              <a:ahLst/>
              <a:cxnLst/>
              <a:rect l="l" t="t" r="r" b="b"/>
              <a:pathLst>
                <a:path w="1156" h="988" extrusionOk="0">
                  <a:moveTo>
                    <a:pt x="639" y="1"/>
                  </a:moveTo>
                  <a:cubicBezTo>
                    <a:pt x="213" y="1"/>
                    <a:pt x="1" y="517"/>
                    <a:pt x="305" y="852"/>
                  </a:cubicBezTo>
                  <a:cubicBezTo>
                    <a:pt x="399" y="946"/>
                    <a:pt x="516" y="988"/>
                    <a:pt x="634" y="988"/>
                  </a:cubicBezTo>
                  <a:cubicBezTo>
                    <a:pt x="895" y="988"/>
                    <a:pt x="1156" y="781"/>
                    <a:pt x="1156" y="487"/>
                  </a:cubicBezTo>
                  <a:cubicBezTo>
                    <a:pt x="1156" y="213"/>
                    <a:pt x="913" y="1"/>
                    <a:pt x="6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3"/>
            <p:cNvSpPr/>
            <p:nvPr/>
          </p:nvSpPr>
          <p:spPr>
            <a:xfrm>
              <a:off x="3960911" y="1287081"/>
              <a:ext cx="26371" cy="26371"/>
            </a:xfrm>
            <a:custGeom>
              <a:avLst/>
              <a:gdLst/>
              <a:ahLst/>
              <a:cxnLst/>
              <a:rect l="l" t="t" r="r" b="b"/>
              <a:pathLst>
                <a:path w="974" h="974" extrusionOk="0">
                  <a:moveTo>
                    <a:pt x="487" y="1"/>
                  </a:moveTo>
                  <a:cubicBezTo>
                    <a:pt x="213" y="1"/>
                    <a:pt x="1" y="213"/>
                    <a:pt x="1" y="487"/>
                  </a:cubicBezTo>
                  <a:cubicBezTo>
                    <a:pt x="1"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3"/>
            <p:cNvSpPr/>
            <p:nvPr/>
          </p:nvSpPr>
          <p:spPr>
            <a:xfrm>
              <a:off x="4028382" y="1286052"/>
              <a:ext cx="28023" cy="26561"/>
            </a:xfrm>
            <a:custGeom>
              <a:avLst/>
              <a:gdLst/>
              <a:ahLst/>
              <a:cxnLst/>
              <a:rect l="l" t="t" r="r" b="b"/>
              <a:pathLst>
                <a:path w="1035" h="981" extrusionOk="0">
                  <a:moveTo>
                    <a:pt x="518" y="1"/>
                  </a:moveTo>
                  <a:cubicBezTo>
                    <a:pt x="259" y="1"/>
                    <a:pt x="1" y="175"/>
                    <a:pt x="31" y="525"/>
                  </a:cubicBezTo>
                  <a:cubicBezTo>
                    <a:pt x="62" y="829"/>
                    <a:pt x="290" y="981"/>
                    <a:pt x="518" y="981"/>
                  </a:cubicBezTo>
                  <a:cubicBezTo>
                    <a:pt x="746" y="981"/>
                    <a:pt x="974" y="829"/>
                    <a:pt x="1004" y="525"/>
                  </a:cubicBezTo>
                  <a:cubicBezTo>
                    <a:pt x="1034" y="175"/>
                    <a:pt x="776" y="1"/>
                    <a:pt x="5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3"/>
            <p:cNvSpPr/>
            <p:nvPr/>
          </p:nvSpPr>
          <p:spPr>
            <a:xfrm>
              <a:off x="4097531"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3"/>
            <p:cNvSpPr/>
            <p:nvPr/>
          </p:nvSpPr>
          <p:spPr>
            <a:xfrm>
              <a:off x="4165842"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3"/>
            <p:cNvSpPr/>
            <p:nvPr/>
          </p:nvSpPr>
          <p:spPr>
            <a:xfrm>
              <a:off x="3550264" y="1336466"/>
              <a:ext cx="27996" cy="26561"/>
            </a:xfrm>
            <a:custGeom>
              <a:avLst/>
              <a:gdLst/>
              <a:ahLst/>
              <a:cxnLst/>
              <a:rect l="l" t="t" r="r" b="b"/>
              <a:pathLst>
                <a:path w="1034" h="981" extrusionOk="0">
                  <a:moveTo>
                    <a:pt x="517" y="0"/>
                  </a:moveTo>
                  <a:cubicBezTo>
                    <a:pt x="258" y="0"/>
                    <a:pt x="0" y="183"/>
                    <a:pt x="30" y="548"/>
                  </a:cubicBezTo>
                  <a:cubicBezTo>
                    <a:pt x="46" y="836"/>
                    <a:pt x="274" y="981"/>
                    <a:pt x="505" y="981"/>
                  </a:cubicBezTo>
                  <a:cubicBezTo>
                    <a:pt x="737"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3"/>
            <p:cNvSpPr/>
            <p:nvPr/>
          </p:nvSpPr>
          <p:spPr>
            <a:xfrm>
              <a:off x="3614432" y="1338117"/>
              <a:ext cx="31299" cy="26100"/>
            </a:xfrm>
            <a:custGeom>
              <a:avLst/>
              <a:gdLst/>
              <a:ahLst/>
              <a:cxnLst/>
              <a:rect l="l" t="t" r="r" b="b"/>
              <a:pathLst>
                <a:path w="1156" h="964" extrusionOk="0">
                  <a:moveTo>
                    <a:pt x="670" y="0"/>
                  </a:moveTo>
                  <a:cubicBezTo>
                    <a:pt x="214" y="0"/>
                    <a:pt x="1" y="517"/>
                    <a:pt x="305" y="821"/>
                  </a:cubicBezTo>
                  <a:cubicBezTo>
                    <a:pt x="414" y="920"/>
                    <a:pt x="542" y="964"/>
                    <a:pt x="665"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3"/>
            <p:cNvSpPr/>
            <p:nvPr/>
          </p:nvSpPr>
          <p:spPr>
            <a:xfrm>
              <a:off x="3682742" y="1338117"/>
              <a:ext cx="31299" cy="26100"/>
            </a:xfrm>
            <a:custGeom>
              <a:avLst/>
              <a:gdLst/>
              <a:ahLst/>
              <a:cxnLst/>
              <a:rect l="l" t="t" r="r" b="b"/>
              <a:pathLst>
                <a:path w="1156" h="964" extrusionOk="0">
                  <a:moveTo>
                    <a:pt x="639" y="0"/>
                  </a:moveTo>
                  <a:cubicBezTo>
                    <a:pt x="214"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3"/>
            <p:cNvSpPr/>
            <p:nvPr/>
          </p:nvSpPr>
          <p:spPr>
            <a:xfrm>
              <a:off x="3755168" y="1336466"/>
              <a:ext cx="28023" cy="26561"/>
            </a:xfrm>
            <a:custGeom>
              <a:avLst/>
              <a:gdLst/>
              <a:ahLst/>
              <a:cxnLst/>
              <a:rect l="l" t="t" r="r" b="b"/>
              <a:pathLst>
                <a:path w="1035" h="981" extrusionOk="0">
                  <a:moveTo>
                    <a:pt x="517" y="0"/>
                  </a:moveTo>
                  <a:cubicBezTo>
                    <a:pt x="259" y="0"/>
                    <a:pt x="1" y="183"/>
                    <a:pt x="31" y="548"/>
                  </a:cubicBezTo>
                  <a:cubicBezTo>
                    <a:pt x="46" y="836"/>
                    <a:pt x="274" y="981"/>
                    <a:pt x="506" y="981"/>
                  </a:cubicBezTo>
                  <a:cubicBezTo>
                    <a:pt x="738" y="981"/>
                    <a:pt x="973" y="836"/>
                    <a:pt x="1004" y="548"/>
                  </a:cubicBezTo>
                  <a:cubicBezTo>
                    <a:pt x="1034" y="183"/>
                    <a:pt x="776"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3"/>
            <p:cNvSpPr/>
            <p:nvPr/>
          </p:nvSpPr>
          <p:spPr>
            <a:xfrm>
              <a:off x="3819363" y="1338117"/>
              <a:ext cx="31299" cy="26100"/>
            </a:xfrm>
            <a:custGeom>
              <a:avLst/>
              <a:gdLst/>
              <a:ahLst/>
              <a:cxnLst/>
              <a:rect l="l" t="t" r="r" b="b"/>
              <a:pathLst>
                <a:path w="1156" h="964" extrusionOk="0">
                  <a:moveTo>
                    <a:pt x="669" y="0"/>
                  </a:moveTo>
                  <a:cubicBezTo>
                    <a:pt x="244" y="0"/>
                    <a:pt x="0" y="517"/>
                    <a:pt x="304" y="821"/>
                  </a:cubicBezTo>
                  <a:cubicBezTo>
                    <a:pt x="413" y="920"/>
                    <a:pt x="541" y="964"/>
                    <a:pt x="66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3"/>
            <p:cNvSpPr/>
            <p:nvPr/>
          </p:nvSpPr>
          <p:spPr>
            <a:xfrm>
              <a:off x="3888485" y="1338117"/>
              <a:ext cx="31299" cy="26100"/>
            </a:xfrm>
            <a:custGeom>
              <a:avLst/>
              <a:gdLst/>
              <a:ahLst/>
              <a:cxnLst/>
              <a:rect l="l" t="t" r="r" b="b"/>
              <a:pathLst>
                <a:path w="1156" h="964" extrusionOk="0">
                  <a:moveTo>
                    <a:pt x="639" y="0"/>
                  </a:moveTo>
                  <a:cubicBezTo>
                    <a:pt x="213"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3"/>
            <p:cNvSpPr/>
            <p:nvPr/>
          </p:nvSpPr>
          <p:spPr>
            <a:xfrm>
              <a:off x="3960099" y="1336466"/>
              <a:ext cx="27996" cy="26561"/>
            </a:xfrm>
            <a:custGeom>
              <a:avLst/>
              <a:gdLst/>
              <a:ahLst/>
              <a:cxnLst/>
              <a:rect l="l" t="t" r="r" b="b"/>
              <a:pathLst>
                <a:path w="1034" h="981" extrusionOk="0">
                  <a:moveTo>
                    <a:pt x="517" y="0"/>
                  </a:moveTo>
                  <a:cubicBezTo>
                    <a:pt x="258" y="0"/>
                    <a:pt x="0" y="183"/>
                    <a:pt x="31" y="548"/>
                  </a:cubicBezTo>
                  <a:cubicBezTo>
                    <a:pt x="61" y="836"/>
                    <a:pt x="289" y="981"/>
                    <a:pt x="517" y="981"/>
                  </a:cubicBezTo>
                  <a:cubicBezTo>
                    <a:pt x="745"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3"/>
            <p:cNvSpPr/>
            <p:nvPr/>
          </p:nvSpPr>
          <p:spPr>
            <a:xfrm>
              <a:off x="4028382" y="1336466"/>
              <a:ext cx="28023" cy="26561"/>
            </a:xfrm>
            <a:custGeom>
              <a:avLst/>
              <a:gdLst/>
              <a:ahLst/>
              <a:cxnLst/>
              <a:rect l="l" t="t" r="r" b="b"/>
              <a:pathLst>
                <a:path w="1035" h="981" extrusionOk="0">
                  <a:moveTo>
                    <a:pt x="518" y="0"/>
                  </a:moveTo>
                  <a:cubicBezTo>
                    <a:pt x="259" y="0"/>
                    <a:pt x="1" y="183"/>
                    <a:pt x="31" y="548"/>
                  </a:cubicBezTo>
                  <a:cubicBezTo>
                    <a:pt x="62" y="836"/>
                    <a:pt x="290" y="981"/>
                    <a:pt x="518" y="981"/>
                  </a:cubicBezTo>
                  <a:cubicBezTo>
                    <a:pt x="746" y="981"/>
                    <a:pt x="974" y="836"/>
                    <a:pt x="1004" y="548"/>
                  </a:cubicBezTo>
                  <a:cubicBezTo>
                    <a:pt x="1034" y="183"/>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3"/>
            <p:cNvSpPr/>
            <p:nvPr/>
          </p:nvSpPr>
          <p:spPr>
            <a:xfrm>
              <a:off x="4092577" y="1338117"/>
              <a:ext cx="31299" cy="26100"/>
            </a:xfrm>
            <a:custGeom>
              <a:avLst/>
              <a:gdLst/>
              <a:ahLst/>
              <a:cxnLst/>
              <a:rect l="l" t="t" r="r" b="b"/>
              <a:pathLst>
                <a:path w="1156" h="964" extrusionOk="0">
                  <a:moveTo>
                    <a:pt x="670" y="0"/>
                  </a:moveTo>
                  <a:cubicBezTo>
                    <a:pt x="244" y="0"/>
                    <a:pt x="1" y="517"/>
                    <a:pt x="335" y="821"/>
                  </a:cubicBezTo>
                  <a:cubicBezTo>
                    <a:pt x="434" y="920"/>
                    <a:pt x="555" y="964"/>
                    <a:pt x="674"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3"/>
            <p:cNvSpPr/>
            <p:nvPr/>
          </p:nvSpPr>
          <p:spPr>
            <a:xfrm>
              <a:off x="4160887" y="1338117"/>
              <a:ext cx="31299" cy="26100"/>
            </a:xfrm>
            <a:custGeom>
              <a:avLst/>
              <a:gdLst/>
              <a:ahLst/>
              <a:cxnLst/>
              <a:rect l="l" t="t" r="r" b="b"/>
              <a:pathLst>
                <a:path w="1156" h="964" extrusionOk="0">
                  <a:moveTo>
                    <a:pt x="669" y="0"/>
                  </a:moveTo>
                  <a:cubicBezTo>
                    <a:pt x="244" y="0"/>
                    <a:pt x="1" y="517"/>
                    <a:pt x="335" y="821"/>
                  </a:cubicBezTo>
                  <a:cubicBezTo>
                    <a:pt x="434" y="920"/>
                    <a:pt x="555" y="964"/>
                    <a:pt x="67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3"/>
            <p:cNvSpPr/>
            <p:nvPr/>
          </p:nvSpPr>
          <p:spPr>
            <a:xfrm>
              <a:off x="3550264" y="1387285"/>
              <a:ext cx="27996" cy="26561"/>
            </a:xfrm>
            <a:custGeom>
              <a:avLst/>
              <a:gdLst/>
              <a:ahLst/>
              <a:cxnLst/>
              <a:rect l="l" t="t" r="r" b="b"/>
              <a:pathLst>
                <a:path w="1034" h="981" extrusionOk="0">
                  <a:moveTo>
                    <a:pt x="517" y="0"/>
                  </a:moveTo>
                  <a:cubicBezTo>
                    <a:pt x="258" y="0"/>
                    <a:pt x="0" y="175"/>
                    <a:pt x="30" y="525"/>
                  </a:cubicBezTo>
                  <a:cubicBezTo>
                    <a:pt x="46" y="829"/>
                    <a:pt x="274" y="981"/>
                    <a:pt x="505" y="981"/>
                  </a:cubicBezTo>
                  <a:cubicBezTo>
                    <a:pt x="737" y="981"/>
                    <a:pt x="973" y="829"/>
                    <a:pt x="1003" y="525"/>
                  </a:cubicBezTo>
                  <a:cubicBezTo>
                    <a:pt x="1034" y="175"/>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3"/>
            <p:cNvSpPr/>
            <p:nvPr/>
          </p:nvSpPr>
          <p:spPr>
            <a:xfrm>
              <a:off x="3619387"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3"/>
            <p:cNvSpPr/>
            <p:nvPr/>
          </p:nvSpPr>
          <p:spPr>
            <a:xfrm>
              <a:off x="3687697"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3"/>
            <p:cNvSpPr/>
            <p:nvPr/>
          </p:nvSpPr>
          <p:spPr>
            <a:xfrm>
              <a:off x="3755980"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3"/>
            <p:cNvSpPr/>
            <p:nvPr/>
          </p:nvSpPr>
          <p:spPr>
            <a:xfrm>
              <a:off x="3824291"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3"/>
            <p:cNvSpPr/>
            <p:nvPr/>
          </p:nvSpPr>
          <p:spPr>
            <a:xfrm>
              <a:off x="3888485" y="1388314"/>
              <a:ext cx="31299" cy="26913"/>
            </a:xfrm>
            <a:custGeom>
              <a:avLst/>
              <a:gdLst/>
              <a:ahLst/>
              <a:cxnLst/>
              <a:rect l="l" t="t" r="r" b="b"/>
              <a:pathLst>
                <a:path w="1156" h="994" extrusionOk="0">
                  <a:moveTo>
                    <a:pt x="639" y="0"/>
                  </a:moveTo>
                  <a:cubicBezTo>
                    <a:pt x="213" y="0"/>
                    <a:pt x="1" y="547"/>
                    <a:pt x="305" y="851"/>
                  </a:cubicBezTo>
                  <a:cubicBezTo>
                    <a:pt x="402" y="949"/>
                    <a:pt x="525" y="993"/>
                    <a:pt x="647" y="993"/>
                  </a:cubicBezTo>
                  <a:cubicBezTo>
                    <a:pt x="904" y="993"/>
                    <a:pt x="1156" y="796"/>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3"/>
            <p:cNvSpPr/>
            <p:nvPr/>
          </p:nvSpPr>
          <p:spPr>
            <a:xfrm>
              <a:off x="3960911" y="1388314"/>
              <a:ext cx="26371" cy="27183"/>
            </a:xfrm>
            <a:custGeom>
              <a:avLst/>
              <a:gdLst/>
              <a:ahLst/>
              <a:cxnLst/>
              <a:rect l="l" t="t" r="r" b="b"/>
              <a:pathLst>
                <a:path w="974" h="1004" extrusionOk="0">
                  <a:moveTo>
                    <a:pt x="487" y="0"/>
                  </a:moveTo>
                  <a:cubicBezTo>
                    <a:pt x="213" y="0"/>
                    <a:pt x="1" y="213"/>
                    <a:pt x="1" y="487"/>
                  </a:cubicBezTo>
                  <a:cubicBezTo>
                    <a:pt x="1"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3"/>
            <p:cNvSpPr/>
            <p:nvPr/>
          </p:nvSpPr>
          <p:spPr>
            <a:xfrm>
              <a:off x="4028382" y="1387285"/>
              <a:ext cx="28023" cy="26561"/>
            </a:xfrm>
            <a:custGeom>
              <a:avLst/>
              <a:gdLst/>
              <a:ahLst/>
              <a:cxnLst/>
              <a:rect l="l" t="t" r="r" b="b"/>
              <a:pathLst>
                <a:path w="1035" h="981" extrusionOk="0">
                  <a:moveTo>
                    <a:pt x="518" y="0"/>
                  </a:moveTo>
                  <a:cubicBezTo>
                    <a:pt x="259" y="0"/>
                    <a:pt x="1" y="175"/>
                    <a:pt x="31" y="525"/>
                  </a:cubicBezTo>
                  <a:cubicBezTo>
                    <a:pt x="62" y="829"/>
                    <a:pt x="290" y="981"/>
                    <a:pt x="518" y="981"/>
                  </a:cubicBezTo>
                  <a:cubicBezTo>
                    <a:pt x="746" y="981"/>
                    <a:pt x="974" y="829"/>
                    <a:pt x="1004" y="525"/>
                  </a:cubicBezTo>
                  <a:cubicBezTo>
                    <a:pt x="1034" y="175"/>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3"/>
            <p:cNvSpPr/>
            <p:nvPr/>
          </p:nvSpPr>
          <p:spPr>
            <a:xfrm>
              <a:off x="4097531"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3"/>
            <p:cNvSpPr/>
            <p:nvPr/>
          </p:nvSpPr>
          <p:spPr>
            <a:xfrm>
              <a:off x="4165842"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3"/>
            <p:cNvSpPr/>
            <p:nvPr/>
          </p:nvSpPr>
          <p:spPr>
            <a:xfrm>
              <a:off x="3546149" y="1439323"/>
              <a:ext cx="31299" cy="26506"/>
            </a:xfrm>
            <a:custGeom>
              <a:avLst/>
              <a:gdLst/>
              <a:ahLst/>
              <a:cxnLst/>
              <a:rect l="l" t="t" r="r" b="b"/>
              <a:pathLst>
                <a:path w="1156" h="979" extrusionOk="0">
                  <a:moveTo>
                    <a:pt x="669" y="1"/>
                  </a:moveTo>
                  <a:cubicBezTo>
                    <a:pt x="213" y="1"/>
                    <a:pt x="0" y="518"/>
                    <a:pt x="304" y="822"/>
                  </a:cubicBezTo>
                  <a:cubicBezTo>
                    <a:pt x="403" y="930"/>
                    <a:pt x="528" y="978"/>
                    <a:pt x="651" y="978"/>
                  </a:cubicBezTo>
                  <a:cubicBezTo>
                    <a:pt x="906" y="978"/>
                    <a:pt x="1155" y="774"/>
                    <a:pt x="1155" y="487"/>
                  </a:cubicBezTo>
                  <a:cubicBezTo>
                    <a:pt x="1155" y="214"/>
                    <a:pt x="942" y="1"/>
                    <a:pt x="6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3"/>
            <p:cNvSpPr/>
            <p:nvPr/>
          </p:nvSpPr>
          <p:spPr>
            <a:xfrm>
              <a:off x="3619387"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3"/>
            <p:cNvSpPr/>
            <p:nvPr/>
          </p:nvSpPr>
          <p:spPr>
            <a:xfrm>
              <a:off x="3687697"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3"/>
            <p:cNvSpPr/>
            <p:nvPr/>
          </p:nvSpPr>
          <p:spPr>
            <a:xfrm>
              <a:off x="3755980"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3"/>
            <p:cNvSpPr/>
            <p:nvPr/>
          </p:nvSpPr>
          <p:spPr>
            <a:xfrm>
              <a:off x="3824291"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3"/>
            <p:cNvSpPr/>
            <p:nvPr/>
          </p:nvSpPr>
          <p:spPr>
            <a:xfrm>
              <a:off x="3891789" y="1440163"/>
              <a:ext cx="28835" cy="26561"/>
            </a:xfrm>
            <a:custGeom>
              <a:avLst/>
              <a:gdLst/>
              <a:ahLst/>
              <a:cxnLst/>
              <a:rect l="l" t="t" r="r" b="b"/>
              <a:pathLst>
                <a:path w="1065" h="981" extrusionOk="0">
                  <a:moveTo>
                    <a:pt x="532" y="0"/>
                  </a:moveTo>
                  <a:cubicBezTo>
                    <a:pt x="297" y="0"/>
                    <a:pt x="61" y="152"/>
                    <a:pt x="31" y="456"/>
                  </a:cubicBezTo>
                  <a:cubicBezTo>
                    <a:pt x="0" y="806"/>
                    <a:pt x="266" y="981"/>
                    <a:pt x="532" y="981"/>
                  </a:cubicBezTo>
                  <a:cubicBezTo>
                    <a:pt x="798" y="981"/>
                    <a:pt x="1064" y="806"/>
                    <a:pt x="1034" y="456"/>
                  </a:cubicBezTo>
                  <a:cubicBezTo>
                    <a:pt x="1003" y="152"/>
                    <a:pt x="768" y="0"/>
                    <a:pt x="5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3"/>
            <p:cNvSpPr/>
            <p:nvPr/>
          </p:nvSpPr>
          <p:spPr>
            <a:xfrm>
              <a:off x="3960911" y="1439323"/>
              <a:ext cx="26371" cy="26371"/>
            </a:xfrm>
            <a:custGeom>
              <a:avLst/>
              <a:gdLst/>
              <a:ahLst/>
              <a:cxnLst/>
              <a:rect l="l" t="t" r="r" b="b"/>
              <a:pathLst>
                <a:path w="974" h="974" extrusionOk="0">
                  <a:moveTo>
                    <a:pt x="487" y="1"/>
                  </a:moveTo>
                  <a:cubicBezTo>
                    <a:pt x="213" y="1"/>
                    <a:pt x="1" y="214"/>
                    <a:pt x="1" y="487"/>
                  </a:cubicBezTo>
                  <a:cubicBezTo>
                    <a:pt x="1"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3"/>
            <p:cNvSpPr/>
            <p:nvPr/>
          </p:nvSpPr>
          <p:spPr>
            <a:xfrm>
              <a:off x="4024267" y="1439323"/>
              <a:ext cx="31326" cy="26506"/>
            </a:xfrm>
            <a:custGeom>
              <a:avLst/>
              <a:gdLst/>
              <a:ahLst/>
              <a:cxnLst/>
              <a:rect l="l" t="t" r="r" b="b"/>
              <a:pathLst>
                <a:path w="1157" h="979" extrusionOk="0">
                  <a:moveTo>
                    <a:pt x="670" y="1"/>
                  </a:moveTo>
                  <a:cubicBezTo>
                    <a:pt x="244" y="1"/>
                    <a:pt x="1" y="518"/>
                    <a:pt x="305" y="822"/>
                  </a:cubicBezTo>
                  <a:cubicBezTo>
                    <a:pt x="414" y="930"/>
                    <a:pt x="542" y="978"/>
                    <a:pt x="666" y="978"/>
                  </a:cubicBezTo>
                  <a:cubicBezTo>
                    <a:pt x="921" y="978"/>
                    <a:pt x="1156" y="774"/>
                    <a:pt x="1156" y="487"/>
                  </a:cubicBezTo>
                  <a:cubicBezTo>
                    <a:pt x="1156" y="214"/>
                    <a:pt x="943" y="1"/>
                    <a:pt x="6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3"/>
            <p:cNvSpPr/>
            <p:nvPr/>
          </p:nvSpPr>
          <p:spPr>
            <a:xfrm>
              <a:off x="4097531"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3"/>
            <p:cNvSpPr/>
            <p:nvPr/>
          </p:nvSpPr>
          <p:spPr>
            <a:xfrm>
              <a:off x="4165842"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3" name="Google Shape;1043;p23"/>
          <p:cNvSpPr/>
          <p:nvPr/>
        </p:nvSpPr>
        <p:spPr>
          <a:xfrm rot="-8801134">
            <a:off x="992194" y="3349039"/>
            <a:ext cx="822405" cy="830906"/>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3"/>
          <p:cNvSpPr/>
          <p:nvPr/>
        </p:nvSpPr>
        <p:spPr>
          <a:xfrm rot="-3593846">
            <a:off x="478874" y="1418051"/>
            <a:ext cx="1000725" cy="1011019"/>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3"/>
          <p:cNvSpPr/>
          <p:nvPr/>
        </p:nvSpPr>
        <p:spPr>
          <a:xfrm rot="2700000">
            <a:off x="6888346" y="1001340"/>
            <a:ext cx="1420250" cy="1434860"/>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4">
  <p:cSld name="CUSTOM_6_1_1_1_2">
    <p:spTree>
      <p:nvGrpSpPr>
        <p:cNvPr id="1" name="Shape 1302"/>
        <p:cNvGrpSpPr/>
        <p:nvPr/>
      </p:nvGrpSpPr>
      <p:grpSpPr>
        <a:xfrm>
          <a:off x="0" y="0"/>
          <a:ext cx="0" cy="0"/>
          <a:chOff x="0" y="0"/>
          <a:chExt cx="0" cy="0"/>
        </a:xfrm>
      </p:grpSpPr>
      <p:sp>
        <p:nvSpPr>
          <p:cNvPr id="1303" name="Google Shape;1303;p30"/>
          <p:cNvSpPr txBox="1">
            <a:spLocks noGrp="1"/>
          </p:cNvSpPr>
          <p:nvPr>
            <p:ph type="title"/>
          </p:nvPr>
        </p:nvSpPr>
        <p:spPr>
          <a:xfrm>
            <a:off x="717425" y="1814950"/>
            <a:ext cx="5993100" cy="6519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500" b="1">
                <a:solidFill>
                  <a:schemeClr val="accent1"/>
                </a:solidFill>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04" name="Google Shape;1304;p30"/>
          <p:cNvSpPr txBox="1">
            <a:spLocks noGrp="1"/>
          </p:cNvSpPr>
          <p:nvPr>
            <p:ph type="subTitle" idx="1"/>
          </p:nvPr>
        </p:nvSpPr>
        <p:spPr>
          <a:xfrm>
            <a:off x="717425" y="2500800"/>
            <a:ext cx="6316800" cy="1320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05" name="Google Shape;1305;p30"/>
          <p:cNvSpPr/>
          <p:nvPr/>
        </p:nvSpPr>
        <p:spPr>
          <a:xfrm rot="5400000">
            <a:off x="5262763" y="1229184"/>
            <a:ext cx="5181421" cy="2682653"/>
          </a:xfrm>
          <a:custGeom>
            <a:avLst/>
            <a:gdLst/>
            <a:ahLst/>
            <a:cxnLst/>
            <a:rect l="l" t="t" r="r" b="b"/>
            <a:pathLst>
              <a:path w="368064" h="89826" extrusionOk="0">
                <a:moveTo>
                  <a:pt x="368064" y="28160"/>
                </a:moveTo>
                <a:lnTo>
                  <a:pt x="829" y="89826"/>
                </a:lnTo>
                <a:lnTo>
                  <a:pt x="0" y="0"/>
                </a:lnTo>
                <a:lnTo>
                  <a:pt x="367511" y="749"/>
                </a:lnTo>
                <a:close/>
              </a:path>
            </a:pathLst>
          </a:custGeom>
          <a:gradFill>
            <a:gsLst>
              <a:gs pos="0">
                <a:schemeClr val="accent1"/>
              </a:gs>
              <a:gs pos="100000">
                <a:schemeClr val="lt2"/>
              </a:gs>
            </a:gsLst>
            <a:lin ang="8100019" scaled="0"/>
          </a:gradFill>
          <a:ln>
            <a:noFill/>
          </a:ln>
        </p:spPr>
      </p:sp>
      <p:pic>
        <p:nvPicPr>
          <p:cNvPr id="1306" name="Google Shape;1306;p30"/>
          <p:cNvPicPr preferRelativeResize="0"/>
          <p:nvPr/>
        </p:nvPicPr>
        <p:blipFill>
          <a:blip r:embed="rId2">
            <a:alphaModFix/>
          </a:blip>
          <a:stretch>
            <a:fillRect/>
          </a:stretch>
        </p:blipFill>
        <p:spPr>
          <a:xfrm flipH="1">
            <a:off x="-6350" y="-11200"/>
            <a:ext cx="9177974" cy="5164224"/>
          </a:xfrm>
          <a:prstGeom prst="rect">
            <a:avLst/>
          </a:prstGeom>
          <a:noFill/>
          <a:ln>
            <a:noFill/>
          </a:ln>
        </p:spPr>
      </p:pic>
      <p:grpSp>
        <p:nvGrpSpPr>
          <p:cNvPr id="1307" name="Google Shape;1307;p30"/>
          <p:cNvGrpSpPr/>
          <p:nvPr/>
        </p:nvGrpSpPr>
        <p:grpSpPr>
          <a:xfrm rot="5400000">
            <a:off x="121912" y="1433289"/>
            <a:ext cx="646037" cy="180671"/>
            <a:chOff x="3546149" y="1286052"/>
            <a:chExt cx="646037" cy="180671"/>
          </a:xfrm>
        </p:grpSpPr>
        <p:sp>
          <p:nvSpPr>
            <p:cNvPr id="1308" name="Google Shape;1308;p30"/>
            <p:cNvSpPr/>
            <p:nvPr/>
          </p:nvSpPr>
          <p:spPr>
            <a:xfrm>
              <a:off x="3550264" y="1286052"/>
              <a:ext cx="27996" cy="26561"/>
            </a:xfrm>
            <a:custGeom>
              <a:avLst/>
              <a:gdLst/>
              <a:ahLst/>
              <a:cxnLst/>
              <a:rect l="l" t="t" r="r" b="b"/>
              <a:pathLst>
                <a:path w="1034" h="981" extrusionOk="0">
                  <a:moveTo>
                    <a:pt x="517" y="1"/>
                  </a:moveTo>
                  <a:cubicBezTo>
                    <a:pt x="258" y="1"/>
                    <a:pt x="0" y="175"/>
                    <a:pt x="30" y="525"/>
                  </a:cubicBezTo>
                  <a:cubicBezTo>
                    <a:pt x="46" y="829"/>
                    <a:pt x="274" y="981"/>
                    <a:pt x="505" y="981"/>
                  </a:cubicBezTo>
                  <a:cubicBezTo>
                    <a:pt x="737" y="981"/>
                    <a:pt x="973" y="829"/>
                    <a:pt x="1003" y="525"/>
                  </a:cubicBezTo>
                  <a:cubicBezTo>
                    <a:pt x="1034" y="175"/>
                    <a:pt x="775" y="1"/>
                    <a:pt x="5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0"/>
            <p:cNvSpPr/>
            <p:nvPr/>
          </p:nvSpPr>
          <p:spPr>
            <a:xfrm>
              <a:off x="3619387"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0"/>
            <p:cNvSpPr/>
            <p:nvPr/>
          </p:nvSpPr>
          <p:spPr>
            <a:xfrm>
              <a:off x="3687697"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0"/>
            <p:cNvSpPr/>
            <p:nvPr/>
          </p:nvSpPr>
          <p:spPr>
            <a:xfrm>
              <a:off x="3755980"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0"/>
            <p:cNvSpPr/>
            <p:nvPr/>
          </p:nvSpPr>
          <p:spPr>
            <a:xfrm>
              <a:off x="3824291"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0"/>
            <p:cNvSpPr/>
            <p:nvPr/>
          </p:nvSpPr>
          <p:spPr>
            <a:xfrm>
              <a:off x="3888485" y="1287081"/>
              <a:ext cx="31299" cy="26750"/>
            </a:xfrm>
            <a:custGeom>
              <a:avLst/>
              <a:gdLst/>
              <a:ahLst/>
              <a:cxnLst/>
              <a:rect l="l" t="t" r="r" b="b"/>
              <a:pathLst>
                <a:path w="1156" h="988" extrusionOk="0">
                  <a:moveTo>
                    <a:pt x="639" y="1"/>
                  </a:moveTo>
                  <a:cubicBezTo>
                    <a:pt x="213" y="1"/>
                    <a:pt x="1" y="517"/>
                    <a:pt x="305" y="852"/>
                  </a:cubicBezTo>
                  <a:cubicBezTo>
                    <a:pt x="399" y="946"/>
                    <a:pt x="516" y="988"/>
                    <a:pt x="634" y="988"/>
                  </a:cubicBezTo>
                  <a:cubicBezTo>
                    <a:pt x="895" y="988"/>
                    <a:pt x="1156" y="781"/>
                    <a:pt x="1156" y="487"/>
                  </a:cubicBezTo>
                  <a:cubicBezTo>
                    <a:pt x="1156" y="213"/>
                    <a:pt x="913" y="1"/>
                    <a:pt x="6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0"/>
            <p:cNvSpPr/>
            <p:nvPr/>
          </p:nvSpPr>
          <p:spPr>
            <a:xfrm>
              <a:off x="3960911" y="1287081"/>
              <a:ext cx="26371" cy="26371"/>
            </a:xfrm>
            <a:custGeom>
              <a:avLst/>
              <a:gdLst/>
              <a:ahLst/>
              <a:cxnLst/>
              <a:rect l="l" t="t" r="r" b="b"/>
              <a:pathLst>
                <a:path w="974" h="974" extrusionOk="0">
                  <a:moveTo>
                    <a:pt x="487" y="1"/>
                  </a:moveTo>
                  <a:cubicBezTo>
                    <a:pt x="213" y="1"/>
                    <a:pt x="1" y="213"/>
                    <a:pt x="1" y="487"/>
                  </a:cubicBezTo>
                  <a:cubicBezTo>
                    <a:pt x="1"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0"/>
            <p:cNvSpPr/>
            <p:nvPr/>
          </p:nvSpPr>
          <p:spPr>
            <a:xfrm>
              <a:off x="4028382" y="1286052"/>
              <a:ext cx="28023" cy="26561"/>
            </a:xfrm>
            <a:custGeom>
              <a:avLst/>
              <a:gdLst/>
              <a:ahLst/>
              <a:cxnLst/>
              <a:rect l="l" t="t" r="r" b="b"/>
              <a:pathLst>
                <a:path w="1035" h="981" extrusionOk="0">
                  <a:moveTo>
                    <a:pt x="518" y="1"/>
                  </a:moveTo>
                  <a:cubicBezTo>
                    <a:pt x="259" y="1"/>
                    <a:pt x="1" y="175"/>
                    <a:pt x="31" y="525"/>
                  </a:cubicBezTo>
                  <a:cubicBezTo>
                    <a:pt x="62" y="829"/>
                    <a:pt x="290" y="981"/>
                    <a:pt x="518" y="981"/>
                  </a:cubicBezTo>
                  <a:cubicBezTo>
                    <a:pt x="746" y="981"/>
                    <a:pt x="974" y="829"/>
                    <a:pt x="1004" y="525"/>
                  </a:cubicBezTo>
                  <a:cubicBezTo>
                    <a:pt x="1034" y="175"/>
                    <a:pt x="776" y="1"/>
                    <a:pt x="5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0"/>
            <p:cNvSpPr/>
            <p:nvPr/>
          </p:nvSpPr>
          <p:spPr>
            <a:xfrm>
              <a:off x="4097531"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0"/>
            <p:cNvSpPr/>
            <p:nvPr/>
          </p:nvSpPr>
          <p:spPr>
            <a:xfrm>
              <a:off x="4165842"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0"/>
            <p:cNvSpPr/>
            <p:nvPr/>
          </p:nvSpPr>
          <p:spPr>
            <a:xfrm>
              <a:off x="3550264" y="1336466"/>
              <a:ext cx="27996" cy="26561"/>
            </a:xfrm>
            <a:custGeom>
              <a:avLst/>
              <a:gdLst/>
              <a:ahLst/>
              <a:cxnLst/>
              <a:rect l="l" t="t" r="r" b="b"/>
              <a:pathLst>
                <a:path w="1034" h="981" extrusionOk="0">
                  <a:moveTo>
                    <a:pt x="517" y="0"/>
                  </a:moveTo>
                  <a:cubicBezTo>
                    <a:pt x="258" y="0"/>
                    <a:pt x="0" y="183"/>
                    <a:pt x="30" y="548"/>
                  </a:cubicBezTo>
                  <a:cubicBezTo>
                    <a:pt x="46" y="836"/>
                    <a:pt x="274" y="981"/>
                    <a:pt x="505" y="981"/>
                  </a:cubicBezTo>
                  <a:cubicBezTo>
                    <a:pt x="737"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0"/>
            <p:cNvSpPr/>
            <p:nvPr/>
          </p:nvSpPr>
          <p:spPr>
            <a:xfrm>
              <a:off x="3614432" y="1338117"/>
              <a:ext cx="31299" cy="26100"/>
            </a:xfrm>
            <a:custGeom>
              <a:avLst/>
              <a:gdLst/>
              <a:ahLst/>
              <a:cxnLst/>
              <a:rect l="l" t="t" r="r" b="b"/>
              <a:pathLst>
                <a:path w="1156" h="964" extrusionOk="0">
                  <a:moveTo>
                    <a:pt x="670" y="0"/>
                  </a:moveTo>
                  <a:cubicBezTo>
                    <a:pt x="214" y="0"/>
                    <a:pt x="1" y="517"/>
                    <a:pt x="305" y="821"/>
                  </a:cubicBezTo>
                  <a:cubicBezTo>
                    <a:pt x="414" y="920"/>
                    <a:pt x="542" y="964"/>
                    <a:pt x="665"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0"/>
            <p:cNvSpPr/>
            <p:nvPr/>
          </p:nvSpPr>
          <p:spPr>
            <a:xfrm>
              <a:off x="3682742" y="1338117"/>
              <a:ext cx="31299" cy="26100"/>
            </a:xfrm>
            <a:custGeom>
              <a:avLst/>
              <a:gdLst/>
              <a:ahLst/>
              <a:cxnLst/>
              <a:rect l="l" t="t" r="r" b="b"/>
              <a:pathLst>
                <a:path w="1156" h="964" extrusionOk="0">
                  <a:moveTo>
                    <a:pt x="639" y="0"/>
                  </a:moveTo>
                  <a:cubicBezTo>
                    <a:pt x="214"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0"/>
            <p:cNvSpPr/>
            <p:nvPr/>
          </p:nvSpPr>
          <p:spPr>
            <a:xfrm>
              <a:off x="3755168" y="1336466"/>
              <a:ext cx="28023" cy="26561"/>
            </a:xfrm>
            <a:custGeom>
              <a:avLst/>
              <a:gdLst/>
              <a:ahLst/>
              <a:cxnLst/>
              <a:rect l="l" t="t" r="r" b="b"/>
              <a:pathLst>
                <a:path w="1035" h="981" extrusionOk="0">
                  <a:moveTo>
                    <a:pt x="517" y="0"/>
                  </a:moveTo>
                  <a:cubicBezTo>
                    <a:pt x="259" y="0"/>
                    <a:pt x="1" y="183"/>
                    <a:pt x="31" y="548"/>
                  </a:cubicBezTo>
                  <a:cubicBezTo>
                    <a:pt x="46" y="836"/>
                    <a:pt x="274" y="981"/>
                    <a:pt x="506" y="981"/>
                  </a:cubicBezTo>
                  <a:cubicBezTo>
                    <a:pt x="738" y="981"/>
                    <a:pt x="973" y="836"/>
                    <a:pt x="1004" y="548"/>
                  </a:cubicBezTo>
                  <a:cubicBezTo>
                    <a:pt x="1034" y="183"/>
                    <a:pt x="776"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0"/>
            <p:cNvSpPr/>
            <p:nvPr/>
          </p:nvSpPr>
          <p:spPr>
            <a:xfrm>
              <a:off x="3819363" y="1338117"/>
              <a:ext cx="31299" cy="26100"/>
            </a:xfrm>
            <a:custGeom>
              <a:avLst/>
              <a:gdLst/>
              <a:ahLst/>
              <a:cxnLst/>
              <a:rect l="l" t="t" r="r" b="b"/>
              <a:pathLst>
                <a:path w="1156" h="964" extrusionOk="0">
                  <a:moveTo>
                    <a:pt x="669" y="0"/>
                  </a:moveTo>
                  <a:cubicBezTo>
                    <a:pt x="244" y="0"/>
                    <a:pt x="0" y="517"/>
                    <a:pt x="304" y="821"/>
                  </a:cubicBezTo>
                  <a:cubicBezTo>
                    <a:pt x="413" y="920"/>
                    <a:pt x="541" y="964"/>
                    <a:pt x="66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0"/>
            <p:cNvSpPr/>
            <p:nvPr/>
          </p:nvSpPr>
          <p:spPr>
            <a:xfrm>
              <a:off x="3888485" y="1338117"/>
              <a:ext cx="31299" cy="26100"/>
            </a:xfrm>
            <a:custGeom>
              <a:avLst/>
              <a:gdLst/>
              <a:ahLst/>
              <a:cxnLst/>
              <a:rect l="l" t="t" r="r" b="b"/>
              <a:pathLst>
                <a:path w="1156" h="964" extrusionOk="0">
                  <a:moveTo>
                    <a:pt x="639" y="0"/>
                  </a:moveTo>
                  <a:cubicBezTo>
                    <a:pt x="213"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0"/>
            <p:cNvSpPr/>
            <p:nvPr/>
          </p:nvSpPr>
          <p:spPr>
            <a:xfrm>
              <a:off x="3960099" y="1336466"/>
              <a:ext cx="27996" cy="26561"/>
            </a:xfrm>
            <a:custGeom>
              <a:avLst/>
              <a:gdLst/>
              <a:ahLst/>
              <a:cxnLst/>
              <a:rect l="l" t="t" r="r" b="b"/>
              <a:pathLst>
                <a:path w="1034" h="981" extrusionOk="0">
                  <a:moveTo>
                    <a:pt x="517" y="0"/>
                  </a:moveTo>
                  <a:cubicBezTo>
                    <a:pt x="258" y="0"/>
                    <a:pt x="0" y="183"/>
                    <a:pt x="31" y="548"/>
                  </a:cubicBezTo>
                  <a:cubicBezTo>
                    <a:pt x="61" y="836"/>
                    <a:pt x="289" y="981"/>
                    <a:pt x="517" y="981"/>
                  </a:cubicBezTo>
                  <a:cubicBezTo>
                    <a:pt x="745"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0"/>
            <p:cNvSpPr/>
            <p:nvPr/>
          </p:nvSpPr>
          <p:spPr>
            <a:xfrm>
              <a:off x="4028382" y="1336466"/>
              <a:ext cx="28023" cy="26561"/>
            </a:xfrm>
            <a:custGeom>
              <a:avLst/>
              <a:gdLst/>
              <a:ahLst/>
              <a:cxnLst/>
              <a:rect l="l" t="t" r="r" b="b"/>
              <a:pathLst>
                <a:path w="1035" h="981" extrusionOk="0">
                  <a:moveTo>
                    <a:pt x="518" y="0"/>
                  </a:moveTo>
                  <a:cubicBezTo>
                    <a:pt x="259" y="0"/>
                    <a:pt x="1" y="183"/>
                    <a:pt x="31" y="548"/>
                  </a:cubicBezTo>
                  <a:cubicBezTo>
                    <a:pt x="62" y="836"/>
                    <a:pt x="290" y="981"/>
                    <a:pt x="518" y="981"/>
                  </a:cubicBezTo>
                  <a:cubicBezTo>
                    <a:pt x="746" y="981"/>
                    <a:pt x="974" y="836"/>
                    <a:pt x="1004" y="548"/>
                  </a:cubicBezTo>
                  <a:cubicBezTo>
                    <a:pt x="1034" y="183"/>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0"/>
            <p:cNvSpPr/>
            <p:nvPr/>
          </p:nvSpPr>
          <p:spPr>
            <a:xfrm>
              <a:off x="4092577" y="1338117"/>
              <a:ext cx="31299" cy="26100"/>
            </a:xfrm>
            <a:custGeom>
              <a:avLst/>
              <a:gdLst/>
              <a:ahLst/>
              <a:cxnLst/>
              <a:rect l="l" t="t" r="r" b="b"/>
              <a:pathLst>
                <a:path w="1156" h="964" extrusionOk="0">
                  <a:moveTo>
                    <a:pt x="670" y="0"/>
                  </a:moveTo>
                  <a:cubicBezTo>
                    <a:pt x="244" y="0"/>
                    <a:pt x="1" y="517"/>
                    <a:pt x="335" y="821"/>
                  </a:cubicBezTo>
                  <a:cubicBezTo>
                    <a:pt x="434" y="920"/>
                    <a:pt x="555" y="964"/>
                    <a:pt x="674"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0"/>
            <p:cNvSpPr/>
            <p:nvPr/>
          </p:nvSpPr>
          <p:spPr>
            <a:xfrm>
              <a:off x="4160887" y="1338117"/>
              <a:ext cx="31299" cy="26100"/>
            </a:xfrm>
            <a:custGeom>
              <a:avLst/>
              <a:gdLst/>
              <a:ahLst/>
              <a:cxnLst/>
              <a:rect l="l" t="t" r="r" b="b"/>
              <a:pathLst>
                <a:path w="1156" h="964" extrusionOk="0">
                  <a:moveTo>
                    <a:pt x="669" y="0"/>
                  </a:moveTo>
                  <a:cubicBezTo>
                    <a:pt x="244" y="0"/>
                    <a:pt x="1" y="517"/>
                    <a:pt x="335" y="821"/>
                  </a:cubicBezTo>
                  <a:cubicBezTo>
                    <a:pt x="434" y="920"/>
                    <a:pt x="555" y="964"/>
                    <a:pt x="67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0"/>
            <p:cNvSpPr/>
            <p:nvPr/>
          </p:nvSpPr>
          <p:spPr>
            <a:xfrm>
              <a:off x="3550264" y="1387285"/>
              <a:ext cx="27996" cy="26561"/>
            </a:xfrm>
            <a:custGeom>
              <a:avLst/>
              <a:gdLst/>
              <a:ahLst/>
              <a:cxnLst/>
              <a:rect l="l" t="t" r="r" b="b"/>
              <a:pathLst>
                <a:path w="1034" h="981" extrusionOk="0">
                  <a:moveTo>
                    <a:pt x="517" y="0"/>
                  </a:moveTo>
                  <a:cubicBezTo>
                    <a:pt x="258" y="0"/>
                    <a:pt x="0" y="175"/>
                    <a:pt x="30" y="525"/>
                  </a:cubicBezTo>
                  <a:cubicBezTo>
                    <a:pt x="46" y="829"/>
                    <a:pt x="274" y="981"/>
                    <a:pt x="505" y="981"/>
                  </a:cubicBezTo>
                  <a:cubicBezTo>
                    <a:pt x="737" y="981"/>
                    <a:pt x="973" y="829"/>
                    <a:pt x="1003" y="525"/>
                  </a:cubicBezTo>
                  <a:cubicBezTo>
                    <a:pt x="1034" y="175"/>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0"/>
            <p:cNvSpPr/>
            <p:nvPr/>
          </p:nvSpPr>
          <p:spPr>
            <a:xfrm>
              <a:off x="3619387"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0"/>
            <p:cNvSpPr/>
            <p:nvPr/>
          </p:nvSpPr>
          <p:spPr>
            <a:xfrm>
              <a:off x="3687697"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0"/>
            <p:cNvSpPr/>
            <p:nvPr/>
          </p:nvSpPr>
          <p:spPr>
            <a:xfrm>
              <a:off x="3755980"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0"/>
            <p:cNvSpPr/>
            <p:nvPr/>
          </p:nvSpPr>
          <p:spPr>
            <a:xfrm>
              <a:off x="3824291"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0"/>
            <p:cNvSpPr/>
            <p:nvPr/>
          </p:nvSpPr>
          <p:spPr>
            <a:xfrm>
              <a:off x="3888485" y="1388314"/>
              <a:ext cx="31299" cy="26913"/>
            </a:xfrm>
            <a:custGeom>
              <a:avLst/>
              <a:gdLst/>
              <a:ahLst/>
              <a:cxnLst/>
              <a:rect l="l" t="t" r="r" b="b"/>
              <a:pathLst>
                <a:path w="1156" h="994" extrusionOk="0">
                  <a:moveTo>
                    <a:pt x="639" y="0"/>
                  </a:moveTo>
                  <a:cubicBezTo>
                    <a:pt x="213" y="0"/>
                    <a:pt x="1" y="547"/>
                    <a:pt x="305" y="851"/>
                  </a:cubicBezTo>
                  <a:cubicBezTo>
                    <a:pt x="402" y="949"/>
                    <a:pt x="525" y="993"/>
                    <a:pt x="647" y="993"/>
                  </a:cubicBezTo>
                  <a:cubicBezTo>
                    <a:pt x="904" y="993"/>
                    <a:pt x="1156" y="796"/>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0"/>
            <p:cNvSpPr/>
            <p:nvPr/>
          </p:nvSpPr>
          <p:spPr>
            <a:xfrm>
              <a:off x="3960911" y="1388314"/>
              <a:ext cx="26371" cy="27183"/>
            </a:xfrm>
            <a:custGeom>
              <a:avLst/>
              <a:gdLst/>
              <a:ahLst/>
              <a:cxnLst/>
              <a:rect l="l" t="t" r="r" b="b"/>
              <a:pathLst>
                <a:path w="974" h="1004" extrusionOk="0">
                  <a:moveTo>
                    <a:pt x="487" y="0"/>
                  </a:moveTo>
                  <a:cubicBezTo>
                    <a:pt x="213" y="0"/>
                    <a:pt x="1" y="213"/>
                    <a:pt x="1" y="487"/>
                  </a:cubicBezTo>
                  <a:cubicBezTo>
                    <a:pt x="1"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0"/>
            <p:cNvSpPr/>
            <p:nvPr/>
          </p:nvSpPr>
          <p:spPr>
            <a:xfrm>
              <a:off x="4028382" y="1387285"/>
              <a:ext cx="28023" cy="26561"/>
            </a:xfrm>
            <a:custGeom>
              <a:avLst/>
              <a:gdLst/>
              <a:ahLst/>
              <a:cxnLst/>
              <a:rect l="l" t="t" r="r" b="b"/>
              <a:pathLst>
                <a:path w="1035" h="981" extrusionOk="0">
                  <a:moveTo>
                    <a:pt x="518" y="0"/>
                  </a:moveTo>
                  <a:cubicBezTo>
                    <a:pt x="259" y="0"/>
                    <a:pt x="1" y="175"/>
                    <a:pt x="31" y="525"/>
                  </a:cubicBezTo>
                  <a:cubicBezTo>
                    <a:pt x="62" y="829"/>
                    <a:pt x="290" y="981"/>
                    <a:pt x="518" y="981"/>
                  </a:cubicBezTo>
                  <a:cubicBezTo>
                    <a:pt x="746" y="981"/>
                    <a:pt x="974" y="829"/>
                    <a:pt x="1004" y="525"/>
                  </a:cubicBezTo>
                  <a:cubicBezTo>
                    <a:pt x="1034" y="175"/>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0"/>
            <p:cNvSpPr/>
            <p:nvPr/>
          </p:nvSpPr>
          <p:spPr>
            <a:xfrm>
              <a:off x="4097531"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0"/>
            <p:cNvSpPr/>
            <p:nvPr/>
          </p:nvSpPr>
          <p:spPr>
            <a:xfrm>
              <a:off x="4165842"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0"/>
            <p:cNvSpPr/>
            <p:nvPr/>
          </p:nvSpPr>
          <p:spPr>
            <a:xfrm>
              <a:off x="3546149" y="1439323"/>
              <a:ext cx="31299" cy="26506"/>
            </a:xfrm>
            <a:custGeom>
              <a:avLst/>
              <a:gdLst/>
              <a:ahLst/>
              <a:cxnLst/>
              <a:rect l="l" t="t" r="r" b="b"/>
              <a:pathLst>
                <a:path w="1156" h="979" extrusionOk="0">
                  <a:moveTo>
                    <a:pt x="669" y="1"/>
                  </a:moveTo>
                  <a:cubicBezTo>
                    <a:pt x="213" y="1"/>
                    <a:pt x="0" y="518"/>
                    <a:pt x="304" y="822"/>
                  </a:cubicBezTo>
                  <a:cubicBezTo>
                    <a:pt x="403" y="930"/>
                    <a:pt x="528" y="978"/>
                    <a:pt x="651" y="978"/>
                  </a:cubicBezTo>
                  <a:cubicBezTo>
                    <a:pt x="906" y="978"/>
                    <a:pt x="1155" y="774"/>
                    <a:pt x="1155" y="487"/>
                  </a:cubicBezTo>
                  <a:cubicBezTo>
                    <a:pt x="1155" y="214"/>
                    <a:pt x="942" y="1"/>
                    <a:pt x="6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0"/>
            <p:cNvSpPr/>
            <p:nvPr/>
          </p:nvSpPr>
          <p:spPr>
            <a:xfrm>
              <a:off x="3619387"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0"/>
            <p:cNvSpPr/>
            <p:nvPr/>
          </p:nvSpPr>
          <p:spPr>
            <a:xfrm>
              <a:off x="3687697"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0"/>
            <p:cNvSpPr/>
            <p:nvPr/>
          </p:nvSpPr>
          <p:spPr>
            <a:xfrm>
              <a:off x="3755980"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0"/>
            <p:cNvSpPr/>
            <p:nvPr/>
          </p:nvSpPr>
          <p:spPr>
            <a:xfrm>
              <a:off x="3824291"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0"/>
            <p:cNvSpPr/>
            <p:nvPr/>
          </p:nvSpPr>
          <p:spPr>
            <a:xfrm>
              <a:off x="3891789" y="1440163"/>
              <a:ext cx="28835" cy="26561"/>
            </a:xfrm>
            <a:custGeom>
              <a:avLst/>
              <a:gdLst/>
              <a:ahLst/>
              <a:cxnLst/>
              <a:rect l="l" t="t" r="r" b="b"/>
              <a:pathLst>
                <a:path w="1065" h="981" extrusionOk="0">
                  <a:moveTo>
                    <a:pt x="532" y="0"/>
                  </a:moveTo>
                  <a:cubicBezTo>
                    <a:pt x="297" y="0"/>
                    <a:pt x="61" y="152"/>
                    <a:pt x="31" y="456"/>
                  </a:cubicBezTo>
                  <a:cubicBezTo>
                    <a:pt x="0" y="806"/>
                    <a:pt x="266" y="981"/>
                    <a:pt x="532" y="981"/>
                  </a:cubicBezTo>
                  <a:cubicBezTo>
                    <a:pt x="798" y="981"/>
                    <a:pt x="1064" y="806"/>
                    <a:pt x="1034" y="456"/>
                  </a:cubicBezTo>
                  <a:cubicBezTo>
                    <a:pt x="1003" y="152"/>
                    <a:pt x="768" y="0"/>
                    <a:pt x="5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0"/>
            <p:cNvSpPr/>
            <p:nvPr/>
          </p:nvSpPr>
          <p:spPr>
            <a:xfrm>
              <a:off x="3960911" y="1439323"/>
              <a:ext cx="26371" cy="26371"/>
            </a:xfrm>
            <a:custGeom>
              <a:avLst/>
              <a:gdLst/>
              <a:ahLst/>
              <a:cxnLst/>
              <a:rect l="l" t="t" r="r" b="b"/>
              <a:pathLst>
                <a:path w="974" h="974" extrusionOk="0">
                  <a:moveTo>
                    <a:pt x="487" y="1"/>
                  </a:moveTo>
                  <a:cubicBezTo>
                    <a:pt x="213" y="1"/>
                    <a:pt x="1" y="214"/>
                    <a:pt x="1" y="487"/>
                  </a:cubicBezTo>
                  <a:cubicBezTo>
                    <a:pt x="1"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0"/>
            <p:cNvSpPr/>
            <p:nvPr/>
          </p:nvSpPr>
          <p:spPr>
            <a:xfrm>
              <a:off x="4024267" y="1439323"/>
              <a:ext cx="31326" cy="26506"/>
            </a:xfrm>
            <a:custGeom>
              <a:avLst/>
              <a:gdLst/>
              <a:ahLst/>
              <a:cxnLst/>
              <a:rect l="l" t="t" r="r" b="b"/>
              <a:pathLst>
                <a:path w="1157" h="979" extrusionOk="0">
                  <a:moveTo>
                    <a:pt x="670" y="1"/>
                  </a:moveTo>
                  <a:cubicBezTo>
                    <a:pt x="244" y="1"/>
                    <a:pt x="1" y="518"/>
                    <a:pt x="305" y="822"/>
                  </a:cubicBezTo>
                  <a:cubicBezTo>
                    <a:pt x="414" y="930"/>
                    <a:pt x="542" y="978"/>
                    <a:pt x="666" y="978"/>
                  </a:cubicBezTo>
                  <a:cubicBezTo>
                    <a:pt x="921" y="978"/>
                    <a:pt x="1156" y="774"/>
                    <a:pt x="1156" y="487"/>
                  </a:cubicBezTo>
                  <a:cubicBezTo>
                    <a:pt x="1156" y="214"/>
                    <a:pt x="943" y="1"/>
                    <a:pt x="6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0"/>
            <p:cNvSpPr/>
            <p:nvPr/>
          </p:nvSpPr>
          <p:spPr>
            <a:xfrm>
              <a:off x="4097531"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0"/>
            <p:cNvSpPr/>
            <p:nvPr/>
          </p:nvSpPr>
          <p:spPr>
            <a:xfrm>
              <a:off x="4165842"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8" name="Google Shape;1348;p30"/>
          <p:cNvSpPr/>
          <p:nvPr/>
        </p:nvSpPr>
        <p:spPr>
          <a:xfrm rot="-250411">
            <a:off x="2699454" y="455688"/>
            <a:ext cx="1097827" cy="1109046"/>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0"/>
          <p:cNvSpPr/>
          <p:nvPr/>
        </p:nvSpPr>
        <p:spPr>
          <a:xfrm rot="-8100000">
            <a:off x="339018" y="3735955"/>
            <a:ext cx="903615" cy="912911"/>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0"/>
          <p:cNvSpPr/>
          <p:nvPr/>
        </p:nvSpPr>
        <p:spPr>
          <a:xfrm rot="8099865">
            <a:off x="5791164" y="3520438"/>
            <a:ext cx="1330326" cy="1343958"/>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p:cSld name="CUSTOM_4">
    <p:spTree>
      <p:nvGrpSpPr>
        <p:cNvPr id="1" name="Shape 1351"/>
        <p:cNvGrpSpPr/>
        <p:nvPr/>
      </p:nvGrpSpPr>
      <p:grpSpPr>
        <a:xfrm>
          <a:off x="0" y="0"/>
          <a:ext cx="0" cy="0"/>
          <a:chOff x="0" y="0"/>
          <a:chExt cx="0" cy="0"/>
        </a:xfrm>
      </p:grpSpPr>
      <p:pic>
        <p:nvPicPr>
          <p:cNvPr id="1352" name="Google Shape;1352;p31"/>
          <p:cNvPicPr preferRelativeResize="0"/>
          <p:nvPr/>
        </p:nvPicPr>
        <p:blipFill>
          <a:blip r:embed="rId2">
            <a:alphaModFix/>
          </a:blip>
          <a:stretch>
            <a:fillRect/>
          </a:stretch>
        </p:blipFill>
        <p:spPr>
          <a:xfrm flipH="1">
            <a:off x="-6350" y="-11200"/>
            <a:ext cx="9177974" cy="5164224"/>
          </a:xfrm>
          <a:prstGeom prst="rect">
            <a:avLst/>
          </a:prstGeom>
          <a:noFill/>
          <a:ln>
            <a:noFill/>
          </a:ln>
        </p:spPr>
      </p:pic>
      <p:sp>
        <p:nvSpPr>
          <p:cNvPr id="1353" name="Google Shape;1353;p31"/>
          <p:cNvSpPr txBox="1">
            <a:spLocks noGrp="1"/>
          </p:cNvSpPr>
          <p:nvPr>
            <p:ph type="title"/>
          </p:nvPr>
        </p:nvSpPr>
        <p:spPr>
          <a:xfrm>
            <a:off x="717425" y="329825"/>
            <a:ext cx="7709100" cy="606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500" b="1">
                <a:solidFill>
                  <a:schemeClr val="accent1"/>
                </a:solidFill>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354" name="Google Shape;1354;p31"/>
          <p:cNvGrpSpPr/>
          <p:nvPr/>
        </p:nvGrpSpPr>
        <p:grpSpPr>
          <a:xfrm>
            <a:off x="4903462" y="672539"/>
            <a:ext cx="646037" cy="180671"/>
            <a:chOff x="3546149" y="1286052"/>
            <a:chExt cx="646037" cy="180671"/>
          </a:xfrm>
        </p:grpSpPr>
        <p:sp>
          <p:nvSpPr>
            <p:cNvPr id="1355" name="Google Shape;1355;p31"/>
            <p:cNvSpPr/>
            <p:nvPr/>
          </p:nvSpPr>
          <p:spPr>
            <a:xfrm>
              <a:off x="3550264" y="1286052"/>
              <a:ext cx="27996" cy="26561"/>
            </a:xfrm>
            <a:custGeom>
              <a:avLst/>
              <a:gdLst/>
              <a:ahLst/>
              <a:cxnLst/>
              <a:rect l="l" t="t" r="r" b="b"/>
              <a:pathLst>
                <a:path w="1034" h="981" extrusionOk="0">
                  <a:moveTo>
                    <a:pt x="517" y="1"/>
                  </a:moveTo>
                  <a:cubicBezTo>
                    <a:pt x="258" y="1"/>
                    <a:pt x="0" y="175"/>
                    <a:pt x="30" y="525"/>
                  </a:cubicBezTo>
                  <a:cubicBezTo>
                    <a:pt x="46" y="829"/>
                    <a:pt x="274" y="981"/>
                    <a:pt x="505" y="981"/>
                  </a:cubicBezTo>
                  <a:cubicBezTo>
                    <a:pt x="737" y="981"/>
                    <a:pt x="973" y="829"/>
                    <a:pt x="1003" y="525"/>
                  </a:cubicBezTo>
                  <a:cubicBezTo>
                    <a:pt x="1034" y="175"/>
                    <a:pt x="775" y="1"/>
                    <a:pt x="5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1"/>
            <p:cNvSpPr/>
            <p:nvPr/>
          </p:nvSpPr>
          <p:spPr>
            <a:xfrm>
              <a:off x="3619387"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1"/>
            <p:cNvSpPr/>
            <p:nvPr/>
          </p:nvSpPr>
          <p:spPr>
            <a:xfrm>
              <a:off x="3687697"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1"/>
            <p:cNvSpPr/>
            <p:nvPr/>
          </p:nvSpPr>
          <p:spPr>
            <a:xfrm>
              <a:off x="3755980"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1"/>
            <p:cNvSpPr/>
            <p:nvPr/>
          </p:nvSpPr>
          <p:spPr>
            <a:xfrm>
              <a:off x="3824291"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1"/>
            <p:cNvSpPr/>
            <p:nvPr/>
          </p:nvSpPr>
          <p:spPr>
            <a:xfrm>
              <a:off x="3888485" y="1287081"/>
              <a:ext cx="31299" cy="26750"/>
            </a:xfrm>
            <a:custGeom>
              <a:avLst/>
              <a:gdLst/>
              <a:ahLst/>
              <a:cxnLst/>
              <a:rect l="l" t="t" r="r" b="b"/>
              <a:pathLst>
                <a:path w="1156" h="988" extrusionOk="0">
                  <a:moveTo>
                    <a:pt x="639" y="1"/>
                  </a:moveTo>
                  <a:cubicBezTo>
                    <a:pt x="213" y="1"/>
                    <a:pt x="1" y="517"/>
                    <a:pt x="305" y="852"/>
                  </a:cubicBezTo>
                  <a:cubicBezTo>
                    <a:pt x="399" y="946"/>
                    <a:pt x="516" y="988"/>
                    <a:pt x="634" y="988"/>
                  </a:cubicBezTo>
                  <a:cubicBezTo>
                    <a:pt x="895" y="988"/>
                    <a:pt x="1156" y="781"/>
                    <a:pt x="1156" y="487"/>
                  </a:cubicBezTo>
                  <a:cubicBezTo>
                    <a:pt x="1156" y="213"/>
                    <a:pt x="913" y="1"/>
                    <a:pt x="6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1"/>
            <p:cNvSpPr/>
            <p:nvPr/>
          </p:nvSpPr>
          <p:spPr>
            <a:xfrm>
              <a:off x="3960911" y="1287081"/>
              <a:ext cx="26371" cy="26371"/>
            </a:xfrm>
            <a:custGeom>
              <a:avLst/>
              <a:gdLst/>
              <a:ahLst/>
              <a:cxnLst/>
              <a:rect l="l" t="t" r="r" b="b"/>
              <a:pathLst>
                <a:path w="974" h="974" extrusionOk="0">
                  <a:moveTo>
                    <a:pt x="487" y="1"/>
                  </a:moveTo>
                  <a:cubicBezTo>
                    <a:pt x="213" y="1"/>
                    <a:pt x="1" y="213"/>
                    <a:pt x="1" y="487"/>
                  </a:cubicBezTo>
                  <a:cubicBezTo>
                    <a:pt x="1"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1"/>
            <p:cNvSpPr/>
            <p:nvPr/>
          </p:nvSpPr>
          <p:spPr>
            <a:xfrm>
              <a:off x="4028382" y="1286052"/>
              <a:ext cx="28023" cy="26561"/>
            </a:xfrm>
            <a:custGeom>
              <a:avLst/>
              <a:gdLst/>
              <a:ahLst/>
              <a:cxnLst/>
              <a:rect l="l" t="t" r="r" b="b"/>
              <a:pathLst>
                <a:path w="1035" h="981" extrusionOk="0">
                  <a:moveTo>
                    <a:pt x="518" y="1"/>
                  </a:moveTo>
                  <a:cubicBezTo>
                    <a:pt x="259" y="1"/>
                    <a:pt x="1" y="175"/>
                    <a:pt x="31" y="525"/>
                  </a:cubicBezTo>
                  <a:cubicBezTo>
                    <a:pt x="62" y="829"/>
                    <a:pt x="290" y="981"/>
                    <a:pt x="518" y="981"/>
                  </a:cubicBezTo>
                  <a:cubicBezTo>
                    <a:pt x="746" y="981"/>
                    <a:pt x="974" y="829"/>
                    <a:pt x="1004" y="525"/>
                  </a:cubicBezTo>
                  <a:cubicBezTo>
                    <a:pt x="1034" y="175"/>
                    <a:pt x="776" y="1"/>
                    <a:pt x="5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1"/>
            <p:cNvSpPr/>
            <p:nvPr/>
          </p:nvSpPr>
          <p:spPr>
            <a:xfrm>
              <a:off x="4097531"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1"/>
            <p:cNvSpPr/>
            <p:nvPr/>
          </p:nvSpPr>
          <p:spPr>
            <a:xfrm>
              <a:off x="4165842"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1"/>
            <p:cNvSpPr/>
            <p:nvPr/>
          </p:nvSpPr>
          <p:spPr>
            <a:xfrm>
              <a:off x="3550264" y="1336466"/>
              <a:ext cx="27996" cy="26561"/>
            </a:xfrm>
            <a:custGeom>
              <a:avLst/>
              <a:gdLst/>
              <a:ahLst/>
              <a:cxnLst/>
              <a:rect l="l" t="t" r="r" b="b"/>
              <a:pathLst>
                <a:path w="1034" h="981" extrusionOk="0">
                  <a:moveTo>
                    <a:pt x="517" y="0"/>
                  </a:moveTo>
                  <a:cubicBezTo>
                    <a:pt x="258" y="0"/>
                    <a:pt x="0" y="183"/>
                    <a:pt x="30" y="548"/>
                  </a:cubicBezTo>
                  <a:cubicBezTo>
                    <a:pt x="46" y="836"/>
                    <a:pt x="274" y="981"/>
                    <a:pt x="505" y="981"/>
                  </a:cubicBezTo>
                  <a:cubicBezTo>
                    <a:pt x="737"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1"/>
            <p:cNvSpPr/>
            <p:nvPr/>
          </p:nvSpPr>
          <p:spPr>
            <a:xfrm>
              <a:off x="3614432" y="1338117"/>
              <a:ext cx="31299" cy="26100"/>
            </a:xfrm>
            <a:custGeom>
              <a:avLst/>
              <a:gdLst/>
              <a:ahLst/>
              <a:cxnLst/>
              <a:rect l="l" t="t" r="r" b="b"/>
              <a:pathLst>
                <a:path w="1156" h="964" extrusionOk="0">
                  <a:moveTo>
                    <a:pt x="670" y="0"/>
                  </a:moveTo>
                  <a:cubicBezTo>
                    <a:pt x="214" y="0"/>
                    <a:pt x="1" y="517"/>
                    <a:pt x="305" y="821"/>
                  </a:cubicBezTo>
                  <a:cubicBezTo>
                    <a:pt x="414" y="920"/>
                    <a:pt x="542" y="964"/>
                    <a:pt x="665"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1"/>
            <p:cNvSpPr/>
            <p:nvPr/>
          </p:nvSpPr>
          <p:spPr>
            <a:xfrm>
              <a:off x="3682742" y="1338117"/>
              <a:ext cx="31299" cy="26100"/>
            </a:xfrm>
            <a:custGeom>
              <a:avLst/>
              <a:gdLst/>
              <a:ahLst/>
              <a:cxnLst/>
              <a:rect l="l" t="t" r="r" b="b"/>
              <a:pathLst>
                <a:path w="1156" h="964" extrusionOk="0">
                  <a:moveTo>
                    <a:pt x="639" y="0"/>
                  </a:moveTo>
                  <a:cubicBezTo>
                    <a:pt x="214"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1"/>
            <p:cNvSpPr/>
            <p:nvPr/>
          </p:nvSpPr>
          <p:spPr>
            <a:xfrm>
              <a:off x="3755168" y="1336466"/>
              <a:ext cx="28023" cy="26561"/>
            </a:xfrm>
            <a:custGeom>
              <a:avLst/>
              <a:gdLst/>
              <a:ahLst/>
              <a:cxnLst/>
              <a:rect l="l" t="t" r="r" b="b"/>
              <a:pathLst>
                <a:path w="1035" h="981" extrusionOk="0">
                  <a:moveTo>
                    <a:pt x="517" y="0"/>
                  </a:moveTo>
                  <a:cubicBezTo>
                    <a:pt x="259" y="0"/>
                    <a:pt x="1" y="183"/>
                    <a:pt x="31" y="548"/>
                  </a:cubicBezTo>
                  <a:cubicBezTo>
                    <a:pt x="46" y="836"/>
                    <a:pt x="274" y="981"/>
                    <a:pt x="506" y="981"/>
                  </a:cubicBezTo>
                  <a:cubicBezTo>
                    <a:pt x="738" y="981"/>
                    <a:pt x="973" y="836"/>
                    <a:pt x="1004" y="548"/>
                  </a:cubicBezTo>
                  <a:cubicBezTo>
                    <a:pt x="1034" y="183"/>
                    <a:pt x="776"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1"/>
            <p:cNvSpPr/>
            <p:nvPr/>
          </p:nvSpPr>
          <p:spPr>
            <a:xfrm>
              <a:off x="3819363" y="1338117"/>
              <a:ext cx="31299" cy="26100"/>
            </a:xfrm>
            <a:custGeom>
              <a:avLst/>
              <a:gdLst/>
              <a:ahLst/>
              <a:cxnLst/>
              <a:rect l="l" t="t" r="r" b="b"/>
              <a:pathLst>
                <a:path w="1156" h="964" extrusionOk="0">
                  <a:moveTo>
                    <a:pt x="669" y="0"/>
                  </a:moveTo>
                  <a:cubicBezTo>
                    <a:pt x="244" y="0"/>
                    <a:pt x="0" y="517"/>
                    <a:pt x="304" y="821"/>
                  </a:cubicBezTo>
                  <a:cubicBezTo>
                    <a:pt x="413" y="920"/>
                    <a:pt x="541" y="964"/>
                    <a:pt x="66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1"/>
            <p:cNvSpPr/>
            <p:nvPr/>
          </p:nvSpPr>
          <p:spPr>
            <a:xfrm>
              <a:off x="3888485" y="1338117"/>
              <a:ext cx="31299" cy="26100"/>
            </a:xfrm>
            <a:custGeom>
              <a:avLst/>
              <a:gdLst/>
              <a:ahLst/>
              <a:cxnLst/>
              <a:rect l="l" t="t" r="r" b="b"/>
              <a:pathLst>
                <a:path w="1156" h="964" extrusionOk="0">
                  <a:moveTo>
                    <a:pt x="639" y="0"/>
                  </a:moveTo>
                  <a:cubicBezTo>
                    <a:pt x="213"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1"/>
            <p:cNvSpPr/>
            <p:nvPr/>
          </p:nvSpPr>
          <p:spPr>
            <a:xfrm>
              <a:off x="3960099" y="1336466"/>
              <a:ext cx="27996" cy="26561"/>
            </a:xfrm>
            <a:custGeom>
              <a:avLst/>
              <a:gdLst/>
              <a:ahLst/>
              <a:cxnLst/>
              <a:rect l="l" t="t" r="r" b="b"/>
              <a:pathLst>
                <a:path w="1034" h="981" extrusionOk="0">
                  <a:moveTo>
                    <a:pt x="517" y="0"/>
                  </a:moveTo>
                  <a:cubicBezTo>
                    <a:pt x="258" y="0"/>
                    <a:pt x="0" y="183"/>
                    <a:pt x="31" y="548"/>
                  </a:cubicBezTo>
                  <a:cubicBezTo>
                    <a:pt x="61" y="836"/>
                    <a:pt x="289" y="981"/>
                    <a:pt x="517" y="981"/>
                  </a:cubicBezTo>
                  <a:cubicBezTo>
                    <a:pt x="745"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1"/>
            <p:cNvSpPr/>
            <p:nvPr/>
          </p:nvSpPr>
          <p:spPr>
            <a:xfrm>
              <a:off x="4028382" y="1336466"/>
              <a:ext cx="28023" cy="26561"/>
            </a:xfrm>
            <a:custGeom>
              <a:avLst/>
              <a:gdLst/>
              <a:ahLst/>
              <a:cxnLst/>
              <a:rect l="l" t="t" r="r" b="b"/>
              <a:pathLst>
                <a:path w="1035" h="981" extrusionOk="0">
                  <a:moveTo>
                    <a:pt x="518" y="0"/>
                  </a:moveTo>
                  <a:cubicBezTo>
                    <a:pt x="259" y="0"/>
                    <a:pt x="1" y="183"/>
                    <a:pt x="31" y="548"/>
                  </a:cubicBezTo>
                  <a:cubicBezTo>
                    <a:pt x="62" y="836"/>
                    <a:pt x="290" y="981"/>
                    <a:pt x="518" y="981"/>
                  </a:cubicBezTo>
                  <a:cubicBezTo>
                    <a:pt x="746" y="981"/>
                    <a:pt x="974" y="836"/>
                    <a:pt x="1004" y="548"/>
                  </a:cubicBezTo>
                  <a:cubicBezTo>
                    <a:pt x="1034" y="183"/>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1"/>
            <p:cNvSpPr/>
            <p:nvPr/>
          </p:nvSpPr>
          <p:spPr>
            <a:xfrm>
              <a:off x="4092577" y="1338117"/>
              <a:ext cx="31299" cy="26100"/>
            </a:xfrm>
            <a:custGeom>
              <a:avLst/>
              <a:gdLst/>
              <a:ahLst/>
              <a:cxnLst/>
              <a:rect l="l" t="t" r="r" b="b"/>
              <a:pathLst>
                <a:path w="1156" h="964" extrusionOk="0">
                  <a:moveTo>
                    <a:pt x="670" y="0"/>
                  </a:moveTo>
                  <a:cubicBezTo>
                    <a:pt x="244" y="0"/>
                    <a:pt x="1" y="517"/>
                    <a:pt x="335" y="821"/>
                  </a:cubicBezTo>
                  <a:cubicBezTo>
                    <a:pt x="434" y="920"/>
                    <a:pt x="555" y="964"/>
                    <a:pt x="674"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1"/>
            <p:cNvSpPr/>
            <p:nvPr/>
          </p:nvSpPr>
          <p:spPr>
            <a:xfrm>
              <a:off x="4160887" y="1338117"/>
              <a:ext cx="31299" cy="26100"/>
            </a:xfrm>
            <a:custGeom>
              <a:avLst/>
              <a:gdLst/>
              <a:ahLst/>
              <a:cxnLst/>
              <a:rect l="l" t="t" r="r" b="b"/>
              <a:pathLst>
                <a:path w="1156" h="964" extrusionOk="0">
                  <a:moveTo>
                    <a:pt x="669" y="0"/>
                  </a:moveTo>
                  <a:cubicBezTo>
                    <a:pt x="244" y="0"/>
                    <a:pt x="1" y="517"/>
                    <a:pt x="335" y="821"/>
                  </a:cubicBezTo>
                  <a:cubicBezTo>
                    <a:pt x="434" y="920"/>
                    <a:pt x="555" y="964"/>
                    <a:pt x="67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1"/>
            <p:cNvSpPr/>
            <p:nvPr/>
          </p:nvSpPr>
          <p:spPr>
            <a:xfrm>
              <a:off x="3550264" y="1387285"/>
              <a:ext cx="27996" cy="26561"/>
            </a:xfrm>
            <a:custGeom>
              <a:avLst/>
              <a:gdLst/>
              <a:ahLst/>
              <a:cxnLst/>
              <a:rect l="l" t="t" r="r" b="b"/>
              <a:pathLst>
                <a:path w="1034" h="981" extrusionOk="0">
                  <a:moveTo>
                    <a:pt x="517" y="0"/>
                  </a:moveTo>
                  <a:cubicBezTo>
                    <a:pt x="258" y="0"/>
                    <a:pt x="0" y="175"/>
                    <a:pt x="30" y="525"/>
                  </a:cubicBezTo>
                  <a:cubicBezTo>
                    <a:pt x="46" y="829"/>
                    <a:pt x="274" y="981"/>
                    <a:pt x="505" y="981"/>
                  </a:cubicBezTo>
                  <a:cubicBezTo>
                    <a:pt x="737" y="981"/>
                    <a:pt x="973" y="829"/>
                    <a:pt x="1003" y="525"/>
                  </a:cubicBezTo>
                  <a:cubicBezTo>
                    <a:pt x="1034" y="175"/>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1"/>
            <p:cNvSpPr/>
            <p:nvPr/>
          </p:nvSpPr>
          <p:spPr>
            <a:xfrm>
              <a:off x="3619387"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1"/>
            <p:cNvSpPr/>
            <p:nvPr/>
          </p:nvSpPr>
          <p:spPr>
            <a:xfrm>
              <a:off x="3687697"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1"/>
            <p:cNvSpPr/>
            <p:nvPr/>
          </p:nvSpPr>
          <p:spPr>
            <a:xfrm>
              <a:off x="3755980"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1"/>
            <p:cNvSpPr/>
            <p:nvPr/>
          </p:nvSpPr>
          <p:spPr>
            <a:xfrm>
              <a:off x="3824291"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1"/>
            <p:cNvSpPr/>
            <p:nvPr/>
          </p:nvSpPr>
          <p:spPr>
            <a:xfrm>
              <a:off x="3888485" y="1388314"/>
              <a:ext cx="31299" cy="26913"/>
            </a:xfrm>
            <a:custGeom>
              <a:avLst/>
              <a:gdLst/>
              <a:ahLst/>
              <a:cxnLst/>
              <a:rect l="l" t="t" r="r" b="b"/>
              <a:pathLst>
                <a:path w="1156" h="994" extrusionOk="0">
                  <a:moveTo>
                    <a:pt x="639" y="0"/>
                  </a:moveTo>
                  <a:cubicBezTo>
                    <a:pt x="213" y="0"/>
                    <a:pt x="1" y="547"/>
                    <a:pt x="305" y="851"/>
                  </a:cubicBezTo>
                  <a:cubicBezTo>
                    <a:pt x="402" y="949"/>
                    <a:pt x="525" y="993"/>
                    <a:pt x="647" y="993"/>
                  </a:cubicBezTo>
                  <a:cubicBezTo>
                    <a:pt x="904" y="993"/>
                    <a:pt x="1156" y="796"/>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1"/>
            <p:cNvSpPr/>
            <p:nvPr/>
          </p:nvSpPr>
          <p:spPr>
            <a:xfrm>
              <a:off x="3960911" y="1388314"/>
              <a:ext cx="26371" cy="27183"/>
            </a:xfrm>
            <a:custGeom>
              <a:avLst/>
              <a:gdLst/>
              <a:ahLst/>
              <a:cxnLst/>
              <a:rect l="l" t="t" r="r" b="b"/>
              <a:pathLst>
                <a:path w="974" h="1004" extrusionOk="0">
                  <a:moveTo>
                    <a:pt x="487" y="0"/>
                  </a:moveTo>
                  <a:cubicBezTo>
                    <a:pt x="213" y="0"/>
                    <a:pt x="1" y="213"/>
                    <a:pt x="1" y="487"/>
                  </a:cubicBezTo>
                  <a:cubicBezTo>
                    <a:pt x="1"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1"/>
            <p:cNvSpPr/>
            <p:nvPr/>
          </p:nvSpPr>
          <p:spPr>
            <a:xfrm>
              <a:off x="4028382" y="1387285"/>
              <a:ext cx="28023" cy="26561"/>
            </a:xfrm>
            <a:custGeom>
              <a:avLst/>
              <a:gdLst/>
              <a:ahLst/>
              <a:cxnLst/>
              <a:rect l="l" t="t" r="r" b="b"/>
              <a:pathLst>
                <a:path w="1035" h="981" extrusionOk="0">
                  <a:moveTo>
                    <a:pt x="518" y="0"/>
                  </a:moveTo>
                  <a:cubicBezTo>
                    <a:pt x="259" y="0"/>
                    <a:pt x="1" y="175"/>
                    <a:pt x="31" y="525"/>
                  </a:cubicBezTo>
                  <a:cubicBezTo>
                    <a:pt x="62" y="829"/>
                    <a:pt x="290" y="981"/>
                    <a:pt x="518" y="981"/>
                  </a:cubicBezTo>
                  <a:cubicBezTo>
                    <a:pt x="746" y="981"/>
                    <a:pt x="974" y="829"/>
                    <a:pt x="1004" y="525"/>
                  </a:cubicBezTo>
                  <a:cubicBezTo>
                    <a:pt x="1034" y="175"/>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1"/>
            <p:cNvSpPr/>
            <p:nvPr/>
          </p:nvSpPr>
          <p:spPr>
            <a:xfrm>
              <a:off x="4097531"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1"/>
            <p:cNvSpPr/>
            <p:nvPr/>
          </p:nvSpPr>
          <p:spPr>
            <a:xfrm>
              <a:off x="4165842"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1"/>
            <p:cNvSpPr/>
            <p:nvPr/>
          </p:nvSpPr>
          <p:spPr>
            <a:xfrm>
              <a:off x="3546149" y="1439323"/>
              <a:ext cx="31299" cy="26506"/>
            </a:xfrm>
            <a:custGeom>
              <a:avLst/>
              <a:gdLst/>
              <a:ahLst/>
              <a:cxnLst/>
              <a:rect l="l" t="t" r="r" b="b"/>
              <a:pathLst>
                <a:path w="1156" h="979" extrusionOk="0">
                  <a:moveTo>
                    <a:pt x="669" y="1"/>
                  </a:moveTo>
                  <a:cubicBezTo>
                    <a:pt x="213" y="1"/>
                    <a:pt x="0" y="518"/>
                    <a:pt x="304" y="822"/>
                  </a:cubicBezTo>
                  <a:cubicBezTo>
                    <a:pt x="403" y="930"/>
                    <a:pt x="528" y="978"/>
                    <a:pt x="651" y="978"/>
                  </a:cubicBezTo>
                  <a:cubicBezTo>
                    <a:pt x="906" y="978"/>
                    <a:pt x="1155" y="774"/>
                    <a:pt x="1155" y="487"/>
                  </a:cubicBezTo>
                  <a:cubicBezTo>
                    <a:pt x="1155" y="214"/>
                    <a:pt x="942" y="1"/>
                    <a:pt x="6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1"/>
            <p:cNvSpPr/>
            <p:nvPr/>
          </p:nvSpPr>
          <p:spPr>
            <a:xfrm>
              <a:off x="3619387"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1"/>
            <p:cNvSpPr/>
            <p:nvPr/>
          </p:nvSpPr>
          <p:spPr>
            <a:xfrm>
              <a:off x="3687697"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1"/>
            <p:cNvSpPr/>
            <p:nvPr/>
          </p:nvSpPr>
          <p:spPr>
            <a:xfrm>
              <a:off x="3755980"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1"/>
            <p:cNvSpPr/>
            <p:nvPr/>
          </p:nvSpPr>
          <p:spPr>
            <a:xfrm>
              <a:off x="3824291"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1"/>
            <p:cNvSpPr/>
            <p:nvPr/>
          </p:nvSpPr>
          <p:spPr>
            <a:xfrm>
              <a:off x="3891789" y="1440163"/>
              <a:ext cx="28835" cy="26561"/>
            </a:xfrm>
            <a:custGeom>
              <a:avLst/>
              <a:gdLst/>
              <a:ahLst/>
              <a:cxnLst/>
              <a:rect l="l" t="t" r="r" b="b"/>
              <a:pathLst>
                <a:path w="1065" h="981" extrusionOk="0">
                  <a:moveTo>
                    <a:pt x="532" y="0"/>
                  </a:moveTo>
                  <a:cubicBezTo>
                    <a:pt x="297" y="0"/>
                    <a:pt x="61" y="152"/>
                    <a:pt x="31" y="456"/>
                  </a:cubicBezTo>
                  <a:cubicBezTo>
                    <a:pt x="0" y="806"/>
                    <a:pt x="266" y="981"/>
                    <a:pt x="532" y="981"/>
                  </a:cubicBezTo>
                  <a:cubicBezTo>
                    <a:pt x="798" y="981"/>
                    <a:pt x="1064" y="806"/>
                    <a:pt x="1034" y="456"/>
                  </a:cubicBezTo>
                  <a:cubicBezTo>
                    <a:pt x="1003" y="152"/>
                    <a:pt x="768" y="0"/>
                    <a:pt x="5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1"/>
            <p:cNvSpPr/>
            <p:nvPr/>
          </p:nvSpPr>
          <p:spPr>
            <a:xfrm>
              <a:off x="3960911" y="1439323"/>
              <a:ext cx="26371" cy="26371"/>
            </a:xfrm>
            <a:custGeom>
              <a:avLst/>
              <a:gdLst/>
              <a:ahLst/>
              <a:cxnLst/>
              <a:rect l="l" t="t" r="r" b="b"/>
              <a:pathLst>
                <a:path w="974" h="974" extrusionOk="0">
                  <a:moveTo>
                    <a:pt x="487" y="1"/>
                  </a:moveTo>
                  <a:cubicBezTo>
                    <a:pt x="213" y="1"/>
                    <a:pt x="1" y="214"/>
                    <a:pt x="1" y="487"/>
                  </a:cubicBezTo>
                  <a:cubicBezTo>
                    <a:pt x="1"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1"/>
            <p:cNvSpPr/>
            <p:nvPr/>
          </p:nvSpPr>
          <p:spPr>
            <a:xfrm>
              <a:off x="4024267" y="1439323"/>
              <a:ext cx="31326" cy="26506"/>
            </a:xfrm>
            <a:custGeom>
              <a:avLst/>
              <a:gdLst/>
              <a:ahLst/>
              <a:cxnLst/>
              <a:rect l="l" t="t" r="r" b="b"/>
              <a:pathLst>
                <a:path w="1157" h="979" extrusionOk="0">
                  <a:moveTo>
                    <a:pt x="670" y="1"/>
                  </a:moveTo>
                  <a:cubicBezTo>
                    <a:pt x="244" y="1"/>
                    <a:pt x="1" y="518"/>
                    <a:pt x="305" y="822"/>
                  </a:cubicBezTo>
                  <a:cubicBezTo>
                    <a:pt x="414" y="930"/>
                    <a:pt x="542" y="978"/>
                    <a:pt x="666" y="978"/>
                  </a:cubicBezTo>
                  <a:cubicBezTo>
                    <a:pt x="921" y="978"/>
                    <a:pt x="1156" y="774"/>
                    <a:pt x="1156" y="487"/>
                  </a:cubicBezTo>
                  <a:cubicBezTo>
                    <a:pt x="1156" y="214"/>
                    <a:pt x="943" y="1"/>
                    <a:pt x="6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1"/>
            <p:cNvSpPr/>
            <p:nvPr/>
          </p:nvSpPr>
          <p:spPr>
            <a:xfrm>
              <a:off x="4097531"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1"/>
            <p:cNvSpPr/>
            <p:nvPr/>
          </p:nvSpPr>
          <p:spPr>
            <a:xfrm>
              <a:off x="4165842"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5" name="Google Shape;1395;p31"/>
          <p:cNvSpPr/>
          <p:nvPr/>
        </p:nvSpPr>
        <p:spPr>
          <a:xfrm rot="6549216">
            <a:off x="8037980" y="3352377"/>
            <a:ext cx="647944" cy="654609"/>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1"/>
          <p:cNvSpPr/>
          <p:nvPr/>
        </p:nvSpPr>
        <p:spPr>
          <a:xfrm rot="3240717">
            <a:off x="7770390" y="400815"/>
            <a:ext cx="1009542" cy="1019884"/>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p:cSld name="CUSTOM_4_1">
    <p:spTree>
      <p:nvGrpSpPr>
        <p:cNvPr id="1" name="Shape 1397"/>
        <p:cNvGrpSpPr/>
        <p:nvPr/>
      </p:nvGrpSpPr>
      <p:grpSpPr>
        <a:xfrm>
          <a:off x="0" y="0"/>
          <a:ext cx="0" cy="0"/>
          <a:chOff x="0" y="0"/>
          <a:chExt cx="0" cy="0"/>
        </a:xfrm>
      </p:grpSpPr>
      <p:pic>
        <p:nvPicPr>
          <p:cNvPr id="1398" name="Google Shape;1398;p32"/>
          <p:cNvPicPr preferRelativeResize="0"/>
          <p:nvPr/>
        </p:nvPicPr>
        <p:blipFill>
          <a:blip r:embed="rId2">
            <a:alphaModFix/>
          </a:blip>
          <a:stretch>
            <a:fillRect/>
          </a:stretch>
        </p:blipFill>
        <p:spPr>
          <a:xfrm>
            <a:off x="-6350" y="-11200"/>
            <a:ext cx="9177974" cy="5164224"/>
          </a:xfrm>
          <a:prstGeom prst="rect">
            <a:avLst/>
          </a:prstGeom>
          <a:noFill/>
          <a:ln>
            <a:noFill/>
          </a:ln>
        </p:spPr>
      </p:pic>
      <p:sp>
        <p:nvSpPr>
          <p:cNvPr id="1399" name="Google Shape;1399;p32"/>
          <p:cNvSpPr/>
          <p:nvPr/>
        </p:nvSpPr>
        <p:spPr>
          <a:xfrm>
            <a:off x="717425" y="538225"/>
            <a:ext cx="7709155" cy="4067311"/>
          </a:xfrm>
          <a:custGeom>
            <a:avLst/>
            <a:gdLst/>
            <a:ahLst/>
            <a:cxnLst/>
            <a:rect l="l" t="t" r="r" b="b"/>
            <a:pathLst>
              <a:path w="243076" h="138027" extrusionOk="0">
                <a:moveTo>
                  <a:pt x="1" y="0"/>
                </a:moveTo>
                <a:lnTo>
                  <a:pt x="1" y="138027"/>
                </a:lnTo>
                <a:lnTo>
                  <a:pt x="243075" y="138027"/>
                </a:lnTo>
                <a:lnTo>
                  <a:pt x="2430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0" name="Google Shape;1400;p32"/>
          <p:cNvGrpSpPr/>
          <p:nvPr/>
        </p:nvGrpSpPr>
        <p:grpSpPr>
          <a:xfrm rot="5400000">
            <a:off x="202987" y="2855689"/>
            <a:ext cx="646037" cy="180671"/>
            <a:chOff x="3546149" y="1286052"/>
            <a:chExt cx="646037" cy="180671"/>
          </a:xfrm>
        </p:grpSpPr>
        <p:sp>
          <p:nvSpPr>
            <p:cNvPr id="1401" name="Google Shape;1401;p32"/>
            <p:cNvSpPr/>
            <p:nvPr/>
          </p:nvSpPr>
          <p:spPr>
            <a:xfrm>
              <a:off x="3550264" y="1286052"/>
              <a:ext cx="27996" cy="26561"/>
            </a:xfrm>
            <a:custGeom>
              <a:avLst/>
              <a:gdLst/>
              <a:ahLst/>
              <a:cxnLst/>
              <a:rect l="l" t="t" r="r" b="b"/>
              <a:pathLst>
                <a:path w="1034" h="981" extrusionOk="0">
                  <a:moveTo>
                    <a:pt x="517" y="1"/>
                  </a:moveTo>
                  <a:cubicBezTo>
                    <a:pt x="258" y="1"/>
                    <a:pt x="0" y="175"/>
                    <a:pt x="30" y="525"/>
                  </a:cubicBezTo>
                  <a:cubicBezTo>
                    <a:pt x="46" y="829"/>
                    <a:pt x="274" y="981"/>
                    <a:pt x="505" y="981"/>
                  </a:cubicBezTo>
                  <a:cubicBezTo>
                    <a:pt x="737" y="981"/>
                    <a:pt x="973" y="829"/>
                    <a:pt x="1003" y="525"/>
                  </a:cubicBezTo>
                  <a:cubicBezTo>
                    <a:pt x="1034" y="175"/>
                    <a:pt x="775" y="1"/>
                    <a:pt x="5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2"/>
            <p:cNvSpPr/>
            <p:nvPr/>
          </p:nvSpPr>
          <p:spPr>
            <a:xfrm>
              <a:off x="3619387"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2"/>
            <p:cNvSpPr/>
            <p:nvPr/>
          </p:nvSpPr>
          <p:spPr>
            <a:xfrm>
              <a:off x="3687697"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2"/>
            <p:cNvSpPr/>
            <p:nvPr/>
          </p:nvSpPr>
          <p:spPr>
            <a:xfrm>
              <a:off x="3755980"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2"/>
            <p:cNvSpPr/>
            <p:nvPr/>
          </p:nvSpPr>
          <p:spPr>
            <a:xfrm>
              <a:off x="3824291"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2"/>
            <p:cNvSpPr/>
            <p:nvPr/>
          </p:nvSpPr>
          <p:spPr>
            <a:xfrm>
              <a:off x="3888485" y="1287081"/>
              <a:ext cx="31299" cy="26750"/>
            </a:xfrm>
            <a:custGeom>
              <a:avLst/>
              <a:gdLst/>
              <a:ahLst/>
              <a:cxnLst/>
              <a:rect l="l" t="t" r="r" b="b"/>
              <a:pathLst>
                <a:path w="1156" h="988" extrusionOk="0">
                  <a:moveTo>
                    <a:pt x="639" y="1"/>
                  </a:moveTo>
                  <a:cubicBezTo>
                    <a:pt x="213" y="1"/>
                    <a:pt x="1" y="517"/>
                    <a:pt x="305" y="852"/>
                  </a:cubicBezTo>
                  <a:cubicBezTo>
                    <a:pt x="399" y="946"/>
                    <a:pt x="516" y="988"/>
                    <a:pt x="634" y="988"/>
                  </a:cubicBezTo>
                  <a:cubicBezTo>
                    <a:pt x="895" y="988"/>
                    <a:pt x="1156" y="781"/>
                    <a:pt x="1156" y="487"/>
                  </a:cubicBezTo>
                  <a:cubicBezTo>
                    <a:pt x="1156" y="213"/>
                    <a:pt x="913" y="1"/>
                    <a:pt x="6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2"/>
            <p:cNvSpPr/>
            <p:nvPr/>
          </p:nvSpPr>
          <p:spPr>
            <a:xfrm>
              <a:off x="3960911" y="1287081"/>
              <a:ext cx="26371" cy="26371"/>
            </a:xfrm>
            <a:custGeom>
              <a:avLst/>
              <a:gdLst/>
              <a:ahLst/>
              <a:cxnLst/>
              <a:rect l="l" t="t" r="r" b="b"/>
              <a:pathLst>
                <a:path w="974" h="974" extrusionOk="0">
                  <a:moveTo>
                    <a:pt x="487" y="1"/>
                  </a:moveTo>
                  <a:cubicBezTo>
                    <a:pt x="213" y="1"/>
                    <a:pt x="1" y="213"/>
                    <a:pt x="1" y="487"/>
                  </a:cubicBezTo>
                  <a:cubicBezTo>
                    <a:pt x="1"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2"/>
            <p:cNvSpPr/>
            <p:nvPr/>
          </p:nvSpPr>
          <p:spPr>
            <a:xfrm>
              <a:off x="4028382" y="1286052"/>
              <a:ext cx="28023" cy="26561"/>
            </a:xfrm>
            <a:custGeom>
              <a:avLst/>
              <a:gdLst/>
              <a:ahLst/>
              <a:cxnLst/>
              <a:rect l="l" t="t" r="r" b="b"/>
              <a:pathLst>
                <a:path w="1035" h="981" extrusionOk="0">
                  <a:moveTo>
                    <a:pt x="518" y="1"/>
                  </a:moveTo>
                  <a:cubicBezTo>
                    <a:pt x="259" y="1"/>
                    <a:pt x="1" y="175"/>
                    <a:pt x="31" y="525"/>
                  </a:cubicBezTo>
                  <a:cubicBezTo>
                    <a:pt x="62" y="829"/>
                    <a:pt x="290" y="981"/>
                    <a:pt x="518" y="981"/>
                  </a:cubicBezTo>
                  <a:cubicBezTo>
                    <a:pt x="746" y="981"/>
                    <a:pt x="974" y="829"/>
                    <a:pt x="1004" y="525"/>
                  </a:cubicBezTo>
                  <a:cubicBezTo>
                    <a:pt x="1034" y="175"/>
                    <a:pt x="776" y="1"/>
                    <a:pt x="5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2"/>
            <p:cNvSpPr/>
            <p:nvPr/>
          </p:nvSpPr>
          <p:spPr>
            <a:xfrm>
              <a:off x="4097531"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2"/>
            <p:cNvSpPr/>
            <p:nvPr/>
          </p:nvSpPr>
          <p:spPr>
            <a:xfrm>
              <a:off x="4165842"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2"/>
            <p:cNvSpPr/>
            <p:nvPr/>
          </p:nvSpPr>
          <p:spPr>
            <a:xfrm>
              <a:off x="3550264" y="1336466"/>
              <a:ext cx="27996" cy="26561"/>
            </a:xfrm>
            <a:custGeom>
              <a:avLst/>
              <a:gdLst/>
              <a:ahLst/>
              <a:cxnLst/>
              <a:rect l="l" t="t" r="r" b="b"/>
              <a:pathLst>
                <a:path w="1034" h="981" extrusionOk="0">
                  <a:moveTo>
                    <a:pt x="517" y="0"/>
                  </a:moveTo>
                  <a:cubicBezTo>
                    <a:pt x="258" y="0"/>
                    <a:pt x="0" y="183"/>
                    <a:pt x="30" y="548"/>
                  </a:cubicBezTo>
                  <a:cubicBezTo>
                    <a:pt x="46" y="836"/>
                    <a:pt x="274" y="981"/>
                    <a:pt x="505" y="981"/>
                  </a:cubicBezTo>
                  <a:cubicBezTo>
                    <a:pt x="737"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2"/>
            <p:cNvSpPr/>
            <p:nvPr/>
          </p:nvSpPr>
          <p:spPr>
            <a:xfrm>
              <a:off x="3614432" y="1338117"/>
              <a:ext cx="31299" cy="26100"/>
            </a:xfrm>
            <a:custGeom>
              <a:avLst/>
              <a:gdLst/>
              <a:ahLst/>
              <a:cxnLst/>
              <a:rect l="l" t="t" r="r" b="b"/>
              <a:pathLst>
                <a:path w="1156" h="964" extrusionOk="0">
                  <a:moveTo>
                    <a:pt x="670" y="0"/>
                  </a:moveTo>
                  <a:cubicBezTo>
                    <a:pt x="214" y="0"/>
                    <a:pt x="1" y="517"/>
                    <a:pt x="305" y="821"/>
                  </a:cubicBezTo>
                  <a:cubicBezTo>
                    <a:pt x="414" y="920"/>
                    <a:pt x="542" y="964"/>
                    <a:pt x="665"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32"/>
            <p:cNvSpPr/>
            <p:nvPr/>
          </p:nvSpPr>
          <p:spPr>
            <a:xfrm>
              <a:off x="3682742" y="1338117"/>
              <a:ext cx="31299" cy="26100"/>
            </a:xfrm>
            <a:custGeom>
              <a:avLst/>
              <a:gdLst/>
              <a:ahLst/>
              <a:cxnLst/>
              <a:rect l="l" t="t" r="r" b="b"/>
              <a:pathLst>
                <a:path w="1156" h="964" extrusionOk="0">
                  <a:moveTo>
                    <a:pt x="639" y="0"/>
                  </a:moveTo>
                  <a:cubicBezTo>
                    <a:pt x="214"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2"/>
            <p:cNvSpPr/>
            <p:nvPr/>
          </p:nvSpPr>
          <p:spPr>
            <a:xfrm>
              <a:off x="3755168" y="1336466"/>
              <a:ext cx="28023" cy="26561"/>
            </a:xfrm>
            <a:custGeom>
              <a:avLst/>
              <a:gdLst/>
              <a:ahLst/>
              <a:cxnLst/>
              <a:rect l="l" t="t" r="r" b="b"/>
              <a:pathLst>
                <a:path w="1035" h="981" extrusionOk="0">
                  <a:moveTo>
                    <a:pt x="517" y="0"/>
                  </a:moveTo>
                  <a:cubicBezTo>
                    <a:pt x="259" y="0"/>
                    <a:pt x="1" y="183"/>
                    <a:pt x="31" y="548"/>
                  </a:cubicBezTo>
                  <a:cubicBezTo>
                    <a:pt x="46" y="836"/>
                    <a:pt x="274" y="981"/>
                    <a:pt x="506" y="981"/>
                  </a:cubicBezTo>
                  <a:cubicBezTo>
                    <a:pt x="738" y="981"/>
                    <a:pt x="973" y="836"/>
                    <a:pt x="1004" y="548"/>
                  </a:cubicBezTo>
                  <a:cubicBezTo>
                    <a:pt x="1034" y="183"/>
                    <a:pt x="776"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2"/>
            <p:cNvSpPr/>
            <p:nvPr/>
          </p:nvSpPr>
          <p:spPr>
            <a:xfrm>
              <a:off x="3819363" y="1338117"/>
              <a:ext cx="31299" cy="26100"/>
            </a:xfrm>
            <a:custGeom>
              <a:avLst/>
              <a:gdLst/>
              <a:ahLst/>
              <a:cxnLst/>
              <a:rect l="l" t="t" r="r" b="b"/>
              <a:pathLst>
                <a:path w="1156" h="964" extrusionOk="0">
                  <a:moveTo>
                    <a:pt x="669" y="0"/>
                  </a:moveTo>
                  <a:cubicBezTo>
                    <a:pt x="244" y="0"/>
                    <a:pt x="0" y="517"/>
                    <a:pt x="304" y="821"/>
                  </a:cubicBezTo>
                  <a:cubicBezTo>
                    <a:pt x="413" y="920"/>
                    <a:pt x="541" y="964"/>
                    <a:pt x="66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2"/>
            <p:cNvSpPr/>
            <p:nvPr/>
          </p:nvSpPr>
          <p:spPr>
            <a:xfrm>
              <a:off x="3888485" y="1338117"/>
              <a:ext cx="31299" cy="26100"/>
            </a:xfrm>
            <a:custGeom>
              <a:avLst/>
              <a:gdLst/>
              <a:ahLst/>
              <a:cxnLst/>
              <a:rect l="l" t="t" r="r" b="b"/>
              <a:pathLst>
                <a:path w="1156" h="964" extrusionOk="0">
                  <a:moveTo>
                    <a:pt x="639" y="0"/>
                  </a:moveTo>
                  <a:cubicBezTo>
                    <a:pt x="213"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2"/>
            <p:cNvSpPr/>
            <p:nvPr/>
          </p:nvSpPr>
          <p:spPr>
            <a:xfrm>
              <a:off x="3960099" y="1336466"/>
              <a:ext cx="27996" cy="26561"/>
            </a:xfrm>
            <a:custGeom>
              <a:avLst/>
              <a:gdLst/>
              <a:ahLst/>
              <a:cxnLst/>
              <a:rect l="l" t="t" r="r" b="b"/>
              <a:pathLst>
                <a:path w="1034" h="981" extrusionOk="0">
                  <a:moveTo>
                    <a:pt x="517" y="0"/>
                  </a:moveTo>
                  <a:cubicBezTo>
                    <a:pt x="258" y="0"/>
                    <a:pt x="0" y="183"/>
                    <a:pt x="31" y="548"/>
                  </a:cubicBezTo>
                  <a:cubicBezTo>
                    <a:pt x="61" y="836"/>
                    <a:pt x="289" y="981"/>
                    <a:pt x="517" y="981"/>
                  </a:cubicBezTo>
                  <a:cubicBezTo>
                    <a:pt x="745"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2"/>
            <p:cNvSpPr/>
            <p:nvPr/>
          </p:nvSpPr>
          <p:spPr>
            <a:xfrm>
              <a:off x="4028382" y="1336466"/>
              <a:ext cx="28023" cy="26561"/>
            </a:xfrm>
            <a:custGeom>
              <a:avLst/>
              <a:gdLst/>
              <a:ahLst/>
              <a:cxnLst/>
              <a:rect l="l" t="t" r="r" b="b"/>
              <a:pathLst>
                <a:path w="1035" h="981" extrusionOk="0">
                  <a:moveTo>
                    <a:pt x="518" y="0"/>
                  </a:moveTo>
                  <a:cubicBezTo>
                    <a:pt x="259" y="0"/>
                    <a:pt x="1" y="183"/>
                    <a:pt x="31" y="548"/>
                  </a:cubicBezTo>
                  <a:cubicBezTo>
                    <a:pt x="62" y="836"/>
                    <a:pt x="290" y="981"/>
                    <a:pt x="518" y="981"/>
                  </a:cubicBezTo>
                  <a:cubicBezTo>
                    <a:pt x="746" y="981"/>
                    <a:pt x="974" y="836"/>
                    <a:pt x="1004" y="548"/>
                  </a:cubicBezTo>
                  <a:cubicBezTo>
                    <a:pt x="1034" y="183"/>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2"/>
            <p:cNvSpPr/>
            <p:nvPr/>
          </p:nvSpPr>
          <p:spPr>
            <a:xfrm>
              <a:off x="4092577" y="1338117"/>
              <a:ext cx="31299" cy="26100"/>
            </a:xfrm>
            <a:custGeom>
              <a:avLst/>
              <a:gdLst/>
              <a:ahLst/>
              <a:cxnLst/>
              <a:rect l="l" t="t" r="r" b="b"/>
              <a:pathLst>
                <a:path w="1156" h="964" extrusionOk="0">
                  <a:moveTo>
                    <a:pt x="670" y="0"/>
                  </a:moveTo>
                  <a:cubicBezTo>
                    <a:pt x="244" y="0"/>
                    <a:pt x="1" y="517"/>
                    <a:pt x="335" y="821"/>
                  </a:cubicBezTo>
                  <a:cubicBezTo>
                    <a:pt x="434" y="920"/>
                    <a:pt x="555" y="964"/>
                    <a:pt x="674"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2"/>
            <p:cNvSpPr/>
            <p:nvPr/>
          </p:nvSpPr>
          <p:spPr>
            <a:xfrm>
              <a:off x="4160887" y="1338117"/>
              <a:ext cx="31299" cy="26100"/>
            </a:xfrm>
            <a:custGeom>
              <a:avLst/>
              <a:gdLst/>
              <a:ahLst/>
              <a:cxnLst/>
              <a:rect l="l" t="t" r="r" b="b"/>
              <a:pathLst>
                <a:path w="1156" h="964" extrusionOk="0">
                  <a:moveTo>
                    <a:pt x="669" y="0"/>
                  </a:moveTo>
                  <a:cubicBezTo>
                    <a:pt x="244" y="0"/>
                    <a:pt x="1" y="517"/>
                    <a:pt x="335" y="821"/>
                  </a:cubicBezTo>
                  <a:cubicBezTo>
                    <a:pt x="434" y="920"/>
                    <a:pt x="555" y="964"/>
                    <a:pt x="67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2"/>
            <p:cNvSpPr/>
            <p:nvPr/>
          </p:nvSpPr>
          <p:spPr>
            <a:xfrm>
              <a:off x="3550264" y="1387285"/>
              <a:ext cx="27996" cy="26561"/>
            </a:xfrm>
            <a:custGeom>
              <a:avLst/>
              <a:gdLst/>
              <a:ahLst/>
              <a:cxnLst/>
              <a:rect l="l" t="t" r="r" b="b"/>
              <a:pathLst>
                <a:path w="1034" h="981" extrusionOk="0">
                  <a:moveTo>
                    <a:pt x="517" y="0"/>
                  </a:moveTo>
                  <a:cubicBezTo>
                    <a:pt x="258" y="0"/>
                    <a:pt x="0" y="175"/>
                    <a:pt x="30" y="525"/>
                  </a:cubicBezTo>
                  <a:cubicBezTo>
                    <a:pt x="46" y="829"/>
                    <a:pt x="274" y="981"/>
                    <a:pt x="505" y="981"/>
                  </a:cubicBezTo>
                  <a:cubicBezTo>
                    <a:pt x="737" y="981"/>
                    <a:pt x="973" y="829"/>
                    <a:pt x="1003" y="525"/>
                  </a:cubicBezTo>
                  <a:cubicBezTo>
                    <a:pt x="1034" y="175"/>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2"/>
            <p:cNvSpPr/>
            <p:nvPr/>
          </p:nvSpPr>
          <p:spPr>
            <a:xfrm>
              <a:off x="3619387"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2"/>
            <p:cNvSpPr/>
            <p:nvPr/>
          </p:nvSpPr>
          <p:spPr>
            <a:xfrm>
              <a:off x="3687697"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2"/>
            <p:cNvSpPr/>
            <p:nvPr/>
          </p:nvSpPr>
          <p:spPr>
            <a:xfrm>
              <a:off x="3755980"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2"/>
            <p:cNvSpPr/>
            <p:nvPr/>
          </p:nvSpPr>
          <p:spPr>
            <a:xfrm>
              <a:off x="3824291"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2"/>
            <p:cNvSpPr/>
            <p:nvPr/>
          </p:nvSpPr>
          <p:spPr>
            <a:xfrm>
              <a:off x="3888485" y="1388314"/>
              <a:ext cx="31299" cy="26913"/>
            </a:xfrm>
            <a:custGeom>
              <a:avLst/>
              <a:gdLst/>
              <a:ahLst/>
              <a:cxnLst/>
              <a:rect l="l" t="t" r="r" b="b"/>
              <a:pathLst>
                <a:path w="1156" h="994" extrusionOk="0">
                  <a:moveTo>
                    <a:pt x="639" y="0"/>
                  </a:moveTo>
                  <a:cubicBezTo>
                    <a:pt x="213" y="0"/>
                    <a:pt x="1" y="547"/>
                    <a:pt x="305" y="851"/>
                  </a:cubicBezTo>
                  <a:cubicBezTo>
                    <a:pt x="402" y="949"/>
                    <a:pt x="525" y="993"/>
                    <a:pt x="647" y="993"/>
                  </a:cubicBezTo>
                  <a:cubicBezTo>
                    <a:pt x="904" y="993"/>
                    <a:pt x="1156" y="796"/>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2"/>
            <p:cNvSpPr/>
            <p:nvPr/>
          </p:nvSpPr>
          <p:spPr>
            <a:xfrm>
              <a:off x="3960911" y="1388314"/>
              <a:ext cx="26371" cy="27183"/>
            </a:xfrm>
            <a:custGeom>
              <a:avLst/>
              <a:gdLst/>
              <a:ahLst/>
              <a:cxnLst/>
              <a:rect l="l" t="t" r="r" b="b"/>
              <a:pathLst>
                <a:path w="974" h="1004" extrusionOk="0">
                  <a:moveTo>
                    <a:pt x="487" y="0"/>
                  </a:moveTo>
                  <a:cubicBezTo>
                    <a:pt x="213" y="0"/>
                    <a:pt x="1" y="213"/>
                    <a:pt x="1" y="487"/>
                  </a:cubicBezTo>
                  <a:cubicBezTo>
                    <a:pt x="1"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2"/>
            <p:cNvSpPr/>
            <p:nvPr/>
          </p:nvSpPr>
          <p:spPr>
            <a:xfrm>
              <a:off x="4028382" y="1387285"/>
              <a:ext cx="28023" cy="26561"/>
            </a:xfrm>
            <a:custGeom>
              <a:avLst/>
              <a:gdLst/>
              <a:ahLst/>
              <a:cxnLst/>
              <a:rect l="l" t="t" r="r" b="b"/>
              <a:pathLst>
                <a:path w="1035" h="981" extrusionOk="0">
                  <a:moveTo>
                    <a:pt x="518" y="0"/>
                  </a:moveTo>
                  <a:cubicBezTo>
                    <a:pt x="259" y="0"/>
                    <a:pt x="1" y="175"/>
                    <a:pt x="31" y="525"/>
                  </a:cubicBezTo>
                  <a:cubicBezTo>
                    <a:pt x="62" y="829"/>
                    <a:pt x="290" y="981"/>
                    <a:pt x="518" y="981"/>
                  </a:cubicBezTo>
                  <a:cubicBezTo>
                    <a:pt x="746" y="981"/>
                    <a:pt x="974" y="829"/>
                    <a:pt x="1004" y="525"/>
                  </a:cubicBezTo>
                  <a:cubicBezTo>
                    <a:pt x="1034" y="175"/>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2"/>
            <p:cNvSpPr/>
            <p:nvPr/>
          </p:nvSpPr>
          <p:spPr>
            <a:xfrm>
              <a:off x="4097531"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2"/>
            <p:cNvSpPr/>
            <p:nvPr/>
          </p:nvSpPr>
          <p:spPr>
            <a:xfrm>
              <a:off x="4165842"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2"/>
            <p:cNvSpPr/>
            <p:nvPr/>
          </p:nvSpPr>
          <p:spPr>
            <a:xfrm>
              <a:off x="3546149" y="1439323"/>
              <a:ext cx="31299" cy="26506"/>
            </a:xfrm>
            <a:custGeom>
              <a:avLst/>
              <a:gdLst/>
              <a:ahLst/>
              <a:cxnLst/>
              <a:rect l="l" t="t" r="r" b="b"/>
              <a:pathLst>
                <a:path w="1156" h="979" extrusionOk="0">
                  <a:moveTo>
                    <a:pt x="669" y="1"/>
                  </a:moveTo>
                  <a:cubicBezTo>
                    <a:pt x="213" y="1"/>
                    <a:pt x="0" y="518"/>
                    <a:pt x="304" y="822"/>
                  </a:cubicBezTo>
                  <a:cubicBezTo>
                    <a:pt x="403" y="930"/>
                    <a:pt x="528" y="978"/>
                    <a:pt x="651" y="978"/>
                  </a:cubicBezTo>
                  <a:cubicBezTo>
                    <a:pt x="906" y="978"/>
                    <a:pt x="1155" y="774"/>
                    <a:pt x="1155" y="487"/>
                  </a:cubicBezTo>
                  <a:cubicBezTo>
                    <a:pt x="1155" y="214"/>
                    <a:pt x="942" y="1"/>
                    <a:pt x="6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2"/>
            <p:cNvSpPr/>
            <p:nvPr/>
          </p:nvSpPr>
          <p:spPr>
            <a:xfrm>
              <a:off x="3619387"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2"/>
            <p:cNvSpPr/>
            <p:nvPr/>
          </p:nvSpPr>
          <p:spPr>
            <a:xfrm>
              <a:off x="3687697"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2"/>
            <p:cNvSpPr/>
            <p:nvPr/>
          </p:nvSpPr>
          <p:spPr>
            <a:xfrm>
              <a:off x="3755980"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2"/>
            <p:cNvSpPr/>
            <p:nvPr/>
          </p:nvSpPr>
          <p:spPr>
            <a:xfrm>
              <a:off x="3824291"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2"/>
            <p:cNvSpPr/>
            <p:nvPr/>
          </p:nvSpPr>
          <p:spPr>
            <a:xfrm>
              <a:off x="3891789" y="1440163"/>
              <a:ext cx="28835" cy="26561"/>
            </a:xfrm>
            <a:custGeom>
              <a:avLst/>
              <a:gdLst/>
              <a:ahLst/>
              <a:cxnLst/>
              <a:rect l="l" t="t" r="r" b="b"/>
              <a:pathLst>
                <a:path w="1065" h="981" extrusionOk="0">
                  <a:moveTo>
                    <a:pt x="532" y="0"/>
                  </a:moveTo>
                  <a:cubicBezTo>
                    <a:pt x="297" y="0"/>
                    <a:pt x="61" y="152"/>
                    <a:pt x="31" y="456"/>
                  </a:cubicBezTo>
                  <a:cubicBezTo>
                    <a:pt x="0" y="806"/>
                    <a:pt x="266" y="981"/>
                    <a:pt x="532" y="981"/>
                  </a:cubicBezTo>
                  <a:cubicBezTo>
                    <a:pt x="798" y="981"/>
                    <a:pt x="1064" y="806"/>
                    <a:pt x="1034" y="456"/>
                  </a:cubicBezTo>
                  <a:cubicBezTo>
                    <a:pt x="1003" y="152"/>
                    <a:pt x="768" y="0"/>
                    <a:pt x="5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2"/>
            <p:cNvSpPr/>
            <p:nvPr/>
          </p:nvSpPr>
          <p:spPr>
            <a:xfrm>
              <a:off x="3960911" y="1439323"/>
              <a:ext cx="26371" cy="26371"/>
            </a:xfrm>
            <a:custGeom>
              <a:avLst/>
              <a:gdLst/>
              <a:ahLst/>
              <a:cxnLst/>
              <a:rect l="l" t="t" r="r" b="b"/>
              <a:pathLst>
                <a:path w="974" h="974" extrusionOk="0">
                  <a:moveTo>
                    <a:pt x="487" y="1"/>
                  </a:moveTo>
                  <a:cubicBezTo>
                    <a:pt x="213" y="1"/>
                    <a:pt x="1" y="214"/>
                    <a:pt x="1" y="487"/>
                  </a:cubicBezTo>
                  <a:cubicBezTo>
                    <a:pt x="1"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2"/>
            <p:cNvSpPr/>
            <p:nvPr/>
          </p:nvSpPr>
          <p:spPr>
            <a:xfrm>
              <a:off x="4024267" y="1439323"/>
              <a:ext cx="31326" cy="26506"/>
            </a:xfrm>
            <a:custGeom>
              <a:avLst/>
              <a:gdLst/>
              <a:ahLst/>
              <a:cxnLst/>
              <a:rect l="l" t="t" r="r" b="b"/>
              <a:pathLst>
                <a:path w="1157" h="979" extrusionOk="0">
                  <a:moveTo>
                    <a:pt x="670" y="1"/>
                  </a:moveTo>
                  <a:cubicBezTo>
                    <a:pt x="244" y="1"/>
                    <a:pt x="1" y="518"/>
                    <a:pt x="305" y="822"/>
                  </a:cubicBezTo>
                  <a:cubicBezTo>
                    <a:pt x="414" y="930"/>
                    <a:pt x="542" y="978"/>
                    <a:pt x="666" y="978"/>
                  </a:cubicBezTo>
                  <a:cubicBezTo>
                    <a:pt x="921" y="978"/>
                    <a:pt x="1156" y="774"/>
                    <a:pt x="1156" y="487"/>
                  </a:cubicBezTo>
                  <a:cubicBezTo>
                    <a:pt x="1156" y="214"/>
                    <a:pt x="943" y="1"/>
                    <a:pt x="6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2"/>
            <p:cNvSpPr/>
            <p:nvPr/>
          </p:nvSpPr>
          <p:spPr>
            <a:xfrm>
              <a:off x="4097531"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2"/>
            <p:cNvSpPr/>
            <p:nvPr/>
          </p:nvSpPr>
          <p:spPr>
            <a:xfrm>
              <a:off x="4165842"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1" name="Google Shape;1441;p32"/>
          <p:cNvSpPr/>
          <p:nvPr/>
        </p:nvSpPr>
        <p:spPr>
          <a:xfrm rot="7950641">
            <a:off x="7591208" y="3697795"/>
            <a:ext cx="1076565" cy="1087640"/>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32"/>
          <p:cNvSpPr/>
          <p:nvPr/>
        </p:nvSpPr>
        <p:spPr>
          <a:xfrm rot="-7401357">
            <a:off x="635616" y="3708810"/>
            <a:ext cx="1015692" cy="1026140"/>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2"/>
          <p:cNvSpPr/>
          <p:nvPr/>
        </p:nvSpPr>
        <p:spPr>
          <a:xfrm rot="4321182">
            <a:off x="7594369" y="551173"/>
            <a:ext cx="1147418" cy="1154188"/>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2"/>
          <p:cNvSpPr txBox="1">
            <a:spLocks noGrp="1"/>
          </p:cNvSpPr>
          <p:nvPr>
            <p:ph type="title"/>
          </p:nvPr>
        </p:nvSpPr>
        <p:spPr>
          <a:xfrm>
            <a:off x="717425" y="329825"/>
            <a:ext cx="7709100" cy="606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500" b="1">
                <a:solidFill>
                  <a:schemeClr val="accent1"/>
                </a:solidFill>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anks">
  <p:cSld name="CUSTOM_6_1_1_1_1">
    <p:spTree>
      <p:nvGrpSpPr>
        <p:cNvPr id="1" name="Shape 1725"/>
        <p:cNvGrpSpPr/>
        <p:nvPr/>
      </p:nvGrpSpPr>
      <p:grpSpPr>
        <a:xfrm>
          <a:off x="0" y="0"/>
          <a:ext cx="0" cy="0"/>
          <a:chOff x="0" y="0"/>
          <a:chExt cx="0" cy="0"/>
        </a:xfrm>
      </p:grpSpPr>
      <p:pic>
        <p:nvPicPr>
          <p:cNvPr id="1726" name="Google Shape;1726;p39"/>
          <p:cNvPicPr preferRelativeResize="0"/>
          <p:nvPr/>
        </p:nvPicPr>
        <p:blipFill>
          <a:blip r:embed="rId2">
            <a:alphaModFix/>
          </a:blip>
          <a:stretch>
            <a:fillRect/>
          </a:stretch>
        </p:blipFill>
        <p:spPr>
          <a:xfrm flipH="1">
            <a:off x="-6350" y="-11200"/>
            <a:ext cx="9177974" cy="5164224"/>
          </a:xfrm>
          <a:prstGeom prst="rect">
            <a:avLst/>
          </a:prstGeom>
          <a:noFill/>
          <a:ln>
            <a:noFill/>
          </a:ln>
        </p:spPr>
      </p:pic>
      <p:sp>
        <p:nvSpPr>
          <p:cNvPr id="1727" name="Google Shape;1727;p39"/>
          <p:cNvSpPr/>
          <p:nvPr/>
        </p:nvSpPr>
        <p:spPr>
          <a:xfrm>
            <a:off x="717425" y="1199725"/>
            <a:ext cx="7709155" cy="3548674"/>
          </a:xfrm>
          <a:custGeom>
            <a:avLst/>
            <a:gdLst/>
            <a:ahLst/>
            <a:cxnLst/>
            <a:rect l="l" t="t" r="r" b="b"/>
            <a:pathLst>
              <a:path w="243076" h="138027" extrusionOk="0">
                <a:moveTo>
                  <a:pt x="1" y="0"/>
                </a:moveTo>
                <a:lnTo>
                  <a:pt x="1" y="138027"/>
                </a:lnTo>
                <a:lnTo>
                  <a:pt x="243075" y="138027"/>
                </a:lnTo>
                <a:lnTo>
                  <a:pt x="2430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9"/>
          <p:cNvSpPr txBox="1"/>
          <p:nvPr/>
        </p:nvSpPr>
        <p:spPr>
          <a:xfrm>
            <a:off x="653925" y="3561200"/>
            <a:ext cx="3917100" cy="673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300"/>
              </a:spcBef>
              <a:spcAft>
                <a:spcPts val="0"/>
              </a:spcAft>
              <a:buNone/>
            </a:pPr>
            <a:r>
              <a:rPr lang="en" b="1">
                <a:solidFill>
                  <a:schemeClr val="lt1"/>
                </a:solidFill>
                <a:latin typeface="Asap"/>
                <a:ea typeface="Asap"/>
                <a:cs typeface="Asap"/>
                <a:sym typeface="Asap"/>
              </a:rPr>
              <a:t>CREDITS:</a:t>
            </a:r>
            <a:r>
              <a:rPr lang="en">
                <a:solidFill>
                  <a:schemeClr val="lt1"/>
                </a:solidFill>
                <a:latin typeface="Asap"/>
                <a:ea typeface="Asap"/>
                <a:cs typeface="Asap"/>
                <a:sym typeface="Asap"/>
              </a:rPr>
              <a:t> This presentation template was created by </a:t>
            </a:r>
            <a:r>
              <a:rPr lang="en" b="1">
                <a:solidFill>
                  <a:schemeClr val="lt1"/>
                </a:solidFill>
                <a:uFill>
                  <a:noFill/>
                </a:uFill>
                <a:latin typeface="Asap"/>
                <a:ea typeface="Asap"/>
                <a:cs typeface="Asap"/>
                <a:sym typeface="Asap"/>
                <a:hlinkClick r:id="rId3">
                  <a:extLst>
                    <a:ext uri="{A12FA001-AC4F-418D-AE19-62706E023703}">
                      <ahyp:hlinkClr xmlns:ahyp="http://schemas.microsoft.com/office/drawing/2018/hyperlinkcolor" xmlns="" val="tx"/>
                    </a:ext>
                  </a:extLst>
                </a:hlinkClick>
              </a:rPr>
              <a:t>Slidesgo</a:t>
            </a:r>
            <a:r>
              <a:rPr lang="en">
                <a:solidFill>
                  <a:schemeClr val="lt1"/>
                </a:solidFill>
                <a:latin typeface="Asap"/>
                <a:ea typeface="Asap"/>
                <a:cs typeface="Asap"/>
                <a:sym typeface="Asap"/>
              </a:rPr>
              <a:t>, including icons by </a:t>
            </a:r>
            <a:r>
              <a:rPr lang="en" b="1">
                <a:solidFill>
                  <a:schemeClr val="lt1"/>
                </a:solidFill>
                <a:uFill>
                  <a:noFill/>
                </a:uFill>
                <a:latin typeface="Asap"/>
                <a:ea typeface="Asap"/>
                <a:cs typeface="Asap"/>
                <a:sym typeface="Asap"/>
                <a:hlinkClick r:id="rId4">
                  <a:extLst>
                    <a:ext uri="{A12FA001-AC4F-418D-AE19-62706E023703}">
                      <ahyp:hlinkClr xmlns:ahyp="http://schemas.microsoft.com/office/drawing/2018/hyperlinkcolor" xmlns="" val="tx"/>
                    </a:ext>
                  </a:extLst>
                </a:hlinkClick>
              </a:rPr>
              <a:t>Flaticon</a:t>
            </a:r>
            <a:r>
              <a:rPr lang="en">
                <a:solidFill>
                  <a:schemeClr val="lt1"/>
                </a:solidFill>
                <a:latin typeface="Asap"/>
                <a:ea typeface="Asap"/>
                <a:cs typeface="Asap"/>
                <a:sym typeface="Asap"/>
              </a:rPr>
              <a:t>, and infographics &amp; images by </a:t>
            </a:r>
            <a:r>
              <a:rPr lang="en" b="1">
                <a:solidFill>
                  <a:schemeClr val="lt1"/>
                </a:solidFill>
                <a:uFill>
                  <a:noFill/>
                </a:uFill>
                <a:latin typeface="Asap"/>
                <a:ea typeface="Asap"/>
                <a:cs typeface="Asap"/>
                <a:sym typeface="Asap"/>
                <a:hlinkClick r:id="rId5">
                  <a:extLst>
                    <a:ext uri="{A12FA001-AC4F-418D-AE19-62706E023703}">
                      <ahyp:hlinkClr xmlns:ahyp="http://schemas.microsoft.com/office/drawing/2018/hyperlinkcolor" xmlns="" val="tx"/>
                    </a:ext>
                  </a:extLst>
                </a:hlinkClick>
              </a:rPr>
              <a:t>Freepik</a:t>
            </a:r>
            <a:r>
              <a:rPr lang="en">
                <a:solidFill>
                  <a:schemeClr val="lt1"/>
                </a:solidFill>
                <a:latin typeface="Asap"/>
                <a:ea typeface="Asap"/>
                <a:cs typeface="Asap"/>
                <a:sym typeface="Asap"/>
              </a:rPr>
              <a:t> </a:t>
            </a:r>
            <a:endParaRPr sz="800">
              <a:solidFill>
                <a:srgbClr val="434343"/>
              </a:solidFill>
              <a:latin typeface="Anaheim"/>
              <a:ea typeface="Anaheim"/>
              <a:cs typeface="Anaheim"/>
              <a:sym typeface="Anaheim"/>
            </a:endParaRPr>
          </a:p>
        </p:txBody>
      </p:sp>
      <p:sp>
        <p:nvSpPr>
          <p:cNvPr id="1729" name="Google Shape;1729;p39"/>
          <p:cNvSpPr txBox="1">
            <a:spLocks noGrp="1"/>
          </p:cNvSpPr>
          <p:nvPr>
            <p:ph type="title"/>
          </p:nvPr>
        </p:nvSpPr>
        <p:spPr>
          <a:xfrm>
            <a:off x="651350" y="278250"/>
            <a:ext cx="3951000" cy="9399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6600" b="1">
                <a:solidFill>
                  <a:schemeClr val="accent1"/>
                </a:solidFill>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30" name="Google Shape;1730;p39"/>
          <p:cNvSpPr txBox="1">
            <a:spLocks noGrp="1"/>
          </p:cNvSpPr>
          <p:nvPr>
            <p:ph type="subTitle" idx="1"/>
          </p:nvPr>
        </p:nvSpPr>
        <p:spPr>
          <a:xfrm>
            <a:off x="651350" y="1338700"/>
            <a:ext cx="3131700" cy="123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731" name="Google Shape;1731;p39"/>
          <p:cNvSpPr/>
          <p:nvPr/>
        </p:nvSpPr>
        <p:spPr>
          <a:xfrm rot="10800000" flipH="1">
            <a:off x="4387141" y="-10462"/>
            <a:ext cx="4784475" cy="5164225"/>
          </a:xfrm>
          <a:custGeom>
            <a:avLst/>
            <a:gdLst/>
            <a:ahLst/>
            <a:cxnLst/>
            <a:rect l="l" t="t" r="r" b="b"/>
            <a:pathLst>
              <a:path w="191379" h="206569" extrusionOk="0">
                <a:moveTo>
                  <a:pt x="61308" y="0"/>
                </a:moveTo>
                <a:lnTo>
                  <a:pt x="0" y="206569"/>
                </a:lnTo>
                <a:lnTo>
                  <a:pt x="191379" y="206293"/>
                </a:lnTo>
                <a:lnTo>
                  <a:pt x="190551" y="0"/>
                </a:lnTo>
                <a:close/>
              </a:path>
            </a:pathLst>
          </a:custGeom>
          <a:gradFill>
            <a:gsLst>
              <a:gs pos="0">
                <a:schemeClr val="accent1"/>
              </a:gs>
              <a:gs pos="100000">
                <a:schemeClr val="lt2"/>
              </a:gs>
            </a:gsLst>
            <a:lin ang="8100019" scaled="0"/>
          </a:gradFill>
          <a:ln>
            <a:noFill/>
          </a:ln>
        </p:spPr>
      </p:sp>
      <p:sp>
        <p:nvSpPr>
          <p:cNvPr id="1732" name="Google Shape;1732;p39"/>
          <p:cNvSpPr/>
          <p:nvPr/>
        </p:nvSpPr>
        <p:spPr>
          <a:xfrm rot="4647285">
            <a:off x="3554742" y="1977246"/>
            <a:ext cx="1085863" cy="1097034"/>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9"/>
          <p:cNvSpPr/>
          <p:nvPr/>
        </p:nvSpPr>
        <p:spPr>
          <a:xfrm rot="7778702">
            <a:off x="4440401" y="4212685"/>
            <a:ext cx="646087" cy="652791"/>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734"/>
        <p:cNvGrpSpPr/>
        <p:nvPr/>
      </p:nvGrpSpPr>
      <p:grpSpPr>
        <a:xfrm>
          <a:off x="0" y="0"/>
          <a:ext cx="0" cy="0"/>
          <a:chOff x="0" y="0"/>
          <a:chExt cx="0" cy="0"/>
        </a:xfrm>
      </p:grpSpPr>
      <p:pic>
        <p:nvPicPr>
          <p:cNvPr id="1735" name="Google Shape;1735;p40"/>
          <p:cNvPicPr preferRelativeResize="0"/>
          <p:nvPr/>
        </p:nvPicPr>
        <p:blipFill>
          <a:blip r:embed="rId2">
            <a:alphaModFix/>
          </a:blip>
          <a:stretch>
            <a:fillRect/>
          </a:stretch>
        </p:blipFill>
        <p:spPr>
          <a:xfrm flipH="1">
            <a:off x="-27626" y="-12675"/>
            <a:ext cx="9200026" cy="5157324"/>
          </a:xfrm>
          <a:prstGeom prst="rect">
            <a:avLst/>
          </a:prstGeom>
          <a:noFill/>
          <a:ln>
            <a:noFill/>
          </a:ln>
          <a:effectLst>
            <a:outerShdw blurRad="185738" dist="190500" dir="5520000" algn="bl" rotWithShape="0">
              <a:srgbClr val="000000">
                <a:alpha val="87000"/>
              </a:srgbClr>
            </a:outerShdw>
          </a:effectLst>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736"/>
        <p:cNvGrpSpPr/>
        <p:nvPr/>
      </p:nvGrpSpPr>
      <p:grpSpPr>
        <a:xfrm>
          <a:off x="0" y="0"/>
          <a:ext cx="0" cy="0"/>
          <a:chOff x="0" y="0"/>
          <a:chExt cx="0" cy="0"/>
        </a:xfrm>
      </p:grpSpPr>
      <p:pic>
        <p:nvPicPr>
          <p:cNvPr id="1737" name="Google Shape;1737;p41"/>
          <p:cNvPicPr preferRelativeResize="0"/>
          <p:nvPr/>
        </p:nvPicPr>
        <p:blipFill>
          <a:blip r:embed="rId2">
            <a:alphaModFix/>
          </a:blip>
          <a:stretch>
            <a:fillRect/>
          </a:stretch>
        </p:blipFill>
        <p:spPr>
          <a:xfrm>
            <a:off x="-6350" y="-11200"/>
            <a:ext cx="9177974" cy="516422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CUSTOM_9_1_1">
    <p:spTree>
      <p:nvGrpSpPr>
        <p:cNvPr id="1" name="Shape 1738"/>
        <p:cNvGrpSpPr/>
        <p:nvPr/>
      </p:nvGrpSpPr>
      <p:grpSpPr>
        <a:xfrm>
          <a:off x="0" y="0"/>
          <a:ext cx="0" cy="0"/>
          <a:chOff x="0" y="0"/>
          <a:chExt cx="0" cy="0"/>
        </a:xfrm>
      </p:grpSpPr>
      <p:pic>
        <p:nvPicPr>
          <p:cNvPr id="1739" name="Google Shape;1739;p42"/>
          <p:cNvPicPr preferRelativeResize="0"/>
          <p:nvPr/>
        </p:nvPicPr>
        <p:blipFill>
          <a:blip r:embed="rId2">
            <a:alphaModFix/>
          </a:blip>
          <a:stretch>
            <a:fillRect/>
          </a:stretch>
        </p:blipFill>
        <p:spPr>
          <a:xfrm flipH="1">
            <a:off x="-27626" y="-12675"/>
            <a:ext cx="9200026" cy="5157324"/>
          </a:xfrm>
          <a:prstGeom prst="rect">
            <a:avLst/>
          </a:prstGeom>
          <a:noFill/>
          <a:ln>
            <a:noFill/>
          </a:ln>
          <a:effectLst>
            <a:outerShdw blurRad="185738" dist="190500" dir="5520000" algn="bl" rotWithShape="0">
              <a:srgbClr val="000000">
                <a:alpha val="87000"/>
              </a:srgbClr>
            </a:outerShdw>
          </a:effectLst>
        </p:spPr>
      </p:pic>
      <p:sp>
        <p:nvSpPr>
          <p:cNvPr id="1740" name="Google Shape;1740;p42"/>
          <p:cNvSpPr/>
          <p:nvPr/>
        </p:nvSpPr>
        <p:spPr>
          <a:xfrm rot="10800000" flipH="1">
            <a:off x="-29200" y="3283750"/>
            <a:ext cx="9201600" cy="1858500"/>
          </a:xfrm>
          <a:custGeom>
            <a:avLst/>
            <a:gdLst/>
            <a:ahLst/>
            <a:cxnLst/>
            <a:rect l="l" t="t" r="r" b="b"/>
            <a:pathLst>
              <a:path w="368064" h="89826" extrusionOk="0">
                <a:moveTo>
                  <a:pt x="368064" y="28160"/>
                </a:moveTo>
                <a:lnTo>
                  <a:pt x="829" y="89826"/>
                </a:lnTo>
                <a:lnTo>
                  <a:pt x="0" y="0"/>
                </a:lnTo>
                <a:lnTo>
                  <a:pt x="367511" y="749"/>
                </a:lnTo>
                <a:close/>
              </a:path>
            </a:pathLst>
          </a:custGeom>
          <a:gradFill>
            <a:gsLst>
              <a:gs pos="0">
                <a:schemeClr val="accent1"/>
              </a:gs>
              <a:gs pos="100000">
                <a:schemeClr val="lt2"/>
              </a:gs>
            </a:gsLst>
            <a:lin ang="8100019" scaled="0"/>
          </a:gra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pic>
        <p:nvPicPr>
          <p:cNvPr id="59" name="Google Shape;59;p3"/>
          <p:cNvPicPr preferRelativeResize="0"/>
          <p:nvPr/>
        </p:nvPicPr>
        <p:blipFill>
          <a:blip r:embed="rId2">
            <a:alphaModFix/>
          </a:blip>
          <a:stretch>
            <a:fillRect/>
          </a:stretch>
        </p:blipFill>
        <p:spPr>
          <a:xfrm>
            <a:off x="-27626" y="-12675"/>
            <a:ext cx="9200026" cy="5157324"/>
          </a:xfrm>
          <a:prstGeom prst="rect">
            <a:avLst/>
          </a:prstGeom>
          <a:noFill/>
          <a:ln>
            <a:noFill/>
          </a:ln>
          <a:effectLst>
            <a:outerShdw blurRad="185738" dist="190500" dir="5520000" algn="bl" rotWithShape="0">
              <a:srgbClr val="000000">
                <a:alpha val="87000"/>
              </a:srgbClr>
            </a:outerShdw>
          </a:effectLst>
        </p:spPr>
      </p:pic>
      <p:sp>
        <p:nvSpPr>
          <p:cNvPr id="60" name="Google Shape;60;p3"/>
          <p:cNvSpPr/>
          <p:nvPr/>
        </p:nvSpPr>
        <p:spPr>
          <a:xfrm rot="10800000" flipH="1">
            <a:off x="2227836" y="938780"/>
            <a:ext cx="4688328" cy="3265719"/>
          </a:xfrm>
          <a:custGeom>
            <a:avLst/>
            <a:gdLst/>
            <a:ahLst/>
            <a:cxnLst/>
            <a:rect l="l" t="t" r="r" b="b"/>
            <a:pathLst>
              <a:path w="243076" h="138027" extrusionOk="0">
                <a:moveTo>
                  <a:pt x="1" y="0"/>
                </a:moveTo>
                <a:lnTo>
                  <a:pt x="1" y="138027"/>
                </a:lnTo>
                <a:lnTo>
                  <a:pt x="243075" y="138027"/>
                </a:lnTo>
                <a:lnTo>
                  <a:pt x="2430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txBox="1">
            <a:spLocks noGrp="1"/>
          </p:cNvSpPr>
          <p:nvPr>
            <p:ph type="title"/>
          </p:nvPr>
        </p:nvSpPr>
        <p:spPr>
          <a:xfrm>
            <a:off x="2324250" y="2663510"/>
            <a:ext cx="4495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2" name="Google Shape;62;p3"/>
          <p:cNvSpPr txBox="1">
            <a:spLocks noGrp="1"/>
          </p:cNvSpPr>
          <p:nvPr>
            <p:ph type="title" idx="2" hasCustomPrompt="1"/>
          </p:nvPr>
        </p:nvSpPr>
        <p:spPr>
          <a:xfrm>
            <a:off x="2569050" y="970910"/>
            <a:ext cx="4005900" cy="153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12000">
                <a:solidFill>
                  <a:schemeClr val="l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3" name="Google Shape;63;p3"/>
          <p:cNvSpPr txBox="1">
            <a:spLocks noGrp="1"/>
          </p:cNvSpPr>
          <p:nvPr>
            <p:ph type="subTitle" idx="1"/>
          </p:nvPr>
        </p:nvSpPr>
        <p:spPr>
          <a:xfrm>
            <a:off x="1983000" y="3505310"/>
            <a:ext cx="5178000" cy="278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64" name="Google Shape;64;p3"/>
          <p:cNvSpPr/>
          <p:nvPr/>
        </p:nvSpPr>
        <p:spPr>
          <a:xfrm rot="10800000" flipH="1">
            <a:off x="-27625" y="-25901"/>
            <a:ext cx="2252150" cy="5187237"/>
          </a:xfrm>
          <a:custGeom>
            <a:avLst/>
            <a:gdLst/>
            <a:ahLst/>
            <a:cxnLst/>
            <a:rect l="l" t="t" r="r" b="b"/>
            <a:pathLst>
              <a:path w="90086" h="206293" extrusionOk="0">
                <a:moveTo>
                  <a:pt x="50265" y="230"/>
                </a:moveTo>
                <a:lnTo>
                  <a:pt x="90086" y="205834"/>
                </a:lnTo>
                <a:lnTo>
                  <a:pt x="0" y="206293"/>
                </a:lnTo>
                <a:lnTo>
                  <a:pt x="749" y="0"/>
                </a:lnTo>
                <a:close/>
              </a:path>
            </a:pathLst>
          </a:custGeom>
          <a:gradFill>
            <a:gsLst>
              <a:gs pos="0">
                <a:schemeClr val="accent1"/>
              </a:gs>
              <a:gs pos="100000">
                <a:schemeClr val="lt2"/>
              </a:gs>
            </a:gsLst>
            <a:lin ang="8100019" scaled="0"/>
          </a:gradFill>
          <a:ln>
            <a:noFill/>
          </a:ln>
        </p:spPr>
      </p:sp>
      <p:sp>
        <p:nvSpPr>
          <p:cNvPr id="65" name="Google Shape;65;p3"/>
          <p:cNvSpPr/>
          <p:nvPr/>
        </p:nvSpPr>
        <p:spPr>
          <a:xfrm rot="10800000">
            <a:off x="6912600" y="-25787"/>
            <a:ext cx="2252150" cy="5187237"/>
          </a:xfrm>
          <a:custGeom>
            <a:avLst/>
            <a:gdLst/>
            <a:ahLst/>
            <a:cxnLst/>
            <a:rect l="l" t="t" r="r" b="b"/>
            <a:pathLst>
              <a:path w="90086" h="206293" extrusionOk="0">
                <a:moveTo>
                  <a:pt x="50265" y="230"/>
                </a:moveTo>
                <a:lnTo>
                  <a:pt x="90086" y="205834"/>
                </a:lnTo>
                <a:lnTo>
                  <a:pt x="0" y="206293"/>
                </a:lnTo>
                <a:lnTo>
                  <a:pt x="749" y="0"/>
                </a:lnTo>
                <a:close/>
              </a:path>
            </a:pathLst>
          </a:custGeom>
          <a:gradFill>
            <a:gsLst>
              <a:gs pos="0">
                <a:schemeClr val="accent1"/>
              </a:gs>
              <a:gs pos="100000">
                <a:schemeClr val="lt2"/>
              </a:gs>
            </a:gsLst>
            <a:lin ang="8100019" scaled="0"/>
          </a:gradFill>
          <a:ln>
            <a:noFill/>
          </a:ln>
        </p:spPr>
      </p:sp>
      <p:grpSp>
        <p:nvGrpSpPr>
          <p:cNvPr id="66" name="Google Shape;66;p3"/>
          <p:cNvGrpSpPr/>
          <p:nvPr/>
        </p:nvGrpSpPr>
        <p:grpSpPr>
          <a:xfrm>
            <a:off x="2231083" y="516797"/>
            <a:ext cx="646037" cy="180671"/>
            <a:chOff x="3546149" y="1286052"/>
            <a:chExt cx="646037" cy="180671"/>
          </a:xfrm>
        </p:grpSpPr>
        <p:sp>
          <p:nvSpPr>
            <p:cNvPr id="67" name="Google Shape;67;p3"/>
            <p:cNvSpPr/>
            <p:nvPr/>
          </p:nvSpPr>
          <p:spPr>
            <a:xfrm>
              <a:off x="3550264" y="1286052"/>
              <a:ext cx="27996" cy="26561"/>
            </a:xfrm>
            <a:custGeom>
              <a:avLst/>
              <a:gdLst/>
              <a:ahLst/>
              <a:cxnLst/>
              <a:rect l="l" t="t" r="r" b="b"/>
              <a:pathLst>
                <a:path w="1034" h="981" extrusionOk="0">
                  <a:moveTo>
                    <a:pt x="517" y="1"/>
                  </a:moveTo>
                  <a:cubicBezTo>
                    <a:pt x="258" y="1"/>
                    <a:pt x="0" y="175"/>
                    <a:pt x="30" y="525"/>
                  </a:cubicBezTo>
                  <a:cubicBezTo>
                    <a:pt x="46" y="829"/>
                    <a:pt x="274" y="981"/>
                    <a:pt x="505" y="981"/>
                  </a:cubicBezTo>
                  <a:cubicBezTo>
                    <a:pt x="737" y="981"/>
                    <a:pt x="973" y="829"/>
                    <a:pt x="1003" y="525"/>
                  </a:cubicBezTo>
                  <a:cubicBezTo>
                    <a:pt x="1034" y="175"/>
                    <a:pt x="775" y="1"/>
                    <a:pt x="5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3619387"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3687697"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3755980"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3824291"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3888485" y="1287081"/>
              <a:ext cx="31299" cy="26750"/>
            </a:xfrm>
            <a:custGeom>
              <a:avLst/>
              <a:gdLst/>
              <a:ahLst/>
              <a:cxnLst/>
              <a:rect l="l" t="t" r="r" b="b"/>
              <a:pathLst>
                <a:path w="1156" h="988" extrusionOk="0">
                  <a:moveTo>
                    <a:pt x="639" y="1"/>
                  </a:moveTo>
                  <a:cubicBezTo>
                    <a:pt x="213" y="1"/>
                    <a:pt x="1" y="517"/>
                    <a:pt x="305" y="852"/>
                  </a:cubicBezTo>
                  <a:cubicBezTo>
                    <a:pt x="399" y="946"/>
                    <a:pt x="516" y="988"/>
                    <a:pt x="634" y="988"/>
                  </a:cubicBezTo>
                  <a:cubicBezTo>
                    <a:pt x="895" y="988"/>
                    <a:pt x="1156" y="781"/>
                    <a:pt x="1156" y="487"/>
                  </a:cubicBezTo>
                  <a:cubicBezTo>
                    <a:pt x="1156" y="213"/>
                    <a:pt x="913" y="1"/>
                    <a:pt x="6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3960911" y="1287081"/>
              <a:ext cx="26371" cy="26371"/>
            </a:xfrm>
            <a:custGeom>
              <a:avLst/>
              <a:gdLst/>
              <a:ahLst/>
              <a:cxnLst/>
              <a:rect l="l" t="t" r="r" b="b"/>
              <a:pathLst>
                <a:path w="974" h="974" extrusionOk="0">
                  <a:moveTo>
                    <a:pt x="487" y="1"/>
                  </a:moveTo>
                  <a:cubicBezTo>
                    <a:pt x="213" y="1"/>
                    <a:pt x="1" y="213"/>
                    <a:pt x="1" y="487"/>
                  </a:cubicBezTo>
                  <a:cubicBezTo>
                    <a:pt x="1"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4028382" y="1286052"/>
              <a:ext cx="28023" cy="26561"/>
            </a:xfrm>
            <a:custGeom>
              <a:avLst/>
              <a:gdLst/>
              <a:ahLst/>
              <a:cxnLst/>
              <a:rect l="l" t="t" r="r" b="b"/>
              <a:pathLst>
                <a:path w="1035" h="981" extrusionOk="0">
                  <a:moveTo>
                    <a:pt x="518" y="1"/>
                  </a:moveTo>
                  <a:cubicBezTo>
                    <a:pt x="259" y="1"/>
                    <a:pt x="1" y="175"/>
                    <a:pt x="31" y="525"/>
                  </a:cubicBezTo>
                  <a:cubicBezTo>
                    <a:pt x="62" y="829"/>
                    <a:pt x="290" y="981"/>
                    <a:pt x="518" y="981"/>
                  </a:cubicBezTo>
                  <a:cubicBezTo>
                    <a:pt x="746" y="981"/>
                    <a:pt x="974" y="829"/>
                    <a:pt x="1004" y="525"/>
                  </a:cubicBezTo>
                  <a:cubicBezTo>
                    <a:pt x="1034" y="175"/>
                    <a:pt x="776" y="1"/>
                    <a:pt x="5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4097531"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4165842"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3550264" y="1336466"/>
              <a:ext cx="27996" cy="26561"/>
            </a:xfrm>
            <a:custGeom>
              <a:avLst/>
              <a:gdLst/>
              <a:ahLst/>
              <a:cxnLst/>
              <a:rect l="l" t="t" r="r" b="b"/>
              <a:pathLst>
                <a:path w="1034" h="981" extrusionOk="0">
                  <a:moveTo>
                    <a:pt x="517" y="0"/>
                  </a:moveTo>
                  <a:cubicBezTo>
                    <a:pt x="258" y="0"/>
                    <a:pt x="0" y="183"/>
                    <a:pt x="30" y="548"/>
                  </a:cubicBezTo>
                  <a:cubicBezTo>
                    <a:pt x="46" y="836"/>
                    <a:pt x="274" y="981"/>
                    <a:pt x="505" y="981"/>
                  </a:cubicBezTo>
                  <a:cubicBezTo>
                    <a:pt x="737"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3614432" y="1338117"/>
              <a:ext cx="31299" cy="26100"/>
            </a:xfrm>
            <a:custGeom>
              <a:avLst/>
              <a:gdLst/>
              <a:ahLst/>
              <a:cxnLst/>
              <a:rect l="l" t="t" r="r" b="b"/>
              <a:pathLst>
                <a:path w="1156" h="964" extrusionOk="0">
                  <a:moveTo>
                    <a:pt x="670" y="0"/>
                  </a:moveTo>
                  <a:cubicBezTo>
                    <a:pt x="214" y="0"/>
                    <a:pt x="1" y="517"/>
                    <a:pt x="305" y="821"/>
                  </a:cubicBezTo>
                  <a:cubicBezTo>
                    <a:pt x="414" y="920"/>
                    <a:pt x="542" y="964"/>
                    <a:pt x="665"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3682742" y="1338117"/>
              <a:ext cx="31299" cy="26100"/>
            </a:xfrm>
            <a:custGeom>
              <a:avLst/>
              <a:gdLst/>
              <a:ahLst/>
              <a:cxnLst/>
              <a:rect l="l" t="t" r="r" b="b"/>
              <a:pathLst>
                <a:path w="1156" h="964" extrusionOk="0">
                  <a:moveTo>
                    <a:pt x="639" y="0"/>
                  </a:moveTo>
                  <a:cubicBezTo>
                    <a:pt x="214"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3755168" y="1336466"/>
              <a:ext cx="28023" cy="26561"/>
            </a:xfrm>
            <a:custGeom>
              <a:avLst/>
              <a:gdLst/>
              <a:ahLst/>
              <a:cxnLst/>
              <a:rect l="l" t="t" r="r" b="b"/>
              <a:pathLst>
                <a:path w="1035" h="981" extrusionOk="0">
                  <a:moveTo>
                    <a:pt x="517" y="0"/>
                  </a:moveTo>
                  <a:cubicBezTo>
                    <a:pt x="259" y="0"/>
                    <a:pt x="1" y="183"/>
                    <a:pt x="31" y="548"/>
                  </a:cubicBezTo>
                  <a:cubicBezTo>
                    <a:pt x="46" y="836"/>
                    <a:pt x="274" y="981"/>
                    <a:pt x="506" y="981"/>
                  </a:cubicBezTo>
                  <a:cubicBezTo>
                    <a:pt x="738" y="981"/>
                    <a:pt x="973" y="836"/>
                    <a:pt x="1004" y="548"/>
                  </a:cubicBezTo>
                  <a:cubicBezTo>
                    <a:pt x="1034" y="183"/>
                    <a:pt x="776"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3819363" y="1338117"/>
              <a:ext cx="31299" cy="26100"/>
            </a:xfrm>
            <a:custGeom>
              <a:avLst/>
              <a:gdLst/>
              <a:ahLst/>
              <a:cxnLst/>
              <a:rect l="l" t="t" r="r" b="b"/>
              <a:pathLst>
                <a:path w="1156" h="964" extrusionOk="0">
                  <a:moveTo>
                    <a:pt x="669" y="0"/>
                  </a:moveTo>
                  <a:cubicBezTo>
                    <a:pt x="244" y="0"/>
                    <a:pt x="0" y="517"/>
                    <a:pt x="304" y="821"/>
                  </a:cubicBezTo>
                  <a:cubicBezTo>
                    <a:pt x="413" y="920"/>
                    <a:pt x="541" y="964"/>
                    <a:pt x="66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3888485" y="1338117"/>
              <a:ext cx="31299" cy="26100"/>
            </a:xfrm>
            <a:custGeom>
              <a:avLst/>
              <a:gdLst/>
              <a:ahLst/>
              <a:cxnLst/>
              <a:rect l="l" t="t" r="r" b="b"/>
              <a:pathLst>
                <a:path w="1156" h="964" extrusionOk="0">
                  <a:moveTo>
                    <a:pt x="639" y="0"/>
                  </a:moveTo>
                  <a:cubicBezTo>
                    <a:pt x="213"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3960099" y="1336466"/>
              <a:ext cx="27996" cy="26561"/>
            </a:xfrm>
            <a:custGeom>
              <a:avLst/>
              <a:gdLst/>
              <a:ahLst/>
              <a:cxnLst/>
              <a:rect l="l" t="t" r="r" b="b"/>
              <a:pathLst>
                <a:path w="1034" h="981" extrusionOk="0">
                  <a:moveTo>
                    <a:pt x="517" y="0"/>
                  </a:moveTo>
                  <a:cubicBezTo>
                    <a:pt x="258" y="0"/>
                    <a:pt x="0" y="183"/>
                    <a:pt x="31" y="548"/>
                  </a:cubicBezTo>
                  <a:cubicBezTo>
                    <a:pt x="61" y="836"/>
                    <a:pt x="289" y="981"/>
                    <a:pt x="517" y="981"/>
                  </a:cubicBezTo>
                  <a:cubicBezTo>
                    <a:pt x="745"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4028382" y="1336466"/>
              <a:ext cx="28023" cy="26561"/>
            </a:xfrm>
            <a:custGeom>
              <a:avLst/>
              <a:gdLst/>
              <a:ahLst/>
              <a:cxnLst/>
              <a:rect l="l" t="t" r="r" b="b"/>
              <a:pathLst>
                <a:path w="1035" h="981" extrusionOk="0">
                  <a:moveTo>
                    <a:pt x="518" y="0"/>
                  </a:moveTo>
                  <a:cubicBezTo>
                    <a:pt x="259" y="0"/>
                    <a:pt x="1" y="183"/>
                    <a:pt x="31" y="548"/>
                  </a:cubicBezTo>
                  <a:cubicBezTo>
                    <a:pt x="62" y="836"/>
                    <a:pt x="290" y="981"/>
                    <a:pt x="518" y="981"/>
                  </a:cubicBezTo>
                  <a:cubicBezTo>
                    <a:pt x="746" y="981"/>
                    <a:pt x="974" y="836"/>
                    <a:pt x="1004" y="548"/>
                  </a:cubicBezTo>
                  <a:cubicBezTo>
                    <a:pt x="1034" y="183"/>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4092577" y="1338117"/>
              <a:ext cx="31299" cy="26100"/>
            </a:xfrm>
            <a:custGeom>
              <a:avLst/>
              <a:gdLst/>
              <a:ahLst/>
              <a:cxnLst/>
              <a:rect l="l" t="t" r="r" b="b"/>
              <a:pathLst>
                <a:path w="1156" h="964" extrusionOk="0">
                  <a:moveTo>
                    <a:pt x="670" y="0"/>
                  </a:moveTo>
                  <a:cubicBezTo>
                    <a:pt x="244" y="0"/>
                    <a:pt x="1" y="517"/>
                    <a:pt x="335" y="821"/>
                  </a:cubicBezTo>
                  <a:cubicBezTo>
                    <a:pt x="434" y="920"/>
                    <a:pt x="555" y="964"/>
                    <a:pt x="674"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4160887" y="1338117"/>
              <a:ext cx="31299" cy="26100"/>
            </a:xfrm>
            <a:custGeom>
              <a:avLst/>
              <a:gdLst/>
              <a:ahLst/>
              <a:cxnLst/>
              <a:rect l="l" t="t" r="r" b="b"/>
              <a:pathLst>
                <a:path w="1156" h="964" extrusionOk="0">
                  <a:moveTo>
                    <a:pt x="669" y="0"/>
                  </a:moveTo>
                  <a:cubicBezTo>
                    <a:pt x="244" y="0"/>
                    <a:pt x="1" y="517"/>
                    <a:pt x="335" y="821"/>
                  </a:cubicBezTo>
                  <a:cubicBezTo>
                    <a:pt x="434" y="920"/>
                    <a:pt x="555" y="964"/>
                    <a:pt x="67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3550264" y="1387285"/>
              <a:ext cx="27996" cy="26561"/>
            </a:xfrm>
            <a:custGeom>
              <a:avLst/>
              <a:gdLst/>
              <a:ahLst/>
              <a:cxnLst/>
              <a:rect l="l" t="t" r="r" b="b"/>
              <a:pathLst>
                <a:path w="1034" h="981" extrusionOk="0">
                  <a:moveTo>
                    <a:pt x="517" y="0"/>
                  </a:moveTo>
                  <a:cubicBezTo>
                    <a:pt x="258" y="0"/>
                    <a:pt x="0" y="175"/>
                    <a:pt x="30" y="525"/>
                  </a:cubicBezTo>
                  <a:cubicBezTo>
                    <a:pt x="46" y="829"/>
                    <a:pt x="274" y="981"/>
                    <a:pt x="505" y="981"/>
                  </a:cubicBezTo>
                  <a:cubicBezTo>
                    <a:pt x="737" y="981"/>
                    <a:pt x="973" y="829"/>
                    <a:pt x="1003" y="525"/>
                  </a:cubicBezTo>
                  <a:cubicBezTo>
                    <a:pt x="1034" y="175"/>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3619387"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3687697"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3755980"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3824291"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3888485" y="1388314"/>
              <a:ext cx="31299" cy="26913"/>
            </a:xfrm>
            <a:custGeom>
              <a:avLst/>
              <a:gdLst/>
              <a:ahLst/>
              <a:cxnLst/>
              <a:rect l="l" t="t" r="r" b="b"/>
              <a:pathLst>
                <a:path w="1156" h="994" extrusionOk="0">
                  <a:moveTo>
                    <a:pt x="639" y="0"/>
                  </a:moveTo>
                  <a:cubicBezTo>
                    <a:pt x="213" y="0"/>
                    <a:pt x="1" y="547"/>
                    <a:pt x="305" y="851"/>
                  </a:cubicBezTo>
                  <a:cubicBezTo>
                    <a:pt x="402" y="949"/>
                    <a:pt x="525" y="993"/>
                    <a:pt x="647" y="993"/>
                  </a:cubicBezTo>
                  <a:cubicBezTo>
                    <a:pt x="904" y="993"/>
                    <a:pt x="1156" y="796"/>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3960911" y="1388314"/>
              <a:ext cx="26371" cy="27183"/>
            </a:xfrm>
            <a:custGeom>
              <a:avLst/>
              <a:gdLst/>
              <a:ahLst/>
              <a:cxnLst/>
              <a:rect l="l" t="t" r="r" b="b"/>
              <a:pathLst>
                <a:path w="974" h="1004" extrusionOk="0">
                  <a:moveTo>
                    <a:pt x="487" y="0"/>
                  </a:moveTo>
                  <a:cubicBezTo>
                    <a:pt x="213" y="0"/>
                    <a:pt x="1" y="213"/>
                    <a:pt x="1" y="487"/>
                  </a:cubicBezTo>
                  <a:cubicBezTo>
                    <a:pt x="1"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4028382" y="1387285"/>
              <a:ext cx="28023" cy="26561"/>
            </a:xfrm>
            <a:custGeom>
              <a:avLst/>
              <a:gdLst/>
              <a:ahLst/>
              <a:cxnLst/>
              <a:rect l="l" t="t" r="r" b="b"/>
              <a:pathLst>
                <a:path w="1035" h="981" extrusionOk="0">
                  <a:moveTo>
                    <a:pt x="518" y="0"/>
                  </a:moveTo>
                  <a:cubicBezTo>
                    <a:pt x="259" y="0"/>
                    <a:pt x="1" y="175"/>
                    <a:pt x="31" y="525"/>
                  </a:cubicBezTo>
                  <a:cubicBezTo>
                    <a:pt x="62" y="829"/>
                    <a:pt x="290" y="981"/>
                    <a:pt x="518" y="981"/>
                  </a:cubicBezTo>
                  <a:cubicBezTo>
                    <a:pt x="746" y="981"/>
                    <a:pt x="974" y="829"/>
                    <a:pt x="1004" y="525"/>
                  </a:cubicBezTo>
                  <a:cubicBezTo>
                    <a:pt x="1034" y="175"/>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4097531"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4165842"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3546149" y="1439323"/>
              <a:ext cx="31299" cy="26506"/>
            </a:xfrm>
            <a:custGeom>
              <a:avLst/>
              <a:gdLst/>
              <a:ahLst/>
              <a:cxnLst/>
              <a:rect l="l" t="t" r="r" b="b"/>
              <a:pathLst>
                <a:path w="1156" h="979" extrusionOk="0">
                  <a:moveTo>
                    <a:pt x="669" y="1"/>
                  </a:moveTo>
                  <a:cubicBezTo>
                    <a:pt x="213" y="1"/>
                    <a:pt x="0" y="518"/>
                    <a:pt x="304" y="822"/>
                  </a:cubicBezTo>
                  <a:cubicBezTo>
                    <a:pt x="403" y="930"/>
                    <a:pt x="528" y="978"/>
                    <a:pt x="651" y="978"/>
                  </a:cubicBezTo>
                  <a:cubicBezTo>
                    <a:pt x="906" y="978"/>
                    <a:pt x="1155" y="774"/>
                    <a:pt x="1155" y="487"/>
                  </a:cubicBezTo>
                  <a:cubicBezTo>
                    <a:pt x="1155" y="214"/>
                    <a:pt x="942" y="1"/>
                    <a:pt x="6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3619387"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687697"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755980"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3824291"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3891789" y="1440163"/>
              <a:ext cx="28835" cy="26561"/>
            </a:xfrm>
            <a:custGeom>
              <a:avLst/>
              <a:gdLst/>
              <a:ahLst/>
              <a:cxnLst/>
              <a:rect l="l" t="t" r="r" b="b"/>
              <a:pathLst>
                <a:path w="1065" h="981" extrusionOk="0">
                  <a:moveTo>
                    <a:pt x="532" y="0"/>
                  </a:moveTo>
                  <a:cubicBezTo>
                    <a:pt x="297" y="0"/>
                    <a:pt x="61" y="152"/>
                    <a:pt x="31" y="456"/>
                  </a:cubicBezTo>
                  <a:cubicBezTo>
                    <a:pt x="0" y="806"/>
                    <a:pt x="266" y="981"/>
                    <a:pt x="532" y="981"/>
                  </a:cubicBezTo>
                  <a:cubicBezTo>
                    <a:pt x="798" y="981"/>
                    <a:pt x="1064" y="806"/>
                    <a:pt x="1034" y="456"/>
                  </a:cubicBezTo>
                  <a:cubicBezTo>
                    <a:pt x="1003" y="152"/>
                    <a:pt x="768" y="0"/>
                    <a:pt x="5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960911" y="1439323"/>
              <a:ext cx="26371" cy="26371"/>
            </a:xfrm>
            <a:custGeom>
              <a:avLst/>
              <a:gdLst/>
              <a:ahLst/>
              <a:cxnLst/>
              <a:rect l="l" t="t" r="r" b="b"/>
              <a:pathLst>
                <a:path w="974" h="974" extrusionOk="0">
                  <a:moveTo>
                    <a:pt x="487" y="1"/>
                  </a:moveTo>
                  <a:cubicBezTo>
                    <a:pt x="213" y="1"/>
                    <a:pt x="1" y="214"/>
                    <a:pt x="1" y="487"/>
                  </a:cubicBezTo>
                  <a:cubicBezTo>
                    <a:pt x="1"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4024267" y="1439323"/>
              <a:ext cx="31326" cy="26506"/>
            </a:xfrm>
            <a:custGeom>
              <a:avLst/>
              <a:gdLst/>
              <a:ahLst/>
              <a:cxnLst/>
              <a:rect l="l" t="t" r="r" b="b"/>
              <a:pathLst>
                <a:path w="1157" h="979" extrusionOk="0">
                  <a:moveTo>
                    <a:pt x="670" y="1"/>
                  </a:moveTo>
                  <a:cubicBezTo>
                    <a:pt x="244" y="1"/>
                    <a:pt x="1" y="518"/>
                    <a:pt x="305" y="822"/>
                  </a:cubicBezTo>
                  <a:cubicBezTo>
                    <a:pt x="414" y="930"/>
                    <a:pt x="542" y="978"/>
                    <a:pt x="666" y="978"/>
                  </a:cubicBezTo>
                  <a:cubicBezTo>
                    <a:pt x="921" y="978"/>
                    <a:pt x="1156" y="774"/>
                    <a:pt x="1156" y="487"/>
                  </a:cubicBezTo>
                  <a:cubicBezTo>
                    <a:pt x="1156" y="214"/>
                    <a:pt x="943" y="1"/>
                    <a:pt x="6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4097531"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4165842"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 name="Google Shape;107;p3"/>
          <p:cNvSpPr/>
          <p:nvPr/>
        </p:nvSpPr>
        <p:spPr>
          <a:xfrm rot="2700000">
            <a:off x="5760309" y="852130"/>
            <a:ext cx="1156882" cy="1168783"/>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rot="-4193300">
            <a:off x="2171991" y="1402754"/>
            <a:ext cx="905663" cy="914979"/>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rot="10800000">
            <a:off x="4175389" y="3992467"/>
            <a:ext cx="793223" cy="801457"/>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 name="Google Shape;110;p3"/>
          <p:cNvGrpSpPr/>
          <p:nvPr/>
        </p:nvGrpSpPr>
        <p:grpSpPr>
          <a:xfrm>
            <a:off x="6263110" y="4439042"/>
            <a:ext cx="646037" cy="180671"/>
            <a:chOff x="3546149" y="1286052"/>
            <a:chExt cx="646037" cy="180671"/>
          </a:xfrm>
        </p:grpSpPr>
        <p:sp>
          <p:nvSpPr>
            <p:cNvPr id="111" name="Google Shape;111;p3"/>
            <p:cNvSpPr/>
            <p:nvPr/>
          </p:nvSpPr>
          <p:spPr>
            <a:xfrm>
              <a:off x="3550264" y="1286052"/>
              <a:ext cx="27996" cy="26561"/>
            </a:xfrm>
            <a:custGeom>
              <a:avLst/>
              <a:gdLst/>
              <a:ahLst/>
              <a:cxnLst/>
              <a:rect l="l" t="t" r="r" b="b"/>
              <a:pathLst>
                <a:path w="1034" h="981" extrusionOk="0">
                  <a:moveTo>
                    <a:pt x="517" y="1"/>
                  </a:moveTo>
                  <a:cubicBezTo>
                    <a:pt x="258" y="1"/>
                    <a:pt x="0" y="175"/>
                    <a:pt x="30" y="525"/>
                  </a:cubicBezTo>
                  <a:cubicBezTo>
                    <a:pt x="46" y="829"/>
                    <a:pt x="274" y="981"/>
                    <a:pt x="505" y="981"/>
                  </a:cubicBezTo>
                  <a:cubicBezTo>
                    <a:pt x="737" y="981"/>
                    <a:pt x="973" y="829"/>
                    <a:pt x="1003" y="525"/>
                  </a:cubicBezTo>
                  <a:cubicBezTo>
                    <a:pt x="1034" y="175"/>
                    <a:pt x="775" y="1"/>
                    <a:pt x="5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3619387"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3687697"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3755980"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3824291"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3888485" y="1287081"/>
              <a:ext cx="31299" cy="26750"/>
            </a:xfrm>
            <a:custGeom>
              <a:avLst/>
              <a:gdLst/>
              <a:ahLst/>
              <a:cxnLst/>
              <a:rect l="l" t="t" r="r" b="b"/>
              <a:pathLst>
                <a:path w="1156" h="988" extrusionOk="0">
                  <a:moveTo>
                    <a:pt x="639" y="1"/>
                  </a:moveTo>
                  <a:cubicBezTo>
                    <a:pt x="213" y="1"/>
                    <a:pt x="1" y="517"/>
                    <a:pt x="305" y="852"/>
                  </a:cubicBezTo>
                  <a:cubicBezTo>
                    <a:pt x="399" y="946"/>
                    <a:pt x="516" y="988"/>
                    <a:pt x="634" y="988"/>
                  </a:cubicBezTo>
                  <a:cubicBezTo>
                    <a:pt x="895" y="988"/>
                    <a:pt x="1156" y="781"/>
                    <a:pt x="1156" y="487"/>
                  </a:cubicBezTo>
                  <a:cubicBezTo>
                    <a:pt x="1156" y="213"/>
                    <a:pt x="913" y="1"/>
                    <a:pt x="6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3960911" y="1287081"/>
              <a:ext cx="26371" cy="26371"/>
            </a:xfrm>
            <a:custGeom>
              <a:avLst/>
              <a:gdLst/>
              <a:ahLst/>
              <a:cxnLst/>
              <a:rect l="l" t="t" r="r" b="b"/>
              <a:pathLst>
                <a:path w="974" h="974" extrusionOk="0">
                  <a:moveTo>
                    <a:pt x="487" y="1"/>
                  </a:moveTo>
                  <a:cubicBezTo>
                    <a:pt x="213" y="1"/>
                    <a:pt x="1" y="213"/>
                    <a:pt x="1" y="487"/>
                  </a:cubicBezTo>
                  <a:cubicBezTo>
                    <a:pt x="1"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4028382" y="1286052"/>
              <a:ext cx="28023" cy="26561"/>
            </a:xfrm>
            <a:custGeom>
              <a:avLst/>
              <a:gdLst/>
              <a:ahLst/>
              <a:cxnLst/>
              <a:rect l="l" t="t" r="r" b="b"/>
              <a:pathLst>
                <a:path w="1035" h="981" extrusionOk="0">
                  <a:moveTo>
                    <a:pt x="518" y="1"/>
                  </a:moveTo>
                  <a:cubicBezTo>
                    <a:pt x="259" y="1"/>
                    <a:pt x="1" y="175"/>
                    <a:pt x="31" y="525"/>
                  </a:cubicBezTo>
                  <a:cubicBezTo>
                    <a:pt x="62" y="829"/>
                    <a:pt x="290" y="981"/>
                    <a:pt x="518" y="981"/>
                  </a:cubicBezTo>
                  <a:cubicBezTo>
                    <a:pt x="746" y="981"/>
                    <a:pt x="974" y="829"/>
                    <a:pt x="1004" y="525"/>
                  </a:cubicBezTo>
                  <a:cubicBezTo>
                    <a:pt x="1034" y="175"/>
                    <a:pt x="776" y="1"/>
                    <a:pt x="5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4097531"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4165842"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3550264" y="1336466"/>
              <a:ext cx="27996" cy="26561"/>
            </a:xfrm>
            <a:custGeom>
              <a:avLst/>
              <a:gdLst/>
              <a:ahLst/>
              <a:cxnLst/>
              <a:rect l="l" t="t" r="r" b="b"/>
              <a:pathLst>
                <a:path w="1034" h="981" extrusionOk="0">
                  <a:moveTo>
                    <a:pt x="517" y="0"/>
                  </a:moveTo>
                  <a:cubicBezTo>
                    <a:pt x="258" y="0"/>
                    <a:pt x="0" y="183"/>
                    <a:pt x="30" y="548"/>
                  </a:cubicBezTo>
                  <a:cubicBezTo>
                    <a:pt x="46" y="836"/>
                    <a:pt x="274" y="981"/>
                    <a:pt x="505" y="981"/>
                  </a:cubicBezTo>
                  <a:cubicBezTo>
                    <a:pt x="737"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614432" y="1338117"/>
              <a:ext cx="31299" cy="26100"/>
            </a:xfrm>
            <a:custGeom>
              <a:avLst/>
              <a:gdLst/>
              <a:ahLst/>
              <a:cxnLst/>
              <a:rect l="l" t="t" r="r" b="b"/>
              <a:pathLst>
                <a:path w="1156" h="964" extrusionOk="0">
                  <a:moveTo>
                    <a:pt x="670" y="0"/>
                  </a:moveTo>
                  <a:cubicBezTo>
                    <a:pt x="214" y="0"/>
                    <a:pt x="1" y="517"/>
                    <a:pt x="305" y="821"/>
                  </a:cubicBezTo>
                  <a:cubicBezTo>
                    <a:pt x="414" y="920"/>
                    <a:pt x="542" y="964"/>
                    <a:pt x="665"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682742" y="1338117"/>
              <a:ext cx="31299" cy="26100"/>
            </a:xfrm>
            <a:custGeom>
              <a:avLst/>
              <a:gdLst/>
              <a:ahLst/>
              <a:cxnLst/>
              <a:rect l="l" t="t" r="r" b="b"/>
              <a:pathLst>
                <a:path w="1156" h="964" extrusionOk="0">
                  <a:moveTo>
                    <a:pt x="639" y="0"/>
                  </a:moveTo>
                  <a:cubicBezTo>
                    <a:pt x="214"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3755168" y="1336466"/>
              <a:ext cx="28023" cy="26561"/>
            </a:xfrm>
            <a:custGeom>
              <a:avLst/>
              <a:gdLst/>
              <a:ahLst/>
              <a:cxnLst/>
              <a:rect l="l" t="t" r="r" b="b"/>
              <a:pathLst>
                <a:path w="1035" h="981" extrusionOk="0">
                  <a:moveTo>
                    <a:pt x="517" y="0"/>
                  </a:moveTo>
                  <a:cubicBezTo>
                    <a:pt x="259" y="0"/>
                    <a:pt x="1" y="183"/>
                    <a:pt x="31" y="548"/>
                  </a:cubicBezTo>
                  <a:cubicBezTo>
                    <a:pt x="46" y="836"/>
                    <a:pt x="274" y="981"/>
                    <a:pt x="506" y="981"/>
                  </a:cubicBezTo>
                  <a:cubicBezTo>
                    <a:pt x="738" y="981"/>
                    <a:pt x="973" y="836"/>
                    <a:pt x="1004" y="548"/>
                  </a:cubicBezTo>
                  <a:cubicBezTo>
                    <a:pt x="1034" y="183"/>
                    <a:pt x="776"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3819363" y="1338117"/>
              <a:ext cx="31299" cy="26100"/>
            </a:xfrm>
            <a:custGeom>
              <a:avLst/>
              <a:gdLst/>
              <a:ahLst/>
              <a:cxnLst/>
              <a:rect l="l" t="t" r="r" b="b"/>
              <a:pathLst>
                <a:path w="1156" h="964" extrusionOk="0">
                  <a:moveTo>
                    <a:pt x="669" y="0"/>
                  </a:moveTo>
                  <a:cubicBezTo>
                    <a:pt x="244" y="0"/>
                    <a:pt x="0" y="517"/>
                    <a:pt x="304" y="821"/>
                  </a:cubicBezTo>
                  <a:cubicBezTo>
                    <a:pt x="413" y="920"/>
                    <a:pt x="541" y="964"/>
                    <a:pt x="66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3888485" y="1338117"/>
              <a:ext cx="31299" cy="26100"/>
            </a:xfrm>
            <a:custGeom>
              <a:avLst/>
              <a:gdLst/>
              <a:ahLst/>
              <a:cxnLst/>
              <a:rect l="l" t="t" r="r" b="b"/>
              <a:pathLst>
                <a:path w="1156" h="964" extrusionOk="0">
                  <a:moveTo>
                    <a:pt x="639" y="0"/>
                  </a:moveTo>
                  <a:cubicBezTo>
                    <a:pt x="213"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3960099" y="1336466"/>
              <a:ext cx="27996" cy="26561"/>
            </a:xfrm>
            <a:custGeom>
              <a:avLst/>
              <a:gdLst/>
              <a:ahLst/>
              <a:cxnLst/>
              <a:rect l="l" t="t" r="r" b="b"/>
              <a:pathLst>
                <a:path w="1034" h="981" extrusionOk="0">
                  <a:moveTo>
                    <a:pt x="517" y="0"/>
                  </a:moveTo>
                  <a:cubicBezTo>
                    <a:pt x="258" y="0"/>
                    <a:pt x="0" y="183"/>
                    <a:pt x="31" y="548"/>
                  </a:cubicBezTo>
                  <a:cubicBezTo>
                    <a:pt x="61" y="836"/>
                    <a:pt x="289" y="981"/>
                    <a:pt x="517" y="981"/>
                  </a:cubicBezTo>
                  <a:cubicBezTo>
                    <a:pt x="745"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4028382" y="1336466"/>
              <a:ext cx="28023" cy="26561"/>
            </a:xfrm>
            <a:custGeom>
              <a:avLst/>
              <a:gdLst/>
              <a:ahLst/>
              <a:cxnLst/>
              <a:rect l="l" t="t" r="r" b="b"/>
              <a:pathLst>
                <a:path w="1035" h="981" extrusionOk="0">
                  <a:moveTo>
                    <a:pt x="518" y="0"/>
                  </a:moveTo>
                  <a:cubicBezTo>
                    <a:pt x="259" y="0"/>
                    <a:pt x="1" y="183"/>
                    <a:pt x="31" y="548"/>
                  </a:cubicBezTo>
                  <a:cubicBezTo>
                    <a:pt x="62" y="836"/>
                    <a:pt x="290" y="981"/>
                    <a:pt x="518" y="981"/>
                  </a:cubicBezTo>
                  <a:cubicBezTo>
                    <a:pt x="746" y="981"/>
                    <a:pt x="974" y="836"/>
                    <a:pt x="1004" y="548"/>
                  </a:cubicBezTo>
                  <a:cubicBezTo>
                    <a:pt x="1034" y="183"/>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4092577" y="1338117"/>
              <a:ext cx="31299" cy="26100"/>
            </a:xfrm>
            <a:custGeom>
              <a:avLst/>
              <a:gdLst/>
              <a:ahLst/>
              <a:cxnLst/>
              <a:rect l="l" t="t" r="r" b="b"/>
              <a:pathLst>
                <a:path w="1156" h="964" extrusionOk="0">
                  <a:moveTo>
                    <a:pt x="670" y="0"/>
                  </a:moveTo>
                  <a:cubicBezTo>
                    <a:pt x="244" y="0"/>
                    <a:pt x="1" y="517"/>
                    <a:pt x="335" y="821"/>
                  </a:cubicBezTo>
                  <a:cubicBezTo>
                    <a:pt x="434" y="920"/>
                    <a:pt x="555" y="964"/>
                    <a:pt x="674"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4160887" y="1338117"/>
              <a:ext cx="31299" cy="26100"/>
            </a:xfrm>
            <a:custGeom>
              <a:avLst/>
              <a:gdLst/>
              <a:ahLst/>
              <a:cxnLst/>
              <a:rect l="l" t="t" r="r" b="b"/>
              <a:pathLst>
                <a:path w="1156" h="964" extrusionOk="0">
                  <a:moveTo>
                    <a:pt x="669" y="0"/>
                  </a:moveTo>
                  <a:cubicBezTo>
                    <a:pt x="244" y="0"/>
                    <a:pt x="1" y="517"/>
                    <a:pt x="335" y="821"/>
                  </a:cubicBezTo>
                  <a:cubicBezTo>
                    <a:pt x="434" y="920"/>
                    <a:pt x="555" y="964"/>
                    <a:pt x="67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3550264" y="1387285"/>
              <a:ext cx="27996" cy="26561"/>
            </a:xfrm>
            <a:custGeom>
              <a:avLst/>
              <a:gdLst/>
              <a:ahLst/>
              <a:cxnLst/>
              <a:rect l="l" t="t" r="r" b="b"/>
              <a:pathLst>
                <a:path w="1034" h="981" extrusionOk="0">
                  <a:moveTo>
                    <a:pt x="517" y="0"/>
                  </a:moveTo>
                  <a:cubicBezTo>
                    <a:pt x="258" y="0"/>
                    <a:pt x="0" y="175"/>
                    <a:pt x="30" y="525"/>
                  </a:cubicBezTo>
                  <a:cubicBezTo>
                    <a:pt x="46" y="829"/>
                    <a:pt x="274" y="981"/>
                    <a:pt x="505" y="981"/>
                  </a:cubicBezTo>
                  <a:cubicBezTo>
                    <a:pt x="737" y="981"/>
                    <a:pt x="973" y="829"/>
                    <a:pt x="1003" y="525"/>
                  </a:cubicBezTo>
                  <a:cubicBezTo>
                    <a:pt x="1034" y="175"/>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3619387"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3687697"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3755980"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3824291"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3888485" y="1388314"/>
              <a:ext cx="31299" cy="26913"/>
            </a:xfrm>
            <a:custGeom>
              <a:avLst/>
              <a:gdLst/>
              <a:ahLst/>
              <a:cxnLst/>
              <a:rect l="l" t="t" r="r" b="b"/>
              <a:pathLst>
                <a:path w="1156" h="994" extrusionOk="0">
                  <a:moveTo>
                    <a:pt x="639" y="0"/>
                  </a:moveTo>
                  <a:cubicBezTo>
                    <a:pt x="213" y="0"/>
                    <a:pt x="1" y="547"/>
                    <a:pt x="305" y="851"/>
                  </a:cubicBezTo>
                  <a:cubicBezTo>
                    <a:pt x="402" y="949"/>
                    <a:pt x="525" y="993"/>
                    <a:pt x="647" y="993"/>
                  </a:cubicBezTo>
                  <a:cubicBezTo>
                    <a:pt x="904" y="993"/>
                    <a:pt x="1156" y="796"/>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3960911" y="1388314"/>
              <a:ext cx="26371" cy="27183"/>
            </a:xfrm>
            <a:custGeom>
              <a:avLst/>
              <a:gdLst/>
              <a:ahLst/>
              <a:cxnLst/>
              <a:rect l="l" t="t" r="r" b="b"/>
              <a:pathLst>
                <a:path w="974" h="1004" extrusionOk="0">
                  <a:moveTo>
                    <a:pt x="487" y="0"/>
                  </a:moveTo>
                  <a:cubicBezTo>
                    <a:pt x="213" y="0"/>
                    <a:pt x="1" y="213"/>
                    <a:pt x="1" y="487"/>
                  </a:cubicBezTo>
                  <a:cubicBezTo>
                    <a:pt x="1"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4028382" y="1387285"/>
              <a:ext cx="28023" cy="26561"/>
            </a:xfrm>
            <a:custGeom>
              <a:avLst/>
              <a:gdLst/>
              <a:ahLst/>
              <a:cxnLst/>
              <a:rect l="l" t="t" r="r" b="b"/>
              <a:pathLst>
                <a:path w="1035" h="981" extrusionOk="0">
                  <a:moveTo>
                    <a:pt x="518" y="0"/>
                  </a:moveTo>
                  <a:cubicBezTo>
                    <a:pt x="259" y="0"/>
                    <a:pt x="1" y="175"/>
                    <a:pt x="31" y="525"/>
                  </a:cubicBezTo>
                  <a:cubicBezTo>
                    <a:pt x="62" y="829"/>
                    <a:pt x="290" y="981"/>
                    <a:pt x="518" y="981"/>
                  </a:cubicBezTo>
                  <a:cubicBezTo>
                    <a:pt x="746" y="981"/>
                    <a:pt x="974" y="829"/>
                    <a:pt x="1004" y="525"/>
                  </a:cubicBezTo>
                  <a:cubicBezTo>
                    <a:pt x="1034" y="175"/>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4097531"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165842"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3546149" y="1439323"/>
              <a:ext cx="31299" cy="26506"/>
            </a:xfrm>
            <a:custGeom>
              <a:avLst/>
              <a:gdLst/>
              <a:ahLst/>
              <a:cxnLst/>
              <a:rect l="l" t="t" r="r" b="b"/>
              <a:pathLst>
                <a:path w="1156" h="979" extrusionOk="0">
                  <a:moveTo>
                    <a:pt x="669" y="1"/>
                  </a:moveTo>
                  <a:cubicBezTo>
                    <a:pt x="213" y="1"/>
                    <a:pt x="0" y="518"/>
                    <a:pt x="304" y="822"/>
                  </a:cubicBezTo>
                  <a:cubicBezTo>
                    <a:pt x="403" y="930"/>
                    <a:pt x="528" y="978"/>
                    <a:pt x="651" y="978"/>
                  </a:cubicBezTo>
                  <a:cubicBezTo>
                    <a:pt x="906" y="978"/>
                    <a:pt x="1155" y="774"/>
                    <a:pt x="1155" y="487"/>
                  </a:cubicBezTo>
                  <a:cubicBezTo>
                    <a:pt x="1155" y="214"/>
                    <a:pt x="942" y="1"/>
                    <a:pt x="6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3619387"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3687697"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3755980"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3824291"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3891789" y="1440163"/>
              <a:ext cx="28835" cy="26561"/>
            </a:xfrm>
            <a:custGeom>
              <a:avLst/>
              <a:gdLst/>
              <a:ahLst/>
              <a:cxnLst/>
              <a:rect l="l" t="t" r="r" b="b"/>
              <a:pathLst>
                <a:path w="1065" h="981" extrusionOk="0">
                  <a:moveTo>
                    <a:pt x="532" y="0"/>
                  </a:moveTo>
                  <a:cubicBezTo>
                    <a:pt x="297" y="0"/>
                    <a:pt x="61" y="152"/>
                    <a:pt x="31" y="456"/>
                  </a:cubicBezTo>
                  <a:cubicBezTo>
                    <a:pt x="0" y="806"/>
                    <a:pt x="266" y="981"/>
                    <a:pt x="532" y="981"/>
                  </a:cubicBezTo>
                  <a:cubicBezTo>
                    <a:pt x="798" y="981"/>
                    <a:pt x="1064" y="806"/>
                    <a:pt x="1034" y="456"/>
                  </a:cubicBezTo>
                  <a:cubicBezTo>
                    <a:pt x="1003" y="152"/>
                    <a:pt x="768" y="0"/>
                    <a:pt x="5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3960911" y="1439323"/>
              <a:ext cx="26371" cy="26371"/>
            </a:xfrm>
            <a:custGeom>
              <a:avLst/>
              <a:gdLst/>
              <a:ahLst/>
              <a:cxnLst/>
              <a:rect l="l" t="t" r="r" b="b"/>
              <a:pathLst>
                <a:path w="974" h="974" extrusionOk="0">
                  <a:moveTo>
                    <a:pt x="487" y="1"/>
                  </a:moveTo>
                  <a:cubicBezTo>
                    <a:pt x="213" y="1"/>
                    <a:pt x="1" y="214"/>
                    <a:pt x="1" y="487"/>
                  </a:cubicBezTo>
                  <a:cubicBezTo>
                    <a:pt x="1"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4024267" y="1439323"/>
              <a:ext cx="31326" cy="26506"/>
            </a:xfrm>
            <a:custGeom>
              <a:avLst/>
              <a:gdLst/>
              <a:ahLst/>
              <a:cxnLst/>
              <a:rect l="l" t="t" r="r" b="b"/>
              <a:pathLst>
                <a:path w="1157" h="979" extrusionOk="0">
                  <a:moveTo>
                    <a:pt x="670" y="1"/>
                  </a:moveTo>
                  <a:cubicBezTo>
                    <a:pt x="244" y="1"/>
                    <a:pt x="1" y="518"/>
                    <a:pt x="305" y="822"/>
                  </a:cubicBezTo>
                  <a:cubicBezTo>
                    <a:pt x="414" y="930"/>
                    <a:pt x="542" y="978"/>
                    <a:pt x="666" y="978"/>
                  </a:cubicBezTo>
                  <a:cubicBezTo>
                    <a:pt x="921" y="978"/>
                    <a:pt x="1156" y="774"/>
                    <a:pt x="1156" y="487"/>
                  </a:cubicBezTo>
                  <a:cubicBezTo>
                    <a:pt x="1156" y="214"/>
                    <a:pt x="943" y="1"/>
                    <a:pt x="6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4097531"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4165842"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CUSTOM_9_1_1_1">
    <p:spTree>
      <p:nvGrpSpPr>
        <p:cNvPr id="1" name="Shape 1741"/>
        <p:cNvGrpSpPr/>
        <p:nvPr/>
      </p:nvGrpSpPr>
      <p:grpSpPr>
        <a:xfrm>
          <a:off x="0" y="0"/>
          <a:ext cx="0" cy="0"/>
          <a:chOff x="0" y="0"/>
          <a:chExt cx="0" cy="0"/>
        </a:xfrm>
      </p:grpSpPr>
      <p:pic>
        <p:nvPicPr>
          <p:cNvPr id="1742" name="Google Shape;1742;p43"/>
          <p:cNvPicPr preferRelativeResize="0"/>
          <p:nvPr/>
        </p:nvPicPr>
        <p:blipFill>
          <a:blip r:embed="rId2">
            <a:alphaModFix/>
          </a:blip>
          <a:stretch>
            <a:fillRect/>
          </a:stretch>
        </p:blipFill>
        <p:spPr>
          <a:xfrm flipH="1">
            <a:off x="-27626" y="-12675"/>
            <a:ext cx="9200026" cy="5157324"/>
          </a:xfrm>
          <a:prstGeom prst="rect">
            <a:avLst/>
          </a:prstGeom>
          <a:noFill/>
          <a:ln>
            <a:noFill/>
          </a:ln>
          <a:effectLst>
            <a:outerShdw blurRad="185738" dist="190500" dir="5520000" algn="bl" rotWithShape="0">
              <a:srgbClr val="000000">
                <a:alpha val="87000"/>
              </a:srgbClr>
            </a:outerShdw>
          </a:effectLst>
        </p:spPr>
      </p:pic>
      <p:sp>
        <p:nvSpPr>
          <p:cNvPr id="1743" name="Google Shape;1743;p43"/>
          <p:cNvSpPr/>
          <p:nvPr/>
        </p:nvSpPr>
        <p:spPr>
          <a:xfrm rot="10800000">
            <a:off x="6912590" y="-6912"/>
            <a:ext cx="2252150" cy="5157325"/>
          </a:xfrm>
          <a:custGeom>
            <a:avLst/>
            <a:gdLst/>
            <a:ahLst/>
            <a:cxnLst/>
            <a:rect l="l" t="t" r="r" b="b"/>
            <a:pathLst>
              <a:path w="90086" h="206293" extrusionOk="0">
                <a:moveTo>
                  <a:pt x="50265" y="230"/>
                </a:moveTo>
                <a:lnTo>
                  <a:pt x="90086" y="205834"/>
                </a:lnTo>
                <a:lnTo>
                  <a:pt x="0" y="206293"/>
                </a:lnTo>
                <a:lnTo>
                  <a:pt x="749" y="0"/>
                </a:lnTo>
                <a:close/>
              </a:path>
            </a:pathLst>
          </a:custGeom>
          <a:gradFill>
            <a:gsLst>
              <a:gs pos="0">
                <a:schemeClr val="accent1"/>
              </a:gs>
              <a:gs pos="100000">
                <a:schemeClr val="lt2"/>
              </a:gs>
            </a:gsLst>
            <a:lin ang="8100019" scaled="0"/>
          </a:grad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16884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9697070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146248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A1C593-65D0-4073-BCC9-577B9352EA97}" type="datetimeFigureOut">
              <a:rPr lang="en-US" smtClean="0"/>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815168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A1C593-65D0-4073-BCC9-577B9352EA97}" type="datetimeFigureOut">
              <a:rPr lang="en-US" smtClean="0"/>
              <a:t>12/11/2023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6652432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3A1C593-65D0-4073-BCC9-577B9352EA97}" type="datetimeFigureOut">
              <a:rPr lang="en-US" smtClean="0"/>
              <a:t>12/11/2023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58240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12/11/2023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11654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441242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587246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98"/>
        <p:cNvGrpSpPr/>
        <p:nvPr/>
      </p:nvGrpSpPr>
      <p:grpSpPr>
        <a:xfrm>
          <a:off x="0" y="0"/>
          <a:ext cx="0" cy="0"/>
          <a:chOff x="0" y="0"/>
          <a:chExt cx="0" cy="0"/>
        </a:xfrm>
      </p:grpSpPr>
      <p:pic>
        <p:nvPicPr>
          <p:cNvPr id="199" name="Google Shape;199;p5"/>
          <p:cNvPicPr preferRelativeResize="0"/>
          <p:nvPr/>
        </p:nvPicPr>
        <p:blipFill>
          <a:blip r:embed="rId2">
            <a:alphaModFix/>
          </a:blip>
          <a:stretch>
            <a:fillRect/>
          </a:stretch>
        </p:blipFill>
        <p:spPr>
          <a:xfrm flipH="1">
            <a:off x="-27626" y="-12675"/>
            <a:ext cx="9200026" cy="5157324"/>
          </a:xfrm>
          <a:prstGeom prst="rect">
            <a:avLst/>
          </a:prstGeom>
          <a:noFill/>
          <a:ln>
            <a:noFill/>
          </a:ln>
          <a:effectLst>
            <a:outerShdw blurRad="185738" dist="190500" dir="5520000" algn="bl" rotWithShape="0">
              <a:srgbClr val="000000">
                <a:alpha val="87000"/>
              </a:srgbClr>
            </a:outerShdw>
          </a:effectLst>
        </p:spPr>
      </p:pic>
      <p:sp>
        <p:nvSpPr>
          <p:cNvPr id="200" name="Google Shape;200;p5"/>
          <p:cNvSpPr txBox="1">
            <a:spLocks noGrp="1"/>
          </p:cNvSpPr>
          <p:nvPr>
            <p:ph type="body" idx="1"/>
          </p:nvPr>
        </p:nvSpPr>
        <p:spPr>
          <a:xfrm>
            <a:off x="1217863" y="3060515"/>
            <a:ext cx="3019200" cy="1001700"/>
          </a:xfrm>
          <a:prstGeom prst="rect">
            <a:avLst/>
          </a:prstGeom>
        </p:spPr>
        <p:txBody>
          <a:bodyPr spcFirstLastPara="1" wrap="square" lIns="91425" tIns="91425" rIns="91425" bIns="91425" anchor="ctr" anchorCtr="0">
            <a:noAutofit/>
          </a:bodyPr>
          <a:lstStyle>
            <a:lvl1pPr marL="457200" lvl="0" indent="-317500" algn="ctr">
              <a:lnSpc>
                <a:spcPct val="100000"/>
              </a:lnSpc>
              <a:spcBef>
                <a:spcPts val="0"/>
              </a:spcBef>
              <a:spcAft>
                <a:spcPts val="0"/>
              </a:spcAft>
              <a:buSzPts val="1400"/>
              <a:buChar char="●"/>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01" name="Google Shape;201;p5"/>
          <p:cNvSpPr txBox="1">
            <a:spLocks noGrp="1"/>
          </p:cNvSpPr>
          <p:nvPr>
            <p:ph type="body" idx="2"/>
          </p:nvPr>
        </p:nvSpPr>
        <p:spPr>
          <a:xfrm>
            <a:off x="4906938" y="3060515"/>
            <a:ext cx="3019200" cy="1001700"/>
          </a:xfrm>
          <a:prstGeom prst="rect">
            <a:avLst/>
          </a:prstGeom>
        </p:spPr>
        <p:txBody>
          <a:bodyPr spcFirstLastPara="1" wrap="square" lIns="91425" tIns="91425" rIns="91425" bIns="91425" anchor="ctr" anchorCtr="0">
            <a:noAutofit/>
          </a:bodyPr>
          <a:lstStyle>
            <a:lvl1pPr marL="457200" lvl="0" indent="-317500" algn="ctr">
              <a:lnSpc>
                <a:spcPct val="100000"/>
              </a:lnSpc>
              <a:spcBef>
                <a:spcPts val="0"/>
              </a:spcBef>
              <a:spcAft>
                <a:spcPts val="0"/>
              </a:spcAft>
              <a:buSzPts val="1400"/>
              <a:buChar char="●"/>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02" name="Google Shape;202;p5"/>
          <p:cNvSpPr txBox="1">
            <a:spLocks noGrp="1"/>
          </p:cNvSpPr>
          <p:nvPr>
            <p:ph type="title"/>
          </p:nvPr>
        </p:nvSpPr>
        <p:spPr>
          <a:xfrm>
            <a:off x="717425" y="329825"/>
            <a:ext cx="7709100" cy="606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500" b="1">
                <a:solidFill>
                  <a:schemeClr val="accent1"/>
                </a:solidFill>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3" name="Google Shape;203;p5"/>
          <p:cNvSpPr txBox="1">
            <a:spLocks noGrp="1"/>
          </p:cNvSpPr>
          <p:nvPr>
            <p:ph type="title" idx="3"/>
          </p:nvPr>
        </p:nvSpPr>
        <p:spPr>
          <a:xfrm>
            <a:off x="1300213" y="2493156"/>
            <a:ext cx="2854500" cy="489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500"/>
            </a:lvl1pPr>
            <a:lvl2pPr lvl="1">
              <a:spcBef>
                <a:spcPts val="0"/>
              </a:spcBef>
              <a:spcAft>
                <a:spcPts val="0"/>
              </a:spcAft>
              <a:buSzPts val="2800"/>
              <a:buNone/>
              <a:defRPr>
                <a:latin typeface="Asap"/>
                <a:ea typeface="Asap"/>
                <a:cs typeface="Asap"/>
                <a:sym typeface="Asap"/>
              </a:defRPr>
            </a:lvl2pPr>
            <a:lvl3pPr lvl="2">
              <a:spcBef>
                <a:spcPts val="0"/>
              </a:spcBef>
              <a:spcAft>
                <a:spcPts val="0"/>
              </a:spcAft>
              <a:buSzPts val="2800"/>
              <a:buNone/>
              <a:defRPr>
                <a:latin typeface="Asap"/>
                <a:ea typeface="Asap"/>
                <a:cs typeface="Asap"/>
                <a:sym typeface="Asap"/>
              </a:defRPr>
            </a:lvl3pPr>
            <a:lvl4pPr lvl="3">
              <a:spcBef>
                <a:spcPts val="0"/>
              </a:spcBef>
              <a:spcAft>
                <a:spcPts val="0"/>
              </a:spcAft>
              <a:buSzPts val="2800"/>
              <a:buNone/>
              <a:defRPr>
                <a:latin typeface="Asap"/>
                <a:ea typeface="Asap"/>
                <a:cs typeface="Asap"/>
                <a:sym typeface="Asap"/>
              </a:defRPr>
            </a:lvl4pPr>
            <a:lvl5pPr lvl="4">
              <a:spcBef>
                <a:spcPts val="0"/>
              </a:spcBef>
              <a:spcAft>
                <a:spcPts val="0"/>
              </a:spcAft>
              <a:buSzPts val="2800"/>
              <a:buNone/>
              <a:defRPr>
                <a:latin typeface="Asap"/>
                <a:ea typeface="Asap"/>
                <a:cs typeface="Asap"/>
                <a:sym typeface="Asap"/>
              </a:defRPr>
            </a:lvl5pPr>
            <a:lvl6pPr lvl="5">
              <a:spcBef>
                <a:spcPts val="0"/>
              </a:spcBef>
              <a:spcAft>
                <a:spcPts val="0"/>
              </a:spcAft>
              <a:buSzPts val="2800"/>
              <a:buNone/>
              <a:defRPr>
                <a:latin typeface="Asap"/>
                <a:ea typeface="Asap"/>
                <a:cs typeface="Asap"/>
                <a:sym typeface="Asap"/>
              </a:defRPr>
            </a:lvl6pPr>
            <a:lvl7pPr lvl="6">
              <a:spcBef>
                <a:spcPts val="0"/>
              </a:spcBef>
              <a:spcAft>
                <a:spcPts val="0"/>
              </a:spcAft>
              <a:buSzPts val="2800"/>
              <a:buNone/>
              <a:defRPr>
                <a:latin typeface="Asap"/>
                <a:ea typeface="Asap"/>
                <a:cs typeface="Asap"/>
                <a:sym typeface="Asap"/>
              </a:defRPr>
            </a:lvl7pPr>
            <a:lvl8pPr lvl="7">
              <a:spcBef>
                <a:spcPts val="0"/>
              </a:spcBef>
              <a:spcAft>
                <a:spcPts val="0"/>
              </a:spcAft>
              <a:buSzPts val="2800"/>
              <a:buNone/>
              <a:defRPr>
                <a:latin typeface="Asap"/>
                <a:ea typeface="Asap"/>
                <a:cs typeface="Asap"/>
                <a:sym typeface="Asap"/>
              </a:defRPr>
            </a:lvl8pPr>
            <a:lvl9pPr lvl="8">
              <a:spcBef>
                <a:spcPts val="0"/>
              </a:spcBef>
              <a:spcAft>
                <a:spcPts val="0"/>
              </a:spcAft>
              <a:buSzPts val="2800"/>
              <a:buNone/>
              <a:defRPr>
                <a:latin typeface="Asap"/>
                <a:ea typeface="Asap"/>
                <a:cs typeface="Asap"/>
                <a:sym typeface="Asap"/>
              </a:defRPr>
            </a:lvl9pPr>
          </a:lstStyle>
          <a:p>
            <a:endParaRPr/>
          </a:p>
        </p:txBody>
      </p:sp>
      <p:sp>
        <p:nvSpPr>
          <p:cNvPr id="204" name="Google Shape;204;p5"/>
          <p:cNvSpPr txBox="1">
            <a:spLocks noGrp="1"/>
          </p:cNvSpPr>
          <p:nvPr>
            <p:ph type="title" idx="4"/>
          </p:nvPr>
        </p:nvSpPr>
        <p:spPr>
          <a:xfrm>
            <a:off x="4989288" y="2493156"/>
            <a:ext cx="2854500" cy="48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500"/>
            </a:lvl1pPr>
            <a:lvl2pPr lvl="1" rtl="0">
              <a:spcBef>
                <a:spcPts val="0"/>
              </a:spcBef>
              <a:spcAft>
                <a:spcPts val="0"/>
              </a:spcAft>
              <a:buSzPts val="2800"/>
              <a:buNone/>
              <a:defRPr>
                <a:latin typeface="Asap"/>
                <a:ea typeface="Asap"/>
                <a:cs typeface="Asap"/>
                <a:sym typeface="Asap"/>
              </a:defRPr>
            </a:lvl2pPr>
            <a:lvl3pPr lvl="2" rtl="0">
              <a:spcBef>
                <a:spcPts val="0"/>
              </a:spcBef>
              <a:spcAft>
                <a:spcPts val="0"/>
              </a:spcAft>
              <a:buSzPts val="2800"/>
              <a:buNone/>
              <a:defRPr>
                <a:latin typeface="Asap"/>
                <a:ea typeface="Asap"/>
                <a:cs typeface="Asap"/>
                <a:sym typeface="Asap"/>
              </a:defRPr>
            </a:lvl3pPr>
            <a:lvl4pPr lvl="3" rtl="0">
              <a:spcBef>
                <a:spcPts val="0"/>
              </a:spcBef>
              <a:spcAft>
                <a:spcPts val="0"/>
              </a:spcAft>
              <a:buSzPts val="2800"/>
              <a:buNone/>
              <a:defRPr>
                <a:latin typeface="Asap"/>
                <a:ea typeface="Asap"/>
                <a:cs typeface="Asap"/>
                <a:sym typeface="Asap"/>
              </a:defRPr>
            </a:lvl4pPr>
            <a:lvl5pPr lvl="4" rtl="0">
              <a:spcBef>
                <a:spcPts val="0"/>
              </a:spcBef>
              <a:spcAft>
                <a:spcPts val="0"/>
              </a:spcAft>
              <a:buSzPts val="2800"/>
              <a:buNone/>
              <a:defRPr>
                <a:latin typeface="Asap"/>
                <a:ea typeface="Asap"/>
                <a:cs typeface="Asap"/>
                <a:sym typeface="Asap"/>
              </a:defRPr>
            </a:lvl5pPr>
            <a:lvl6pPr lvl="5" rtl="0">
              <a:spcBef>
                <a:spcPts val="0"/>
              </a:spcBef>
              <a:spcAft>
                <a:spcPts val="0"/>
              </a:spcAft>
              <a:buSzPts val="2800"/>
              <a:buNone/>
              <a:defRPr>
                <a:latin typeface="Asap"/>
                <a:ea typeface="Asap"/>
                <a:cs typeface="Asap"/>
                <a:sym typeface="Asap"/>
              </a:defRPr>
            </a:lvl6pPr>
            <a:lvl7pPr lvl="6" rtl="0">
              <a:spcBef>
                <a:spcPts val="0"/>
              </a:spcBef>
              <a:spcAft>
                <a:spcPts val="0"/>
              </a:spcAft>
              <a:buSzPts val="2800"/>
              <a:buNone/>
              <a:defRPr>
                <a:latin typeface="Asap"/>
                <a:ea typeface="Asap"/>
                <a:cs typeface="Asap"/>
                <a:sym typeface="Asap"/>
              </a:defRPr>
            </a:lvl7pPr>
            <a:lvl8pPr lvl="7" rtl="0">
              <a:spcBef>
                <a:spcPts val="0"/>
              </a:spcBef>
              <a:spcAft>
                <a:spcPts val="0"/>
              </a:spcAft>
              <a:buSzPts val="2800"/>
              <a:buNone/>
              <a:defRPr>
                <a:latin typeface="Asap"/>
                <a:ea typeface="Asap"/>
                <a:cs typeface="Asap"/>
                <a:sym typeface="Asap"/>
              </a:defRPr>
            </a:lvl8pPr>
            <a:lvl9pPr lvl="8" rtl="0">
              <a:spcBef>
                <a:spcPts val="0"/>
              </a:spcBef>
              <a:spcAft>
                <a:spcPts val="0"/>
              </a:spcAft>
              <a:buSzPts val="2800"/>
              <a:buNone/>
              <a:defRPr>
                <a:latin typeface="Asap"/>
                <a:ea typeface="Asap"/>
                <a:cs typeface="Asap"/>
                <a:sym typeface="Asap"/>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2235987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0553946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3"/>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9"/>
            <a:ext cx="6858000" cy="1241822"/>
          </a:xfrm>
        </p:spPr>
        <p:txBody>
          <a:bodyPr/>
          <a:lstStyle>
            <a:lvl1pPr marL="0" indent="0" algn="ctr">
              <a:buNone/>
              <a:defRPr sz="1800"/>
            </a:lvl1pPr>
            <a:lvl2pPr marL="342882" indent="0" algn="ctr">
              <a:buNone/>
              <a:defRPr sz="1500"/>
            </a:lvl2pPr>
            <a:lvl3pPr marL="685765" indent="0" algn="ctr">
              <a:buNone/>
              <a:defRPr sz="1350"/>
            </a:lvl3pPr>
            <a:lvl4pPr marL="1028647" indent="0" algn="ctr">
              <a:buNone/>
              <a:defRPr sz="1200"/>
            </a:lvl4pPr>
            <a:lvl5pPr marL="1371529" indent="0" algn="ctr">
              <a:buNone/>
              <a:defRPr sz="1200"/>
            </a:lvl5pPr>
            <a:lvl6pPr marL="1714411" indent="0" algn="ctr">
              <a:buNone/>
              <a:defRPr sz="1200"/>
            </a:lvl6pPr>
            <a:lvl7pPr marL="2057294" indent="0" algn="ctr">
              <a:buNone/>
              <a:defRPr sz="1200"/>
            </a:lvl7pPr>
            <a:lvl8pPr marL="2400176" indent="0" algn="ctr">
              <a:buNone/>
              <a:defRPr sz="1200"/>
            </a:lvl8pPr>
            <a:lvl9pPr marL="2743058"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988630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8205338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solidFill>
              </a:defRPr>
            </a:lvl1pPr>
            <a:lvl2pPr marL="342882" indent="0">
              <a:buNone/>
              <a:defRPr sz="1500">
                <a:solidFill>
                  <a:schemeClr val="tx1">
                    <a:tint val="75000"/>
                  </a:schemeClr>
                </a:solidFill>
              </a:defRPr>
            </a:lvl2pPr>
            <a:lvl3pPr marL="685765" indent="0">
              <a:buNone/>
              <a:defRPr sz="1350">
                <a:solidFill>
                  <a:schemeClr val="tx1">
                    <a:tint val="75000"/>
                  </a:schemeClr>
                </a:solidFill>
              </a:defRPr>
            </a:lvl3pPr>
            <a:lvl4pPr marL="1028647" indent="0">
              <a:buNone/>
              <a:defRPr sz="1200">
                <a:solidFill>
                  <a:schemeClr val="tx1">
                    <a:tint val="75000"/>
                  </a:schemeClr>
                </a:solidFill>
              </a:defRPr>
            </a:lvl4pPr>
            <a:lvl5pPr marL="1371529" indent="0">
              <a:buNone/>
              <a:defRPr sz="1200">
                <a:solidFill>
                  <a:schemeClr val="tx1">
                    <a:tint val="75000"/>
                  </a:schemeClr>
                </a:solidFill>
              </a:defRPr>
            </a:lvl5pPr>
            <a:lvl6pPr marL="1714411" indent="0">
              <a:buNone/>
              <a:defRPr sz="1200">
                <a:solidFill>
                  <a:schemeClr val="tx1">
                    <a:tint val="75000"/>
                  </a:schemeClr>
                </a:solidFill>
              </a:defRPr>
            </a:lvl6pPr>
            <a:lvl7pPr marL="2057294" indent="0">
              <a:buNone/>
              <a:defRPr sz="1200">
                <a:solidFill>
                  <a:schemeClr val="tx1">
                    <a:tint val="75000"/>
                  </a:schemeClr>
                </a:solidFill>
              </a:defRPr>
            </a:lvl7pPr>
            <a:lvl8pPr marL="2400176" indent="0">
              <a:buNone/>
              <a:defRPr sz="1200">
                <a:solidFill>
                  <a:schemeClr val="tx1">
                    <a:tint val="75000"/>
                  </a:schemeClr>
                </a:solidFill>
              </a:defRPr>
            </a:lvl8pPr>
            <a:lvl9pPr marL="2743058"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6600910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1" y="1369220"/>
            <a:ext cx="3886200" cy="3263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1369220"/>
            <a:ext cx="3886200" cy="3263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A1C593-65D0-4073-BCC9-577B9352EA97}" type="datetimeFigureOut">
              <a:rPr lang="en-US" smtClean="0"/>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989510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3"/>
            <a:ext cx="3868340" cy="617934"/>
          </a:xfrm>
        </p:spPr>
        <p:txBody>
          <a:bodyPr anchor="b"/>
          <a:lstStyle>
            <a:lvl1pPr marL="0" indent="0">
              <a:buNone/>
              <a:defRPr sz="1800" b="1"/>
            </a:lvl1pPr>
            <a:lvl2pPr marL="342882" indent="0">
              <a:buNone/>
              <a:defRPr sz="1500" b="1"/>
            </a:lvl2pPr>
            <a:lvl3pPr marL="685765" indent="0">
              <a:buNone/>
              <a:defRPr sz="1350" b="1"/>
            </a:lvl3pPr>
            <a:lvl4pPr marL="1028647" indent="0">
              <a:buNone/>
              <a:defRPr sz="1200" b="1"/>
            </a:lvl4pPr>
            <a:lvl5pPr marL="1371529" indent="0">
              <a:buNone/>
              <a:defRPr sz="1200" b="1"/>
            </a:lvl5pPr>
            <a:lvl6pPr marL="1714411" indent="0">
              <a:buNone/>
              <a:defRPr sz="1200" b="1"/>
            </a:lvl6pPr>
            <a:lvl7pPr marL="2057294" indent="0">
              <a:buNone/>
              <a:defRPr sz="1200" b="1"/>
            </a:lvl7pPr>
            <a:lvl8pPr marL="2400176" indent="0">
              <a:buNone/>
              <a:defRPr sz="1200" b="1"/>
            </a:lvl8pPr>
            <a:lvl9pPr marL="2743058"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7"/>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3"/>
            <a:ext cx="3887391" cy="617934"/>
          </a:xfrm>
        </p:spPr>
        <p:txBody>
          <a:bodyPr anchor="b"/>
          <a:lstStyle>
            <a:lvl1pPr marL="0" indent="0">
              <a:buNone/>
              <a:defRPr sz="1800" b="1"/>
            </a:lvl1pPr>
            <a:lvl2pPr marL="342882" indent="0">
              <a:buNone/>
              <a:defRPr sz="1500" b="1"/>
            </a:lvl2pPr>
            <a:lvl3pPr marL="685765" indent="0">
              <a:buNone/>
              <a:defRPr sz="1350" b="1"/>
            </a:lvl3pPr>
            <a:lvl4pPr marL="1028647" indent="0">
              <a:buNone/>
              <a:defRPr sz="1200" b="1"/>
            </a:lvl4pPr>
            <a:lvl5pPr marL="1371529" indent="0">
              <a:buNone/>
              <a:defRPr sz="1200" b="1"/>
            </a:lvl5pPr>
            <a:lvl6pPr marL="1714411" indent="0">
              <a:buNone/>
              <a:defRPr sz="1200" b="1"/>
            </a:lvl6pPr>
            <a:lvl7pPr marL="2057294" indent="0">
              <a:buNone/>
              <a:defRPr sz="1200" b="1"/>
            </a:lvl7pPr>
            <a:lvl8pPr marL="2400176" indent="0">
              <a:buNone/>
              <a:defRPr sz="1200" b="1"/>
            </a:lvl8pPr>
            <a:lvl9pPr marL="274305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A1C593-65D0-4073-BCC9-577B9352EA97}" type="datetimeFigureOut">
              <a:rPr lang="en-US" smtClean="0"/>
              <a:t>12/11/2023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5370882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3A1C593-65D0-4073-BCC9-577B9352EA97}" type="datetimeFigureOut">
              <a:rPr lang="en-US" smtClean="0"/>
              <a:t>12/11/2023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0991330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12/11/2023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275469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3"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1"/>
            <a:ext cx="4629151"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3" y="1543051"/>
            <a:ext cx="2949178" cy="2858691"/>
          </a:xfrm>
        </p:spPr>
        <p:txBody>
          <a:bodyPr/>
          <a:lstStyle>
            <a:lvl1pPr marL="0" indent="0">
              <a:buNone/>
              <a:defRPr sz="1200"/>
            </a:lvl1pPr>
            <a:lvl2pPr marL="342882" indent="0">
              <a:buNone/>
              <a:defRPr sz="1050"/>
            </a:lvl2pPr>
            <a:lvl3pPr marL="685765" indent="0">
              <a:buNone/>
              <a:defRPr sz="900"/>
            </a:lvl3pPr>
            <a:lvl4pPr marL="1028647" indent="0">
              <a:buNone/>
              <a:defRPr sz="750"/>
            </a:lvl4pPr>
            <a:lvl5pPr marL="1371529" indent="0">
              <a:buNone/>
              <a:defRPr sz="750"/>
            </a:lvl5pPr>
            <a:lvl6pPr marL="1714411" indent="0">
              <a:buNone/>
              <a:defRPr sz="750"/>
            </a:lvl6pPr>
            <a:lvl7pPr marL="2057294" indent="0">
              <a:buNone/>
              <a:defRPr sz="750"/>
            </a:lvl7pPr>
            <a:lvl8pPr marL="2400176" indent="0">
              <a:buNone/>
              <a:defRPr sz="750"/>
            </a:lvl8pPr>
            <a:lvl9pPr marL="2743058"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947498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59"/>
        <p:cNvGrpSpPr/>
        <p:nvPr/>
      </p:nvGrpSpPr>
      <p:grpSpPr>
        <a:xfrm>
          <a:off x="0" y="0"/>
          <a:ext cx="0" cy="0"/>
          <a:chOff x="0" y="0"/>
          <a:chExt cx="0" cy="0"/>
        </a:xfrm>
      </p:grpSpPr>
      <p:pic>
        <p:nvPicPr>
          <p:cNvPr id="260" name="Google Shape;260;p8"/>
          <p:cNvPicPr preferRelativeResize="0"/>
          <p:nvPr/>
        </p:nvPicPr>
        <p:blipFill>
          <a:blip r:embed="rId2">
            <a:alphaModFix/>
          </a:blip>
          <a:stretch>
            <a:fillRect/>
          </a:stretch>
        </p:blipFill>
        <p:spPr>
          <a:xfrm rot="10800000">
            <a:off x="5351" y="-1250"/>
            <a:ext cx="9153224" cy="5143500"/>
          </a:xfrm>
          <a:prstGeom prst="rect">
            <a:avLst/>
          </a:prstGeom>
          <a:noFill/>
          <a:ln>
            <a:noFill/>
          </a:ln>
          <a:effectLst>
            <a:outerShdw blurRad="185738" dist="190500" dir="5520000" algn="bl" rotWithShape="0">
              <a:srgbClr val="000000">
                <a:alpha val="87000"/>
              </a:srgbClr>
            </a:outerShdw>
          </a:effectLst>
        </p:spPr>
      </p:pic>
      <p:sp>
        <p:nvSpPr>
          <p:cNvPr id="261" name="Google Shape;261;p8"/>
          <p:cNvSpPr/>
          <p:nvPr/>
        </p:nvSpPr>
        <p:spPr>
          <a:xfrm>
            <a:off x="717425" y="2310700"/>
            <a:ext cx="7709155" cy="2084898"/>
          </a:xfrm>
          <a:custGeom>
            <a:avLst/>
            <a:gdLst/>
            <a:ahLst/>
            <a:cxnLst/>
            <a:rect l="l" t="t" r="r" b="b"/>
            <a:pathLst>
              <a:path w="243076" h="138027" extrusionOk="0">
                <a:moveTo>
                  <a:pt x="1" y="0"/>
                </a:moveTo>
                <a:lnTo>
                  <a:pt x="1" y="138027"/>
                </a:lnTo>
                <a:lnTo>
                  <a:pt x="243075" y="138027"/>
                </a:lnTo>
                <a:lnTo>
                  <a:pt x="2430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8"/>
          <p:cNvSpPr/>
          <p:nvPr/>
        </p:nvSpPr>
        <p:spPr>
          <a:xfrm>
            <a:off x="-29200" y="-27650"/>
            <a:ext cx="9201600" cy="1858500"/>
          </a:xfrm>
          <a:custGeom>
            <a:avLst/>
            <a:gdLst/>
            <a:ahLst/>
            <a:cxnLst/>
            <a:rect l="l" t="t" r="r" b="b"/>
            <a:pathLst>
              <a:path w="368064" h="89826" extrusionOk="0">
                <a:moveTo>
                  <a:pt x="368064" y="28160"/>
                </a:moveTo>
                <a:lnTo>
                  <a:pt x="829" y="89826"/>
                </a:lnTo>
                <a:lnTo>
                  <a:pt x="0" y="0"/>
                </a:lnTo>
                <a:lnTo>
                  <a:pt x="367511" y="749"/>
                </a:lnTo>
                <a:close/>
              </a:path>
            </a:pathLst>
          </a:custGeom>
          <a:gradFill>
            <a:gsLst>
              <a:gs pos="0">
                <a:schemeClr val="accent1"/>
              </a:gs>
              <a:gs pos="100000">
                <a:schemeClr val="lt2"/>
              </a:gs>
            </a:gsLst>
            <a:lin ang="8100019" scaled="0"/>
          </a:gradFill>
          <a:ln>
            <a:noFill/>
          </a:ln>
        </p:spPr>
      </p:sp>
      <p:sp>
        <p:nvSpPr>
          <p:cNvPr id="263" name="Google Shape;263;p8"/>
          <p:cNvSpPr txBox="1">
            <a:spLocks noGrp="1"/>
          </p:cNvSpPr>
          <p:nvPr>
            <p:ph type="title"/>
          </p:nvPr>
        </p:nvSpPr>
        <p:spPr>
          <a:xfrm>
            <a:off x="1479425" y="1881750"/>
            <a:ext cx="4831200" cy="1356000"/>
          </a:xfrm>
          <a:prstGeom prst="rect">
            <a:avLst/>
          </a:prstGeom>
        </p:spPr>
        <p:txBody>
          <a:bodyPr spcFirstLastPara="1" wrap="square" lIns="91425" tIns="91425" rIns="91425" bIns="91425" anchor="t" anchorCtr="0">
            <a:noAutofit/>
          </a:bodyPr>
          <a:lstStyle>
            <a:lvl1pPr lvl="0">
              <a:spcBef>
                <a:spcPts val="0"/>
              </a:spcBef>
              <a:spcAft>
                <a:spcPts val="0"/>
              </a:spcAft>
              <a:buSzPts val="4800"/>
              <a:buNone/>
              <a:defRPr sz="8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264" name="Google Shape;264;p8"/>
          <p:cNvSpPr txBox="1">
            <a:spLocks noGrp="1"/>
          </p:cNvSpPr>
          <p:nvPr>
            <p:ph type="subTitle" idx="1"/>
          </p:nvPr>
        </p:nvSpPr>
        <p:spPr>
          <a:xfrm>
            <a:off x="1479425" y="3361200"/>
            <a:ext cx="5811600" cy="1123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65" name="Google Shape;265;p8"/>
          <p:cNvSpPr/>
          <p:nvPr/>
        </p:nvSpPr>
        <p:spPr>
          <a:xfrm rot="-6069498">
            <a:off x="350141" y="2980646"/>
            <a:ext cx="993146" cy="1003362"/>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8"/>
          <p:cNvSpPr/>
          <p:nvPr/>
        </p:nvSpPr>
        <p:spPr>
          <a:xfrm rot="6740761">
            <a:off x="7557310" y="3623747"/>
            <a:ext cx="1035808" cy="1046463"/>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8"/>
          <p:cNvSpPr/>
          <p:nvPr/>
        </p:nvSpPr>
        <p:spPr>
          <a:xfrm rot="2930920">
            <a:off x="5690536" y="1247273"/>
            <a:ext cx="1709759" cy="1727452"/>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 name="Google Shape;268;p8"/>
          <p:cNvGrpSpPr/>
          <p:nvPr/>
        </p:nvGrpSpPr>
        <p:grpSpPr>
          <a:xfrm>
            <a:off x="8630549" y="2324491"/>
            <a:ext cx="189958" cy="642761"/>
            <a:chOff x="790510" y="3153550"/>
            <a:chExt cx="189958" cy="642761"/>
          </a:xfrm>
        </p:grpSpPr>
        <p:sp>
          <p:nvSpPr>
            <p:cNvPr id="269" name="Google Shape;269;p8"/>
            <p:cNvSpPr/>
            <p:nvPr/>
          </p:nvSpPr>
          <p:spPr>
            <a:xfrm>
              <a:off x="943917" y="3153821"/>
              <a:ext cx="30486" cy="26913"/>
            </a:xfrm>
            <a:custGeom>
              <a:avLst/>
              <a:gdLst/>
              <a:ahLst/>
              <a:cxnLst/>
              <a:rect l="l" t="t" r="r" b="b"/>
              <a:pathLst>
                <a:path w="1126" h="994" extrusionOk="0">
                  <a:moveTo>
                    <a:pt x="640" y="1"/>
                  </a:moveTo>
                  <a:cubicBezTo>
                    <a:pt x="522" y="1"/>
                    <a:pt x="403" y="45"/>
                    <a:pt x="305" y="143"/>
                  </a:cubicBezTo>
                  <a:cubicBezTo>
                    <a:pt x="1" y="447"/>
                    <a:pt x="214" y="994"/>
                    <a:pt x="639" y="994"/>
                  </a:cubicBezTo>
                  <a:cubicBezTo>
                    <a:pt x="913" y="994"/>
                    <a:pt x="1126" y="751"/>
                    <a:pt x="1126" y="508"/>
                  </a:cubicBezTo>
                  <a:cubicBezTo>
                    <a:pt x="1126" y="198"/>
                    <a:pt x="888" y="1"/>
                    <a:pt x="6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8"/>
            <p:cNvSpPr/>
            <p:nvPr/>
          </p:nvSpPr>
          <p:spPr>
            <a:xfrm>
              <a:off x="945568" y="3222537"/>
              <a:ext cx="34900" cy="26588"/>
            </a:xfrm>
            <a:custGeom>
              <a:avLst/>
              <a:gdLst/>
              <a:ahLst/>
              <a:cxnLst/>
              <a:rect l="l" t="t" r="r" b="b"/>
              <a:pathLst>
                <a:path w="1289" h="982" extrusionOk="0">
                  <a:moveTo>
                    <a:pt x="660" y="1"/>
                  </a:moveTo>
                  <a:cubicBezTo>
                    <a:pt x="634" y="1"/>
                    <a:pt x="607" y="3"/>
                    <a:pt x="578" y="6"/>
                  </a:cubicBezTo>
                  <a:cubicBezTo>
                    <a:pt x="1" y="36"/>
                    <a:pt x="1" y="918"/>
                    <a:pt x="578" y="979"/>
                  </a:cubicBezTo>
                  <a:cubicBezTo>
                    <a:pt x="597" y="980"/>
                    <a:pt x="616" y="981"/>
                    <a:pt x="634" y="981"/>
                  </a:cubicBezTo>
                  <a:cubicBezTo>
                    <a:pt x="1280" y="981"/>
                    <a:pt x="1289" y="1"/>
                    <a:pt x="6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8"/>
            <p:cNvSpPr/>
            <p:nvPr/>
          </p:nvSpPr>
          <p:spPr>
            <a:xfrm>
              <a:off x="943917" y="3290441"/>
              <a:ext cx="30486" cy="26913"/>
            </a:xfrm>
            <a:custGeom>
              <a:avLst/>
              <a:gdLst/>
              <a:ahLst/>
              <a:cxnLst/>
              <a:rect l="l" t="t" r="r" b="b"/>
              <a:pathLst>
                <a:path w="1126" h="994" extrusionOk="0">
                  <a:moveTo>
                    <a:pt x="640" y="0"/>
                  </a:moveTo>
                  <a:cubicBezTo>
                    <a:pt x="522" y="0"/>
                    <a:pt x="403" y="45"/>
                    <a:pt x="305" y="142"/>
                  </a:cubicBezTo>
                  <a:cubicBezTo>
                    <a:pt x="1" y="446"/>
                    <a:pt x="214" y="994"/>
                    <a:pt x="639" y="994"/>
                  </a:cubicBezTo>
                  <a:cubicBezTo>
                    <a:pt x="913" y="994"/>
                    <a:pt x="1126" y="781"/>
                    <a:pt x="1126" y="507"/>
                  </a:cubicBezTo>
                  <a:cubicBezTo>
                    <a:pt x="1126" y="198"/>
                    <a:pt x="888" y="0"/>
                    <a:pt x="6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8"/>
            <p:cNvSpPr/>
            <p:nvPr/>
          </p:nvSpPr>
          <p:spPr>
            <a:xfrm>
              <a:off x="943917" y="3358751"/>
              <a:ext cx="30486" cy="26913"/>
            </a:xfrm>
            <a:custGeom>
              <a:avLst/>
              <a:gdLst/>
              <a:ahLst/>
              <a:cxnLst/>
              <a:rect l="l" t="t" r="r" b="b"/>
              <a:pathLst>
                <a:path w="1126" h="994" extrusionOk="0">
                  <a:moveTo>
                    <a:pt x="640" y="0"/>
                  </a:moveTo>
                  <a:cubicBezTo>
                    <a:pt x="522" y="0"/>
                    <a:pt x="403" y="45"/>
                    <a:pt x="305" y="142"/>
                  </a:cubicBezTo>
                  <a:cubicBezTo>
                    <a:pt x="1" y="446"/>
                    <a:pt x="214" y="993"/>
                    <a:pt x="639" y="993"/>
                  </a:cubicBezTo>
                  <a:cubicBezTo>
                    <a:pt x="913" y="993"/>
                    <a:pt x="1126" y="781"/>
                    <a:pt x="1126" y="507"/>
                  </a:cubicBezTo>
                  <a:cubicBezTo>
                    <a:pt x="1126" y="198"/>
                    <a:pt x="888" y="0"/>
                    <a:pt x="6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8"/>
            <p:cNvSpPr/>
            <p:nvPr/>
          </p:nvSpPr>
          <p:spPr>
            <a:xfrm>
              <a:off x="945568" y="3427549"/>
              <a:ext cx="34900" cy="26479"/>
            </a:xfrm>
            <a:custGeom>
              <a:avLst/>
              <a:gdLst/>
              <a:ahLst/>
              <a:cxnLst/>
              <a:rect l="l" t="t" r="r" b="b"/>
              <a:pathLst>
                <a:path w="1289" h="978" extrusionOk="0">
                  <a:moveTo>
                    <a:pt x="636" y="0"/>
                  </a:moveTo>
                  <a:cubicBezTo>
                    <a:pt x="617" y="0"/>
                    <a:pt x="598" y="1"/>
                    <a:pt x="578" y="3"/>
                  </a:cubicBezTo>
                  <a:cubicBezTo>
                    <a:pt x="1" y="33"/>
                    <a:pt x="1" y="914"/>
                    <a:pt x="578" y="975"/>
                  </a:cubicBezTo>
                  <a:cubicBezTo>
                    <a:pt x="598" y="977"/>
                    <a:pt x="617" y="978"/>
                    <a:pt x="636" y="978"/>
                  </a:cubicBezTo>
                  <a:cubicBezTo>
                    <a:pt x="1288" y="978"/>
                    <a:pt x="1288" y="0"/>
                    <a:pt x="6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8"/>
            <p:cNvSpPr/>
            <p:nvPr/>
          </p:nvSpPr>
          <p:spPr>
            <a:xfrm>
              <a:off x="945568" y="3495832"/>
              <a:ext cx="34900" cy="26506"/>
            </a:xfrm>
            <a:custGeom>
              <a:avLst/>
              <a:gdLst/>
              <a:ahLst/>
              <a:cxnLst/>
              <a:rect l="l" t="t" r="r" b="b"/>
              <a:pathLst>
                <a:path w="1289" h="979" extrusionOk="0">
                  <a:moveTo>
                    <a:pt x="636" y="1"/>
                  </a:moveTo>
                  <a:cubicBezTo>
                    <a:pt x="617" y="1"/>
                    <a:pt x="598" y="2"/>
                    <a:pt x="578" y="3"/>
                  </a:cubicBezTo>
                  <a:cubicBezTo>
                    <a:pt x="1" y="34"/>
                    <a:pt x="1" y="915"/>
                    <a:pt x="578" y="976"/>
                  </a:cubicBezTo>
                  <a:cubicBezTo>
                    <a:pt x="598" y="978"/>
                    <a:pt x="617" y="979"/>
                    <a:pt x="636" y="979"/>
                  </a:cubicBezTo>
                  <a:cubicBezTo>
                    <a:pt x="1288" y="979"/>
                    <a:pt x="1288" y="1"/>
                    <a:pt x="6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8"/>
            <p:cNvSpPr/>
            <p:nvPr/>
          </p:nvSpPr>
          <p:spPr>
            <a:xfrm>
              <a:off x="943917" y="3563628"/>
              <a:ext cx="30486" cy="26940"/>
            </a:xfrm>
            <a:custGeom>
              <a:avLst/>
              <a:gdLst/>
              <a:ahLst/>
              <a:cxnLst/>
              <a:rect l="l" t="t" r="r" b="b"/>
              <a:pathLst>
                <a:path w="1126" h="995" extrusionOk="0">
                  <a:moveTo>
                    <a:pt x="644" y="1"/>
                  </a:moveTo>
                  <a:cubicBezTo>
                    <a:pt x="525" y="1"/>
                    <a:pt x="404" y="45"/>
                    <a:pt x="305" y="144"/>
                  </a:cubicBezTo>
                  <a:cubicBezTo>
                    <a:pt x="1" y="448"/>
                    <a:pt x="214" y="995"/>
                    <a:pt x="639" y="995"/>
                  </a:cubicBezTo>
                  <a:cubicBezTo>
                    <a:pt x="913" y="995"/>
                    <a:pt x="1126" y="752"/>
                    <a:pt x="1126" y="478"/>
                  </a:cubicBezTo>
                  <a:cubicBezTo>
                    <a:pt x="1126" y="191"/>
                    <a:pt x="890" y="1"/>
                    <a:pt x="6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8"/>
            <p:cNvSpPr/>
            <p:nvPr/>
          </p:nvSpPr>
          <p:spPr>
            <a:xfrm>
              <a:off x="943917" y="3631965"/>
              <a:ext cx="30486" cy="26913"/>
            </a:xfrm>
            <a:custGeom>
              <a:avLst/>
              <a:gdLst/>
              <a:ahLst/>
              <a:cxnLst/>
              <a:rect l="l" t="t" r="r" b="b"/>
              <a:pathLst>
                <a:path w="1126" h="994" extrusionOk="0">
                  <a:moveTo>
                    <a:pt x="640" y="1"/>
                  </a:moveTo>
                  <a:cubicBezTo>
                    <a:pt x="522" y="1"/>
                    <a:pt x="403" y="45"/>
                    <a:pt x="305" y="143"/>
                  </a:cubicBezTo>
                  <a:cubicBezTo>
                    <a:pt x="1" y="477"/>
                    <a:pt x="214" y="994"/>
                    <a:pt x="639" y="994"/>
                  </a:cubicBezTo>
                  <a:cubicBezTo>
                    <a:pt x="913" y="994"/>
                    <a:pt x="1126" y="781"/>
                    <a:pt x="1126" y="507"/>
                  </a:cubicBezTo>
                  <a:cubicBezTo>
                    <a:pt x="1126" y="198"/>
                    <a:pt x="888" y="1"/>
                    <a:pt x="6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8"/>
            <p:cNvSpPr/>
            <p:nvPr/>
          </p:nvSpPr>
          <p:spPr>
            <a:xfrm>
              <a:off x="945568" y="3700763"/>
              <a:ext cx="34900" cy="26479"/>
            </a:xfrm>
            <a:custGeom>
              <a:avLst/>
              <a:gdLst/>
              <a:ahLst/>
              <a:cxnLst/>
              <a:rect l="l" t="t" r="r" b="b"/>
              <a:pathLst>
                <a:path w="1289" h="978" extrusionOk="0">
                  <a:moveTo>
                    <a:pt x="636" y="0"/>
                  </a:moveTo>
                  <a:cubicBezTo>
                    <a:pt x="617" y="0"/>
                    <a:pt x="598" y="1"/>
                    <a:pt x="578" y="3"/>
                  </a:cubicBezTo>
                  <a:cubicBezTo>
                    <a:pt x="1" y="33"/>
                    <a:pt x="1" y="915"/>
                    <a:pt x="578" y="976"/>
                  </a:cubicBezTo>
                  <a:cubicBezTo>
                    <a:pt x="598" y="977"/>
                    <a:pt x="617" y="978"/>
                    <a:pt x="636" y="978"/>
                  </a:cubicBezTo>
                  <a:cubicBezTo>
                    <a:pt x="1288" y="978"/>
                    <a:pt x="1288" y="0"/>
                    <a:pt x="6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8"/>
            <p:cNvSpPr/>
            <p:nvPr/>
          </p:nvSpPr>
          <p:spPr>
            <a:xfrm>
              <a:off x="943917" y="3769371"/>
              <a:ext cx="30486" cy="26940"/>
            </a:xfrm>
            <a:custGeom>
              <a:avLst/>
              <a:gdLst/>
              <a:ahLst/>
              <a:cxnLst/>
              <a:rect l="l" t="t" r="r" b="b"/>
              <a:pathLst>
                <a:path w="1126" h="995" extrusionOk="0">
                  <a:moveTo>
                    <a:pt x="644" y="1"/>
                  </a:moveTo>
                  <a:cubicBezTo>
                    <a:pt x="525" y="1"/>
                    <a:pt x="404" y="45"/>
                    <a:pt x="305" y="144"/>
                  </a:cubicBezTo>
                  <a:cubicBezTo>
                    <a:pt x="1" y="448"/>
                    <a:pt x="214" y="995"/>
                    <a:pt x="639" y="995"/>
                  </a:cubicBezTo>
                  <a:cubicBezTo>
                    <a:pt x="913" y="995"/>
                    <a:pt x="1126" y="752"/>
                    <a:pt x="1126" y="478"/>
                  </a:cubicBezTo>
                  <a:cubicBezTo>
                    <a:pt x="1126" y="191"/>
                    <a:pt x="890" y="1"/>
                    <a:pt x="6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8"/>
            <p:cNvSpPr/>
            <p:nvPr/>
          </p:nvSpPr>
          <p:spPr>
            <a:xfrm>
              <a:off x="897023" y="3153550"/>
              <a:ext cx="27183" cy="27183"/>
            </a:xfrm>
            <a:custGeom>
              <a:avLst/>
              <a:gdLst/>
              <a:ahLst/>
              <a:cxnLst/>
              <a:rect l="l" t="t" r="r" b="b"/>
              <a:pathLst>
                <a:path w="1004" h="1004" extrusionOk="0">
                  <a:moveTo>
                    <a:pt x="487" y="1"/>
                  </a:moveTo>
                  <a:cubicBezTo>
                    <a:pt x="243" y="1"/>
                    <a:pt x="0" y="244"/>
                    <a:pt x="0" y="518"/>
                  </a:cubicBezTo>
                  <a:cubicBezTo>
                    <a:pt x="0" y="761"/>
                    <a:pt x="243" y="1004"/>
                    <a:pt x="487" y="1004"/>
                  </a:cubicBezTo>
                  <a:cubicBezTo>
                    <a:pt x="760" y="1004"/>
                    <a:pt x="1003" y="761"/>
                    <a:pt x="1003" y="518"/>
                  </a:cubicBezTo>
                  <a:cubicBezTo>
                    <a:pt x="1003" y="24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8"/>
            <p:cNvSpPr/>
            <p:nvPr/>
          </p:nvSpPr>
          <p:spPr>
            <a:xfrm>
              <a:off x="897023" y="3221860"/>
              <a:ext cx="27183" cy="27183"/>
            </a:xfrm>
            <a:custGeom>
              <a:avLst/>
              <a:gdLst/>
              <a:ahLst/>
              <a:cxnLst/>
              <a:rect l="l" t="t" r="r" b="b"/>
              <a:pathLst>
                <a:path w="1004" h="1004" extrusionOk="0">
                  <a:moveTo>
                    <a:pt x="487" y="1"/>
                  </a:moveTo>
                  <a:cubicBezTo>
                    <a:pt x="243" y="1"/>
                    <a:pt x="0" y="244"/>
                    <a:pt x="0" y="517"/>
                  </a:cubicBezTo>
                  <a:cubicBezTo>
                    <a:pt x="0" y="791"/>
                    <a:pt x="243" y="1004"/>
                    <a:pt x="487" y="1004"/>
                  </a:cubicBezTo>
                  <a:cubicBezTo>
                    <a:pt x="760" y="1004"/>
                    <a:pt x="1003" y="791"/>
                    <a:pt x="1003" y="517"/>
                  </a:cubicBezTo>
                  <a:cubicBezTo>
                    <a:pt x="1003" y="24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8"/>
            <p:cNvSpPr/>
            <p:nvPr/>
          </p:nvSpPr>
          <p:spPr>
            <a:xfrm>
              <a:off x="892907" y="3290441"/>
              <a:ext cx="31299" cy="26913"/>
            </a:xfrm>
            <a:custGeom>
              <a:avLst/>
              <a:gdLst/>
              <a:ahLst/>
              <a:cxnLst/>
              <a:rect l="l" t="t" r="r" b="b"/>
              <a:pathLst>
                <a:path w="1156" h="994" extrusionOk="0">
                  <a:moveTo>
                    <a:pt x="647" y="0"/>
                  </a:moveTo>
                  <a:cubicBezTo>
                    <a:pt x="525" y="0"/>
                    <a:pt x="402" y="45"/>
                    <a:pt x="304" y="142"/>
                  </a:cubicBezTo>
                  <a:cubicBezTo>
                    <a:pt x="0" y="446"/>
                    <a:pt x="213" y="994"/>
                    <a:pt x="669" y="994"/>
                  </a:cubicBezTo>
                  <a:cubicBezTo>
                    <a:pt x="912" y="994"/>
                    <a:pt x="1155" y="781"/>
                    <a:pt x="1155" y="507"/>
                  </a:cubicBezTo>
                  <a:cubicBezTo>
                    <a:pt x="1155" y="198"/>
                    <a:pt x="903" y="0"/>
                    <a:pt x="6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8"/>
            <p:cNvSpPr/>
            <p:nvPr/>
          </p:nvSpPr>
          <p:spPr>
            <a:xfrm>
              <a:off x="897023" y="3358481"/>
              <a:ext cx="27183" cy="27183"/>
            </a:xfrm>
            <a:custGeom>
              <a:avLst/>
              <a:gdLst/>
              <a:ahLst/>
              <a:cxnLst/>
              <a:rect l="l" t="t" r="r" b="b"/>
              <a:pathLst>
                <a:path w="1004" h="1004" extrusionOk="0">
                  <a:moveTo>
                    <a:pt x="487" y="0"/>
                  </a:moveTo>
                  <a:cubicBezTo>
                    <a:pt x="243" y="0"/>
                    <a:pt x="0" y="244"/>
                    <a:pt x="0" y="517"/>
                  </a:cubicBezTo>
                  <a:cubicBezTo>
                    <a:pt x="0" y="791"/>
                    <a:pt x="243" y="1003"/>
                    <a:pt x="487" y="1003"/>
                  </a:cubicBezTo>
                  <a:cubicBezTo>
                    <a:pt x="760" y="1003"/>
                    <a:pt x="1003" y="791"/>
                    <a:pt x="1003" y="517"/>
                  </a:cubicBezTo>
                  <a:cubicBezTo>
                    <a:pt x="1003" y="244"/>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8"/>
            <p:cNvSpPr/>
            <p:nvPr/>
          </p:nvSpPr>
          <p:spPr>
            <a:xfrm>
              <a:off x="894559" y="3427549"/>
              <a:ext cx="34900" cy="26479"/>
            </a:xfrm>
            <a:custGeom>
              <a:avLst/>
              <a:gdLst/>
              <a:ahLst/>
              <a:cxnLst/>
              <a:rect l="l" t="t" r="r" b="b"/>
              <a:pathLst>
                <a:path w="1289" h="978" extrusionOk="0">
                  <a:moveTo>
                    <a:pt x="663" y="0"/>
                  </a:moveTo>
                  <a:cubicBezTo>
                    <a:pt x="645" y="0"/>
                    <a:pt x="627" y="1"/>
                    <a:pt x="608" y="3"/>
                  </a:cubicBezTo>
                  <a:cubicBezTo>
                    <a:pt x="0" y="33"/>
                    <a:pt x="0" y="914"/>
                    <a:pt x="608" y="975"/>
                  </a:cubicBezTo>
                  <a:cubicBezTo>
                    <a:pt x="627" y="977"/>
                    <a:pt x="645" y="978"/>
                    <a:pt x="663" y="978"/>
                  </a:cubicBezTo>
                  <a:cubicBezTo>
                    <a:pt x="1289" y="978"/>
                    <a:pt x="1289" y="0"/>
                    <a:pt x="6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8"/>
            <p:cNvSpPr/>
            <p:nvPr/>
          </p:nvSpPr>
          <p:spPr>
            <a:xfrm>
              <a:off x="897023" y="3495913"/>
              <a:ext cx="27183" cy="26371"/>
            </a:xfrm>
            <a:custGeom>
              <a:avLst/>
              <a:gdLst/>
              <a:ahLst/>
              <a:cxnLst/>
              <a:rect l="l" t="t" r="r" b="b"/>
              <a:pathLst>
                <a:path w="1004" h="974" extrusionOk="0">
                  <a:moveTo>
                    <a:pt x="487" y="0"/>
                  </a:moveTo>
                  <a:cubicBezTo>
                    <a:pt x="243" y="0"/>
                    <a:pt x="0" y="213"/>
                    <a:pt x="0" y="487"/>
                  </a:cubicBezTo>
                  <a:cubicBezTo>
                    <a:pt x="0" y="760"/>
                    <a:pt x="243" y="973"/>
                    <a:pt x="487" y="973"/>
                  </a:cubicBezTo>
                  <a:cubicBezTo>
                    <a:pt x="760" y="973"/>
                    <a:pt x="1003" y="760"/>
                    <a:pt x="1003" y="487"/>
                  </a:cubicBezTo>
                  <a:cubicBezTo>
                    <a:pt x="100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8"/>
            <p:cNvSpPr/>
            <p:nvPr/>
          </p:nvSpPr>
          <p:spPr>
            <a:xfrm>
              <a:off x="897023" y="3564224"/>
              <a:ext cx="27183" cy="26344"/>
            </a:xfrm>
            <a:custGeom>
              <a:avLst/>
              <a:gdLst/>
              <a:ahLst/>
              <a:cxnLst/>
              <a:rect l="l" t="t" r="r" b="b"/>
              <a:pathLst>
                <a:path w="1004" h="973" extrusionOk="0">
                  <a:moveTo>
                    <a:pt x="487" y="0"/>
                  </a:moveTo>
                  <a:cubicBezTo>
                    <a:pt x="243" y="0"/>
                    <a:pt x="0" y="213"/>
                    <a:pt x="0" y="487"/>
                  </a:cubicBezTo>
                  <a:cubicBezTo>
                    <a:pt x="0" y="760"/>
                    <a:pt x="243" y="973"/>
                    <a:pt x="487" y="973"/>
                  </a:cubicBezTo>
                  <a:cubicBezTo>
                    <a:pt x="760" y="973"/>
                    <a:pt x="1003" y="760"/>
                    <a:pt x="1003" y="487"/>
                  </a:cubicBezTo>
                  <a:cubicBezTo>
                    <a:pt x="100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8"/>
            <p:cNvSpPr/>
            <p:nvPr/>
          </p:nvSpPr>
          <p:spPr>
            <a:xfrm>
              <a:off x="897023" y="3632534"/>
              <a:ext cx="27183" cy="26344"/>
            </a:xfrm>
            <a:custGeom>
              <a:avLst/>
              <a:gdLst/>
              <a:ahLst/>
              <a:cxnLst/>
              <a:rect l="l" t="t" r="r" b="b"/>
              <a:pathLst>
                <a:path w="1004" h="973" extrusionOk="0">
                  <a:moveTo>
                    <a:pt x="487" y="0"/>
                  </a:moveTo>
                  <a:cubicBezTo>
                    <a:pt x="243" y="0"/>
                    <a:pt x="0" y="213"/>
                    <a:pt x="0" y="486"/>
                  </a:cubicBezTo>
                  <a:cubicBezTo>
                    <a:pt x="0" y="760"/>
                    <a:pt x="243" y="973"/>
                    <a:pt x="487" y="973"/>
                  </a:cubicBezTo>
                  <a:cubicBezTo>
                    <a:pt x="760" y="973"/>
                    <a:pt x="1003" y="760"/>
                    <a:pt x="1003" y="486"/>
                  </a:cubicBezTo>
                  <a:cubicBezTo>
                    <a:pt x="100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8"/>
            <p:cNvSpPr/>
            <p:nvPr/>
          </p:nvSpPr>
          <p:spPr>
            <a:xfrm>
              <a:off x="897023" y="3700817"/>
              <a:ext cx="27183" cy="26371"/>
            </a:xfrm>
            <a:custGeom>
              <a:avLst/>
              <a:gdLst/>
              <a:ahLst/>
              <a:cxnLst/>
              <a:rect l="l" t="t" r="r" b="b"/>
              <a:pathLst>
                <a:path w="1004" h="974" extrusionOk="0">
                  <a:moveTo>
                    <a:pt x="487" y="1"/>
                  </a:moveTo>
                  <a:cubicBezTo>
                    <a:pt x="243" y="1"/>
                    <a:pt x="0" y="214"/>
                    <a:pt x="0" y="487"/>
                  </a:cubicBezTo>
                  <a:cubicBezTo>
                    <a:pt x="0" y="761"/>
                    <a:pt x="243" y="974"/>
                    <a:pt x="487" y="974"/>
                  </a:cubicBezTo>
                  <a:cubicBezTo>
                    <a:pt x="760" y="974"/>
                    <a:pt x="1003" y="761"/>
                    <a:pt x="1003" y="487"/>
                  </a:cubicBezTo>
                  <a:cubicBezTo>
                    <a:pt x="100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8"/>
            <p:cNvSpPr/>
            <p:nvPr/>
          </p:nvSpPr>
          <p:spPr>
            <a:xfrm>
              <a:off x="892907" y="3769371"/>
              <a:ext cx="31299" cy="26940"/>
            </a:xfrm>
            <a:custGeom>
              <a:avLst/>
              <a:gdLst/>
              <a:ahLst/>
              <a:cxnLst/>
              <a:rect l="l" t="t" r="r" b="b"/>
              <a:pathLst>
                <a:path w="1156" h="995" extrusionOk="0">
                  <a:moveTo>
                    <a:pt x="651" y="1"/>
                  </a:moveTo>
                  <a:cubicBezTo>
                    <a:pt x="528" y="1"/>
                    <a:pt x="403" y="45"/>
                    <a:pt x="304" y="144"/>
                  </a:cubicBezTo>
                  <a:cubicBezTo>
                    <a:pt x="0" y="448"/>
                    <a:pt x="213" y="995"/>
                    <a:pt x="669" y="995"/>
                  </a:cubicBezTo>
                  <a:cubicBezTo>
                    <a:pt x="912" y="995"/>
                    <a:pt x="1155" y="752"/>
                    <a:pt x="1155" y="478"/>
                  </a:cubicBezTo>
                  <a:cubicBezTo>
                    <a:pt x="1155" y="191"/>
                    <a:pt x="906" y="1"/>
                    <a:pt x="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8"/>
            <p:cNvSpPr/>
            <p:nvPr/>
          </p:nvSpPr>
          <p:spPr>
            <a:xfrm>
              <a:off x="846826" y="3153550"/>
              <a:ext cx="26344" cy="27183"/>
            </a:xfrm>
            <a:custGeom>
              <a:avLst/>
              <a:gdLst/>
              <a:ahLst/>
              <a:cxnLst/>
              <a:rect l="l" t="t" r="r" b="b"/>
              <a:pathLst>
                <a:path w="973" h="1004" extrusionOk="0">
                  <a:moveTo>
                    <a:pt x="487" y="1"/>
                  </a:moveTo>
                  <a:cubicBezTo>
                    <a:pt x="213" y="1"/>
                    <a:pt x="0" y="244"/>
                    <a:pt x="0" y="518"/>
                  </a:cubicBezTo>
                  <a:cubicBezTo>
                    <a:pt x="0" y="761"/>
                    <a:pt x="213" y="1004"/>
                    <a:pt x="487" y="1004"/>
                  </a:cubicBezTo>
                  <a:cubicBezTo>
                    <a:pt x="760" y="1004"/>
                    <a:pt x="973" y="761"/>
                    <a:pt x="973" y="518"/>
                  </a:cubicBezTo>
                  <a:cubicBezTo>
                    <a:pt x="973" y="24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8"/>
            <p:cNvSpPr/>
            <p:nvPr/>
          </p:nvSpPr>
          <p:spPr>
            <a:xfrm>
              <a:off x="846826" y="3221860"/>
              <a:ext cx="26344" cy="27183"/>
            </a:xfrm>
            <a:custGeom>
              <a:avLst/>
              <a:gdLst/>
              <a:ahLst/>
              <a:cxnLst/>
              <a:rect l="l" t="t" r="r" b="b"/>
              <a:pathLst>
                <a:path w="973" h="1004" extrusionOk="0">
                  <a:moveTo>
                    <a:pt x="487" y="1"/>
                  </a:moveTo>
                  <a:cubicBezTo>
                    <a:pt x="213" y="1"/>
                    <a:pt x="0" y="244"/>
                    <a:pt x="0" y="517"/>
                  </a:cubicBezTo>
                  <a:cubicBezTo>
                    <a:pt x="0" y="791"/>
                    <a:pt x="213" y="1004"/>
                    <a:pt x="487" y="1004"/>
                  </a:cubicBezTo>
                  <a:cubicBezTo>
                    <a:pt x="760" y="1004"/>
                    <a:pt x="973" y="791"/>
                    <a:pt x="973" y="517"/>
                  </a:cubicBezTo>
                  <a:cubicBezTo>
                    <a:pt x="973" y="24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8"/>
            <p:cNvSpPr/>
            <p:nvPr/>
          </p:nvSpPr>
          <p:spPr>
            <a:xfrm>
              <a:off x="841871" y="3290441"/>
              <a:ext cx="31299" cy="26913"/>
            </a:xfrm>
            <a:custGeom>
              <a:avLst/>
              <a:gdLst/>
              <a:ahLst/>
              <a:cxnLst/>
              <a:rect l="l" t="t" r="r" b="b"/>
              <a:pathLst>
                <a:path w="1156" h="994" extrusionOk="0">
                  <a:moveTo>
                    <a:pt x="661" y="0"/>
                  </a:moveTo>
                  <a:cubicBezTo>
                    <a:pt x="539" y="0"/>
                    <a:pt x="412" y="45"/>
                    <a:pt x="305" y="142"/>
                  </a:cubicBezTo>
                  <a:cubicBezTo>
                    <a:pt x="1" y="446"/>
                    <a:pt x="244" y="994"/>
                    <a:pt x="670" y="994"/>
                  </a:cubicBezTo>
                  <a:cubicBezTo>
                    <a:pt x="943" y="994"/>
                    <a:pt x="1156" y="750"/>
                    <a:pt x="1156" y="507"/>
                  </a:cubicBezTo>
                  <a:cubicBezTo>
                    <a:pt x="1156" y="198"/>
                    <a:pt x="918" y="0"/>
                    <a:pt x="6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8"/>
            <p:cNvSpPr/>
            <p:nvPr/>
          </p:nvSpPr>
          <p:spPr>
            <a:xfrm>
              <a:off x="846826" y="3358481"/>
              <a:ext cx="26344" cy="27183"/>
            </a:xfrm>
            <a:custGeom>
              <a:avLst/>
              <a:gdLst/>
              <a:ahLst/>
              <a:cxnLst/>
              <a:rect l="l" t="t" r="r" b="b"/>
              <a:pathLst>
                <a:path w="973" h="1004" extrusionOk="0">
                  <a:moveTo>
                    <a:pt x="487" y="0"/>
                  </a:moveTo>
                  <a:cubicBezTo>
                    <a:pt x="213" y="0"/>
                    <a:pt x="0" y="244"/>
                    <a:pt x="0" y="517"/>
                  </a:cubicBezTo>
                  <a:cubicBezTo>
                    <a:pt x="0" y="791"/>
                    <a:pt x="213" y="1003"/>
                    <a:pt x="487" y="1003"/>
                  </a:cubicBezTo>
                  <a:cubicBezTo>
                    <a:pt x="760" y="1003"/>
                    <a:pt x="973" y="791"/>
                    <a:pt x="973" y="517"/>
                  </a:cubicBezTo>
                  <a:cubicBezTo>
                    <a:pt x="973" y="244"/>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8"/>
            <p:cNvSpPr/>
            <p:nvPr/>
          </p:nvSpPr>
          <p:spPr>
            <a:xfrm>
              <a:off x="841871" y="3427062"/>
              <a:ext cx="31299" cy="26913"/>
            </a:xfrm>
            <a:custGeom>
              <a:avLst/>
              <a:gdLst/>
              <a:ahLst/>
              <a:cxnLst/>
              <a:rect l="l" t="t" r="r" b="b"/>
              <a:pathLst>
                <a:path w="1156" h="994" extrusionOk="0">
                  <a:moveTo>
                    <a:pt x="661" y="0"/>
                  </a:moveTo>
                  <a:cubicBezTo>
                    <a:pt x="539" y="0"/>
                    <a:pt x="412" y="44"/>
                    <a:pt x="305" y="142"/>
                  </a:cubicBezTo>
                  <a:cubicBezTo>
                    <a:pt x="1" y="446"/>
                    <a:pt x="244" y="993"/>
                    <a:pt x="670" y="993"/>
                  </a:cubicBezTo>
                  <a:cubicBezTo>
                    <a:pt x="943" y="993"/>
                    <a:pt x="1156" y="780"/>
                    <a:pt x="1156" y="507"/>
                  </a:cubicBezTo>
                  <a:cubicBezTo>
                    <a:pt x="1156" y="198"/>
                    <a:pt x="918" y="0"/>
                    <a:pt x="6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8"/>
            <p:cNvSpPr/>
            <p:nvPr/>
          </p:nvSpPr>
          <p:spPr>
            <a:xfrm>
              <a:off x="846826" y="3495913"/>
              <a:ext cx="26344" cy="26371"/>
            </a:xfrm>
            <a:custGeom>
              <a:avLst/>
              <a:gdLst/>
              <a:ahLst/>
              <a:cxnLst/>
              <a:rect l="l" t="t" r="r" b="b"/>
              <a:pathLst>
                <a:path w="973" h="974" extrusionOk="0">
                  <a:moveTo>
                    <a:pt x="487" y="0"/>
                  </a:moveTo>
                  <a:cubicBezTo>
                    <a:pt x="213" y="0"/>
                    <a:pt x="0" y="213"/>
                    <a:pt x="0" y="487"/>
                  </a:cubicBezTo>
                  <a:cubicBezTo>
                    <a:pt x="0" y="760"/>
                    <a:pt x="213" y="973"/>
                    <a:pt x="487" y="973"/>
                  </a:cubicBezTo>
                  <a:cubicBezTo>
                    <a:pt x="760" y="97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8"/>
            <p:cNvSpPr/>
            <p:nvPr/>
          </p:nvSpPr>
          <p:spPr>
            <a:xfrm>
              <a:off x="846826" y="3564224"/>
              <a:ext cx="26344" cy="26344"/>
            </a:xfrm>
            <a:custGeom>
              <a:avLst/>
              <a:gdLst/>
              <a:ahLst/>
              <a:cxnLst/>
              <a:rect l="l" t="t" r="r" b="b"/>
              <a:pathLst>
                <a:path w="973" h="973" extrusionOk="0">
                  <a:moveTo>
                    <a:pt x="487" y="0"/>
                  </a:moveTo>
                  <a:cubicBezTo>
                    <a:pt x="213" y="0"/>
                    <a:pt x="0" y="213"/>
                    <a:pt x="0" y="487"/>
                  </a:cubicBezTo>
                  <a:cubicBezTo>
                    <a:pt x="0" y="760"/>
                    <a:pt x="213" y="973"/>
                    <a:pt x="487" y="973"/>
                  </a:cubicBezTo>
                  <a:cubicBezTo>
                    <a:pt x="760" y="97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8"/>
            <p:cNvSpPr/>
            <p:nvPr/>
          </p:nvSpPr>
          <p:spPr>
            <a:xfrm>
              <a:off x="846826" y="3632534"/>
              <a:ext cx="26344" cy="26344"/>
            </a:xfrm>
            <a:custGeom>
              <a:avLst/>
              <a:gdLst/>
              <a:ahLst/>
              <a:cxnLst/>
              <a:rect l="l" t="t" r="r" b="b"/>
              <a:pathLst>
                <a:path w="973" h="973" extrusionOk="0">
                  <a:moveTo>
                    <a:pt x="487" y="0"/>
                  </a:moveTo>
                  <a:cubicBezTo>
                    <a:pt x="213" y="0"/>
                    <a:pt x="0" y="213"/>
                    <a:pt x="0" y="486"/>
                  </a:cubicBezTo>
                  <a:cubicBezTo>
                    <a:pt x="0" y="760"/>
                    <a:pt x="213" y="973"/>
                    <a:pt x="487" y="973"/>
                  </a:cubicBezTo>
                  <a:cubicBezTo>
                    <a:pt x="760" y="973"/>
                    <a:pt x="973" y="760"/>
                    <a:pt x="973" y="486"/>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8"/>
            <p:cNvSpPr/>
            <p:nvPr/>
          </p:nvSpPr>
          <p:spPr>
            <a:xfrm>
              <a:off x="846826" y="3700817"/>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8"/>
            <p:cNvSpPr/>
            <p:nvPr/>
          </p:nvSpPr>
          <p:spPr>
            <a:xfrm>
              <a:off x="841871" y="3769371"/>
              <a:ext cx="31299" cy="26940"/>
            </a:xfrm>
            <a:custGeom>
              <a:avLst/>
              <a:gdLst/>
              <a:ahLst/>
              <a:cxnLst/>
              <a:rect l="l" t="t" r="r" b="b"/>
              <a:pathLst>
                <a:path w="1156" h="995" extrusionOk="0">
                  <a:moveTo>
                    <a:pt x="665" y="1"/>
                  </a:moveTo>
                  <a:cubicBezTo>
                    <a:pt x="542" y="1"/>
                    <a:pt x="414" y="45"/>
                    <a:pt x="305" y="144"/>
                  </a:cubicBezTo>
                  <a:cubicBezTo>
                    <a:pt x="1" y="448"/>
                    <a:pt x="244" y="995"/>
                    <a:pt x="670" y="995"/>
                  </a:cubicBezTo>
                  <a:cubicBezTo>
                    <a:pt x="943" y="964"/>
                    <a:pt x="1156" y="752"/>
                    <a:pt x="1156" y="478"/>
                  </a:cubicBezTo>
                  <a:cubicBezTo>
                    <a:pt x="1156" y="191"/>
                    <a:pt x="921" y="1"/>
                    <a:pt x="6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8"/>
            <p:cNvSpPr/>
            <p:nvPr/>
          </p:nvSpPr>
          <p:spPr>
            <a:xfrm>
              <a:off x="790510" y="3154227"/>
              <a:ext cx="34927" cy="26588"/>
            </a:xfrm>
            <a:custGeom>
              <a:avLst/>
              <a:gdLst/>
              <a:ahLst/>
              <a:cxnLst/>
              <a:rect l="l" t="t" r="r" b="b"/>
              <a:pathLst>
                <a:path w="1290" h="982" extrusionOk="0">
                  <a:moveTo>
                    <a:pt x="603" y="1"/>
                  </a:moveTo>
                  <a:cubicBezTo>
                    <a:pt x="1" y="1"/>
                    <a:pt x="9" y="981"/>
                    <a:pt x="628" y="981"/>
                  </a:cubicBezTo>
                  <a:cubicBezTo>
                    <a:pt x="646" y="981"/>
                    <a:pt x="664" y="981"/>
                    <a:pt x="682" y="979"/>
                  </a:cubicBezTo>
                  <a:cubicBezTo>
                    <a:pt x="1290" y="918"/>
                    <a:pt x="1290" y="37"/>
                    <a:pt x="682" y="6"/>
                  </a:cubicBezTo>
                  <a:cubicBezTo>
                    <a:pt x="655" y="3"/>
                    <a:pt x="629" y="1"/>
                    <a:pt x="6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8"/>
            <p:cNvSpPr/>
            <p:nvPr/>
          </p:nvSpPr>
          <p:spPr>
            <a:xfrm>
              <a:off x="791674" y="3222131"/>
              <a:ext cx="31299" cy="26913"/>
            </a:xfrm>
            <a:custGeom>
              <a:avLst/>
              <a:gdLst/>
              <a:ahLst/>
              <a:cxnLst/>
              <a:rect l="l" t="t" r="r" b="b"/>
              <a:pathLst>
                <a:path w="1156" h="994" extrusionOk="0">
                  <a:moveTo>
                    <a:pt x="670" y="1"/>
                  </a:moveTo>
                  <a:cubicBezTo>
                    <a:pt x="552" y="1"/>
                    <a:pt x="433" y="45"/>
                    <a:pt x="335" y="143"/>
                  </a:cubicBezTo>
                  <a:cubicBezTo>
                    <a:pt x="1" y="447"/>
                    <a:pt x="213" y="963"/>
                    <a:pt x="639" y="994"/>
                  </a:cubicBezTo>
                  <a:cubicBezTo>
                    <a:pt x="913" y="994"/>
                    <a:pt x="1156" y="781"/>
                    <a:pt x="1156" y="507"/>
                  </a:cubicBezTo>
                  <a:cubicBezTo>
                    <a:pt x="1156" y="198"/>
                    <a:pt x="918" y="1"/>
                    <a:pt x="6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8"/>
            <p:cNvSpPr/>
            <p:nvPr/>
          </p:nvSpPr>
          <p:spPr>
            <a:xfrm>
              <a:off x="791674" y="3290441"/>
              <a:ext cx="31299" cy="26913"/>
            </a:xfrm>
            <a:custGeom>
              <a:avLst/>
              <a:gdLst/>
              <a:ahLst/>
              <a:cxnLst/>
              <a:rect l="l" t="t" r="r" b="b"/>
              <a:pathLst>
                <a:path w="1156" h="994" extrusionOk="0">
                  <a:moveTo>
                    <a:pt x="670" y="0"/>
                  </a:moveTo>
                  <a:cubicBezTo>
                    <a:pt x="552" y="0"/>
                    <a:pt x="433" y="45"/>
                    <a:pt x="335" y="142"/>
                  </a:cubicBezTo>
                  <a:cubicBezTo>
                    <a:pt x="1" y="446"/>
                    <a:pt x="213" y="963"/>
                    <a:pt x="639" y="994"/>
                  </a:cubicBezTo>
                  <a:cubicBezTo>
                    <a:pt x="913" y="994"/>
                    <a:pt x="1156" y="781"/>
                    <a:pt x="1156" y="507"/>
                  </a:cubicBezTo>
                  <a:cubicBezTo>
                    <a:pt x="1156" y="198"/>
                    <a:pt x="918"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8"/>
            <p:cNvSpPr/>
            <p:nvPr/>
          </p:nvSpPr>
          <p:spPr>
            <a:xfrm>
              <a:off x="790537" y="3359239"/>
              <a:ext cx="34900" cy="26479"/>
            </a:xfrm>
            <a:custGeom>
              <a:avLst/>
              <a:gdLst/>
              <a:ahLst/>
              <a:cxnLst/>
              <a:rect l="l" t="t" r="r" b="b"/>
              <a:pathLst>
                <a:path w="1289" h="978" extrusionOk="0">
                  <a:moveTo>
                    <a:pt x="626" y="0"/>
                  </a:moveTo>
                  <a:cubicBezTo>
                    <a:pt x="0" y="0"/>
                    <a:pt x="0" y="978"/>
                    <a:pt x="626" y="978"/>
                  </a:cubicBezTo>
                  <a:cubicBezTo>
                    <a:pt x="644" y="978"/>
                    <a:pt x="662" y="977"/>
                    <a:pt x="681" y="975"/>
                  </a:cubicBezTo>
                  <a:cubicBezTo>
                    <a:pt x="1289" y="915"/>
                    <a:pt x="1289" y="33"/>
                    <a:pt x="681" y="3"/>
                  </a:cubicBezTo>
                  <a:cubicBezTo>
                    <a:pt x="662" y="1"/>
                    <a:pt x="644" y="0"/>
                    <a:pt x="6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8"/>
            <p:cNvSpPr/>
            <p:nvPr/>
          </p:nvSpPr>
          <p:spPr>
            <a:xfrm>
              <a:off x="791674" y="3427062"/>
              <a:ext cx="31299" cy="26913"/>
            </a:xfrm>
            <a:custGeom>
              <a:avLst/>
              <a:gdLst/>
              <a:ahLst/>
              <a:cxnLst/>
              <a:rect l="l" t="t" r="r" b="b"/>
              <a:pathLst>
                <a:path w="1156" h="994" extrusionOk="0">
                  <a:moveTo>
                    <a:pt x="670" y="0"/>
                  </a:moveTo>
                  <a:cubicBezTo>
                    <a:pt x="552" y="0"/>
                    <a:pt x="433" y="44"/>
                    <a:pt x="335" y="142"/>
                  </a:cubicBezTo>
                  <a:cubicBezTo>
                    <a:pt x="1" y="446"/>
                    <a:pt x="213" y="963"/>
                    <a:pt x="639" y="993"/>
                  </a:cubicBezTo>
                  <a:cubicBezTo>
                    <a:pt x="913" y="993"/>
                    <a:pt x="1156" y="780"/>
                    <a:pt x="1156" y="507"/>
                  </a:cubicBezTo>
                  <a:cubicBezTo>
                    <a:pt x="1156" y="198"/>
                    <a:pt x="918"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8"/>
            <p:cNvSpPr/>
            <p:nvPr/>
          </p:nvSpPr>
          <p:spPr>
            <a:xfrm>
              <a:off x="791674" y="3495345"/>
              <a:ext cx="31299" cy="26940"/>
            </a:xfrm>
            <a:custGeom>
              <a:avLst/>
              <a:gdLst/>
              <a:ahLst/>
              <a:cxnLst/>
              <a:rect l="l" t="t" r="r" b="b"/>
              <a:pathLst>
                <a:path w="1156" h="995" extrusionOk="0">
                  <a:moveTo>
                    <a:pt x="670" y="1"/>
                  </a:moveTo>
                  <a:cubicBezTo>
                    <a:pt x="552" y="1"/>
                    <a:pt x="433" y="45"/>
                    <a:pt x="335" y="143"/>
                  </a:cubicBezTo>
                  <a:cubicBezTo>
                    <a:pt x="1" y="447"/>
                    <a:pt x="213" y="964"/>
                    <a:pt x="639" y="994"/>
                  </a:cubicBezTo>
                  <a:cubicBezTo>
                    <a:pt x="913" y="994"/>
                    <a:pt x="1156" y="781"/>
                    <a:pt x="1156" y="508"/>
                  </a:cubicBezTo>
                  <a:cubicBezTo>
                    <a:pt x="1156" y="198"/>
                    <a:pt x="918" y="1"/>
                    <a:pt x="6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8"/>
            <p:cNvSpPr/>
            <p:nvPr/>
          </p:nvSpPr>
          <p:spPr>
            <a:xfrm>
              <a:off x="790510" y="3563330"/>
              <a:ext cx="34927" cy="27319"/>
            </a:xfrm>
            <a:custGeom>
              <a:avLst/>
              <a:gdLst/>
              <a:ahLst/>
              <a:cxnLst/>
              <a:rect l="l" t="t" r="r" b="b"/>
              <a:pathLst>
                <a:path w="1290" h="1009" extrusionOk="0">
                  <a:moveTo>
                    <a:pt x="628" y="0"/>
                  </a:moveTo>
                  <a:cubicBezTo>
                    <a:pt x="1" y="0"/>
                    <a:pt x="1" y="1008"/>
                    <a:pt x="628" y="1008"/>
                  </a:cubicBezTo>
                  <a:cubicBezTo>
                    <a:pt x="646" y="1008"/>
                    <a:pt x="664" y="1008"/>
                    <a:pt x="682" y="1006"/>
                  </a:cubicBezTo>
                  <a:cubicBezTo>
                    <a:pt x="1290" y="945"/>
                    <a:pt x="1290" y="64"/>
                    <a:pt x="682" y="3"/>
                  </a:cubicBezTo>
                  <a:cubicBezTo>
                    <a:pt x="664" y="1"/>
                    <a:pt x="646" y="0"/>
                    <a:pt x="6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8"/>
            <p:cNvSpPr/>
            <p:nvPr/>
          </p:nvSpPr>
          <p:spPr>
            <a:xfrm>
              <a:off x="790537" y="3632453"/>
              <a:ext cx="34900" cy="26506"/>
            </a:xfrm>
            <a:custGeom>
              <a:avLst/>
              <a:gdLst/>
              <a:ahLst/>
              <a:cxnLst/>
              <a:rect l="l" t="t" r="r" b="b"/>
              <a:pathLst>
                <a:path w="1289" h="979" extrusionOk="0">
                  <a:moveTo>
                    <a:pt x="626" y="1"/>
                  </a:moveTo>
                  <a:cubicBezTo>
                    <a:pt x="0" y="1"/>
                    <a:pt x="0" y="978"/>
                    <a:pt x="626" y="978"/>
                  </a:cubicBezTo>
                  <a:cubicBezTo>
                    <a:pt x="644" y="978"/>
                    <a:pt x="662" y="977"/>
                    <a:pt x="681" y="976"/>
                  </a:cubicBezTo>
                  <a:cubicBezTo>
                    <a:pt x="1289" y="915"/>
                    <a:pt x="1289" y="33"/>
                    <a:pt x="681" y="3"/>
                  </a:cubicBezTo>
                  <a:cubicBezTo>
                    <a:pt x="662" y="1"/>
                    <a:pt x="644" y="1"/>
                    <a:pt x="6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8"/>
            <p:cNvSpPr/>
            <p:nvPr/>
          </p:nvSpPr>
          <p:spPr>
            <a:xfrm>
              <a:off x="791674" y="3700275"/>
              <a:ext cx="31299" cy="26913"/>
            </a:xfrm>
            <a:custGeom>
              <a:avLst/>
              <a:gdLst/>
              <a:ahLst/>
              <a:cxnLst/>
              <a:rect l="l" t="t" r="r" b="b"/>
              <a:pathLst>
                <a:path w="1156" h="994" extrusionOk="0">
                  <a:moveTo>
                    <a:pt x="670" y="0"/>
                  </a:moveTo>
                  <a:cubicBezTo>
                    <a:pt x="552" y="0"/>
                    <a:pt x="433" y="45"/>
                    <a:pt x="335" y="142"/>
                  </a:cubicBezTo>
                  <a:cubicBezTo>
                    <a:pt x="1" y="446"/>
                    <a:pt x="213" y="963"/>
                    <a:pt x="639" y="994"/>
                  </a:cubicBezTo>
                  <a:cubicBezTo>
                    <a:pt x="943" y="994"/>
                    <a:pt x="1156" y="781"/>
                    <a:pt x="1156" y="507"/>
                  </a:cubicBezTo>
                  <a:cubicBezTo>
                    <a:pt x="1156" y="198"/>
                    <a:pt x="918"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8"/>
            <p:cNvSpPr/>
            <p:nvPr/>
          </p:nvSpPr>
          <p:spPr>
            <a:xfrm>
              <a:off x="791674" y="3769371"/>
              <a:ext cx="31299" cy="26940"/>
            </a:xfrm>
            <a:custGeom>
              <a:avLst/>
              <a:gdLst/>
              <a:ahLst/>
              <a:cxnLst/>
              <a:rect l="l" t="t" r="r" b="b"/>
              <a:pathLst>
                <a:path w="1156" h="995" extrusionOk="0">
                  <a:moveTo>
                    <a:pt x="651" y="1"/>
                  </a:moveTo>
                  <a:cubicBezTo>
                    <a:pt x="528" y="1"/>
                    <a:pt x="403" y="45"/>
                    <a:pt x="305" y="144"/>
                  </a:cubicBezTo>
                  <a:cubicBezTo>
                    <a:pt x="1" y="448"/>
                    <a:pt x="213" y="964"/>
                    <a:pt x="639" y="995"/>
                  </a:cubicBezTo>
                  <a:cubicBezTo>
                    <a:pt x="943" y="995"/>
                    <a:pt x="1156" y="752"/>
                    <a:pt x="1156" y="478"/>
                  </a:cubicBezTo>
                  <a:cubicBezTo>
                    <a:pt x="1156" y="191"/>
                    <a:pt x="907" y="1"/>
                    <a:pt x="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3"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1"/>
            <a:ext cx="4629151" cy="3655219"/>
          </a:xfrm>
        </p:spPr>
        <p:txBody>
          <a:bodyPr anchor="t"/>
          <a:lstStyle>
            <a:lvl1pPr marL="0" indent="0">
              <a:buNone/>
              <a:defRPr sz="2400"/>
            </a:lvl1pPr>
            <a:lvl2pPr marL="342882" indent="0">
              <a:buNone/>
              <a:defRPr sz="2100"/>
            </a:lvl2pPr>
            <a:lvl3pPr marL="685765" indent="0">
              <a:buNone/>
              <a:defRPr sz="1800"/>
            </a:lvl3pPr>
            <a:lvl4pPr marL="1028647" indent="0">
              <a:buNone/>
              <a:defRPr sz="1500"/>
            </a:lvl4pPr>
            <a:lvl5pPr marL="1371529" indent="0">
              <a:buNone/>
              <a:defRPr sz="1500"/>
            </a:lvl5pPr>
            <a:lvl6pPr marL="1714411" indent="0">
              <a:buNone/>
              <a:defRPr sz="1500"/>
            </a:lvl6pPr>
            <a:lvl7pPr marL="2057294" indent="0">
              <a:buNone/>
              <a:defRPr sz="1500"/>
            </a:lvl7pPr>
            <a:lvl8pPr marL="2400176" indent="0">
              <a:buNone/>
              <a:defRPr sz="1500"/>
            </a:lvl8pPr>
            <a:lvl9pPr marL="2743058" indent="0">
              <a:buNone/>
              <a:defRPr sz="1500"/>
            </a:lvl9pPr>
          </a:lstStyle>
          <a:p>
            <a:r>
              <a:rPr lang="en-US"/>
              <a:t>Click icon to add picture</a:t>
            </a:r>
          </a:p>
        </p:txBody>
      </p:sp>
      <p:sp>
        <p:nvSpPr>
          <p:cNvPr id="4" name="Text Placeholder 3"/>
          <p:cNvSpPr>
            <a:spLocks noGrp="1"/>
          </p:cNvSpPr>
          <p:nvPr>
            <p:ph type="body" sz="half" idx="2"/>
          </p:nvPr>
        </p:nvSpPr>
        <p:spPr>
          <a:xfrm>
            <a:off x="629843" y="1543051"/>
            <a:ext cx="2949178" cy="2858691"/>
          </a:xfrm>
        </p:spPr>
        <p:txBody>
          <a:bodyPr/>
          <a:lstStyle>
            <a:lvl1pPr marL="0" indent="0">
              <a:buNone/>
              <a:defRPr sz="1200"/>
            </a:lvl1pPr>
            <a:lvl2pPr marL="342882" indent="0">
              <a:buNone/>
              <a:defRPr sz="1050"/>
            </a:lvl2pPr>
            <a:lvl3pPr marL="685765" indent="0">
              <a:buNone/>
              <a:defRPr sz="900"/>
            </a:lvl3pPr>
            <a:lvl4pPr marL="1028647" indent="0">
              <a:buNone/>
              <a:defRPr sz="750"/>
            </a:lvl4pPr>
            <a:lvl5pPr marL="1371529" indent="0">
              <a:buNone/>
              <a:defRPr sz="750"/>
            </a:lvl5pPr>
            <a:lvl6pPr marL="1714411" indent="0">
              <a:buNone/>
              <a:defRPr sz="750"/>
            </a:lvl6pPr>
            <a:lvl7pPr marL="2057294" indent="0">
              <a:buNone/>
              <a:defRPr sz="750"/>
            </a:lvl7pPr>
            <a:lvl8pPr marL="2400176" indent="0">
              <a:buNone/>
              <a:defRPr sz="750"/>
            </a:lvl8pPr>
            <a:lvl9pPr marL="2743058"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544339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2037727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8" y="273844"/>
            <a:ext cx="1971675" cy="435887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3" y="273844"/>
            <a:ext cx="5800725" cy="43588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209968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6"/>
        <p:cNvGrpSpPr/>
        <p:nvPr/>
      </p:nvGrpSpPr>
      <p:grpSpPr>
        <a:xfrm>
          <a:off x="0" y="0"/>
          <a:ext cx="0" cy="0"/>
          <a:chOff x="0" y="0"/>
          <a:chExt cx="0" cy="0"/>
        </a:xfrm>
      </p:grpSpPr>
      <p:pic>
        <p:nvPicPr>
          <p:cNvPr id="447" name="Google Shape;447;p11"/>
          <p:cNvPicPr preferRelativeResize="0"/>
          <p:nvPr/>
        </p:nvPicPr>
        <p:blipFill>
          <a:blip r:embed="rId2">
            <a:alphaModFix/>
          </a:blip>
          <a:stretch>
            <a:fillRect/>
          </a:stretch>
        </p:blipFill>
        <p:spPr>
          <a:xfrm flipH="1">
            <a:off x="-6350" y="-11200"/>
            <a:ext cx="9177974" cy="5164224"/>
          </a:xfrm>
          <a:prstGeom prst="rect">
            <a:avLst/>
          </a:prstGeom>
          <a:noFill/>
          <a:ln>
            <a:noFill/>
          </a:ln>
        </p:spPr>
      </p:pic>
      <p:sp>
        <p:nvSpPr>
          <p:cNvPr id="448" name="Google Shape;448;p11"/>
          <p:cNvSpPr/>
          <p:nvPr/>
        </p:nvSpPr>
        <p:spPr>
          <a:xfrm flipH="1">
            <a:off x="738695" y="1456319"/>
            <a:ext cx="7709155" cy="2230861"/>
          </a:xfrm>
          <a:custGeom>
            <a:avLst/>
            <a:gdLst/>
            <a:ahLst/>
            <a:cxnLst/>
            <a:rect l="l" t="t" r="r" b="b"/>
            <a:pathLst>
              <a:path w="243076" h="138027" extrusionOk="0">
                <a:moveTo>
                  <a:pt x="1" y="0"/>
                </a:moveTo>
                <a:lnTo>
                  <a:pt x="1" y="138027"/>
                </a:lnTo>
                <a:lnTo>
                  <a:pt x="243075" y="138027"/>
                </a:lnTo>
                <a:lnTo>
                  <a:pt x="2430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1"/>
          <p:cNvSpPr txBox="1">
            <a:spLocks noGrp="1"/>
          </p:cNvSpPr>
          <p:nvPr>
            <p:ph type="title" hasCustomPrompt="1"/>
          </p:nvPr>
        </p:nvSpPr>
        <p:spPr>
          <a:xfrm>
            <a:off x="717425" y="1262550"/>
            <a:ext cx="7709100" cy="1806900"/>
          </a:xfrm>
          <a:prstGeom prst="rect">
            <a:avLst/>
          </a:prstGeom>
        </p:spPr>
        <p:txBody>
          <a:bodyPr spcFirstLastPara="1" wrap="square" lIns="91425" tIns="91425" rIns="91425" bIns="91425" anchor="t"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50" name="Google Shape;450;p11"/>
          <p:cNvSpPr txBox="1">
            <a:spLocks noGrp="1"/>
          </p:cNvSpPr>
          <p:nvPr>
            <p:ph type="body" idx="1"/>
          </p:nvPr>
        </p:nvSpPr>
        <p:spPr>
          <a:xfrm>
            <a:off x="1247700" y="3152225"/>
            <a:ext cx="6648600" cy="491700"/>
          </a:xfrm>
          <a:prstGeom prst="rect">
            <a:avLst/>
          </a:prstGeom>
        </p:spPr>
        <p:txBody>
          <a:bodyPr spcFirstLastPara="1" wrap="square" lIns="91425" tIns="91425" rIns="91425" bIns="91425" anchor="ctr" anchorCtr="0">
            <a:noAutofit/>
          </a:bodyPr>
          <a:lstStyle>
            <a:lvl1pPr marL="457200" lvl="0" indent="-330200" algn="ctr">
              <a:lnSpc>
                <a:spcPct val="100000"/>
              </a:lnSpc>
              <a:spcBef>
                <a:spcPts val="0"/>
              </a:spcBef>
              <a:spcAft>
                <a:spcPts val="0"/>
              </a:spcAft>
              <a:buSzPts val="1600"/>
              <a:buChar char="●"/>
              <a:defRPr/>
            </a:lvl1pPr>
            <a:lvl2pPr marL="914400" lvl="1" indent="-330200" algn="ctr">
              <a:spcBef>
                <a:spcPts val="0"/>
              </a:spcBef>
              <a:spcAft>
                <a:spcPts val="0"/>
              </a:spcAft>
              <a:buSzPts val="1600"/>
              <a:buChar char="○"/>
              <a:defRPr/>
            </a:lvl2pPr>
            <a:lvl3pPr marL="1371600" lvl="2" indent="-330200" algn="ctr">
              <a:spcBef>
                <a:spcPts val="0"/>
              </a:spcBef>
              <a:spcAft>
                <a:spcPts val="0"/>
              </a:spcAft>
              <a:buSzPts val="1600"/>
              <a:buChar char="■"/>
              <a:defRPr/>
            </a:lvl3pPr>
            <a:lvl4pPr marL="1828800" lvl="3" indent="-330200" algn="ctr">
              <a:spcBef>
                <a:spcPts val="0"/>
              </a:spcBef>
              <a:spcAft>
                <a:spcPts val="0"/>
              </a:spcAft>
              <a:buSzPts val="1600"/>
              <a:buChar char="●"/>
              <a:defRPr/>
            </a:lvl4pPr>
            <a:lvl5pPr marL="2286000" lvl="4" indent="-330200" algn="ctr">
              <a:spcBef>
                <a:spcPts val="0"/>
              </a:spcBef>
              <a:spcAft>
                <a:spcPts val="0"/>
              </a:spcAft>
              <a:buSzPts val="1600"/>
              <a:buChar char="○"/>
              <a:defRPr/>
            </a:lvl5pPr>
            <a:lvl6pPr marL="2743200" lvl="5" indent="-330200" algn="ctr">
              <a:spcBef>
                <a:spcPts val="0"/>
              </a:spcBef>
              <a:spcAft>
                <a:spcPts val="0"/>
              </a:spcAft>
              <a:buSzPts val="1600"/>
              <a:buChar char="■"/>
              <a:defRPr/>
            </a:lvl6pPr>
            <a:lvl7pPr marL="3200400" lvl="6" indent="-330200" algn="ctr">
              <a:spcBef>
                <a:spcPts val="0"/>
              </a:spcBef>
              <a:spcAft>
                <a:spcPts val="0"/>
              </a:spcAft>
              <a:buSzPts val="1600"/>
              <a:buChar char="●"/>
              <a:defRPr/>
            </a:lvl7pPr>
            <a:lvl8pPr marL="3657600" lvl="7" indent="-330200" algn="ctr">
              <a:spcBef>
                <a:spcPts val="0"/>
              </a:spcBef>
              <a:spcAft>
                <a:spcPts val="0"/>
              </a:spcAft>
              <a:buSzPts val="1600"/>
              <a:buChar char="○"/>
              <a:defRPr/>
            </a:lvl8pPr>
            <a:lvl9pPr marL="4114800" lvl="8" indent="-330200" algn="ctr">
              <a:spcBef>
                <a:spcPts val="0"/>
              </a:spcBef>
              <a:spcAft>
                <a:spcPts val="0"/>
              </a:spcAft>
              <a:buSzPts val="1600"/>
              <a:buChar char="■"/>
              <a:defRPr/>
            </a:lvl9pPr>
          </a:lstStyle>
          <a:p>
            <a:endParaRPr/>
          </a:p>
        </p:txBody>
      </p:sp>
      <p:grpSp>
        <p:nvGrpSpPr>
          <p:cNvPr id="451" name="Google Shape;451;p11"/>
          <p:cNvGrpSpPr/>
          <p:nvPr/>
        </p:nvGrpSpPr>
        <p:grpSpPr>
          <a:xfrm rot="5400000">
            <a:off x="195087" y="2542964"/>
            <a:ext cx="646037" cy="180671"/>
            <a:chOff x="3546149" y="1286052"/>
            <a:chExt cx="646037" cy="180671"/>
          </a:xfrm>
        </p:grpSpPr>
        <p:sp>
          <p:nvSpPr>
            <p:cNvPr id="452" name="Google Shape;452;p11"/>
            <p:cNvSpPr/>
            <p:nvPr/>
          </p:nvSpPr>
          <p:spPr>
            <a:xfrm>
              <a:off x="3550264" y="1286052"/>
              <a:ext cx="27996" cy="26561"/>
            </a:xfrm>
            <a:custGeom>
              <a:avLst/>
              <a:gdLst/>
              <a:ahLst/>
              <a:cxnLst/>
              <a:rect l="l" t="t" r="r" b="b"/>
              <a:pathLst>
                <a:path w="1034" h="981" extrusionOk="0">
                  <a:moveTo>
                    <a:pt x="517" y="1"/>
                  </a:moveTo>
                  <a:cubicBezTo>
                    <a:pt x="258" y="1"/>
                    <a:pt x="0" y="175"/>
                    <a:pt x="30" y="525"/>
                  </a:cubicBezTo>
                  <a:cubicBezTo>
                    <a:pt x="46" y="829"/>
                    <a:pt x="274" y="981"/>
                    <a:pt x="505" y="981"/>
                  </a:cubicBezTo>
                  <a:cubicBezTo>
                    <a:pt x="737" y="981"/>
                    <a:pt x="973" y="829"/>
                    <a:pt x="1003" y="525"/>
                  </a:cubicBezTo>
                  <a:cubicBezTo>
                    <a:pt x="1034" y="175"/>
                    <a:pt x="775" y="1"/>
                    <a:pt x="5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1"/>
            <p:cNvSpPr/>
            <p:nvPr/>
          </p:nvSpPr>
          <p:spPr>
            <a:xfrm>
              <a:off x="3619387"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1"/>
            <p:cNvSpPr/>
            <p:nvPr/>
          </p:nvSpPr>
          <p:spPr>
            <a:xfrm>
              <a:off x="3687697"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1"/>
            <p:cNvSpPr/>
            <p:nvPr/>
          </p:nvSpPr>
          <p:spPr>
            <a:xfrm>
              <a:off x="3755980"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1"/>
            <p:cNvSpPr/>
            <p:nvPr/>
          </p:nvSpPr>
          <p:spPr>
            <a:xfrm>
              <a:off x="3824291"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1"/>
            <p:cNvSpPr/>
            <p:nvPr/>
          </p:nvSpPr>
          <p:spPr>
            <a:xfrm>
              <a:off x="3888485" y="1287081"/>
              <a:ext cx="31299" cy="26750"/>
            </a:xfrm>
            <a:custGeom>
              <a:avLst/>
              <a:gdLst/>
              <a:ahLst/>
              <a:cxnLst/>
              <a:rect l="l" t="t" r="r" b="b"/>
              <a:pathLst>
                <a:path w="1156" h="988" extrusionOk="0">
                  <a:moveTo>
                    <a:pt x="639" y="1"/>
                  </a:moveTo>
                  <a:cubicBezTo>
                    <a:pt x="213" y="1"/>
                    <a:pt x="1" y="517"/>
                    <a:pt x="305" y="852"/>
                  </a:cubicBezTo>
                  <a:cubicBezTo>
                    <a:pt x="399" y="946"/>
                    <a:pt x="516" y="988"/>
                    <a:pt x="634" y="988"/>
                  </a:cubicBezTo>
                  <a:cubicBezTo>
                    <a:pt x="895" y="988"/>
                    <a:pt x="1156" y="781"/>
                    <a:pt x="1156" y="487"/>
                  </a:cubicBezTo>
                  <a:cubicBezTo>
                    <a:pt x="1156" y="213"/>
                    <a:pt x="913" y="1"/>
                    <a:pt x="6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1"/>
            <p:cNvSpPr/>
            <p:nvPr/>
          </p:nvSpPr>
          <p:spPr>
            <a:xfrm>
              <a:off x="3960911" y="1287081"/>
              <a:ext cx="26371" cy="26371"/>
            </a:xfrm>
            <a:custGeom>
              <a:avLst/>
              <a:gdLst/>
              <a:ahLst/>
              <a:cxnLst/>
              <a:rect l="l" t="t" r="r" b="b"/>
              <a:pathLst>
                <a:path w="974" h="974" extrusionOk="0">
                  <a:moveTo>
                    <a:pt x="487" y="1"/>
                  </a:moveTo>
                  <a:cubicBezTo>
                    <a:pt x="213" y="1"/>
                    <a:pt x="1" y="213"/>
                    <a:pt x="1" y="487"/>
                  </a:cubicBezTo>
                  <a:cubicBezTo>
                    <a:pt x="1"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1"/>
            <p:cNvSpPr/>
            <p:nvPr/>
          </p:nvSpPr>
          <p:spPr>
            <a:xfrm>
              <a:off x="4028382" y="1286052"/>
              <a:ext cx="28023" cy="26561"/>
            </a:xfrm>
            <a:custGeom>
              <a:avLst/>
              <a:gdLst/>
              <a:ahLst/>
              <a:cxnLst/>
              <a:rect l="l" t="t" r="r" b="b"/>
              <a:pathLst>
                <a:path w="1035" h="981" extrusionOk="0">
                  <a:moveTo>
                    <a:pt x="518" y="1"/>
                  </a:moveTo>
                  <a:cubicBezTo>
                    <a:pt x="259" y="1"/>
                    <a:pt x="1" y="175"/>
                    <a:pt x="31" y="525"/>
                  </a:cubicBezTo>
                  <a:cubicBezTo>
                    <a:pt x="62" y="829"/>
                    <a:pt x="290" y="981"/>
                    <a:pt x="518" y="981"/>
                  </a:cubicBezTo>
                  <a:cubicBezTo>
                    <a:pt x="746" y="981"/>
                    <a:pt x="974" y="829"/>
                    <a:pt x="1004" y="525"/>
                  </a:cubicBezTo>
                  <a:cubicBezTo>
                    <a:pt x="1034" y="175"/>
                    <a:pt x="776" y="1"/>
                    <a:pt x="5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1"/>
            <p:cNvSpPr/>
            <p:nvPr/>
          </p:nvSpPr>
          <p:spPr>
            <a:xfrm>
              <a:off x="4097531"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1"/>
            <p:cNvSpPr/>
            <p:nvPr/>
          </p:nvSpPr>
          <p:spPr>
            <a:xfrm>
              <a:off x="4165842"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1"/>
            <p:cNvSpPr/>
            <p:nvPr/>
          </p:nvSpPr>
          <p:spPr>
            <a:xfrm>
              <a:off x="3550264" y="1336466"/>
              <a:ext cx="27996" cy="26561"/>
            </a:xfrm>
            <a:custGeom>
              <a:avLst/>
              <a:gdLst/>
              <a:ahLst/>
              <a:cxnLst/>
              <a:rect l="l" t="t" r="r" b="b"/>
              <a:pathLst>
                <a:path w="1034" h="981" extrusionOk="0">
                  <a:moveTo>
                    <a:pt x="517" y="0"/>
                  </a:moveTo>
                  <a:cubicBezTo>
                    <a:pt x="258" y="0"/>
                    <a:pt x="0" y="183"/>
                    <a:pt x="30" y="548"/>
                  </a:cubicBezTo>
                  <a:cubicBezTo>
                    <a:pt x="46" y="836"/>
                    <a:pt x="274" y="981"/>
                    <a:pt x="505" y="981"/>
                  </a:cubicBezTo>
                  <a:cubicBezTo>
                    <a:pt x="737"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1"/>
            <p:cNvSpPr/>
            <p:nvPr/>
          </p:nvSpPr>
          <p:spPr>
            <a:xfrm>
              <a:off x="3614432" y="1338117"/>
              <a:ext cx="31299" cy="26100"/>
            </a:xfrm>
            <a:custGeom>
              <a:avLst/>
              <a:gdLst/>
              <a:ahLst/>
              <a:cxnLst/>
              <a:rect l="l" t="t" r="r" b="b"/>
              <a:pathLst>
                <a:path w="1156" h="964" extrusionOk="0">
                  <a:moveTo>
                    <a:pt x="670" y="0"/>
                  </a:moveTo>
                  <a:cubicBezTo>
                    <a:pt x="214" y="0"/>
                    <a:pt x="1" y="517"/>
                    <a:pt x="305" y="821"/>
                  </a:cubicBezTo>
                  <a:cubicBezTo>
                    <a:pt x="414" y="920"/>
                    <a:pt x="542" y="964"/>
                    <a:pt x="665"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1"/>
            <p:cNvSpPr/>
            <p:nvPr/>
          </p:nvSpPr>
          <p:spPr>
            <a:xfrm>
              <a:off x="3682742" y="1338117"/>
              <a:ext cx="31299" cy="26100"/>
            </a:xfrm>
            <a:custGeom>
              <a:avLst/>
              <a:gdLst/>
              <a:ahLst/>
              <a:cxnLst/>
              <a:rect l="l" t="t" r="r" b="b"/>
              <a:pathLst>
                <a:path w="1156" h="964" extrusionOk="0">
                  <a:moveTo>
                    <a:pt x="639" y="0"/>
                  </a:moveTo>
                  <a:cubicBezTo>
                    <a:pt x="214"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1"/>
            <p:cNvSpPr/>
            <p:nvPr/>
          </p:nvSpPr>
          <p:spPr>
            <a:xfrm>
              <a:off x="3755168" y="1336466"/>
              <a:ext cx="28023" cy="26561"/>
            </a:xfrm>
            <a:custGeom>
              <a:avLst/>
              <a:gdLst/>
              <a:ahLst/>
              <a:cxnLst/>
              <a:rect l="l" t="t" r="r" b="b"/>
              <a:pathLst>
                <a:path w="1035" h="981" extrusionOk="0">
                  <a:moveTo>
                    <a:pt x="517" y="0"/>
                  </a:moveTo>
                  <a:cubicBezTo>
                    <a:pt x="259" y="0"/>
                    <a:pt x="1" y="183"/>
                    <a:pt x="31" y="548"/>
                  </a:cubicBezTo>
                  <a:cubicBezTo>
                    <a:pt x="46" y="836"/>
                    <a:pt x="274" y="981"/>
                    <a:pt x="506" y="981"/>
                  </a:cubicBezTo>
                  <a:cubicBezTo>
                    <a:pt x="738" y="981"/>
                    <a:pt x="973" y="836"/>
                    <a:pt x="1004" y="548"/>
                  </a:cubicBezTo>
                  <a:cubicBezTo>
                    <a:pt x="1034" y="183"/>
                    <a:pt x="776"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1"/>
            <p:cNvSpPr/>
            <p:nvPr/>
          </p:nvSpPr>
          <p:spPr>
            <a:xfrm>
              <a:off x="3819363" y="1338117"/>
              <a:ext cx="31299" cy="26100"/>
            </a:xfrm>
            <a:custGeom>
              <a:avLst/>
              <a:gdLst/>
              <a:ahLst/>
              <a:cxnLst/>
              <a:rect l="l" t="t" r="r" b="b"/>
              <a:pathLst>
                <a:path w="1156" h="964" extrusionOk="0">
                  <a:moveTo>
                    <a:pt x="669" y="0"/>
                  </a:moveTo>
                  <a:cubicBezTo>
                    <a:pt x="244" y="0"/>
                    <a:pt x="0" y="517"/>
                    <a:pt x="304" y="821"/>
                  </a:cubicBezTo>
                  <a:cubicBezTo>
                    <a:pt x="413" y="920"/>
                    <a:pt x="541" y="964"/>
                    <a:pt x="66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1"/>
            <p:cNvSpPr/>
            <p:nvPr/>
          </p:nvSpPr>
          <p:spPr>
            <a:xfrm>
              <a:off x="3888485" y="1338117"/>
              <a:ext cx="31299" cy="26100"/>
            </a:xfrm>
            <a:custGeom>
              <a:avLst/>
              <a:gdLst/>
              <a:ahLst/>
              <a:cxnLst/>
              <a:rect l="l" t="t" r="r" b="b"/>
              <a:pathLst>
                <a:path w="1156" h="964" extrusionOk="0">
                  <a:moveTo>
                    <a:pt x="639" y="0"/>
                  </a:moveTo>
                  <a:cubicBezTo>
                    <a:pt x="213"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1"/>
            <p:cNvSpPr/>
            <p:nvPr/>
          </p:nvSpPr>
          <p:spPr>
            <a:xfrm>
              <a:off x="3960099" y="1336466"/>
              <a:ext cx="27996" cy="26561"/>
            </a:xfrm>
            <a:custGeom>
              <a:avLst/>
              <a:gdLst/>
              <a:ahLst/>
              <a:cxnLst/>
              <a:rect l="l" t="t" r="r" b="b"/>
              <a:pathLst>
                <a:path w="1034" h="981" extrusionOk="0">
                  <a:moveTo>
                    <a:pt x="517" y="0"/>
                  </a:moveTo>
                  <a:cubicBezTo>
                    <a:pt x="258" y="0"/>
                    <a:pt x="0" y="183"/>
                    <a:pt x="31" y="548"/>
                  </a:cubicBezTo>
                  <a:cubicBezTo>
                    <a:pt x="61" y="836"/>
                    <a:pt x="289" y="981"/>
                    <a:pt x="517" y="981"/>
                  </a:cubicBezTo>
                  <a:cubicBezTo>
                    <a:pt x="745"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1"/>
            <p:cNvSpPr/>
            <p:nvPr/>
          </p:nvSpPr>
          <p:spPr>
            <a:xfrm>
              <a:off x="4028382" y="1336466"/>
              <a:ext cx="28023" cy="26561"/>
            </a:xfrm>
            <a:custGeom>
              <a:avLst/>
              <a:gdLst/>
              <a:ahLst/>
              <a:cxnLst/>
              <a:rect l="l" t="t" r="r" b="b"/>
              <a:pathLst>
                <a:path w="1035" h="981" extrusionOk="0">
                  <a:moveTo>
                    <a:pt x="518" y="0"/>
                  </a:moveTo>
                  <a:cubicBezTo>
                    <a:pt x="259" y="0"/>
                    <a:pt x="1" y="183"/>
                    <a:pt x="31" y="548"/>
                  </a:cubicBezTo>
                  <a:cubicBezTo>
                    <a:pt x="62" y="836"/>
                    <a:pt x="290" y="981"/>
                    <a:pt x="518" y="981"/>
                  </a:cubicBezTo>
                  <a:cubicBezTo>
                    <a:pt x="746" y="981"/>
                    <a:pt x="974" y="836"/>
                    <a:pt x="1004" y="548"/>
                  </a:cubicBezTo>
                  <a:cubicBezTo>
                    <a:pt x="1034" y="183"/>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1"/>
            <p:cNvSpPr/>
            <p:nvPr/>
          </p:nvSpPr>
          <p:spPr>
            <a:xfrm>
              <a:off x="4092577" y="1338117"/>
              <a:ext cx="31299" cy="26100"/>
            </a:xfrm>
            <a:custGeom>
              <a:avLst/>
              <a:gdLst/>
              <a:ahLst/>
              <a:cxnLst/>
              <a:rect l="l" t="t" r="r" b="b"/>
              <a:pathLst>
                <a:path w="1156" h="964" extrusionOk="0">
                  <a:moveTo>
                    <a:pt x="670" y="0"/>
                  </a:moveTo>
                  <a:cubicBezTo>
                    <a:pt x="244" y="0"/>
                    <a:pt x="1" y="517"/>
                    <a:pt x="335" y="821"/>
                  </a:cubicBezTo>
                  <a:cubicBezTo>
                    <a:pt x="434" y="920"/>
                    <a:pt x="555" y="964"/>
                    <a:pt x="674"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1"/>
            <p:cNvSpPr/>
            <p:nvPr/>
          </p:nvSpPr>
          <p:spPr>
            <a:xfrm>
              <a:off x="4160887" y="1338117"/>
              <a:ext cx="31299" cy="26100"/>
            </a:xfrm>
            <a:custGeom>
              <a:avLst/>
              <a:gdLst/>
              <a:ahLst/>
              <a:cxnLst/>
              <a:rect l="l" t="t" r="r" b="b"/>
              <a:pathLst>
                <a:path w="1156" h="964" extrusionOk="0">
                  <a:moveTo>
                    <a:pt x="669" y="0"/>
                  </a:moveTo>
                  <a:cubicBezTo>
                    <a:pt x="244" y="0"/>
                    <a:pt x="1" y="517"/>
                    <a:pt x="335" y="821"/>
                  </a:cubicBezTo>
                  <a:cubicBezTo>
                    <a:pt x="434" y="920"/>
                    <a:pt x="555" y="964"/>
                    <a:pt x="67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1"/>
            <p:cNvSpPr/>
            <p:nvPr/>
          </p:nvSpPr>
          <p:spPr>
            <a:xfrm>
              <a:off x="3550264" y="1387285"/>
              <a:ext cx="27996" cy="26561"/>
            </a:xfrm>
            <a:custGeom>
              <a:avLst/>
              <a:gdLst/>
              <a:ahLst/>
              <a:cxnLst/>
              <a:rect l="l" t="t" r="r" b="b"/>
              <a:pathLst>
                <a:path w="1034" h="981" extrusionOk="0">
                  <a:moveTo>
                    <a:pt x="517" y="0"/>
                  </a:moveTo>
                  <a:cubicBezTo>
                    <a:pt x="258" y="0"/>
                    <a:pt x="0" y="175"/>
                    <a:pt x="30" y="525"/>
                  </a:cubicBezTo>
                  <a:cubicBezTo>
                    <a:pt x="46" y="829"/>
                    <a:pt x="274" y="981"/>
                    <a:pt x="505" y="981"/>
                  </a:cubicBezTo>
                  <a:cubicBezTo>
                    <a:pt x="737" y="981"/>
                    <a:pt x="973" y="829"/>
                    <a:pt x="1003" y="525"/>
                  </a:cubicBezTo>
                  <a:cubicBezTo>
                    <a:pt x="1034" y="175"/>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1"/>
            <p:cNvSpPr/>
            <p:nvPr/>
          </p:nvSpPr>
          <p:spPr>
            <a:xfrm>
              <a:off x="3619387"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1"/>
            <p:cNvSpPr/>
            <p:nvPr/>
          </p:nvSpPr>
          <p:spPr>
            <a:xfrm>
              <a:off x="3687697"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1"/>
            <p:cNvSpPr/>
            <p:nvPr/>
          </p:nvSpPr>
          <p:spPr>
            <a:xfrm>
              <a:off x="3755980"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1"/>
            <p:cNvSpPr/>
            <p:nvPr/>
          </p:nvSpPr>
          <p:spPr>
            <a:xfrm>
              <a:off x="3824291"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1"/>
            <p:cNvSpPr/>
            <p:nvPr/>
          </p:nvSpPr>
          <p:spPr>
            <a:xfrm>
              <a:off x="3888485" y="1388314"/>
              <a:ext cx="31299" cy="26913"/>
            </a:xfrm>
            <a:custGeom>
              <a:avLst/>
              <a:gdLst/>
              <a:ahLst/>
              <a:cxnLst/>
              <a:rect l="l" t="t" r="r" b="b"/>
              <a:pathLst>
                <a:path w="1156" h="994" extrusionOk="0">
                  <a:moveTo>
                    <a:pt x="639" y="0"/>
                  </a:moveTo>
                  <a:cubicBezTo>
                    <a:pt x="213" y="0"/>
                    <a:pt x="1" y="547"/>
                    <a:pt x="305" y="851"/>
                  </a:cubicBezTo>
                  <a:cubicBezTo>
                    <a:pt x="402" y="949"/>
                    <a:pt x="525" y="993"/>
                    <a:pt x="647" y="993"/>
                  </a:cubicBezTo>
                  <a:cubicBezTo>
                    <a:pt x="904" y="993"/>
                    <a:pt x="1156" y="796"/>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1"/>
            <p:cNvSpPr/>
            <p:nvPr/>
          </p:nvSpPr>
          <p:spPr>
            <a:xfrm>
              <a:off x="3960911" y="1388314"/>
              <a:ext cx="26371" cy="27183"/>
            </a:xfrm>
            <a:custGeom>
              <a:avLst/>
              <a:gdLst/>
              <a:ahLst/>
              <a:cxnLst/>
              <a:rect l="l" t="t" r="r" b="b"/>
              <a:pathLst>
                <a:path w="974" h="1004" extrusionOk="0">
                  <a:moveTo>
                    <a:pt x="487" y="0"/>
                  </a:moveTo>
                  <a:cubicBezTo>
                    <a:pt x="213" y="0"/>
                    <a:pt x="1" y="213"/>
                    <a:pt x="1" y="487"/>
                  </a:cubicBezTo>
                  <a:cubicBezTo>
                    <a:pt x="1"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1"/>
            <p:cNvSpPr/>
            <p:nvPr/>
          </p:nvSpPr>
          <p:spPr>
            <a:xfrm>
              <a:off x="4028382" y="1387285"/>
              <a:ext cx="28023" cy="26561"/>
            </a:xfrm>
            <a:custGeom>
              <a:avLst/>
              <a:gdLst/>
              <a:ahLst/>
              <a:cxnLst/>
              <a:rect l="l" t="t" r="r" b="b"/>
              <a:pathLst>
                <a:path w="1035" h="981" extrusionOk="0">
                  <a:moveTo>
                    <a:pt x="518" y="0"/>
                  </a:moveTo>
                  <a:cubicBezTo>
                    <a:pt x="259" y="0"/>
                    <a:pt x="1" y="175"/>
                    <a:pt x="31" y="525"/>
                  </a:cubicBezTo>
                  <a:cubicBezTo>
                    <a:pt x="62" y="829"/>
                    <a:pt x="290" y="981"/>
                    <a:pt x="518" y="981"/>
                  </a:cubicBezTo>
                  <a:cubicBezTo>
                    <a:pt x="746" y="981"/>
                    <a:pt x="974" y="829"/>
                    <a:pt x="1004" y="525"/>
                  </a:cubicBezTo>
                  <a:cubicBezTo>
                    <a:pt x="1034" y="175"/>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1"/>
            <p:cNvSpPr/>
            <p:nvPr/>
          </p:nvSpPr>
          <p:spPr>
            <a:xfrm>
              <a:off x="4097531"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1"/>
            <p:cNvSpPr/>
            <p:nvPr/>
          </p:nvSpPr>
          <p:spPr>
            <a:xfrm>
              <a:off x="4165842"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1"/>
            <p:cNvSpPr/>
            <p:nvPr/>
          </p:nvSpPr>
          <p:spPr>
            <a:xfrm>
              <a:off x="3546149" y="1439323"/>
              <a:ext cx="31299" cy="26506"/>
            </a:xfrm>
            <a:custGeom>
              <a:avLst/>
              <a:gdLst/>
              <a:ahLst/>
              <a:cxnLst/>
              <a:rect l="l" t="t" r="r" b="b"/>
              <a:pathLst>
                <a:path w="1156" h="979" extrusionOk="0">
                  <a:moveTo>
                    <a:pt x="669" y="1"/>
                  </a:moveTo>
                  <a:cubicBezTo>
                    <a:pt x="213" y="1"/>
                    <a:pt x="0" y="518"/>
                    <a:pt x="304" y="822"/>
                  </a:cubicBezTo>
                  <a:cubicBezTo>
                    <a:pt x="403" y="930"/>
                    <a:pt x="528" y="978"/>
                    <a:pt x="651" y="978"/>
                  </a:cubicBezTo>
                  <a:cubicBezTo>
                    <a:pt x="906" y="978"/>
                    <a:pt x="1155" y="774"/>
                    <a:pt x="1155" y="487"/>
                  </a:cubicBezTo>
                  <a:cubicBezTo>
                    <a:pt x="1155" y="214"/>
                    <a:pt x="942" y="1"/>
                    <a:pt x="6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1"/>
            <p:cNvSpPr/>
            <p:nvPr/>
          </p:nvSpPr>
          <p:spPr>
            <a:xfrm>
              <a:off x="3619387"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1"/>
            <p:cNvSpPr/>
            <p:nvPr/>
          </p:nvSpPr>
          <p:spPr>
            <a:xfrm>
              <a:off x="3687697"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1"/>
            <p:cNvSpPr/>
            <p:nvPr/>
          </p:nvSpPr>
          <p:spPr>
            <a:xfrm>
              <a:off x="3755980"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1"/>
            <p:cNvSpPr/>
            <p:nvPr/>
          </p:nvSpPr>
          <p:spPr>
            <a:xfrm>
              <a:off x="3824291"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1"/>
            <p:cNvSpPr/>
            <p:nvPr/>
          </p:nvSpPr>
          <p:spPr>
            <a:xfrm>
              <a:off x="3891789" y="1440163"/>
              <a:ext cx="28835" cy="26561"/>
            </a:xfrm>
            <a:custGeom>
              <a:avLst/>
              <a:gdLst/>
              <a:ahLst/>
              <a:cxnLst/>
              <a:rect l="l" t="t" r="r" b="b"/>
              <a:pathLst>
                <a:path w="1065" h="981" extrusionOk="0">
                  <a:moveTo>
                    <a:pt x="532" y="0"/>
                  </a:moveTo>
                  <a:cubicBezTo>
                    <a:pt x="297" y="0"/>
                    <a:pt x="61" y="152"/>
                    <a:pt x="31" y="456"/>
                  </a:cubicBezTo>
                  <a:cubicBezTo>
                    <a:pt x="0" y="806"/>
                    <a:pt x="266" y="981"/>
                    <a:pt x="532" y="981"/>
                  </a:cubicBezTo>
                  <a:cubicBezTo>
                    <a:pt x="798" y="981"/>
                    <a:pt x="1064" y="806"/>
                    <a:pt x="1034" y="456"/>
                  </a:cubicBezTo>
                  <a:cubicBezTo>
                    <a:pt x="1003" y="152"/>
                    <a:pt x="768" y="0"/>
                    <a:pt x="5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1"/>
            <p:cNvSpPr/>
            <p:nvPr/>
          </p:nvSpPr>
          <p:spPr>
            <a:xfrm>
              <a:off x="3960911" y="1439323"/>
              <a:ext cx="26371" cy="26371"/>
            </a:xfrm>
            <a:custGeom>
              <a:avLst/>
              <a:gdLst/>
              <a:ahLst/>
              <a:cxnLst/>
              <a:rect l="l" t="t" r="r" b="b"/>
              <a:pathLst>
                <a:path w="974" h="974" extrusionOk="0">
                  <a:moveTo>
                    <a:pt x="487" y="1"/>
                  </a:moveTo>
                  <a:cubicBezTo>
                    <a:pt x="213" y="1"/>
                    <a:pt x="1" y="214"/>
                    <a:pt x="1" y="487"/>
                  </a:cubicBezTo>
                  <a:cubicBezTo>
                    <a:pt x="1"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1"/>
            <p:cNvSpPr/>
            <p:nvPr/>
          </p:nvSpPr>
          <p:spPr>
            <a:xfrm>
              <a:off x="4024267" y="1439323"/>
              <a:ext cx="31326" cy="26506"/>
            </a:xfrm>
            <a:custGeom>
              <a:avLst/>
              <a:gdLst/>
              <a:ahLst/>
              <a:cxnLst/>
              <a:rect l="l" t="t" r="r" b="b"/>
              <a:pathLst>
                <a:path w="1157" h="979" extrusionOk="0">
                  <a:moveTo>
                    <a:pt x="670" y="1"/>
                  </a:moveTo>
                  <a:cubicBezTo>
                    <a:pt x="244" y="1"/>
                    <a:pt x="1" y="518"/>
                    <a:pt x="305" y="822"/>
                  </a:cubicBezTo>
                  <a:cubicBezTo>
                    <a:pt x="414" y="930"/>
                    <a:pt x="542" y="978"/>
                    <a:pt x="666" y="978"/>
                  </a:cubicBezTo>
                  <a:cubicBezTo>
                    <a:pt x="921" y="978"/>
                    <a:pt x="1156" y="774"/>
                    <a:pt x="1156" y="487"/>
                  </a:cubicBezTo>
                  <a:cubicBezTo>
                    <a:pt x="1156" y="214"/>
                    <a:pt x="943" y="1"/>
                    <a:pt x="6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1"/>
            <p:cNvSpPr/>
            <p:nvPr/>
          </p:nvSpPr>
          <p:spPr>
            <a:xfrm>
              <a:off x="4097531"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1"/>
            <p:cNvSpPr/>
            <p:nvPr/>
          </p:nvSpPr>
          <p:spPr>
            <a:xfrm>
              <a:off x="4165842"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11"/>
          <p:cNvSpPr/>
          <p:nvPr/>
        </p:nvSpPr>
        <p:spPr>
          <a:xfrm rot="7224053">
            <a:off x="7619524" y="3758521"/>
            <a:ext cx="853592" cy="862372"/>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1"/>
          <p:cNvSpPr/>
          <p:nvPr/>
        </p:nvSpPr>
        <p:spPr>
          <a:xfrm rot="-8100000">
            <a:off x="679827" y="3541700"/>
            <a:ext cx="1196038" cy="1208342"/>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1"/>
          <p:cNvSpPr/>
          <p:nvPr/>
        </p:nvSpPr>
        <p:spPr>
          <a:xfrm rot="-2353917">
            <a:off x="766415" y="498506"/>
            <a:ext cx="1637705" cy="1654610"/>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1"/>
          <p:cNvSpPr/>
          <p:nvPr/>
        </p:nvSpPr>
        <p:spPr>
          <a:xfrm rot="3574564">
            <a:off x="6978845" y="1239720"/>
            <a:ext cx="1058915" cy="1069808"/>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97"/>
        <p:cNvGrpSpPr/>
        <p:nvPr/>
      </p:nvGrpSpPr>
      <p:grpSpPr>
        <a:xfrm>
          <a:off x="0" y="0"/>
          <a:ext cx="0" cy="0"/>
          <a:chOff x="0" y="0"/>
          <a:chExt cx="0" cy="0"/>
        </a:xfrm>
      </p:grpSpPr>
      <p:pic>
        <p:nvPicPr>
          <p:cNvPr id="498" name="Google Shape;498;p13"/>
          <p:cNvPicPr preferRelativeResize="0"/>
          <p:nvPr/>
        </p:nvPicPr>
        <p:blipFill>
          <a:blip r:embed="rId2">
            <a:alphaModFix/>
          </a:blip>
          <a:stretch>
            <a:fillRect/>
          </a:stretch>
        </p:blipFill>
        <p:spPr>
          <a:xfrm>
            <a:off x="5348" y="-8149"/>
            <a:ext cx="9132477" cy="5157324"/>
          </a:xfrm>
          <a:prstGeom prst="rect">
            <a:avLst/>
          </a:prstGeom>
          <a:noFill/>
          <a:ln>
            <a:noFill/>
          </a:ln>
          <a:effectLst>
            <a:outerShdw blurRad="185738" dist="190500" dir="5520000" algn="bl" rotWithShape="0">
              <a:srgbClr val="000000">
                <a:alpha val="87000"/>
              </a:srgbClr>
            </a:outerShdw>
          </a:effectLst>
        </p:spPr>
      </p:pic>
      <p:sp>
        <p:nvSpPr>
          <p:cNvPr id="499" name="Google Shape;499;p13"/>
          <p:cNvSpPr/>
          <p:nvPr/>
        </p:nvSpPr>
        <p:spPr>
          <a:xfrm>
            <a:off x="717425" y="1199725"/>
            <a:ext cx="7709155" cy="3548674"/>
          </a:xfrm>
          <a:custGeom>
            <a:avLst/>
            <a:gdLst/>
            <a:ahLst/>
            <a:cxnLst/>
            <a:rect l="l" t="t" r="r" b="b"/>
            <a:pathLst>
              <a:path w="243076" h="138027" extrusionOk="0">
                <a:moveTo>
                  <a:pt x="1" y="0"/>
                </a:moveTo>
                <a:lnTo>
                  <a:pt x="1" y="138027"/>
                </a:lnTo>
                <a:lnTo>
                  <a:pt x="243075" y="138027"/>
                </a:lnTo>
                <a:lnTo>
                  <a:pt x="2430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3"/>
          <p:cNvSpPr txBox="1">
            <a:spLocks noGrp="1"/>
          </p:cNvSpPr>
          <p:nvPr>
            <p:ph type="title"/>
          </p:nvPr>
        </p:nvSpPr>
        <p:spPr>
          <a:xfrm>
            <a:off x="1817600" y="1302950"/>
            <a:ext cx="2289600" cy="9732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2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01" name="Google Shape;501;p13"/>
          <p:cNvSpPr txBox="1">
            <a:spLocks noGrp="1"/>
          </p:cNvSpPr>
          <p:nvPr>
            <p:ph type="subTitle" idx="1"/>
          </p:nvPr>
        </p:nvSpPr>
        <p:spPr>
          <a:xfrm>
            <a:off x="1810725" y="2281300"/>
            <a:ext cx="2476200" cy="4677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502" name="Google Shape;502;p13"/>
          <p:cNvSpPr txBox="1">
            <a:spLocks noGrp="1"/>
          </p:cNvSpPr>
          <p:nvPr>
            <p:ph type="title" idx="2"/>
          </p:nvPr>
        </p:nvSpPr>
        <p:spPr>
          <a:xfrm>
            <a:off x="5542575" y="1302950"/>
            <a:ext cx="2289600" cy="973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3" name="Google Shape;503;p13"/>
          <p:cNvSpPr txBox="1">
            <a:spLocks noGrp="1"/>
          </p:cNvSpPr>
          <p:nvPr>
            <p:ph type="subTitle" idx="3"/>
          </p:nvPr>
        </p:nvSpPr>
        <p:spPr>
          <a:xfrm>
            <a:off x="5535700" y="2281300"/>
            <a:ext cx="2476200" cy="46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04" name="Google Shape;504;p13"/>
          <p:cNvSpPr txBox="1">
            <a:spLocks noGrp="1"/>
          </p:cNvSpPr>
          <p:nvPr>
            <p:ph type="title" idx="4"/>
          </p:nvPr>
        </p:nvSpPr>
        <p:spPr>
          <a:xfrm>
            <a:off x="1817600" y="3078425"/>
            <a:ext cx="2289600" cy="973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5" name="Google Shape;505;p13"/>
          <p:cNvSpPr txBox="1">
            <a:spLocks noGrp="1"/>
          </p:cNvSpPr>
          <p:nvPr>
            <p:ph type="subTitle" idx="5"/>
          </p:nvPr>
        </p:nvSpPr>
        <p:spPr>
          <a:xfrm>
            <a:off x="1810725" y="4055775"/>
            <a:ext cx="2476200" cy="46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06" name="Google Shape;506;p13"/>
          <p:cNvSpPr txBox="1">
            <a:spLocks noGrp="1"/>
          </p:cNvSpPr>
          <p:nvPr>
            <p:ph type="title" idx="6"/>
          </p:nvPr>
        </p:nvSpPr>
        <p:spPr>
          <a:xfrm>
            <a:off x="5542575" y="3082625"/>
            <a:ext cx="2289600" cy="973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7" name="Google Shape;507;p13"/>
          <p:cNvSpPr txBox="1">
            <a:spLocks noGrp="1"/>
          </p:cNvSpPr>
          <p:nvPr>
            <p:ph type="subTitle" idx="7"/>
          </p:nvPr>
        </p:nvSpPr>
        <p:spPr>
          <a:xfrm>
            <a:off x="5535700" y="4057540"/>
            <a:ext cx="2476200" cy="46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08" name="Google Shape;508;p13"/>
          <p:cNvSpPr txBox="1">
            <a:spLocks noGrp="1"/>
          </p:cNvSpPr>
          <p:nvPr>
            <p:ph type="title" idx="8"/>
          </p:nvPr>
        </p:nvSpPr>
        <p:spPr>
          <a:xfrm>
            <a:off x="717425" y="329825"/>
            <a:ext cx="7709100" cy="606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500" b="1">
                <a:solidFill>
                  <a:schemeClr val="accent1"/>
                </a:solidFill>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09" name="Google Shape;509;p13"/>
          <p:cNvGrpSpPr/>
          <p:nvPr/>
        </p:nvGrpSpPr>
        <p:grpSpPr>
          <a:xfrm rot="5400000">
            <a:off x="121912" y="1433289"/>
            <a:ext cx="646037" cy="180671"/>
            <a:chOff x="3546149" y="1286052"/>
            <a:chExt cx="646037" cy="180671"/>
          </a:xfrm>
        </p:grpSpPr>
        <p:sp>
          <p:nvSpPr>
            <p:cNvPr id="510" name="Google Shape;510;p13"/>
            <p:cNvSpPr/>
            <p:nvPr/>
          </p:nvSpPr>
          <p:spPr>
            <a:xfrm>
              <a:off x="3550264" y="1286052"/>
              <a:ext cx="27996" cy="26561"/>
            </a:xfrm>
            <a:custGeom>
              <a:avLst/>
              <a:gdLst/>
              <a:ahLst/>
              <a:cxnLst/>
              <a:rect l="l" t="t" r="r" b="b"/>
              <a:pathLst>
                <a:path w="1034" h="981" extrusionOk="0">
                  <a:moveTo>
                    <a:pt x="517" y="1"/>
                  </a:moveTo>
                  <a:cubicBezTo>
                    <a:pt x="258" y="1"/>
                    <a:pt x="0" y="175"/>
                    <a:pt x="30" y="525"/>
                  </a:cubicBezTo>
                  <a:cubicBezTo>
                    <a:pt x="46" y="829"/>
                    <a:pt x="274" y="981"/>
                    <a:pt x="505" y="981"/>
                  </a:cubicBezTo>
                  <a:cubicBezTo>
                    <a:pt x="737" y="981"/>
                    <a:pt x="973" y="829"/>
                    <a:pt x="1003" y="525"/>
                  </a:cubicBezTo>
                  <a:cubicBezTo>
                    <a:pt x="1034" y="175"/>
                    <a:pt x="775" y="1"/>
                    <a:pt x="5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3"/>
            <p:cNvSpPr/>
            <p:nvPr/>
          </p:nvSpPr>
          <p:spPr>
            <a:xfrm>
              <a:off x="3619387"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3"/>
            <p:cNvSpPr/>
            <p:nvPr/>
          </p:nvSpPr>
          <p:spPr>
            <a:xfrm>
              <a:off x="3687697"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3"/>
            <p:cNvSpPr/>
            <p:nvPr/>
          </p:nvSpPr>
          <p:spPr>
            <a:xfrm>
              <a:off x="3755980"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3"/>
            <p:cNvSpPr/>
            <p:nvPr/>
          </p:nvSpPr>
          <p:spPr>
            <a:xfrm>
              <a:off x="3824291"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3"/>
            <p:cNvSpPr/>
            <p:nvPr/>
          </p:nvSpPr>
          <p:spPr>
            <a:xfrm>
              <a:off x="3888485" y="1287081"/>
              <a:ext cx="31299" cy="26750"/>
            </a:xfrm>
            <a:custGeom>
              <a:avLst/>
              <a:gdLst/>
              <a:ahLst/>
              <a:cxnLst/>
              <a:rect l="l" t="t" r="r" b="b"/>
              <a:pathLst>
                <a:path w="1156" h="988" extrusionOk="0">
                  <a:moveTo>
                    <a:pt x="639" y="1"/>
                  </a:moveTo>
                  <a:cubicBezTo>
                    <a:pt x="213" y="1"/>
                    <a:pt x="1" y="517"/>
                    <a:pt x="305" y="852"/>
                  </a:cubicBezTo>
                  <a:cubicBezTo>
                    <a:pt x="399" y="946"/>
                    <a:pt x="516" y="988"/>
                    <a:pt x="634" y="988"/>
                  </a:cubicBezTo>
                  <a:cubicBezTo>
                    <a:pt x="895" y="988"/>
                    <a:pt x="1156" y="781"/>
                    <a:pt x="1156" y="487"/>
                  </a:cubicBezTo>
                  <a:cubicBezTo>
                    <a:pt x="1156" y="213"/>
                    <a:pt x="913" y="1"/>
                    <a:pt x="6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3"/>
            <p:cNvSpPr/>
            <p:nvPr/>
          </p:nvSpPr>
          <p:spPr>
            <a:xfrm>
              <a:off x="3960911" y="1287081"/>
              <a:ext cx="26371" cy="26371"/>
            </a:xfrm>
            <a:custGeom>
              <a:avLst/>
              <a:gdLst/>
              <a:ahLst/>
              <a:cxnLst/>
              <a:rect l="l" t="t" r="r" b="b"/>
              <a:pathLst>
                <a:path w="974" h="974" extrusionOk="0">
                  <a:moveTo>
                    <a:pt x="487" y="1"/>
                  </a:moveTo>
                  <a:cubicBezTo>
                    <a:pt x="213" y="1"/>
                    <a:pt x="1" y="213"/>
                    <a:pt x="1" y="487"/>
                  </a:cubicBezTo>
                  <a:cubicBezTo>
                    <a:pt x="1"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3"/>
            <p:cNvSpPr/>
            <p:nvPr/>
          </p:nvSpPr>
          <p:spPr>
            <a:xfrm>
              <a:off x="4028382" y="1286052"/>
              <a:ext cx="28023" cy="26561"/>
            </a:xfrm>
            <a:custGeom>
              <a:avLst/>
              <a:gdLst/>
              <a:ahLst/>
              <a:cxnLst/>
              <a:rect l="l" t="t" r="r" b="b"/>
              <a:pathLst>
                <a:path w="1035" h="981" extrusionOk="0">
                  <a:moveTo>
                    <a:pt x="518" y="1"/>
                  </a:moveTo>
                  <a:cubicBezTo>
                    <a:pt x="259" y="1"/>
                    <a:pt x="1" y="175"/>
                    <a:pt x="31" y="525"/>
                  </a:cubicBezTo>
                  <a:cubicBezTo>
                    <a:pt x="62" y="829"/>
                    <a:pt x="290" y="981"/>
                    <a:pt x="518" y="981"/>
                  </a:cubicBezTo>
                  <a:cubicBezTo>
                    <a:pt x="746" y="981"/>
                    <a:pt x="974" y="829"/>
                    <a:pt x="1004" y="525"/>
                  </a:cubicBezTo>
                  <a:cubicBezTo>
                    <a:pt x="1034" y="175"/>
                    <a:pt x="776" y="1"/>
                    <a:pt x="5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3"/>
            <p:cNvSpPr/>
            <p:nvPr/>
          </p:nvSpPr>
          <p:spPr>
            <a:xfrm>
              <a:off x="4097531"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3"/>
            <p:cNvSpPr/>
            <p:nvPr/>
          </p:nvSpPr>
          <p:spPr>
            <a:xfrm>
              <a:off x="4165842"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3"/>
            <p:cNvSpPr/>
            <p:nvPr/>
          </p:nvSpPr>
          <p:spPr>
            <a:xfrm>
              <a:off x="3550264" y="1336466"/>
              <a:ext cx="27996" cy="26561"/>
            </a:xfrm>
            <a:custGeom>
              <a:avLst/>
              <a:gdLst/>
              <a:ahLst/>
              <a:cxnLst/>
              <a:rect l="l" t="t" r="r" b="b"/>
              <a:pathLst>
                <a:path w="1034" h="981" extrusionOk="0">
                  <a:moveTo>
                    <a:pt x="517" y="0"/>
                  </a:moveTo>
                  <a:cubicBezTo>
                    <a:pt x="258" y="0"/>
                    <a:pt x="0" y="183"/>
                    <a:pt x="30" y="548"/>
                  </a:cubicBezTo>
                  <a:cubicBezTo>
                    <a:pt x="46" y="836"/>
                    <a:pt x="274" y="981"/>
                    <a:pt x="505" y="981"/>
                  </a:cubicBezTo>
                  <a:cubicBezTo>
                    <a:pt x="737"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3"/>
            <p:cNvSpPr/>
            <p:nvPr/>
          </p:nvSpPr>
          <p:spPr>
            <a:xfrm>
              <a:off x="3614432" y="1338117"/>
              <a:ext cx="31299" cy="26100"/>
            </a:xfrm>
            <a:custGeom>
              <a:avLst/>
              <a:gdLst/>
              <a:ahLst/>
              <a:cxnLst/>
              <a:rect l="l" t="t" r="r" b="b"/>
              <a:pathLst>
                <a:path w="1156" h="964" extrusionOk="0">
                  <a:moveTo>
                    <a:pt x="670" y="0"/>
                  </a:moveTo>
                  <a:cubicBezTo>
                    <a:pt x="214" y="0"/>
                    <a:pt x="1" y="517"/>
                    <a:pt x="305" y="821"/>
                  </a:cubicBezTo>
                  <a:cubicBezTo>
                    <a:pt x="414" y="920"/>
                    <a:pt x="542" y="964"/>
                    <a:pt x="665"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3"/>
            <p:cNvSpPr/>
            <p:nvPr/>
          </p:nvSpPr>
          <p:spPr>
            <a:xfrm>
              <a:off x="3682742" y="1338117"/>
              <a:ext cx="31299" cy="26100"/>
            </a:xfrm>
            <a:custGeom>
              <a:avLst/>
              <a:gdLst/>
              <a:ahLst/>
              <a:cxnLst/>
              <a:rect l="l" t="t" r="r" b="b"/>
              <a:pathLst>
                <a:path w="1156" h="964" extrusionOk="0">
                  <a:moveTo>
                    <a:pt x="639" y="0"/>
                  </a:moveTo>
                  <a:cubicBezTo>
                    <a:pt x="214"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3"/>
            <p:cNvSpPr/>
            <p:nvPr/>
          </p:nvSpPr>
          <p:spPr>
            <a:xfrm>
              <a:off x="3755168" y="1336466"/>
              <a:ext cx="28023" cy="26561"/>
            </a:xfrm>
            <a:custGeom>
              <a:avLst/>
              <a:gdLst/>
              <a:ahLst/>
              <a:cxnLst/>
              <a:rect l="l" t="t" r="r" b="b"/>
              <a:pathLst>
                <a:path w="1035" h="981" extrusionOk="0">
                  <a:moveTo>
                    <a:pt x="517" y="0"/>
                  </a:moveTo>
                  <a:cubicBezTo>
                    <a:pt x="259" y="0"/>
                    <a:pt x="1" y="183"/>
                    <a:pt x="31" y="548"/>
                  </a:cubicBezTo>
                  <a:cubicBezTo>
                    <a:pt x="46" y="836"/>
                    <a:pt x="274" y="981"/>
                    <a:pt x="506" y="981"/>
                  </a:cubicBezTo>
                  <a:cubicBezTo>
                    <a:pt x="738" y="981"/>
                    <a:pt x="973" y="836"/>
                    <a:pt x="1004" y="548"/>
                  </a:cubicBezTo>
                  <a:cubicBezTo>
                    <a:pt x="1034" y="183"/>
                    <a:pt x="776"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3"/>
            <p:cNvSpPr/>
            <p:nvPr/>
          </p:nvSpPr>
          <p:spPr>
            <a:xfrm>
              <a:off x="3819363" y="1338117"/>
              <a:ext cx="31299" cy="26100"/>
            </a:xfrm>
            <a:custGeom>
              <a:avLst/>
              <a:gdLst/>
              <a:ahLst/>
              <a:cxnLst/>
              <a:rect l="l" t="t" r="r" b="b"/>
              <a:pathLst>
                <a:path w="1156" h="964" extrusionOk="0">
                  <a:moveTo>
                    <a:pt x="669" y="0"/>
                  </a:moveTo>
                  <a:cubicBezTo>
                    <a:pt x="244" y="0"/>
                    <a:pt x="0" y="517"/>
                    <a:pt x="304" y="821"/>
                  </a:cubicBezTo>
                  <a:cubicBezTo>
                    <a:pt x="413" y="920"/>
                    <a:pt x="541" y="964"/>
                    <a:pt x="66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3"/>
            <p:cNvSpPr/>
            <p:nvPr/>
          </p:nvSpPr>
          <p:spPr>
            <a:xfrm>
              <a:off x="3888485" y="1338117"/>
              <a:ext cx="31299" cy="26100"/>
            </a:xfrm>
            <a:custGeom>
              <a:avLst/>
              <a:gdLst/>
              <a:ahLst/>
              <a:cxnLst/>
              <a:rect l="l" t="t" r="r" b="b"/>
              <a:pathLst>
                <a:path w="1156" h="964" extrusionOk="0">
                  <a:moveTo>
                    <a:pt x="639" y="0"/>
                  </a:moveTo>
                  <a:cubicBezTo>
                    <a:pt x="213"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3"/>
            <p:cNvSpPr/>
            <p:nvPr/>
          </p:nvSpPr>
          <p:spPr>
            <a:xfrm>
              <a:off x="3960099" y="1336466"/>
              <a:ext cx="27996" cy="26561"/>
            </a:xfrm>
            <a:custGeom>
              <a:avLst/>
              <a:gdLst/>
              <a:ahLst/>
              <a:cxnLst/>
              <a:rect l="l" t="t" r="r" b="b"/>
              <a:pathLst>
                <a:path w="1034" h="981" extrusionOk="0">
                  <a:moveTo>
                    <a:pt x="517" y="0"/>
                  </a:moveTo>
                  <a:cubicBezTo>
                    <a:pt x="258" y="0"/>
                    <a:pt x="0" y="183"/>
                    <a:pt x="31" y="548"/>
                  </a:cubicBezTo>
                  <a:cubicBezTo>
                    <a:pt x="61" y="836"/>
                    <a:pt x="289" y="981"/>
                    <a:pt x="517" y="981"/>
                  </a:cubicBezTo>
                  <a:cubicBezTo>
                    <a:pt x="745"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3"/>
            <p:cNvSpPr/>
            <p:nvPr/>
          </p:nvSpPr>
          <p:spPr>
            <a:xfrm>
              <a:off x="4028382" y="1336466"/>
              <a:ext cx="28023" cy="26561"/>
            </a:xfrm>
            <a:custGeom>
              <a:avLst/>
              <a:gdLst/>
              <a:ahLst/>
              <a:cxnLst/>
              <a:rect l="l" t="t" r="r" b="b"/>
              <a:pathLst>
                <a:path w="1035" h="981" extrusionOk="0">
                  <a:moveTo>
                    <a:pt x="518" y="0"/>
                  </a:moveTo>
                  <a:cubicBezTo>
                    <a:pt x="259" y="0"/>
                    <a:pt x="1" y="183"/>
                    <a:pt x="31" y="548"/>
                  </a:cubicBezTo>
                  <a:cubicBezTo>
                    <a:pt x="62" y="836"/>
                    <a:pt x="290" y="981"/>
                    <a:pt x="518" y="981"/>
                  </a:cubicBezTo>
                  <a:cubicBezTo>
                    <a:pt x="746" y="981"/>
                    <a:pt x="974" y="836"/>
                    <a:pt x="1004" y="548"/>
                  </a:cubicBezTo>
                  <a:cubicBezTo>
                    <a:pt x="1034" y="183"/>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3"/>
            <p:cNvSpPr/>
            <p:nvPr/>
          </p:nvSpPr>
          <p:spPr>
            <a:xfrm>
              <a:off x="4092577" y="1338117"/>
              <a:ext cx="31299" cy="26100"/>
            </a:xfrm>
            <a:custGeom>
              <a:avLst/>
              <a:gdLst/>
              <a:ahLst/>
              <a:cxnLst/>
              <a:rect l="l" t="t" r="r" b="b"/>
              <a:pathLst>
                <a:path w="1156" h="964" extrusionOk="0">
                  <a:moveTo>
                    <a:pt x="670" y="0"/>
                  </a:moveTo>
                  <a:cubicBezTo>
                    <a:pt x="244" y="0"/>
                    <a:pt x="1" y="517"/>
                    <a:pt x="335" y="821"/>
                  </a:cubicBezTo>
                  <a:cubicBezTo>
                    <a:pt x="434" y="920"/>
                    <a:pt x="555" y="964"/>
                    <a:pt x="674"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3"/>
            <p:cNvSpPr/>
            <p:nvPr/>
          </p:nvSpPr>
          <p:spPr>
            <a:xfrm>
              <a:off x="4160887" y="1338117"/>
              <a:ext cx="31299" cy="26100"/>
            </a:xfrm>
            <a:custGeom>
              <a:avLst/>
              <a:gdLst/>
              <a:ahLst/>
              <a:cxnLst/>
              <a:rect l="l" t="t" r="r" b="b"/>
              <a:pathLst>
                <a:path w="1156" h="964" extrusionOk="0">
                  <a:moveTo>
                    <a:pt x="669" y="0"/>
                  </a:moveTo>
                  <a:cubicBezTo>
                    <a:pt x="244" y="0"/>
                    <a:pt x="1" y="517"/>
                    <a:pt x="335" y="821"/>
                  </a:cubicBezTo>
                  <a:cubicBezTo>
                    <a:pt x="434" y="920"/>
                    <a:pt x="555" y="964"/>
                    <a:pt x="67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3"/>
            <p:cNvSpPr/>
            <p:nvPr/>
          </p:nvSpPr>
          <p:spPr>
            <a:xfrm>
              <a:off x="3550264" y="1387285"/>
              <a:ext cx="27996" cy="26561"/>
            </a:xfrm>
            <a:custGeom>
              <a:avLst/>
              <a:gdLst/>
              <a:ahLst/>
              <a:cxnLst/>
              <a:rect l="l" t="t" r="r" b="b"/>
              <a:pathLst>
                <a:path w="1034" h="981" extrusionOk="0">
                  <a:moveTo>
                    <a:pt x="517" y="0"/>
                  </a:moveTo>
                  <a:cubicBezTo>
                    <a:pt x="258" y="0"/>
                    <a:pt x="0" y="175"/>
                    <a:pt x="30" y="525"/>
                  </a:cubicBezTo>
                  <a:cubicBezTo>
                    <a:pt x="46" y="829"/>
                    <a:pt x="274" y="981"/>
                    <a:pt x="505" y="981"/>
                  </a:cubicBezTo>
                  <a:cubicBezTo>
                    <a:pt x="737" y="981"/>
                    <a:pt x="973" y="829"/>
                    <a:pt x="1003" y="525"/>
                  </a:cubicBezTo>
                  <a:cubicBezTo>
                    <a:pt x="1034" y="175"/>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3"/>
            <p:cNvSpPr/>
            <p:nvPr/>
          </p:nvSpPr>
          <p:spPr>
            <a:xfrm>
              <a:off x="3619387"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3"/>
            <p:cNvSpPr/>
            <p:nvPr/>
          </p:nvSpPr>
          <p:spPr>
            <a:xfrm>
              <a:off x="3687697"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3"/>
            <p:cNvSpPr/>
            <p:nvPr/>
          </p:nvSpPr>
          <p:spPr>
            <a:xfrm>
              <a:off x="3755980"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3"/>
            <p:cNvSpPr/>
            <p:nvPr/>
          </p:nvSpPr>
          <p:spPr>
            <a:xfrm>
              <a:off x="3824291"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3"/>
            <p:cNvSpPr/>
            <p:nvPr/>
          </p:nvSpPr>
          <p:spPr>
            <a:xfrm>
              <a:off x="3888485" y="1388314"/>
              <a:ext cx="31299" cy="26913"/>
            </a:xfrm>
            <a:custGeom>
              <a:avLst/>
              <a:gdLst/>
              <a:ahLst/>
              <a:cxnLst/>
              <a:rect l="l" t="t" r="r" b="b"/>
              <a:pathLst>
                <a:path w="1156" h="994" extrusionOk="0">
                  <a:moveTo>
                    <a:pt x="639" y="0"/>
                  </a:moveTo>
                  <a:cubicBezTo>
                    <a:pt x="213" y="0"/>
                    <a:pt x="1" y="547"/>
                    <a:pt x="305" y="851"/>
                  </a:cubicBezTo>
                  <a:cubicBezTo>
                    <a:pt x="402" y="949"/>
                    <a:pt x="525" y="993"/>
                    <a:pt x="647" y="993"/>
                  </a:cubicBezTo>
                  <a:cubicBezTo>
                    <a:pt x="904" y="993"/>
                    <a:pt x="1156" y="796"/>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3"/>
            <p:cNvSpPr/>
            <p:nvPr/>
          </p:nvSpPr>
          <p:spPr>
            <a:xfrm>
              <a:off x="3960911" y="1388314"/>
              <a:ext cx="26371" cy="27183"/>
            </a:xfrm>
            <a:custGeom>
              <a:avLst/>
              <a:gdLst/>
              <a:ahLst/>
              <a:cxnLst/>
              <a:rect l="l" t="t" r="r" b="b"/>
              <a:pathLst>
                <a:path w="974" h="1004" extrusionOk="0">
                  <a:moveTo>
                    <a:pt x="487" y="0"/>
                  </a:moveTo>
                  <a:cubicBezTo>
                    <a:pt x="213" y="0"/>
                    <a:pt x="1" y="213"/>
                    <a:pt x="1" y="487"/>
                  </a:cubicBezTo>
                  <a:cubicBezTo>
                    <a:pt x="1"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3"/>
            <p:cNvSpPr/>
            <p:nvPr/>
          </p:nvSpPr>
          <p:spPr>
            <a:xfrm>
              <a:off x="4028382" y="1387285"/>
              <a:ext cx="28023" cy="26561"/>
            </a:xfrm>
            <a:custGeom>
              <a:avLst/>
              <a:gdLst/>
              <a:ahLst/>
              <a:cxnLst/>
              <a:rect l="l" t="t" r="r" b="b"/>
              <a:pathLst>
                <a:path w="1035" h="981" extrusionOk="0">
                  <a:moveTo>
                    <a:pt x="518" y="0"/>
                  </a:moveTo>
                  <a:cubicBezTo>
                    <a:pt x="259" y="0"/>
                    <a:pt x="1" y="175"/>
                    <a:pt x="31" y="525"/>
                  </a:cubicBezTo>
                  <a:cubicBezTo>
                    <a:pt x="62" y="829"/>
                    <a:pt x="290" y="981"/>
                    <a:pt x="518" y="981"/>
                  </a:cubicBezTo>
                  <a:cubicBezTo>
                    <a:pt x="746" y="981"/>
                    <a:pt x="974" y="829"/>
                    <a:pt x="1004" y="525"/>
                  </a:cubicBezTo>
                  <a:cubicBezTo>
                    <a:pt x="1034" y="175"/>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3"/>
            <p:cNvSpPr/>
            <p:nvPr/>
          </p:nvSpPr>
          <p:spPr>
            <a:xfrm>
              <a:off x="4097531"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3"/>
            <p:cNvSpPr/>
            <p:nvPr/>
          </p:nvSpPr>
          <p:spPr>
            <a:xfrm>
              <a:off x="4165842"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3"/>
            <p:cNvSpPr/>
            <p:nvPr/>
          </p:nvSpPr>
          <p:spPr>
            <a:xfrm>
              <a:off x="3546149" y="1439323"/>
              <a:ext cx="31299" cy="26506"/>
            </a:xfrm>
            <a:custGeom>
              <a:avLst/>
              <a:gdLst/>
              <a:ahLst/>
              <a:cxnLst/>
              <a:rect l="l" t="t" r="r" b="b"/>
              <a:pathLst>
                <a:path w="1156" h="979" extrusionOk="0">
                  <a:moveTo>
                    <a:pt x="669" y="1"/>
                  </a:moveTo>
                  <a:cubicBezTo>
                    <a:pt x="213" y="1"/>
                    <a:pt x="0" y="518"/>
                    <a:pt x="304" y="822"/>
                  </a:cubicBezTo>
                  <a:cubicBezTo>
                    <a:pt x="403" y="930"/>
                    <a:pt x="528" y="978"/>
                    <a:pt x="651" y="978"/>
                  </a:cubicBezTo>
                  <a:cubicBezTo>
                    <a:pt x="906" y="978"/>
                    <a:pt x="1155" y="774"/>
                    <a:pt x="1155" y="487"/>
                  </a:cubicBezTo>
                  <a:cubicBezTo>
                    <a:pt x="1155" y="214"/>
                    <a:pt x="942" y="1"/>
                    <a:pt x="6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3"/>
            <p:cNvSpPr/>
            <p:nvPr/>
          </p:nvSpPr>
          <p:spPr>
            <a:xfrm>
              <a:off x="3619387"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3"/>
            <p:cNvSpPr/>
            <p:nvPr/>
          </p:nvSpPr>
          <p:spPr>
            <a:xfrm>
              <a:off x="3687697"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3"/>
            <p:cNvSpPr/>
            <p:nvPr/>
          </p:nvSpPr>
          <p:spPr>
            <a:xfrm>
              <a:off x="3755980"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3"/>
            <p:cNvSpPr/>
            <p:nvPr/>
          </p:nvSpPr>
          <p:spPr>
            <a:xfrm>
              <a:off x="3824291"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3"/>
            <p:cNvSpPr/>
            <p:nvPr/>
          </p:nvSpPr>
          <p:spPr>
            <a:xfrm>
              <a:off x="3891789" y="1440163"/>
              <a:ext cx="28835" cy="26561"/>
            </a:xfrm>
            <a:custGeom>
              <a:avLst/>
              <a:gdLst/>
              <a:ahLst/>
              <a:cxnLst/>
              <a:rect l="l" t="t" r="r" b="b"/>
              <a:pathLst>
                <a:path w="1065" h="981" extrusionOk="0">
                  <a:moveTo>
                    <a:pt x="532" y="0"/>
                  </a:moveTo>
                  <a:cubicBezTo>
                    <a:pt x="297" y="0"/>
                    <a:pt x="61" y="152"/>
                    <a:pt x="31" y="456"/>
                  </a:cubicBezTo>
                  <a:cubicBezTo>
                    <a:pt x="0" y="806"/>
                    <a:pt x="266" y="981"/>
                    <a:pt x="532" y="981"/>
                  </a:cubicBezTo>
                  <a:cubicBezTo>
                    <a:pt x="798" y="981"/>
                    <a:pt x="1064" y="806"/>
                    <a:pt x="1034" y="456"/>
                  </a:cubicBezTo>
                  <a:cubicBezTo>
                    <a:pt x="1003" y="152"/>
                    <a:pt x="768" y="0"/>
                    <a:pt x="5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3"/>
            <p:cNvSpPr/>
            <p:nvPr/>
          </p:nvSpPr>
          <p:spPr>
            <a:xfrm>
              <a:off x="3960911" y="1439323"/>
              <a:ext cx="26371" cy="26371"/>
            </a:xfrm>
            <a:custGeom>
              <a:avLst/>
              <a:gdLst/>
              <a:ahLst/>
              <a:cxnLst/>
              <a:rect l="l" t="t" r="r" b="b"/>
              <a:pathLst>
                <a:path w="974" h="974" extrusionOk="0">
                  <a:moveTo>
                    <a:pt x="487" y="1"/>
                  </a:moveTo>
                  <a:cubicBezTo>
                    <a:pt x="213" y="1"/>
                    <a:pt x="1" y="214"/>
                    <a:pt x="1" y="487"/>
                  </a:cubicBezTo>
                  <a:cubicBezTo>
                    <a:pt x="1"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3"/>
            <p:cNvSpPr/>
            <p:nvPr/>
          </p:nvSpPr>
          <p:spPr>
            <a:xfrm>
              <a:off x="4024267" y="1439323"/>
              <a:ext cx="31326" cy="26506"/>
            </a:xfrm>
            <a:custGeom>
              <a:avLst/>
              <a:gdLst/>
              <a:ahLst/>
              <a:cxnLst/>
              <a:rect l="l" t="t" r="r" b="b"/>
              <a:pathLst>
                <a:path w="1157" h="979" extrusionOk="0">
                  <a:moveTo>
                    <a:pt x="670" y="1"/>
                  </a:moveTo>
                  <a:cubicBezTo>
                    <a:pt x="244" y="1"/>
                    <a:pt x="1" y="518"/>
                    <a:pt x="305" y="822"/>
                  </a:cubicBezTo>
                  <a:cubicBezTo>
                    <a:pt x="414" y="930"/>
                    <a:pt x="542" y="978"/>
                    <a:pt x="666" y="978"/>
                  </a:cubicBezTo>
                  <a:cubicBezTo>
                    <a:pt x="921" y="978"/>
                    <a:pt x="1156" y="774"/>
                    <a:pt x="1156" y="487"/>
                  </a:cubicBezTo>
                  <a:cubicBezTo>
                    <a:pt x="1156" y="214"/>
                    <a:pt x="943" y="1"/>
                    <a:pt x="6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3"/>
            <p:cNvSpPr/>
            <p:nvPr/>
          </p:nvSpPr>
          <p:spPr>
            <a:xfrm>
              <a:off x="4097531"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3"/>
            <p:cNvSpPr/>
            <p:nvPr/>
          </p:nvSpPr>
          <p:spPr>
            <a:xfrm>
              <a:off x="4165842"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0" name="Google Shape;550;p13"/>
          <p:cNvSpPr/>
          <p:nvPr/>
        </p:nvSpPr>
        <p:spPr>
          <a:xfrm rot="6156479">
            <a:off x="7912409" y="3467599"/>
            <a:ext cx="786036" cy="794122"/>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3"/>
          <p:cNvSpPr/>
          <p:nvPr/>
        </p:nvSpPr>
        <p:spPr>
          <a:xfrm rot="-8100000">
            <a:off x="517558" y="3899912"/>
            <a:ext cx="773233" cy="781187"/>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3"/>
          <p:cNvSpPr/>
          <p:nvPr/>
        </p:nvSpPr>
        <p:spPr>
          <a:xfrm rot="3240563">
            <a:off x="7417393" y="790964"/>
            <a:ext cx="1308089" cy="1321501"/>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1">
  <p:cSld name="CUSTOM_2_1_1">
    <p:spTree>
      <p:nvGrpSpPr>
        <p:cNvPr id="1" name="Shape 661"/>
        <p:cNvGrpSpPr/>
        <p:nvPr/>
      </p:nvGrpSpPr>
      <p:grpSpPr>
        <a:xfrm>
          <a:off x="0" y="0"/>
          <a:ext cx="0" cy="0"/>
          <a:chOff x="0" y="0"/>
          <a:chExt cx="0" cy="0"/>
        </a:xfrm>
      </p:grpSpPr>
      <p:pic>
        <p:nvPicPr>
          <p:cNvPr id="662" name="Google Shape;662;p16"/>
          <p:cNvPicPr preferRelativeResize="0"/>
          <p:nvPr/>
        </p:nvPicPr>
        <p:blipFill>
          <a:blip r:embed="rId2">
            <a:alphaModFix/>
          </a:blip>
          <a:stretch>
            <a:fillRect/>
          </a:stretch>
        </p:blipFill>
        <p:spPr>
          <a:xfrm flipH="1">
            <a:off x="-6350" y="-11200"/>
            <a:ext cx="9177974" cy="5164224"/>
          </a:xfrm>
          <a:prstGeom prst="rect">
            <a:avLst/>
          </a:prstGeom>
          <a:noFill/>
          <a:ln>
            <a:noFill/>
          </a:ln>
        </p:spPr>
      </p:pic>
      <p:sp>
        <p:nvSpPr>
          <p:cNvPr id="663" name="Google Shape;663;p16"/>
          <p:cNvSpPr/>
          <p:nvPr/>
        </p:nvSpPr>
        <p:spPr>
          <a:xfrm>
            <a:off x="717425" y="1199725"/>
            <a:ext cx="7709155" cy="3548674"/>
          </a:xfrm>
          <a:custGeom>
            <a:avLst/>
            <a:gdLst/>
            <a:ahLst/>
            <a:cxnLst/>
            <a:rect l="l" t="t" r="r" b="b"/>
            <a:pathLst>
              <a:path w="243076" h="138027" extrusionOk="0">
                <a:moveTo>
                  <a:pt x="1" y="0"/>
                </a:moveTo>
                <a:lnTo>
                  <a:pt x="1" y="138027"/>
                </a:lnTo>
                <a:lnTo>
                  <a:pt x="243075" y="138027"/>
                </a:lnTo>
                <a:lnTo>
                  <a:pt x="2430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6"/>
          <p:cNvSpPr txBox="1">
            <a:spLocks noGrp="1"/>
          </p:cNvSpPr>
          <p:nvPr>
            <p:ph type="title"/>
          </p:nvPr>
        </p:nvSpPr>
        <p:spPr>
          <a:xfrm>
            <a:off x="873225" y="2050875"/>
            <a:ext cx="2393400" cy="5745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5" name="Google Shape;665;p16"/>
          <p:cNvSpPr txBox="1">
            <a:spLocks noGrp="1"/>
          </p:cNvSpPr>
          <p:nvPr>
            <p:ph type="subTitle" idx="1"/>
          </p:nvPr>
        </p:nvSpPr>
        <p:spPr>
          <a:xfrm>
            <a:off x="873213" y="2630550"/>
            <a:ext cx="4320600" cy="732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66" name="Google Shape;666;p16"/>
          <p:cNvSpPr txBox="1">
            <a:spLocks noGrp="1"/>
          </p:cNvSpPr>
          <p:nvPr>
            <p:ph type="title" idx="2"/>
          </p:nvPr>
        </p:nvSpPr>
        <p:spPr>
          <a:xfrm>
            <a:off x="717425" y="329825"/>
            <a:ext cx="7709100" cy="606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500" b="1">
                <a:solidFill>
                  <a:schemeClr val="accent1"/>
                </a:solidFill>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7" name="Google Shape;667;p16"/>
          <p:cNvSpPr txBox="1">
            <a:spLocks noGrp="1"/>
          </p:cNvSpPr>
          <p:nvPr>
            <p:ph type="title" idx="3"/>
          </p:nvPr>
        </p:nvSpPr>
        <p:spPr>
          <a:xfrm>
            <a:off x="5877400" y="3105075"/>
            <a:ext cx="2393400" cy="574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8" name="Google Shape;668;p16"/>
          <p:cNvSpPr txBox="1">
            <a:spLocks noGrp="1"/>
          </p:cNvSpPr>
          <p:nvPr>
            <p:ph type="subTitle" idx="4"/>
          </p:nvPr>
        </p:nvSpPr>
        <p:spPr>
          <a:xfrm>
            <a:off x="3950063" y="3684650"/>
            <a:ext cx="4320600" cy="732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69" name="Google Shape;669;p16"/>
          <p:cNvGrpSpPr/>
          <p:nvPr/>
        </p:nvGrpSpPr>
        <p:grpSpPr>
          <a:xfrm rot="5400000">
            <a:off x="121912" y="1433289"/>
            <a:ext cx="646037" cy="180671"/>
            <a:chOff x="3546149" y="1286052"/>
            <a:chExt cx="646037" cy="180671"/>
          </a:xfrm>
        </p:grpSpPr>
        <p:sp>
          <p:nvSpPr>
            <p:cNvPr id="670" name="Google Shape;670;p16"/>
            <p:cNvSpPr/>
            <p:nvPr/>
          </p:nvSpPr>
          <p:spPr>
            <a:xfrm>
              <a:off x="3550264" y="1286052"/>
              <a:ext cx="27996" cy="26561"/>
            </a:xfrm>
            <a:custGeom>
              <a:avLst/>
              <a:gdLst/>
              <a:ahLst/>
              <a:cxnLst/>
              <a:rect l="l" t="t" r="r" b="b"/>
              <a:pathLst>
                <a:path w="1034" h="981" extrusionOk="0">
                  <a:moveTo>
                    <a:pt x="517" y="1"/>
                  </a:moveTo>
                  <a:cubicBezTo>
                    <a:pt x="258" y="1"/>
                    <a:pt x="0" y="175"/>
                    <a:pt x="30" y="525"/>
                  </a:cubicBezTo>
                  <a:cubicBezTo>
                    <a:pt x="46" y="829"/>
                    <a:pt x="274" y="981"/>
                    <a:pt x="505" y="981"/>
                  </a:cubicBezTo>
                  <a:cubicBezTo>
                    <a:pt x="737" y="981"/>
                    <a:pt x="973" y="829"/>
                    <a:pt x="1003" y="525"/>
                  </a:cubicBezTo>
                  <a:cubicBezTo>
                    <a:pt x="1034" y="175"/>
                    <a:pt x="775" y="1"/>
                    <a:pt x="5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6"/>
            <p:cNvSpPr/>
            <p:nvPr/>
          </p:nvSpPr>
          <p:spPr>
            <a:xfrm>
              <a:off x="3619387"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6"/>
            <p:cNvSpPr/>
            <p:nvPr/>
          </p:nvSpPr>
          <p:spPr>
            <a:xfrm>
              <a:off x="3687697"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6"/>
            <p:cNvSpPr/>
            <p:nvPr/>
          </p:nvSpPr>
          <p:spPr>
            <a:xfrm>
              <a:off x="3755980"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6"/>
            <p:cNvSpPr/>
            <p:nvPr/>
          </p:nvSpPr>
          <p:spPr>
            <a:xfrm>
              <a:off x="3824291"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6"/>
            <p:cNvSpPr/>
            <p:nvPr/>
          </p:nvSpPr>
          <p:spPr>
            <a:xfrm>
              <a:off x="3888485" y="1287081"/>
              <a:ext cx="31299" cy="26750"/>
            </a:xfrm>
            <a:custGeom>
              <a:avLst/>
              <a:gdLst/>
              <a:ahLst/>
              <a:cxnLst/>
              <a:rect l="l" t="t" r="r" b="b"/>
              <a:pathLst>
                <a:path w="1156" h="988" extrusionOk="0">
                  <a:moveTo>
                    <a:pt x="639" y="1"/>
                  </a:moveTo>
                  <a:cubicBezTo>
                    <a:pt x="213" y="1"/>
                    <a:pt x="1" y="517"/>
                    <a:pt x="305" y="852"/>
                  </a:cubicBezTo>
                  <a:cubicBezTo>
                    <a:pt x="399" y="946"/>
                    <a:pt x="516" y="988"/>
                    <a:pt x="634" y="988"/>
                  </a:cubicBezTo>
                  <a:cubicBezTo>
                    <a:pt x="895" y="988"/>
                    <a:pt x="1156" y="781"/>
                    <a:pt x="1156" y="487"/>
                  </a:cubicBezTo>
                  <a:cubicBezTo>
                    <a:pt x="1156" y="213"/>
                    <a:pt x="913" y="1"/>
                    <a:pt x="6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6"/>
            <p:cNvSpPr/>
            <p:nvPr/>
          </p:nvSpPr>
          <p:spPr>
            <a:xfrm>
              <a:off x="3960911" y="1287081"/>
              <a:ext cx="26371" cy="26371"/>
            </a:xfrm>
            <a:custGeom>
              <a:avLst/>
              <a:gdLst/>
              <a:ahLst/>
              <a:cxnLst/>
              <a:rect l="l" t="t" r="r" b="b"/>
              <a:pathLst>
                <a:path w="974" h="974" extrusionOk="0">
                  <a:moveTo>
                    <a:pt x="487" y="1"/>
                  </a:moveTo>
                  <a:cubicBezTo>
                    <a:pt x="213" y="1"/>
                    <a:pt x="1" y="213"/>
                    <a:pt x="1" y="487"/>
                  </a:cubicBezTo>
                  <a:cubicBezTo>
                    <a:pt x="1"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6"/>
            <p:cNvSpPr/>
            <p:nvPr/>
          </p:nvSpPr>
          <p:spPr>
            <a:xfrm>
              <a:off x="4028382" y="1286052"/>
              <a:ext cx="28023" cy="26561"/>
            </a:xfrm>
            <a:custGeom>
              <a:avLst/>
              <a:gdLst/>
              <a:ahLst/>
              <a:cxnLst/>
              <a:rect l="l" t="t" r="r" b="b"/>
              <a:pathLst>
                <a:path w="1035" h="981" extrusionOk="0">
                  <a:moveTo>
                    <a:pt x="518" y="1"/>
                  </a:moveTo>
                  <a:cubicBezTo>
                    <a:pt x="259" y="1"/>
                    <a:pt x="1" y="175"/>
                    <a:pt x="31" y="525"/>
                  </a:cubicBezTo>
                  <a:cubicBezTo>
                    <a:pt x="62" y="829"/>
                    <a:pt x="290" y="981"/>
                    <a:pt x="518" y="981"/>
                  </a:cubicBezTo>
                  <a:cubicBezTo>
                    <a:pt x="746" y="981"/>
                    <a:pt x="974" y="829"/>
                    <a:pt x="1004" y="525"/>
                  </a:cubicBezTo>
                  <a:cubicBezTo>
                    <a:pt x="1034" y="175"/>
                    <a:pt x="776" y="1"/>
                    <a:pt x="5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6"/>
            <p:cNvSpPr/>
            <p:nvPr/>
          </p:nvSpPr>
          <p:spPr>
            <a:xfrm>
              <a:off x="4097531"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6"/>
            <p:cNvSpPr/>
            <p:nvPr/>
          </p:nvSpPr>
          <p:spPr>
            <a:xfrm>
              <a:off x="4165842"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6"/>
            <p:cNvSpPr/>
            <p:nvPr/>
          </p:nvSpPr>
          <p:spPr>
            <a:xfrm>
              <a:off x="3550264" y="1336466"/>
              <a:ext cx="27996" cy="26561"/>
            </a:xfrm>
            <a:custGeom>
              <a:avLst/>
              <a:gdLst/>
              <a:ahLst/>
              <a:cxnLst/>
              <a:rect l="l" t="t" r="r" b="b"/>
              <a:pathLst>
                <a:path w="1034" h="981" extrusionOk="0">
                  <a:moveTo>
                    <a:pt x="517" y="0"/>
                  </a:moveTo>
                  <a:cubicBezTo>
                    <a:pt x="258" y="0"/>
                    <a:pt x="0" y="183"/>
                    <a:pt x="30" y="548"/>
                  </a:cubicBezTo>
                  <a:cubicBezTo>
                    <a:pt x="46" y="836"/>
                    <a:pt x="274" y="981"/>
                    <a:pt x="505" y="981"/>
                  </a:cubicBezTo>
                  <a:cubicBezTo>
                    <a:pt x="737"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6"/>
            <p:cNvSpPr/>
            <p:nvPr/>
          </p:nvSpPr>
          <p:spPr>
            <a:xfrm>
              <a:off x="3614432" y="1338117"/>
              <a:ext cx="31299" cy="26100"/>
            </a:xfrm>
            <a:custGeom>
              <a:avLst/>
              <a:gdLst/>
              <a:ahLst/>
              <a:cxnLst/>
              <a:rect l="l" t="t" r="r" b="b"/>
              <a:pathLst>
                <a:path w="1156" h="964" extrusionOk="0">
                  <a:moveTo>
                    <a:pt x="670" y="0"/>
                  </a:moveTo>
                  <a:cubicBezTo>
                    <a:pt x="214" y="0"/>
                    <a:pt x="1" y="517"/>
                    <a:pt x="305" y="821"/>
                  </a:cubicBezTo>
                  <a:cubicBezTo>
                    <a:pt x="414" y="920"/>
                    <a:pt x="542" y="964"/>
                    <a:pt x="665"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6"/>
            <p:cNvSpPr/>
            <p:nvPr/>
          </p:nvSpPr>
          <p:spPr>
            <a:xfrm>
              <a:off x="3682742" y="1338117"/>
              <a:ext cx="31299" cy="26100"/>
            </a:xfrm>
            <a:custGeom>
              <a:avLst/>
              <a:gdLst/>
              <a:ahLst/>
              <a:cxnLst/>
              <a:rect l="l" t="t" r="r" b="b"/>
              <a:pathLst>
                <a:path w="1156" h="964" extrusionOk="0">
                  <a:moveTo>
                    <a:pt x="639" y="0"/>
                  </a:moveTo>
                  <a:cubicBezTo>
                    <a:pt x="214"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6"/>
            <p:cNvSpPr/>
            <p:nvPr/>
          </p:nvSpPr>
          <p:spPr>
            <a:xfrm>
              <a:off x="3755168" y="1336466"/>
              <a:ext cx="28023" cy="26561"/>
            </a:xfrm>
            <a:custGeom>
              <a:avLst/>
              <a:gdLst/>
              <a:ahLst/>
              <a:cxnLst/>
              <a:rect l="l" t="t" r="r" b="b"/>
              <a:pathLst>
                <a:path w="1035" h="981" extrusionOk="0">
                  <a:moveTo>
                    <a:pt x="517" y="0"/>
                  </a:moveTo>
                  <a:cubicBezTo>
                    <a:pt x="259" y="0"/>
                    <a:pt x="1" y="183"/>
                    <a:pt x="31" y="548"/>
                  </a:cubicBezTo>
                  <a:cubicBezTo>
                    <a:pt x="46" y="836"/>
                    <a:pt x="274" y="981"/>
                    <a:pt x="506" y="981"/>
                  </a:cubicBezTo>
                  <a:cubicBezTo>
                    <a:pt x="738" y="981"/>
                    <a:pt x="973" y="836"/>
                    <a:pt x="1004" y="548"/>
                  </a:cubicBezTo>
                  <a:cubicBezTo>
                    <a:pt x="1034" y="183"/>
                    <a:pt x="776"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6"/>
            <p:cNvSpPr/>
            <p:nvPr/>
          </p:nvSpPr>
          <p:spPr>
            <a:xfrm>
              <a:off x="3819363" y="1338117"/>
              <a:ext cx="31299" cy="26100"/>
            </a:xfrm>
            <a:custGeom>
              <a:avLst/>
              <a:gdLst/>
              <a:ahLst/>
              <a:cxnLst/>
              <a:rect l="l" t="t" r="r" b="b"/>
              <a:pathLst>
                <a:path w="1156" h="964" extrusionOk="0">
                  <a:moveTo>
                    <a:pt x="669" y="0"/>
                  </a:moveTo>
                  <a:cubicBezTo>
                    <a:pt x="244" y="0"/>
                    <a:pt x="0" y="517"/>
                    <a:pt x="304" y="821"/>
                  </a:cubicBezTo>
                  <a:cubicBezTo>
                    <a:pt x="413" y="920"/>
                    <a:pt x="541" y="964"/>
                    <a:pt x="66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6"/>
            <p:cNvSpPr/>
            <p:nvPr/>
          </p:nvSpPr>
          <p:spPr>
            <a:xfrm>
              <a:off x="3888485" y="1338117"/>
              <a:ext cx="31299" cy="26100"/>
            </a:xfrm>
            <a:custGeom>
              <a:avLst/>
              <a:gdLst/>
              <a:ahLst/>
              <a:cxnLst/>
              <a:rect l="l" t="t" r="r" b="b"/>
              <a:pathLst>
                <a:path w="1156" h="964" extrusionOk="0">
                  <a:moveTo>
                    <a:pt x="639" y="0"/>
                  </a:moveTo>
                  <a:cubicBezTo>
                    <a:pt x="213"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6"/>
            <p:cNvSpPr/>
            <p:nvPr/>
          </p:nvSpPr>
          <p:spPr>
            <a:xfrm>
              <a:off x="3960099" y="1336466"/>
              <a:ext cx="27996" cy="26561"/>
            </a:xfrm>
            <a:custGeom>
              <a:avLst/>
              <a:gdLst/>
              <a:ahLst/>
              <a:cxnLst/>
              <a:rect l="l" t="t" r="r" b="b"/>
              <a:pathLst>
                <a:path w="1034" h="981" extrusionOk="0">
                  <a:moveTo>
                    <a:pt x="517" y="0"/>
                  </a:moveTo>
                  <a:cubicBezTo>
                    <a:pt x="258" y="0"/>
                    <a:pt x="0" y="183"/>
                    <a:pt x="31" y="548"/>
                  </a:cubicBezTo>
                  <a:cubicBezTo>
                    <a:pt x="61" y="836"/>
                    <a:pt x="289" y="981"/>
                    <a:pt x="517" y="981"/>
                  </a:cubicBezTo>
                  <a:cubicBezTo>
                    <a:pt x="745"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6"/>
            <p:cNvSpPr/>
            <p:nvPr/>
          </p:nvSpPr>
          <p:spPr>
            <a:xfrm>
              <a:off x="4028382" y="1336466"/>
              <a:ext cx="28023" cy="26561"/>
            </a:xfrm>
            <a:custGeom>
              <a:avLst/>
              <a:gdLst/>
              <a:ahLst/>
              <a:cxnLst/>
              <a:rect l="l" t="t" r="r" b="b"/>
              <a:pathLst>
                <a:path w="1035" h="981" extrusionOk="0">
                  <a:moveTo>
                    <a:pt x="518" y="0"/>
                  </a:moveTo>
                  <a:cubicBezTo>
                    <a:pt x="259" y="0"/>
                    <a:pt x="1" y="183"/>
                    <a:pt x="31" y="548"/>
                  </a:cubicBezTo>
                  <a:cubicBezTo>
                    <a:pt x="62" y="836"/>
                    <a:pt x="290" y="981"/>
                    <a:pt x="518" y="981"/>
                  </a:cubicBezTo>
                  <a:cubicBezTo>
                    <a:pt x="746" y="981"/>
                    <a:pt x="974" y="836"/>
                    <a:pt x="1004" y="548"/>
                  </a:cubicBezTo>
                  <a:cubicBezTo>
                    <a:pt x="1034" y="183"/>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6"/>
            <p:cNvSpPr/>
            <p:nvPr/>
          </p:nvSpPr>
          <p:spPr>
            <a:xfrm>
              <a:off x="4092577" y="1338117"/>
              <a:ext cx="31299" cy="26100"/>
            </a:xfrm>
            <a:custGeom>
              <a:avLst/>
              <a:gdLst/>
              <a:ahLst/>
              <a:cxnLst/>
              <a:rect l="l" t="t" r="r" b="b"/>
              <a:pathLst>
                <a:path w="1156" h="964" extrusionOk="0">
                  <a:moveTo>
                    <a:pt x="670" y="0"/>
                  </a:moveTo>
                  <a:cubicBezTo>
                    <a:pt x="244" y="0"/>
                    <a:pt x="1" y="517"/>
                    <a:pt x="335" y="821"/>
                  </a:cubicBezTo>
                  <a:cubicBezTo>
                    <a:pt x="434" y="920"/>
                    <a:pt x="555" y="964"/>
                    <a:pt x="674"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6"/>
            <p:cNvSpPr/>
            <p:nvPr/>
          </p:nvSpPr>
          <p:spPr>
            <a:xfrm>
              <a:off x="4160887" y="1338117"/>
              <a:ext cx="31299" cy="26100"/>
            </a:xfrm>
            <a:custGeom>
              <a:avLst/>
              <a:gdLst/>
              <a:ahLst/>
              <a:cxnLst/>
              <a:rect l="l" t="t" r="r" b="b"/>
              <a:pathLst>
                <a:path w="1156" h="964" extrusionOk="0">
                  <a:moveTo>
                    <a:pt x="669" y="0"/>
                  </a:moveTo>
                  <a:cubicBezTo>
                    <a:pt x="244" y="0"/>
                    <a:pt x="1" y="517"/>
                    <a:pt x="335" y="821"/>
                  </a:cubicBezTo>
                  <a:cubicBezTo>
                    <a:pt x="434" y="920"/>
                    <a:pt x="555" y="964"/>
                    <a:pt x="67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6"/>
            <p:cNvSpPr/>
            <p:nvPr/>
          </p:nvSpPr>
          <p:spPr>
            <a:xfrm>
              <a:off x="3550264" y="1387285"/>
              <a:ext cx="27996" cy="26561"/>
            </a:xfrm>
            <a:custGeom>
              <a:avLst/>
              <a:gdLst/>
              <a:ahLst/>
              <a:cxnLst/>
              <a:rect l="l" t="t" r="r" b="b"/>
              <a:pathLst>
                <a:path w="1034" h="981" extrusionOk="0">
                  <a:moveTo>
                    <a:pt x="517" y="0"/>
                  </a:moveTo>
                  <a:cubicBezTo>
                    <a:pt x="258" y="0"/>
                    <a:pt x="0" y="175"/>
                    <a:pt x="30" y="525"/>
                  </a:cubicBezTo>
                  <a:cubicBezTo>
                    <a:pt x="46" y="829"/>
                    <a:pt x="274" y="981"/>
                    <a:pt x="505" y="981"/>
                  </a:cubicBezTo>
                  <a:cubicBezTo>
                    <a:pt x="737" y="981"/>
                    <a:pt x="973" y="829"/>
                    <a:pt x="1003" y="525"/>
                  </a:cubicBezTo>
                  <a:cubicBezTo>
                    <a:pt x="1034" y="175"/>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6"/>
            <p:cNvSpPr/>
            <p:nvPr/>
          </p:nvSpPr>
          <p:spPr>
            <a:xfrm>
              <a:off x="3619387"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6"/>
            <p:cNvSpPr/>
            <p:nvPr/>
          </p:nvSpPr>
          <p:spPr>
            <a:xfrm>
              <a:off x="3687697"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6"/>
            <p:cNvSpPr/>
            <p:nvPr/>
          </p:nvSpPr>
          <p:spPr>
            <a:xfrm>
              <a:off x="3755980"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6"/>
            <p:cNvSpPr/>
            <p:nvPr/>
          </p:nvSpPr>
          <p:spPr>
            <a:xfrm>
              <a:off x="3824291"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6"/>
            <p:cNvSpPr/>
            <p:nvPr/>
          </p:nvSpPr>
          <p:spPr>
            <a:xfrm>
              <a:off x="3888485" y="1388314"/>
              <a:ext cx="31299" cy="26913"/>
            </a:xfrm>
            <a:custGeom>
              <a:avLst/>
              <a:gdLst/>
              <a:ahLst/>
              <a:cxnLst/>
              <a:rect l="l" t="t" r="r" b="b"/>
              <a:pathLst>
                <a:path w="1156" h="994" extrusionOk="0">
                  <a:moveTo>
                    <a:pt x="639" y="0"/>
                  </a:moveTo>
                  <a:cubicBezTo>
                    <a:pt x="213" y="0"/>
                    <a:pt x="1" y="547"/>
                    <a:pt x="305" y="851"/>
                  </a:cubicBezTo>
                  <a:cubicBezTo>
                    <a:pt x="402" y="949"/>
                    <a:pt x="525" y="993"/>
                    <a:pt x="647" y="993"/>
                  </a:cubicBezTo>
                  <a:cubicBezTo>
                    <a:pt x="904" y="993"/>
                    <a:pt x="1156" y="796"/>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6"/>
            <p:cNvSpPr/>
            <p:nvPr/>
          </p:nvSpPr>
          <p:spPr>
            <a:xfrm>
              <a:off x="3960911" y="1388314"/>
              <a:ext cx="26371" cy="27183"/>
            </a:xfrm>
            <a:custGeom>
              <a:avLst/>
              <a:gdLst/>
              <a:ahLst/>
              <a:cxnLst/>
              <a:rect l="l" t="t" r="r" b="b"/>
              <a:pathLst>
                <a:path w="974" h="1004" extrusionOk="0">
                  <a:moveTo>
                    <a:pt x="487" y="0"/>
                  </a:moveTo>
                  <a:cubicBezTo>
                    <a:pt x="213" y="0"/>
                    <a:pt x="1" y="213"/>
                    <a:pt x="1" y="487"/>
                  </a:cubicBezTo>
                  <a:cubicBezTo>
                    <a:pt x="1"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6"/>
            <p:cNvSpPr/>
            <p:nvPr/>
          </p:nvSpPr>
          <p:spPr>
            <a:xfrm>
              <a:off x="4028382" y="1387285"/>
              <a:ext cx="28023" cy="26561"/>
            </a:xfrm>
            <a:custGeom>
              <a:avLst/>
              <a:gdLst/>
              <a:ahLst/>
              <a:cxnLst/>
              <a:rect l="l" t="t" r="r" b="b"/>
              <a:pathLst>
                <a:path w="1035" h="981" extrusionOk="0">
                  <a:moveTo>
                    <a:pt x="518" y="0"/>
                  </a:moveTo>
                  <a:cubicBezTo>
                    <a:pt x="259" y="0"/>
                    <a:pt x="1" y="175"/>
                    <a:pt x="31" y="525"/>
                  </a:cubicBezTo>
                  <a:cubicBezTo>
                    <a:pt x="62" y="829"/>
                    <a:pt x="290" y="981"/>
                    <a:pt x="518" y="981"/>
                  </a:cubicBezTo>
                  <a:cubicBezTo>
                    <a:pt x="746" y="981"/>
                    <a:pt x="974" y="829"/>
                    <a:pt x="1004" y="525"/>
                  </a:cubicBezTo>
                  <a:cubicBezTo>
                    <a:pt x="1034" y="175"/>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6"/>
            <p:cNvSpPr/>
            <p:nvPr/>
          </p:nvSpPr>
          <p:spPr>
            <a:xfrm>
              <a:off x="4097531"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6"/>
            <p:cNvSpPr/>
            <p:nvPr/>
          </p:nvSpPr>
          <p:spPr>
            <a:xfrm>
              <a:off x="4165842"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6"/>
            <p:cNvSpPr/>
            <p:nvPr/>
          </p:nvSpPr>
          <p:spPr>
            <a:xfrm>
              <a:off x="3546149" y="1439323"/>
              <a:ext cx="31299" cy="26506"/>
            </a:xfrm>
            <a:custGeom>
              <a:avLst/>
              <a:gdLst/>
              <a:ahLst/>
              <a:cxnLst/>
              <a:rect l="l" t="t" r="r" b="b"/>
              <a:pathLst>
                <a:path w="1156" h="979" extrusionOk="0">
                  <a:moveTo>
                    <a:pt x="669" y="1"/>
                  </a:moveTo>
                  <a:cubicBezTo>
                    <a:pt x="213" y="1"/>
                    <a:pt x="0" y="518"/>
                    <a:pt x="304" y="822"/>
                  </a:cubicBezTo>
                  <a:cubicBezTo>
                    <a:pt x="403" y="930"/>
                    <a:pt x="528" y="978"/>
                    <a:pt x="651" y="978"/>
                  </a:cubicBezTo>
                  <a:cubicBezTo>
                    <a:pt x="906" y="978"/>
                    <a:pt x="1155" y="774"/>
                    <a:pt x="1155" y="487"/>
                  </a:cubicBezTo>
                  <a:cubicBezTo>
                    <a:pt x="1155" y="214"/>
                    <a:pt x="942" y="1"/>
                    <a:pt x="6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6"/>
            <p:cNvSpPr/>
            <p:nvPr/>
          </p:nvSpPr>
          <p:spPr>
            <a:xfrm>
              <a:off x="3619387"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6"/>
            <p:cNvSpPr/>
            <p:nvPr/>
          </p:nvSpPr>
          <p:spPr>
            <a:xfrm>
              <a:off x="3687697"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6"/>
            <p:cNvSpPr/>
            <p:nvPr/>
          </p:nvSpPr>
          <p:spPr>
            <a:xfrm>
              <a:off x="3755980"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6"/>
            <p:cNvSpPr/>
            <p:nvPr/>
          </p:nvSpPr>
          <p:spPr>
            <a:xfrm>
              <a:off x="3824291"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6"/>
            <p:cNvSpPr/>
            <p:nvPr/>
          </p:nvSpPr>
          <p:spPr>
            <a:xfrm>
              <a:off x="3891789" y="1440163"/>
              <a:ext cx="28835" cy="26561"/>
            </a:xfrm>
            <a:custGeom>
              <a:avLst/>
              <a:gdLst/>
              <a:ahLst/>
              <a:cxnLst/>
              <a:rect l="l" t="t" r="r" b="b"/>
              <a:pathLst>
                <a:path w="1065" h="981" extrusionOk="0">
                  <a:moveTo>
                    <a:pt x="532" y="0"/>
                  </a:moveTo>
                  <a:cubicBezTo>
                    <a:pt x="297" y="0"/>
                    <a:pt x="61" y="152"/>
                    <a:pt x="31" y="456"/>
                  </a:cubicBezTo>
                  <a:cubicBezTo>
                    <a:pt x="0" y="806"/>
                    <a:pt x="266" y="981"/>
                    <a:pt x="532" y="981"/>
                  </a:cubicBezTo>
                  <a:cubicBezTo>
                    <a:pt x="798" y="981"/>
                    <a:pt x="1064" y="806"/>
                    <a:pt x="1034" y="456"/>
                  </a:cubicBezTo>
                  <a:cubicBezTo>
                    <a:pt x="1003" y="152"/>
                    <a:pt x="768" y="0"/>
                    <a:pt x="5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6"/>
            <p:cNvSpPr/>
            <p:nvPr/>
          </p:nvSpPr>
          <p:spPr>
            <a:xfrm>
              <a:off x="3960911" y="1439323"/>
              <a:ext cx="26371" cy="26371"/>
            </a:xfrm>
            <a:custGeom>
              <a:avLst/>
              <a:gdLst/>
              <a:ahLst/>
              <a:cxnLst/>
              <a:rect l="l" t="t" r="r" b="b"/>
              <a:pathLst>
                <a:path w="974" h="974" extrusionOk="0">
                  <a:moveTo>
                    <a:pt x="487" y="1"/>
                  </a:moveTo>
                  <a:cubicBezTo>
                    <a:pt x="213" y="1"/>
                    <a:pt x="1" y="214"/>
                    <a:pt x="1" y="487"/>
                  </a:cubicBezTo>
                  <a:cubicBezTo>
                    <a:pt x="1"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6"/>
            <p:cNvSpPr/>
            <p:nvPr/>
          </p:nvSpPr>
          <p:spPr>
            <a:xfrm>
              <a:off x="4024267" y="1439323"/>
              <a:ext cx="31326" cy="26506"/>
            </a:xfrm>
            <a:custGeom>
              <a:avLst/>
              <a:gdLst/>
              <a:ahLst/>
              <a:cxnLst/>
              <a:rect l="l" t="t" r="r" b="b"/>
              <a:pathLst>
                <a:path w="1157" h="979" extrusionOk="0">
                  <a:moveTo>
                    <a:pt x="670" y="1"/>
                  </a:moveTo>
                  <a:cubicBezTo>
                    <a:pt x="244" y="1"/>
                    <a:pt x="1" y="518"/>
                    <a:pt x="305" y="822"/>
                  </a:cubicBezTo>
                  <a:cubicBezTo>
                    <a:pt x="414" y="930"/>
                    <a:pt x="542" y="978"/>
                    <a:pt x="666" y="978"/>
                  </a:cubicBezTo>
                  <a:cubicBezTo>
                    <a:pt x="921" y="978"/>
                    <a:pt x="1156" y="774"/>
                    <a:pt x="1156" y="487"/>
                  </a:cubicBezTo>
                  <a:cubicBezTo>
                    <a:pt x="1156" y="214"/>
                    <a:pt x="943" y="1"/>
                    <a:pt x="6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6"/>
            <p:cNvSpPr/>
            <p:nvPr/>
          </p:nvSpPr>
          <p:spPr>
            <a:xfrm>
              <a:off x="4097531"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6"/>
            <p:cNvSpPr/>
            <p:nvPr/>
          </p:nvSpPr>
          <p:spPr>
            <a:xfrm>
              <a:off x="4165842"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0" name="Google Shape;710;p16"/>
          <p:cNvSpPr/>
          <p:nvPr/>
        </p:nvSpPr>
        <p:spPr>
          <a:xfrm rot="-7638640">
            <a:off x="2720296" y="3703168"/>
            <a:ext cx="903618" cy="912913"/>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6"/>
          <p:cNvSpPr/>
          <p:nvPr/>
        </p:nvSpPr>
        <p:spPr>
          <a:xfrm rot="3240652">
            <a:off x="5717993" y="827773"/>
            <a:ext cx="1476430" cy="1491574"/>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p:cSld name="CUSTOM_3">
    <p:spTree>
      <p:nvGrpSpPr>
        <p:cNvPr id="1" name="Shape 712"/>
        <p:cNvGrpSpPr/>
        <p:nvPr/>
      </p:nvGrpSpPr>
      <p:grpSpPr>
        <a:xfrm>
          <a:off x="0" y="0"/>
          <a:ext cx="0" cy="0"/>
          <a:chOff x="0" y="0"/>
          <a:chExt cx="0" cy="0"/>
        </a:xfrm>
      </p:grpSpPr>
      <p:sp>
        <p:nvSpPr>
          <p:cNvPr id="713" name="Google Shape;713;p17"/>
          <p:cNvSpPr/>
          <p:nvPr/>
        </p:nvSpPr>
        <p:spPr>
          <a:xfrm>
            <a:off x="717425" y="1199725"/>
            <a:ext cx="7709155" cy="3548674"/>
          </a:xfrm>
          <a:custGeom>
            <a:avLst/>
            <a:gdLst/>
            <a:ahLst/>
            <a:cxnLst/>
            <a:rect l="l" t="t" r="r" b="b"/>
            <a:pathLst>
              <a:path w="243076" h="138027" extrusionOk="0">
                <a:moveTo>
                  <a:pt x="1" y="0"/>
                </a:moveTo>
                <a:lnTo>
                  <a:pt x="1" y="138027"/>
                </a:lnTo>
                <a:lnTo>
                  <a:pt x="243075" y="138027"/>
                </a:lnTo>
                <a:lnTo>
                  <a:pt x="2430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7"/>
          <p:cNvSpPr txBox="1">
            <a:spLocks noGrp="1"/>
          </p:cNvSpPr>
          <p:nvPr>
            <p:ph type="title"/>
          </p:nvPr>
        </p:nvSpPr>
        <p:spPr>
          <a:xfrm>
            <a:off x="1627112" y="1817800"/>
            <a:ext cx="2393400" cy="50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15" name="Google Shape;715;p17"/>
          <p:cNvSpPr txBox="1">
            <a:spLocks noGrp="1"/>
          </p:cNvSpPr>
          <p:nvPr>
            <p:ph type="subTitle" idx="1"/>
          </p:nvPr>
        </p:nvSpPr>
        <p:spPr>
          <a:xfrm>
            <a:off x="1585712" y="2325750"/>
            <a:ext cx="2476200" cy="46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16" name="Google Shape;716;p17"/>
          <p:cNvSpPr txBox="1">
            <a:spLocks noGrp="1"/>
          </p:cNvSpPr>
          <p:nvPr>
            <p:ph type="title" idx="2"/>
          </p:nvPr>
        </p:nvSpPr>
        <p:spPr>
          <a:xfrm>
            <a:off x="5123488" y="1817800"/>
            <a:ext cx="2393400" cy="50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17" name="Google Shape;717;p17"/>
          <p:cNvSpPr txBox="1">
            <a:spLocks noGrp="1"/>
          </p:cNvSpPr>
          <p:nvPr>
            <p:ph type="subTitle" idx="3"/>
          </p:nvPr>
        </p:nvSpPr>
        <p:spPr>
          <a:xfrm>
            <a:off x="5082088" y="2325750"/>
            <a:ext cx="2476200" cy="46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18" name="Google Shape;718;p17"/>
          <p:cNvSpPr txBox="1">
            <a:spLocks noGrp="1"/>
          </p:cNvSpPr>
          <p:nvPr>
            <p:ph type="title" idx="4"/>
          </p:nvPr>
        </p:nvSpPr>
        <p:spPr>
          <a:xfrm>
            <a:off x="1627112" y="3633251"/>
            <a:ext cx="2393400" cy="50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19" name="Google Shape;719;p17"/>
          <p:cNvSpPr txBox="1">
            <a:spLocks noGrp="1"/>
          </p:cNvSpPr>
          <p:nvPr>
            <p:ph type="subTitle" idx="5"/>
          </p:nvPr>
        </p:nvSpPr>
        <p:spPr>
          <a:xfrm>
            <a:off x="1585712" y="4138325"/>
            <a:ext cx="2476200" cy="46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20" name="Google Shape;720;p17"/>
          <p:cNvSpPr txBox="1">
            <a:spLocks noGrp="1"/>
          </p:cNvSpPr>
          <p:nvPr>
            <p:ph type="title" idx="6"/>
          </p:nvPr>
        </p:nvSpPr>
        <p:spPr>
          <a:xfrm>
            <a:off x="5123488" y="3635421"/>
            <a:ext cx="2393400" cy="50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1" name="Google Shape;721;p17"/>
          <p:cNvSpPr txBox="1">
            <a:spLocks noGrp="1"/>
          </p:cNvSpPr>
          <p:nvPr>
            <p:ph type="subTitle" idx="7"/>
          </p:nvPr>
        </p:nvSpPr>
        <p:spPr>
          <a:xfrm>
            <a:off x="5082088" y="4140090"/>
            <a:ext cx="2476200" cy="46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22" name="Google Shape;722;p17"/>
          <p:cNvSpPr txBox="1">
            <a:spLocks noGrp="1"/>
          </p:cNvSpPr>
          <p:nvPr>
            <p:ph type="title" idx="8"/>
          </p:nvPr>
        </p:nvSpPr>
        <p:spPr>
          <a:xfrm>
            <a:off x="717425" y="329825"/>
            <a:ext cx="7709100" cy="606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500" b="1">
                <a:solidFill>
                  <a:schemeClr val="accent1"/>
                </a:solidFill>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723" name="Google Shape;723;p17"/>
          <p:cNvPicPr preferRelativeResize="0"/>
          <p:nvPr/>
        </p:nvPicPr>
        <p:blipFill>
          <a:blip r:embed="rId2">
            <a:alphaModFix/>
          </a:blip>
          <a:stretch>
            <a:fillRect/>
          </a:stretch>
        </p:blipFill>
        <p:spPr>
          <a:xfrm>
            <a:off x="-6350" y="-11200"/>
            <a:ext cx="9177974" cy="5164224"/>
          </a:xfrm>
          <a:prstGeom prst="rect">
            <a:avLst/>
          </a:prstGeom>
          <a:noFill/>
          <a:ln>
            <a:noFill/>
          </a:ln>
        </p:spPr>
      </p:pic>
      <p:grpSp>
        <p:nvGrpSpPr>
          <p:cNvPr id="724" name="Google Shape;724;p17"/>
          <p:cNvGrpSpPr/>
          <p:nvPr/>
        </p:nvGrpSpPr>
        <p:grpSpPr>
          <a:xfrm rot="5400000">
            <a:off x="8345762" y="2119089"/>
            <a:ext cx="646037" cy="180671"/>
            <a:chOff x="3546149" y="1286052"/>
            <a:chExt cx="646037" cy="180671"/>
          </a:xfrm>
        </p:grpSpPr>
        <p:sp>
          <p:nvSpPr>
            <p:cNvPr id="725" name="Google Shape;725;p17"/>
            <p:cNvSpPr/>
            <p:nvPr/>
          </p:nvSpPr>
          <p:spPr>
            <a:xfrm>
              <a:off x="3550264" y="1286052"/>
              <a:ext cx="27996" cy="26561"/>
            </a:xfrm>
            <a:custGeom>
              <a:avLst/>
              <a:gdLst/>
              <a:ahLst/>
              <a:cxnLst/>
              <a:rect l="l" t="t" r="r" b="b"/>
              <a:pathLst>
                <a:path w="1034" h="981" extrusionOk="0">
                  <a:moveTo>
                    <a:pt x="517" y="1"/>
                  </a:moveTo>
                  <a:cubicBezTo>
                    <a:pt x="258" y="1"/>
                    <a:pt x="0" y="175"/>
                    <a:pt x="30" y="525"/>
                  </a:cubicBezTo>
                  <a:cubicBezTo>
                    <a:pt x="46" y="829"/>
                    <a:pt x="274" y="981"/>
                    <a:pt x="505" y="981"/>
                  </a:cubicBezTo>
                  <a:cubicBezTo>
                    <a:pt x="737" y="981"/>
                    <a:pt x="973" y="829"/>
                    <a:pt x="1003" y="525"/>
                  </a:cubicBezTo>
                  <a:cubicBezTo>
                    <a:pt x="1034" y="175"/>
                    <a:pt x="775" y="1"/>
                    <a:pt x="5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7"/>
            <p:cNvSpPr/>
            <p:nvPr/>
          </p:nvSpPr>
          <p:spPr>
            <a:xfrm>
              <a:off x="3619387"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7"/>
            <p:cNvSpPr/>
            <p:nvPr/>
          </p:nvSpPr>
          <p:spPr>
            <a:xfrm>
              <a:off x="3687697"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7"/>
            <p:cNvSpPr/>
            <p:nvPr/>
          </p:nvSpPr>
          <p:spPr>
            <a:xfrm>
              <a:off x="3755980"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7"/>
            <p:cNvSpPr/>
            <p:nvPr/>
          </p:nvSpPr>
          <p:spPr>
            <a:xfrm>
              <a:off x="3824291"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7"/>
            <p:cNvSpPr/>
            <p:nvPr/>
          </p:nvSpPr>
          <p:spPr>
            <a:xfrm>
              <a:off x="3888485" y="1287081"/>
              <a:ext cx="31299" cy="26750"/>
            </a:xfrm>
            <a:custGeom>
              <a:avLst/>
              <a:gdLst/>
              <a:ahLst/>
              <a:cxnLst/>
              <a:rect l="l" t="t" r="r" b="b"/>
              <a:pathLst>
                <a:path w="1156" h="988" extrusionOk="0">
                  <a:moveTo>
                    <a:pt x="639" y="1"/>
                  </a:moveTo>
                  <a:cubicBezTo>
                    <a:pt x="213" y="1"/>
                    <a:pt x="1" y="517"/>
                    <a:pt x="305" y="852"/>
                  </a:cubicBezTo>
                  <a:cubicBezTo>
                    <a:pt x="399" y="946"/>
                    <a:pt x="516" y="988"/>
                    <a:pt x="634" y="988"/>
                  </a:cubicBezTo>
                  <a:cubicBezTo>
                    <a:pt x="895" y="988"/>
                    <a:pt x="1156" y="781"/>
                    <a:pt x="1156" y="487"/>
                  </a:cubicBezTo>
                  <a:cubicBezTo>
                    <a:pt x="1156" y="213"/>
                    <a:pt x="913" y="1"/>
                    <a:pt x="6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7"/>
            <p:cNvSpPr/>
            <p:nvPr/>
          </p:nvSpPr>
          <p:spPr>
            <a:xfrm>
              <a:off x="3960911" y="1287081"/>
              <a:ext cx="26371" cy="26371"/>
            </a:xfrm>
            <a:custGeom>
              <a:avLst/>
              <a:gdLst/>
              <a:ahLst/>
              <a:cxnLst/>
              <a:rect l="l" t="t" r="r" b="b"/>
              <a:pathLst>
                <a:path w="974" h="974" extrusionOk="0">
                  <a:moveTo>
                    <a:pt x="487" y="1"/>
                  </a:moveTo>
                  <a:cubicBezTo>
                    <a:pt x="213" y="1"/>
                    <a:pt x="1" y="213"/>
                    <a:pt x="1" y="487"/>
                  </a:cubicBezTo>
                  <a:cubicBezTo>
                    <a:pt x="1"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7"/>
            <p:cNvSpPr/>
            <p:nvPr/>
          </p:nvSpPr>
          <p:spPr>
            <a:xfrm>
              <a:off x="4028382" y="1286052"/>
              <a:ext cx="28023" cy="26561"/>
            </a:xfrm>
            <a:custGeom>
              <a:avLst/>
              <a:gdLst/>
              <a:ahLst/>
              <a:cxnLst/>
              <a:rect l="l" t="t" r="r" b="b"/>
              <a:pathLst>
                <a:path w="1035" h="981" extrusionOk="0">
                  <a:moveTo>
                    <a:pt x="518" y="1"/>
                  </a:moveTo>
                  <a:cubicBezTo>
                    <a:pt x="259" y="1"/>
                    <a:pt x="1" y="175"/>
                    <a:pt x="31" y="525"/>
                  </a:cubicBezTo>
                  <a:cubicBezTo>
                    <a:pt x="62" y="829"/>
                    <a:pt x="290" y="981"/>
                    <a:pt x="518" y="981"/>
                  </a:cubicBezTo>
                  <a:cubicBezTo>
                    <a:pt x="746" y="981"/>
                    <a:pt x="974" y="829"/>
                    <a:pt x="1004" y="525"/>
                  </a:cubicBezTo>
                  <a:cubicBezTo>
                    <a:pt x="1034" y="175"/>
                    <a:pt x="776" y="1"/>
                    <a:pt x="5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7"/>
            <p:cNvSpPr/>
            <p:nvPr/>
          </p:nvSpPr>
          <p:spPr>
            <a:xfrm>
              <a:off x="4097531"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7"/>
            <p:cNvSpPr/>
            <p:nvPr/>
          </p:nvSpPr>
          <p:spPr>
            <a:xfrm>
              <a:off x="4165842"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7"/>
            <p:cNvSpPr/>
            <p:nvPr/>
          </p:nvSpPr>
          <p:spPr>
            <a:xfrm>
              <a:off x="3550264" y="1336466"/>
              <a:ext cx="27996" cy="26561"/>
            </a:xfrm>
            <a:custGeom>
              <a:avLst/>
              <a:gdLst/>
              <a:ahLst/>
              <a:cxnLst/>
              <a:rect l="l" t="t" r="r" b="b"/>
              <a:pathLst>
                <a:path w="1034" h="981" extrusionOk="0">
                  <a:moveTo>
                    <a:pt x="517" y="0"/>
                  </a:moveTo>
                  <a:cubicBezTo>
                    <a:pt x="258" y="0"/>
                    <a:pt x="0" y="183"/>
                    <a:pt x="30" y="548"/>
                  </a:cubicBezTo>
                  <a:cubicBezTo>
                    <a:pt x="46" y="836"/>
                    <a:pt x="274" y="981"/>
                    <a:pt x="505" y="981"/>
                  </a:cubicBezTo>
                  <a:cubicBezTo>
                    <a:pt x="737"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7"/>
            <p:cNvSpPr/>
            <p:nvPr/>
          </p:nvSpPr>
          <p:spPr>
            <a:xfrm>
              <a:off x="3614432" y="1338117"/>
              <a:ext cx="31299" cy="26100"/>
            </a:xfrm>
            <a:custGeom>
              <a:avLst/>
              <a:gdLst/>
              <a:ahLst/>
              <a:cxnLst/>
              <a:rect l="l" t="t" r="r" b="b"/>
              <a:pathLst>
                <a:path w="1156" h="964" extrusionOk="0">
                  <a:moveTo>
                    <a:pt x="670" y="0"/>
                  </a:moveTo>
                  <a:cubicBezTo>
                    <a:pt x="214" y="0"/>
                    <a:pt x="1" y="517"/>
                    <a:pt x="305" y="821"/>
                  </a:cubicBezTo>
                  <a:cubicBezTo>
                    <a:pt x="414" y="920"/>
                    <a:pt x="542" y="964"/>
                    <a:pt x="665"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7"/>
            <p:cNvSpPr/>
            <p:nvPr/>
          </p:nvSpPr>
          <p:spPr>
            <a:xfrm>
              <a:off x="3682742" y="1338117"/>
              <a:ext cx="31299" cy="26100"/>
            </a:xfrm>
            <a:custGeom>
              <a:avLst/>
              <a:gdLst/>
              <a:ahLst/>
              <a:cxnLst/>
              <a:rect l="l" t="t" r="r" b="b"/>
              <a:pathLst>
                <a:path w="1156" h="964" extrusionOk="0">
                  <a:moveTo>
                    <a:pt x="639" y="0"/>
                  </a:moveTo>
                  <a:cubicBezTo>
                    <a:pt x="214"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7"/>
            <p:cNvSpPr/>
            <p:nvPr/>
          </p:nvSpPr>
          <p:spPr>
            <a:xfrm>
              <a:off x="3755168" y="1336466"/>
              <a:ext cx="28023" cy="26561"/>
            </a:xfrm>
            <a:custGeom>
              <a:avLst/>
              <a:gdLst/>
              <a:ahLst/>
              <a:cxnLst/>
              <a:rect l="l" t="t" r="r" b="b"/>
              <a:pathLst>
                <a:path w="1035" h="981" extrusionOk="0">
                  <a:moveTo>
                    <a:pt x="517" y="0"/>
                  </a:moveTo>
                  <a:cubicBezTo>
                    <a:pt x="259" y="0"/>
                    <a:pt x="1" y="183"/>
                    <a:pt x="31" y="548"/>
                  </a:cubicBezTo>
                  <a:cubicBezTo>
                    <a:pt x="46" y="836"/>
                    <a:pt x="274" y="981"/>
                    <a:pt x="506" y="981"/>
                  </a:cubicBezTo>
                  <a:cubicBezTo>
                    <a:pt x="738" y="981"/>
                    <a:pt x="973" y="836"/>
                    <a:pt x="1004" y="548"/>
                  </a:cubicBezTo>
                  <a:cubicBezTo>
                    <a:pt x="1034" y="183"/>
                    <a:pt x="776"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7"/>
            <p:cNvSpPr/>
            <p:nvPr/>
          </p:nvSpPr>
          <p:spPr>
            <a:xfrm>
              <a:off x="3819363" y="1338117"/>
              <a:ext cx="31299" cy="26100"/>
            </a:xfrm>
            <a:custGeom>
              <a:avLst/>
              <a:gdLst/>
              <a:ahLst/>
              <a:cxnLst/>
              <a:rect l="l" t="t" r="r" b="b"/>
              <a:pathLst>
                <a:path w="1156" h="964" extrusionOk="0">
                  <a:moveTo>
                    <a:pt x="669" y="0"/>
                  </a:moveTo>
                  <a:cubicBezTo>
                    <a:pt x="244" y="0"/>
                    <a:pt x="0" y="517"/>
                    <a:pt x="304" y="821"/>
                  </a:cubicBezTo>
                  <a:cubicBezTo>
                    <a:pt x="413" y="920"/>
                    <a:pt x="541" y="964"/>
                    <a:pt x="66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7"/>
            <p:cNvSpPr/>
            <p:nvPr/>
          </p:nvSpPr>
          <p:spPr>
            <a:xfrm>
              <a:off x="3888485" y="1338117"/>
              <a:ext cx="31299" cy="26100"/>
            </a:xfrm>
            <a:custGeom>
              <a:avLst/>
              <a:gdLst/>
              <a:ahLst/>
              <a:cxnLst/>
              <a:rect l="l" t="t" r="r" b="b"/>
              <a:pathLst>
                <a:path w="1156" h="964" extrusionOk="0">
                  <a:moveTo>
                    <a:pt x="639" y="0"/>
                  </a:moveTo>
                  <a:cubicBezTo>
                    <a:pt x="213"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7"/>
            <p:cNvSpPr/>
            <p:nvPr/>
          </p:nvSpPr>
          <p:spPr>
            <a:xfrm>
              <a:off x="3960099" y="1336466"/>
              <a:ext cx="27996" cy="26561"/>
            </a:xfrm>
            <a:custGeom>
              <a:avLst/>
              <a:gdLst/>
              <a:ahLst/>
              <a:cxnLst/>
              <a:rect l="l" t="t" r="r" b="b"/>
              <a:pathLst>
                <a:path w="1034" h="981" extrusionOk="0">
                  <a:moveTo>
                    <a:pt x="517" y="0"/>
                  </a:moveTo>
                  <a:cubicBezTo>
                    <a:pt x="258" y="0"/>
                    <a:pt x="0" y="183"/>
                    <a:pt x="31" y="548"/>
                  </a:cubicBezTo>
                  <a:cubicBezTo>
                    <a:pt x="61" y="836"/>
                    <a:pt x="289" y="981"/>
                    <a:pt x="517" y="981"/>
                  </a:cubicBezTo>
                  <a:cubicBezTo>
                    <a:pt x="745"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7"/>
            <p:cNvSpPr/>
            <p:nvPr/>
          </p:nvSpPr>
          <p:spPr>
            <a:xfrm>
              <a:off x="4028382" y="1336466"/>
              <a:ext cx="28023" cy="26561"/>
            </a:xfrm>
            <a:custGeom>
              <a:avLst/>
              <a:gdLst/>
              <a:ahLst/>
              <a:cxnLst/>
              <a:rect l="l" t="t" r="r" b="b"/>
              <a:pathLst>
                <a:path w="1035" h="981" extrusionOk="0">
                  <a:moveTo>
                    <a:pt x="518" y="0"/>
                  </a:moveTo>
                  <a:cubicBezTo>
                    <a:pt x="259" y="0"/>
                    <a:pt x="1" y="183"/>
                    <a:pt x="31" y="548"/>
                  </a:cubicBezTo>
                  <a:cubicBezTo>
                    <a:pt x="62" y="836"/>
                    <a:pt x="290" y="981"/>
                    <a:pt x="518" y="981"/>
                  </a:cubicBezTo>
                  <a:cubicBezTo>
                    <a:pt x="746" y="981"/>
                    <a:pt x="974" y="836"/>
                    <a:pt x="1004" y="548"/>
                  </a:cubicBezTo>
                  <a:cubicBezTo>
                    <a:pt x="1034" y="183"/>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7"/>
            <p:cNvSpPr/>
            <p:nvPr/>
          </p:nvSpPr>
          <p:spPr>
            <a:xfrm>
              <a:off x="4092577" y="1338117"/>
              <a:ext cx="31299" cy="26100"/>
            </a:xfrm>
            <a:custGeom>
              <a:avLst/>
              <a:gdLst/>
              <a:ahLst/>
              <a:cxnLst/>
              <a:rect l="l" t="t" r="r" b="b"/>
              <a:pathLst>
                <a:path w="1156" h="964" extrusionOk="0">
                  <a:moveTo>
                    <a:pt x="670" y="0"/>
                  </a:moveTo>
                  <a:cubicBezTo>
                    <a:pt x="244" y="0"/>
                    <a:pt x="1" y="517"/>
                    <a:pt x="335" y="821"/>
                  </a:cubicBezTo>
                  <a:cubicBezTo>
                    <a:pt x="434" y="920"/>
                    <a:pt x="555" y="964"/>
                    <a:pt x="674"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7"/>
            <p:cNvSpPr/>
            <p:nvPr/>
          </p:nvSpPr>
          <p:spPr>
            <a:xfrm>
              <a:off x="4160887" y="1338117"/>
              <a:ext cx="31299" cy="26100"/>
            </a:xfrm>
            <a:custGeom>
              <a:avLst/>
              <a:gdLst/>
              <a:ahLst/>
              <a:cxnLst/>
              <a:rect l="l" t="t" r="r" b="b"/>
              <a:pathLst>
                <a:path w="1156" h="964" extrusionOk="0">
                  <a:moveTo>
                    <a:pt x="669" y="0"/>
                  </a:moveTo>
                  <a:cubicBezTo>
                    <a:pt x="244" y="0"/>
                    <a:pt x="1" y="517"/>
                    <a:pt x="335" y="821"/>
                  </a:cubicBezTo>
                  <a:cubicBezTo>
                    <a:pt x="434" y="920"/>
                    <a:pt x="555" y="964"/>
                    <a:pt x="67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7"/>
            <p:cNvSpPr/>
            <p:nvPr/>
          </p:nvSpPr>
          <p:spPr>
            <a:xfrm>
              <a:off x="3550264" y="1387285"/>
              <a:ext cx="27996" cy="26561"/>
            </a:xfrm>
            <a:custGeom>
              <a:avLst/>
              <a:gdLst/>
              <a:ahLst/>
              <a:cxnLst/>
              <a:rect l="l" t="t" r="r" b="b"/>
              <a:pathLst>
                <a:path w="1034" h="981" extrusionOk="0">
                  <a:moveTo>
                    <a:pt x="517" y="0"/>
                  </a:moveTo>
                  <a:cubicBezTo>
                    <a:pt x="258" y="0"/>
                    <a:pt x="0" y="175"/>
                    <a:pt x="30" y="525"/>
                  </a:cubicBezTo>
                  <a:cubicBezTo>
                    <a:pt x="46" y="829"/>
                    <a:pt x="274" y="981"/>
                    <a:pt x="505" y="981"/>
                  </a:cubicBezTo>
                  <a:cubicBezTo>
                    <a:pt x="737" y="981"/>
                    <a:pt x="973" y="829"/>
                    <a:pt x="1003" y="525"/>
                  </a:cubicBezTo>
                  <a:cubicBezTo>
                    <a:pt x="1034" y="175"/>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7"/>
            <p:cNvSpPr/>
            <p:nvPr/>
          </p:nvSpPr>
          <p:spPr>
            <a:xfrm>
              <a:off x="3619387"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7"/>
            <p:cNvSpPr/>
            <p:nvPr/>
          </p:nvSpPr>
          <p:spPr>
            <a:xfrm>
              <a:off x="3687697"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7"/>
            <p:cNvSpPr/>
            <p:nvPr/>
          </p:nvSpPr>
          <p:spPr>
            <a:xfrm>
              <a:off x="3755980"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7"/>
            <p:cNvSpPr/>
            <p:nvPr/>
          </p:nvSpPr>
          <p:spPr>
            <a:xfrm>
              <a:off x="3824291"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7"/>
            <p:cNvSpPr/>
            <p:nvPr/>
          </p:nvSpPr>
          <p:spPr>
            <a:xfrm>
              <a:off x="3888485" y="1388314"/>
              <a:ext cx="31299" cy="26913"/>
            </a:xfrm>
            <a:custGeom>
              <a:avLst/>
              <a:gdLst/>
              <a:ahLst/>
              <a:cxnLst/>
              <a:rect l="l" t="t" r="r" b="b"/>
              <a:pathLst>
                <a:path w="1156" h="994" extrusionOk="0">
                  <a:moveTo>
                    <a:pt x="639" y="0"/>
                  </a:moveTo>
                  <a:cubicBezTo>
                    <a:pt x="213" y="0"/>
                    <a:pt x="1" y="547"/>
                    <a:pt x="305" y="851"/>
                  </a:cubicBezTo>
                  <a:cubicBezTo>
                    <a:pt x="402" y="949"/>
                    <a:pt x="525" y="993"/>
                    <a:pt x="647" y="993"/>
                  </a:cubicBezTo>
                  <a:cubicBezTo>
                    <a:pt x="904" y="993"/>
                    <a:pt x="1156" y="796"/>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7"/>
            <p:cNvSpPr/>
            <p:nvPr/>
          </p:nvSpPr>
          <p:spPr>
            <a:xfrm>
              <a:off x="3960911" y="1388314"/>
              <a:ext cx="26371" cy="27183"/>
            </a:xfrm>
            <a:custGeom>
              <a:avLst/>
              <a:gdLst/>
              <a:ahLst/>
              <a:cxnLst/>
              <a:rect l="l" t="t" r="r" b="b"/>
              <a:pathLst>
                <a:path w="974" h="1004" extrusionOk="0">
                  <a:moveTo>
                    <a:pt x="487" y="0"/>
                  </a:moveTo>
                  <a:cubicBezTo>
                    <a:pt x="213" y="0"/>
                    <a:pt x="1" y="213"/>
                    <a:pt x="1" y="487"/>
                  </a:cubicBezTo>
                  <a:cubicBezTo>
                    <a:pt x="1"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7"/>
            <p:cNvSpPr/>
            <p:nvPr/>
          </p:nvSpPr>
          <p:spPr>
            <a:xfrm>
              <a:off x="4028382" y="1387285"/>
              <a:ext cx="28023" cy="26561"/>
            </a:xfrm>
            <a:custGeom>
              <a:avLst/>
              <a:gdLst/>
              <a:ahLst/>
              <a:cxnLst/>
              <a:rect l="l" t="t" r="r" b="b"/>
              <a:pathLst>
                <a:path w="1035" h="981" extrusionOk="0">
                  <a:moveTo>
                    <a:pt x="518" y="0"/>
                  </a:moveTo>
                  <a:cubicBezTo>
                    <a:pt x="259" y="0"/>
                    <a:pt x="1" y="175"/>
                    <a:pt x="31" y="525"/>
                  </a:cubicBezTo>
                  <a:cubicBezTo>
                    <a:pt x="62" y="829"/>
                    <a:pt x="290" y="981"/>
                    <a:pt x="518" y="981"/>
                  </a:cubicBezTo>
                  <a:cubicBezTo>
                    <a:pt x="746" y="981"/>
                    <a:pt x="974" y="829"/>
                    <a:pt x="1004" y="525"/>
                  </a:cubicBezTo>
                  <a:cubicBezTo>
                    <a:pt x="1034" y="175"/>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7"/>
            <p:cNvSpPr/>
            <p:nvPr/>
          </p:nvSpPr>
          <p:spPr>
            <a:xfrm>
              <a:off x="4097531"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7"/>
            <p:cNvSpPr/>
            <p:nvPr/>
          </p:nvSpPr>
          <p:spPr>
            <a:xfrm>
              <a:off x="4165842"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7"/>
            <p:cNvSpPr/>
            <p:nvPr/>
          </p:nvSpPr>
          <p:spPr>
            <a:xfrm>
              <a:off x="3546149" y="1439323"/>
              <a:ext cx="31299" cy="26506"/>
            </a:xfrm>
            <a:custGeom>
              <a:avLst/>
              <a:gdLst/>
              <a:ahLst/>
              <a:cxnLst/>
              <a:rect l="l" t="t" r="r" b="b"/>
              <a:pathLst>
                <a:path w="1156" h="979" extrusionOk="0">
                  <a:moveTo>
                    <a:pt x="669" y="1"/>
                  </a:moveTo>
                  <a:cubicBezTo>
                    <a:pt x="213" y="1"/>
                    <a:pt x="0" y="518"/>
                    <a:pt x="304" y="822"/>
                  </a:cubicBezTo>
                  <a:cubicBezTo>
                    <a:pt x="403" y="930"/>
                    <a:pt x="528" y="978"/>
                    <a:pt x="651" y="978"/>
                  </a:cubicBezTo>
                  <a:cubicBezTo>
                    <a:pt x="906" y="978"/>
                    <a:pt x="1155" y="774"/>
                    <a:pt x="1155" y="487"/>
                  </a:cubicBezTo>
                  <a:cubicBezTo>
                    <a:pt x="1155" y="214"/>
                    <a:pt x="942" y="1"/>
                    <a:pt x="6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7"/>
            <p:cNvSpPr/>
            <p:nvPr/>
          </p:nvSpPr>
          <p:spPr>
            <a:xfrm>
              <a:off x="3619387"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7"/>
            <p:cNvSpPr/>
            <p:nvPr/>
          </p:nvSpPr>
          <p:spPr>
            <a:xfrm>
              <a:off x="3687697"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7"/>
            <p:cNvSpPr/>
            <p:nvPr/>
          </p:nvSpPr>
          <p:spPr>
            <a:xfrm>
              <a:off x="3755980"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7"/>
            <p:cNvSpPr/>
            <p:nvPr/>
          </p:nvSpPr>
          <p:spPr>
            <a:xfrm>
              <a:off x="3824291"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7"/>
            <p:cNvSpPr/>
            <p:nvPr/>
          </p:nvSpPr>
          <p:spPr>
            <a:xfrm>
              <a:off x="3891789" y="1440163"/>
              <a:ext cx="28835" cy="26561"/>
            </a:xfrm>
            <a:custGeom>
              <a:avLst/>
              <a:gdLst/>
              <a:ahLst/>
              <a:cxnLst/>
              <a:rect l="l" t="t" r="r" b="b"/>
              <a:pathLst>
                <a:path w="1065" h="981" extrusionOk="0">
                  <a:moveTo>
                    <a:pt x="532" y="0"/>
                  </a:moveTo>
                  <a:cubicBezTo>
                    <a:pt x="297" y="0"/>
                    <a:pt x="61" y="152"/>
                    <a:pt x="31" y="456"/>
                  </a:cubicBezTo>
                  <a:cubicBezTo>
                    <a:pt x="0" y="806"/>
                    <a:pt x="266" y="981"/>
                    <a:pt x="532" y="981"/>
                  </a:cubicBezTo>
                  <a:cubicBezTo>
                    <a:pt x="798" y="981"/>
                    <a:pt x="1064" y="806"/>
                    <a:pt x="1034" y="456"/>
                  </a:cubicBezTo>
                  <a:cubicBezTo>
                    <a:pt x="1003" y="152"/>
                    <a:pt x="768" y="0"/>
                    <a:pt x="5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7"/>
            <p:cNvSpPr/>
            <p:nvPr/>
          </p:nvSpPr>
          <p:spPr>
            <a:xfrm>
              <a:off x="3960911" y="1439323"/>
              <a:ext cx="26371" cy="26371"/>
            </a:xfrm>
            <a:custGeom>
              <a:avLst/>
              <a:gdLst/>
              <a:ahLst/>
              <a:cxnLst/>
              <a:rect l="l" t="t" r="r" b="b"/>
              <a:pathLst>
                <a:path w="974" h="974" extrusionOk="0">
                  <a:moveTo>
                    <a:pt x="487" y="1"/>
                  </a:moveTo>
                  <a:cubicBezTo>
                    <a:pt x="213" y="1"/>
                    <a:pt x="1" y="214"/>
                    <a:pt x="1" y="487"/>
                  </a:cubicBezTo>
                  <a:cubicBezTo>
                    <a:pt x="1"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7"/>
            <p:cNvSpPr/>
            <p:nvPr/>
          </p:nvSpPr>
          <p:spPr>
            <a:xfrm>
              <a:off x="4024267" y="1439323"/>
              <a:ext cx="31326" cy="26506"/>
            </a:xfrm>
            <a:custGeom>
              <a:avLst/>
              <a:gdLst/>
              <a:ahLst/>
              <a:cxnLst/>
              <a:rect l="l" t="t" r="r" b="b"/>
              <a:pathLst>
                <a:path w="1157" h="979" extrusionOk="0">
                  <a:moveTo>
                    <a:pt x="670" y="1"/>
                  </a:moveTo>
                  <a:cubicBezTo>
                    <a:pt x="244" y="1"/>
                    <a:pt x="1" y="518"/>
                    <a:pt x="305" y="822"/>
                  </a:cubicBezTo>
                  <a:cubicBezTo>
                    <a:pt x="414" y="930"/>
                    <a:pt x="542" y="978"/>
                    <a:pt x="666" y="978"/>
                  </a:cubicBezTo>
                  <a:cubicBezTo>
                    <a:pt x="921" y="978"/>
                    <a:pt x="1156" y="774"/>
                    <a:pt x="1156" y="487"/>
                  </a:cubicBezTo>
                  <a:cubicBezTo>
                    <a:pt x="1156" y="214"/>
                    <a:pt x="943" y="1"/>
                    <a:pt x="6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7"/>
            <p:cNvSpPr/>
            <p:nvPr/>
          </p:nvSpPr>
          <p:spPr>
            <a:xfrm>
              <a:off x="4097531"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7"/>
            <p:cNvSpPr/>
            <p:nvPr/>
          </p:nvSpPr>
          <p:spPr>
            <a:xfrm>
              <a:off x="4165842"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5" name="Google Shape;765;p17"/>
          <p:cNvSpPr/>
          <p:nvPr/>
        </p:nvSpPr>
        <p:spPr>
          <a:xfrm rot="6651768">
            <a:off x="7710225" y="3260380"/>
            <a:ext cx="967480" cy="977501"/>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7"/>
          <p:cNvSpPr/>
          <p:nvPr/>
        </p:nvSpPr>
        <p:spPr>
          <a:xfrm rot="-6801433">
            <a:off x="585000" y="3024047"/>
            <a:ext cx="904536" cy="913841"/>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7"/>
          <p:cNvSpPr/>
          <p:nvPr/>
        </p:nvSpPr>
        <p:spPr>
          <a:xfrm rot="4001697">
            <a:off x="7282106" y="714395"/>
            <a:ext cx="775413" cy="783390"/>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six columns">
  <p:cSld name="CUSTOM_3_1">
    <p:spTree>
      <p:nvGrpSpPr>
        <p:cNvPr id="1" name="Shape 784"/>
        <p:cNvGrpSpPr/>
        <p:nvPr/>
      </p:nvGrpSpPr>
      <p:grpSpPr>
        <a:xfrm>
          <a:off x="0" y="0"/>
          <a:ext cx="0" cy="0"/>
          <a:chOff x="0" y="0"/>
          <a:chExt cx="0" cy="0"/>
        </a:xfrm>
      </p:grpSpPr>
      <p:pic>
        <p:nvPicPr>
          <p:cNvPr id="785" name="Google Shape;785;p19"/>
          <p:cNvPicPr preferRelativeResize="0"/>
          <p:nvPr/>
        </p:nvPicPr>
        <p:blipFill>
          <a:blip r:embed="rId2">
            <a:alphaModFix/>
          </a:blip>
          <a:stretch>
            <a:fillRect/>
          </a:stretch>
        </p:blipFill>
        <p:spPr>
          <a:xfrm>
            <a:off x="-6350" y="-11200"/>
            <a:ext cx="9177974" cy="5164224"/>
          </a:xfrm>
          <a:prstGeom prst="rect">
            <a:avLst/>
          </a:prstGeom>
          <a:noFill/>
          <a:ln>
            <a:noFill/>
          </a:ln>
        </p:spPr>
      </p:pic>
      <p:sp>
        <p:nvSpPr>
          <p:cNvPr id="786" name="Google Shape;786;p19"/>
          <p:cNvSpPr/>
          <p:nvPr/>
        </p:nvSpPr>
        <p:spPr>
          <a:xfrm>
            <a:off x="717425" y="538225"/>
            <a:ext cx="7709155" cy="4067311"/>
          </a:xfrm>
          <a:custGeom>
            <a:avLst/>
            <a:gdLst/>
            <a:ahLst/>
            <a:cxnLst/>
            <a:rect l="l" t="t" r="r" b="b"/>
            <a:pathLst>
              <a:path w="243076" h="138027" extrusionOk="0">
                <a:moveTo>
                  <a:pt x="1" y="0"/>
                </a:moveTo>
                <a:lnTo>
                  <a:pt x="1" y="138027"/>
                </a:lnTo>
                <a:lnTo>
                  <a:pt x="243075" y="138027"/>
                </a:lnTo>
                <a:lnTo>
                  <a:pt x="2430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9"/>
          <p:cNvSpPr/>
          <p:nvPr/>
        </p:nvSpPr>
        <p:spPr>
          <a:xfrm>
            <a:off x="717425" y="1199725"/>
            <a:ext cx="7709155" cy="3548674"/>
          </a:xfrm>
          <a:custGeom>
            <a:avLst/>
            <a:gdLst/>
            <a:ahLst/>
            <a:cxnLst/>
            <a:rect l="l" t="t" r="r" b="b"/>
            <a:pathLst>
              <a:path w="243076" h="138027" extrusionOk="0">
                <a:moveTo>
                  <a:pt x="1" y="0"/>
                </a:moveTo>
                <a:lnTo>
                  <a:pt x="1" y="138027"/>
                </a:lnTo>
                <a:lnTo>
                  <a:pt x="243075" y="138027"/>
                </a:lnTo>
                <a:lnTo>
                  <a:pt x="2430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9"/>
          <p:cNvSpPr txBox="1">
            <a:spLocks noGrp="1"/>
          </p:cNvSpPr>
          <p:nvPr>
            <p:ph type="title"/>
          </p:nvPr>
        </p:nvSpPr>
        <p:spPr>
          <a:xfrm>
            <a:off x="831402" y="1759425"/>
            <a:ext cx="2393400" cy="53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9" name="Google Shape;789;p19"/>
          <p:cNvSpPr txBox="1">
            <a:spLocks noGrp="1"/>
          </p:cNvSpPr>
          <p:nvPr>
            <p:ph type="subTitle" idx="1"/>
          </p:nvPr>
        </p:nvSpPr>
        <p:spPr>
          <a:xfrm>
            <a:off x="932052" y="2301950"/>
            <a:ext cx="2192100" cy="46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90" name="Google Shape;790;p19"/>
          <p:cNvSpPr txBox="1">
            <a:spLocks noGrp="1"/>
          </p:cNvSpPr>
          <p:nvPr>
            <p:ph type="title" idx="2"/>
          </p:nvPr>
        </p:nvSpPr>
        <p:spPr>
          <a:xfrm>
            <a:off x="3375300" y="1759425"/>
            <a:ext cx="2393400" cy="53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1" name="Google Shape;791;p19"/>
          <p:cNvSpPr txBox="1">
            <a:spLocks noGrp="1"/>
          </p:cNvSpPr>
          <p:nvPr>
            <p:ph type="subTitle" idx="3"/>
          </p:nvPr>
        </p:nvSpPr>
        <p:spPr>
          <a:xfrm>
            <a:off x="3475950" y="2301950"/>
            <a:ext cx="2192100" cy="46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92" name="Google Shape;792;p19"/>
          <p:cNvSpPr txBox="1">
            <a:spLocks noGrp="1"/>
          </p:cNvSpPr>
          <p:nvPr>
            <p:ph type="title" idx="4"/>
          </p:nvPr>
        </p:nvSpPr>
        <p:spPr>
          <a:xfrm>
            <a:off x="831402" y="3646873"/>
            <a:ext cx="2393400" cy="53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3" name="Google Shape;793;p19"/>
          <p:cNvSpPr txBox="1">
            <a:spLocks noGrp="1"/>
          </p:cNvSpPr>
          <p:nvPr>
            <p:ph type="subTitle" idx="5"/>
          </p:nvPr>
        </p:nvSpPr>
        <p:spPr>
          <a:xfrm>
            <a:off x="932052" y="4185800"/>
            <a:ext cx="2192100" cy="43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94" name="Google Shape;794;p19"/>
          <p:cNvSpPr txBox="1">
            <a:spLocks noGrp="1"/>
          </p:cNvSpPr>
          <p:nvPr>
            <p:ph type="title" idx="6"/>
          </p:nvPr>
        </p:nvSpPr>
        <p:spPr>
          <a:xfrm>
            <a:off x="3375300" y="3646873"/>
            <a:ext cx="2393400" cy="53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5" name="Google Shape;795;p19"/>
          <p:cNvSpPr txBox="1">
            <a:spLocks noGrp="1"/>
          </p:cNvSpPr>
          <p:nvPr>
            <p:ph type="subTitle" idx="7"/>
          </p:nvPr>
        </p:nvSpPr>
        <p:spPr>
          <a:xfrm>
            <a:off x="3475950" y="4185800"/>
            <a:ext cx="2192100" cy="43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96" name="Google Shape;796;p19"/>
          <p:cNvSpPr txBox="1">
            <a:spLocks noGrp="1"/>
          </p:cNvSpPr>
          <p:nvPr>
            <p:ph type="title" idx="8"/>
          </p:nvPr>
        </p:nvSpPr>
        <p:spPr>
          <a:xfrm>
            <a:off x="5919198" y="1759425"/>
            <a:ext cx="2393400" cy="53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7" name="Google Shape;797;p19"/>
          <p:cNvSpPr txBox="1">
            <a:spLocks noGrp="1"/>
          </p:cNvSpPr>
          <p:nvPr>
            <p:ph type="subTitle" idx="9"/>
          </p:nvPr>
        </p:nvSpPr>
        <p:spPr>
          <a:xfrm>
            <a:off x="6019848" y="2301950"/>
            <a:ext cx="2192100" cy="46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98" name="Google Shape;798;p19"/>
          <p:cNvSpPr txBox="1">
            <a:spLocks noGrp="1"/>
          </p:cNvSpPr>
          <p:nvPr>
            <p:ph type="title" idx="13"/>
          </p:nvPr>
        </p:nvSpPr>
        <p:spPr>
          <a:xfrm>
            <a:off x="5919198" y="3646873"/>
            <a:ext cx="2393400" cy="53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9" name="Google Shape;799;p19"/>
          <p:cNvSpPr txBox="1">
            <a:spLocks noGrp="1"/>
          </p:cNvSpPr>
          <p:nvPr>
            <p:ph type="subTitle" idx="14"/>
          </p:nvPr>
        </p:nvSpPr>
        <p:spPr>
          <a:xfrm>
            <a:off x="6019848" y="4185800"/>
            <a:ext cx="2192100" cy="43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800" name="Google Shape;800;p19"/>
          <p:cNvGrpSpPr/>
          <p:nvPr/>
        </p:nvGrpSpPr>
        <p:grpSpPr>
          <a:xfrm rot="5400000">
            <a:off x="8272687" y="2034764"/>
            <a:ext cx="646037" cy="180671"/>
            <a:chOff x="3546149" y="1286052"/>
            <a:chExt cx="646037" cy="180671"/>
          </a:xfrm>
        </p:grpSpPr>
        <p:sp>
          <p:nvSpPr>
            <p:cNvPr id="801" name="Google Shape;801;p19"/>
            <p:cNvSpPr/>
            <p:nvPr/>
          </p:nvSpPr>
          <p:spPr>
            <a:xfrm>
              <a:off x="3550264" y="1286052"/>
              <a:ext cx="27996" cy="26561"/>
            </a:xfrm>
            <a:custGeom>
              <a:avLst/>
              <a:gdLst/>
              <a:ahLst/>
              <a:cxnLst/>
              <a:rect l="l" t="t" r="r" b="b"/>
              <a:pathLst>
                <a:path w="1034" h="981" extrusionOk="0">
                  <a:moveTo>
                    <a:pt x="517" y="1"/>
                  </a:moveTo>
                  <a:cubicBezTo>
                    <a:pt x="258" y="1"/>
                    <a:pt x="0" y="175"/>
                    <a:pt x="30" y="525"/>
                  </a:cubicBezTo>
                  <a:cubicBezTo>
                    <a:pt x="46" y="829"/>
                    <a:pt x="274" y="981"/>
                    <a:pt x="505" y="981"/>
                  </a:cubicBezTo>
                  <a:cubicBezTo>
                    <a:pt x="737" y="981"/>
                    <a:pt x="973" y="829"/>
                    <a:pt x="1003" y="525"/>
                  </a:cubicBezTo>
                  <a:cubicBezTo>
                    <a:pt x="1034" y="175"/>
                    <a:pt x="775" y="1"/>
                    <a:pt x="5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9"/>
            <p:cNvSpPr/>
            <p:nvPr/>
          </p:nvSpPr>
          <p:spPr>
            <a:xfrm>
              <a:off x="3619387"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9"/>
            <p:cNvSpPr/>
            <p:nvPr/>
          </p:nvSpPr>
          <p:spPr>
            <a:xfrm>
              <a:off x="3687697"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9"/>
            <p:cNvSpPr/>
            <p:nvPr/>
          </p:nvSpPr>
          <p:spPr>
            <a:xfrm>
              <a:off x="3755980"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9"/>
            <p:cNvSpPr/>
            <p:nvPr/>
          </p:nvSpPr>
          <p:spPr>
            <a:xfrm>
              <a:off x="3824291" y="1287081"/>
              <a:ext cx="26371" cy="26371"/>
            </a:xfrm>
            <a:custGeom>
              <a:avLst/>
              <a:gdLst/>
              <a:ahLst/>
              <a:cxnLst/>
              <a:rect l="l" t="t" r="r" b="b"/>
              <a:pathLst>
                <a:path w="974" h="974" extrusionOk="0">
                  <a:moveTo>
                    <a:pt x="487" y="1"/>
                  </a:moveTo>
                  <a:cubicBezTo>
                    <a:pt x="214" y="1"/>
                    <a:pt x="1" y="213"/>
                    <a:pt x="1" y="487"/>
                  </a:cubicBezTo>
                  <a:cubicBezTo>
                    <a:pt x="1" y="761"/>
                    <a:pt x="214" y="973"/>
                    <a:pt x="487" y="973"/>
                  </a:cubicBezTo>
                  <a:cubicBezTo>
                    <a:pt x="761" y="973"/>
                    <a:pt x="974" y="761"/>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9"/>
            <p:cNvSpPr/>
            <p:nvPr/>
          </p:nvSpPr>
          <p:spPr>
            <a:xfrm>
              <a:off x="3888485" y="1287081"/>
              <a:ext cx="31299" cy="26750"/>
            </a:xfrm>
            <a:custGeom>
              <a:avLst/>
              <a:gdLst/>
              <a:ahLst/>
              <a:cxnLst/>
              <a:rect l="l" t="t" r="r" b="b"/>
              <a:pathLst>
                <a:path w="1156" h="988" extrusionOk="0">
                  <a:moveTo>
                    <a:pt x="639" y="1"/>
                  </a:moveTo>
                  <a:cubicBezTo>
                    <a:pt x="213" y="1"/>
                    <a:pt x="1" y="517"/>
                    <a:pt x="305" y="852"/>
                  </a:cubicBezTo>
                  <a:cubicBezTo>
                    <a:pt x="399" y="946"/>
                    <a:pt x="516" y="988"/>
                    <a:pt x="634" y="988"/>
                  </a:cubicBezTo>
                  <a:cubicBezTo>
                    <a:pt x="895" y="988"/>
                    <a:pt x="1156" y="781"/>
                    <a:pt x="1156" y="487"/>
                  </a:cubicBezTo>
                  <a:cubicBezTo>
                    <a:pt x="1156" y="213"/>
                    <a:pt x="913" y="1"/>
                    <a:pt x="6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9"/>
            <p:cNvSpPr/>
            <p:nvPr/>
          </p:nvSpPr>
          <p:spPr>
            <a:xfrm>
              <a:off x="3960911" y="1287081"/>
              <a:ext cx="26371" cy="26371"/>
            </a:xfrm>
            <a:custGeom>
              <a:avLst/>
              <a:gdLst/>
              <a:ahLst/>
              <a:cxnLst/>
              <a:rect l="l" t="t" r="r" b="b"/>
              <a:pathLst>
                <a:path w="974" h="974" extrusionOk="0">
                  <a:moveTo>
                    <a:pt x="487" y="1"/>
                  </a:moveTo>
                  <a:cubicBezTo>
                    <a:pt x="213" y="1"/>
                    <a:pt x="1" y="213"/>
                    <a:pt x="1" y="487"/>
                  </a:cubicBezTo>
                  <a:cubicBezTo>
                    <a:pt x="1"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9"/>
            <p:cNvSpPr/>
            <p:nvPr/>
          </p:nvSpPr>
          <p:spPr>
            <a:xfrm>
              <a:off x="4028382" y="1286052"/>
              <a:ext cx="28023" cy="26561"/>
            </a:xfrm>
            <a:custGeom>
              <a:avLst/>
              <a:gdLst/>
              <a:ahLst/>
              <a:cxnLst/>
              <a:rect l="l" t="t" r="r" b="b"/>
              <a:pathLst>
                <a:path w="1035" h="981" extrusionOk="0">
                  <a:moveTo>
                    <a:pt x="518" y="1"/>
                  </a:moveTo>
                  <a:cubicBezTo>
                    <a:pt x="259" y="1"/>
                    <a:pt x="1" y="175"/>
                    <a:pt x="31" y="525"/>
                  </a:cubicBezTo>
                  <a:cubicBezTo>
                    <a:pt x="62" y="829"/>
                    <a:pt x="290" y="981"/>
                    <a:pt x="518" y="981"/>
                  </a:cubicBezTo>
                  <a:cubicBezTo>
                    <a:pt x="746" y="981"/>
                    <a:pt x="974" y="829"/>
                    <a:pt x="1004" y="525"/>
                  </a:cubicBezTo>
                  <a:cubicBezTo>
                    <a:pt x="1034" y="175"/>
                    <a:pt x="776" y="1"/>
                    <a:pt x="5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9"/>
            <p:cNvSpPr/>
            <p:nvPr/>
          </p:nvSpPr>
          <p:spPr>
            <a:xfrm>
              <a:off x="4097531" y="1287081"/>
              <a:ext cx="26344" cy="26371"/>
            </a:xfrm>
            <a:custGeom>
              <a:avLst/>
              <a:gdLst/>
              <a:ahLst/>
              <a:cxnLst/>
              <a:rect l="l" t="t" r="r" b="b"/>
              <a:pathLst>
                <a:path w="973" h="974" extrusionOk="0">
                  <a:moveTo>
                    <a:pt x="487" y="1"/>
                  </a:moveTo>
                  <a:cubicBezTo>
                    <a:pt x="213" y="1"/>
                    <a:pt x="0" y="213"/>
                    <a:pt x="0" y="487"/>
                  </a:cubicBezTo>
                  <a:cubicBezTo>
                    <a:pt x="0" y="761"/>
                    <a:pt x="213" y="973"/>
                    <a:pt x="487" y="973"/>
                  </a:cubicBezTo>
                  <a:cubicBezTo>
                    <a:pt x="760" y="973"/>
                    <a:pt x="973" y="761"/>
                    <a:pt x="973" y="487"/>
                  </a:cubicBezTo>
                  <a:cubicBezTo>
                    <a:pt x="973" y="213"/>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9"/>
            <p:cNvSpPr/>
            <p:nvPr/>
          </p:nvSpPr>
          <p:spPr>
            <a:xfrm>
              <a:off x="4165842" y="1287081"/>
              <a:ext cx="26344" cy="26371"/>
            </a:xfrm>
            <a:custGeom>
              <a:avLst/>
              <a:gdLst/>
              <a:ahLst/>
              <a:cxnLst/>
              <a:rect l="l" t="t" r="r" b="b"/>
              <a:pathLst>
                <a:path w="973" h="974" extrusionOk="0">
                  <a:moveTo>
                    <a:pt x="486" y="1"/>
                  </a:moveTo>
                  <a:cubicBezTo>
                    <a:pt x="213" y="1"/>
                    <a:pt x="0" y="213"/>
                    <a:pt x="0" y="487"/>
                  </a:cubicBezTo>
                  <a:cubicBezTo>
                    <a:pt x="0" y="761"/>
                    <a:pt x="213" y="973"/>
                    <a:pt x="486" y="973"/>
                  </a:cubicBezTo>
                  <a:cubicBezTo>
                    <a:pt x="760" y="973"/>
                    <a:pt x="973" y="761"/>
                    <a:pt x="973" y="487"/>
                  </a:cubicBezTo>
                  <a:cubicBezTo>
                    <a:pt x="973" y="213"/>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9"/>
            <p:cNvSpPr/>
            <p:nvPr/>
          </p:nvSpPr>
          <p:spPr>
            <a:xfrm>
              <a:off x="3550264" y="1336466"/>
              <a:ext cx="27996" cy="26561"/>
            </a:xfrm>
            <a:custGeom>
              <a:avLst/>
              <a:gdLst/>
              <a:ahLst/>
              <a:cxnLst/>
              <a:rect l="l" t="t" r="r" b="b"/>
              <a:pathLst>
                <a:path w="1034" h="981" extrusionOk="0">
                  <a:moveTo>
                    <a:pt x="517" y="0"/>
                  </a:moveTo>
                  <a:cubicBezTo>
                    <a:pt x="258" y="0"/>
                    <a:pt x="0" y="183"/>
                    <a:pt x="30" y="548"/>
                  </a:cubicBezTo>
                  <a:cubicBezTo>
                    <a:pt x="46" y="836"/>
                    <a:pt x="274" y="981"/>
                    <a:pt x="505" y="981"/>
                  </a:cubicBezTo>
                  <a:cubicBezTo>
                    <a:pt x="737"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9"/>
            <p:cNvSpPr/>
            <p:nvPr/>
          </p:nvSpPr>
          <p:spPr>
            <a:xfrm>
              <a:off x="3614432" y="1338117"/>
              <a:ext cx="31299" cy="26100"/>
            </a:xfrm>
            <a:custGeom>
              <a:avLst/>
              <a:gdLst/>
              <a:ahLst/>
              <a:cxnLst/>
              <a:rect l="l" t="t" r="r" b="b"/>
              <a:pathLst>
                <a:path w="1156" h="964" extrusionOk="0">
                  <a:moveTo>
                    <a:pt x="670" y="0"/>
                  </a:moveTo>
                  <a:cubicBezTo>
                    <a:pt x="214" y="0"/>
                    <a:pt x="1" y="517"/>
                    <a:pt x="305" y="821"/>
                  </a:cubicBezTo>
                  <a:cubicBezTo>
                    <a:pt x="414" y="920"/>
                    <a:pt x="542" y="964"/>
                    <a:pt x="665"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9"/>
            <p:cNvSpPr/>
            <p:nvPr/>
          </p:nvSpPr>
          <p:spPr>
            <a:xfrm>
              <a:off x="3682742" y="1338117"/>
              <a:ext cx="31299" cy="26100"/>
            </a:xfrm>
            <a:custGeom>
              <a:avLst/>
              <a:gdLst/>
              <a:ahLst/>
              <a:cxnLst/>
              <a:rect l="l" t="t" r="r" b="b"/>
              <a:pathLst>
                <a:path w="1156" h="964" extrusionOk="0">
                  <a:moveTo>
                    <a:pt x="639" y="0"/>
                  </a:moveTo>
                  <a:cubicBezTo>
                    <a:pt x="214"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9"/>
            <p:cNvSpPr/>
            <p:nvPr/>
          </p:nvSpPr>
          <p:spPr>
            <a:xfrm>
              <a:off x="3755168" y="1336466"/>
              <a:ext cx="28023" cy="26561"/>
            </a:xfrm>
            <a:custGeom>
              <a:avLst/>
              <a:gdLst/>
              <a:ahLst/>
              <a:cxnLst/>
              <a:rect l="l" t="t" r="r" b="b"/>
              <a:pathLst>
                <a:path w="1035" h="981" extrusionOk="0">
                  <a:moveTo>
                    <a:pt x="517" y="0"/>
                  </a:moveTo>
                  <a:cubicBezTo>
                    <a:pt x="259" y="0"/>
                    <a:pt x="1" y="183"/>
                    <a:pt x="31" y="548"/>
                  </a:cubicBezTo>
                  <a:cubicBezTo>
                    <a:pt x="46" y="836"/>
                    <a:pt x="274" y="981"/>
                    <a:pt x="506" y="981"/>
                  </a:cubicBezTo>
                  <a:cubicBezTo>
                    <a:pt x="738" y="981"/>
                    <a:pt x="973" y="836"/>
                    <a:pt x="1004" y="548"/>
                  </a:cubicBezTo>
                  <a:cubicBezTo>
                    <a:pt x="1034" y="183"/>
                    <a:pt x="776"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9"/>
            <p:cNvSpPr/>
            <p:nvPr/>
          </p:nvSpPr>
          <p:spPr>
            <a:xfrm>
              <a:off x="3819363" y="1338117"/>
              <a:ext cx="31299" cy="26100"/>
            </a:xfrm>
            <a:custGeom>
              <a:avLst/>
              <a:gdLst/>
              <a:ahLst/>
              <a:cxnLst/>
              <a:rect l="l" t="t" r="r" b="b"/>
              <a:pathLst>
                <a:path w="1156" h="964" extrusionOk="0">
                  <a:moveTo>
                    <a:pt x="669" y="0"/>
                  </a:moveTo>
                  <a:cubicBezTo>
                    <a:pt x="244" y="0"/>
                    <a:pt x="0" y="517"/>
                    <a:pt x="304" y="821"/>
                  </a:cubicBezTo>
                  <a:cubicBezTo>
                    <a:pt x="413" y="920"/>
                    <a:pt x="541" y="964"/>
                    <a:pt x="66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9"/>
            <p:cNvSpPr/>
            <p:nvPr/>
          </p:nvSpPr>
          <p:spPr>
            <a:xfrm>
              <a:off x="3888485" y="1338117"/>
              <a:ext cx="31299" cy="26100"/>
            </a:xfrm>
            <a:custGeom>
              <a:avLst/>
              <a:gdLst/>
              <a:ahLst/>
              <a:cxnLst/>
              <a:rect l="l" t="t" r="r" b="b"/>
              <a:pathLst>
                <a:path w="1156" h="964" extrusionOk="0">
                  <a:moveTo>
                    <a:pt x="639" y="0"/>
                  </a:moveTo>
                  <a:cubicBezTo>
                    <a:pt x="213" y="0"/>
                    <a:pt x="1" y="517"/>
                    <a:pt x="305" y="821"/>
                  </a:cubicBezTo>
                  <a:cubicBezTo>
                    <a:pt x="404" y="920"/>
                    <a:pt x="528" y="964"/>
                    <a:pt x="651" y="964"/>
                  </a:cubicBezTo>
                  <a:cubicBezTo>
                    <a:pt x="907" y="964"/>
                    <a:pt x="1156" y="774"/>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9"/>
            <p:cNvSpPr/>
            <p:nvPr/>
          </p:nvSpPr>
          <p:spPr>
            <a:xfrm>
              <a:off x="3960099" y="1336466"/>
              <a:ext cx="27996" cy="26561"/>
            </a:xfrm>
            <a:custGeom>
              <a:avLst/>
              <a:gdLst/>
              <a:ahLst/>
              <a:cxnLst/>
              <a:rect l="l" t="t" r="r" b="b"/>
              <a:pathLst>
                <a:path w="1034" h="981" extrusionOk="0">
                  <a:moveTo>
                    <a:pt x="517" y="0"/>
                  </a:moveTo>
                  <a:cubicBezTo>
                    <a:pt x="258" y="0"/>
                    <a:pt x="0" y="183"/>
                    <a:pt x="31" y="548"/>
                  </a:cubicBezTo>
                  <a:cubicBezTo>
                    <a:pt x="61" y="836"/>
                    <a:pt x="289" y="981"/>
                    <a:pt x="517" y="981"/>
                  </a:cubicBezTo>
                  <a:cubicBezTo>
                    <a:pt x="745" y="981"/>
                    <a:pt x="973" y="836"/>
                    <a:pt x="1003" y="548"/>
                  </a:cubicBezTo>
                  <a:cubicBezTo>
                    <a:pt x="1034" y="183"/>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9"/>
            <p:cNvSpPr/>
            <p:nvPr/>
          </p:nvSpPr>
          <p:spPr>
            <a:xfrm>
              <a:off x="4028382" y="1336466"/>
              <a:ext cx="28023" cy="26561"/>
            </a:xfrm>
            <a:custGeom>
              <a:avLst/>
              <a:gdLst/>
              <a:ahLst/>
              <a:cxnLst/>
              <a:rect l="l" t="t" r="r" b="b"/>
              <a:pathLst>
                <a:path w="1035" h="981" extrusionOk="0">
                  <a:moveTo>
                    <a:pt x="518" y="0"/>
                  </a:moveTo>
                  <a:cubicBezTo>
                    <a:pt x="259" y="0"/>
                    <a:pt x="1" y="183"/>
                    <a:pt x="31" y="548"/>
                  </a:cubicBezTo>
                  <a:cubicBezTo>
                    <a:pt x="62" y="836"/>
                    <a:pt x="290" y="981"/>
                    <a:pt x="518" y="981"/>
                  </a:cubicBezTo>
                  <a:cubicBezTo>
                    <a:pt x="746" y="981"/>
                    <a:pt x="974" y="836"/>
                    <a:pt x="1004" y="548"/>
                  </a:cubicBezTo>
                  <a:cubicBezTo>
                    <a:pt x="1034" y="183"/>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9"/>
            <p:cNvSpPr/>
            <p:nvPr/>
          </p:nvSpPr>
          <p:spPr>
            <a:xfrm>
              <a:off x="4092577" y="1338117"/>
              <a:ext cx="31299" cy="26100"/>
            </a:xfrm>
            <a:custGeom>
              <a:avLst/>
              <a:gdLst/>
              <a:ahLst/>
              <a:cxnLst/>
              <a:rect l="l" t="t" r="r" b="b"/>
              <a:pathLst>
                <a:path w="1156" h="964" extrusionOk="0">
                  <a:moveTo>
                    <a:pt x="670" y="0"/>
                  </a:moveTo>
                  <a:cubicBezTo>
                    <a:pt x="244" y="0"/>
                    <a:pt x="1" y="517"/>
                    <a:pt x="335" y="821"/>
                  </a:cubicBezTo>
                  <a:cubicBezTo>
                    <a:pt x="434" y="920"/>
                    <a:pt x="555" y="964"/>
                    <a:pt x="674" y="964"/>
                  </a:cubicBezTo>
                  <a:cubicBezTo>
                    <a:pt x="921" y="964"/>
                    <a:pt x="1156" y="774"/>
                    <a:pt x="1156" y="487"/>
                  </a:cubicBezTo>
                  <a:cubicBezTo>
                    <a:pt x="1156" y="213"/>
                    <a:pt x="943"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9"/>
            <p:cNvSpPr/>
            <p:nvPr/>
          </p:nvSpPr>
          <p:spPr>
            <a:xfrm>
              <a:off x="4160887" y="1338117"/>
              <a:ext cx="31299" cy="26100"/>
            </a:xfrm>
            <a:custGeom>
              <a:avLst/>
              <a:gdLst/>
              <a:ahLst/>
              <a:cxnLst/>
              <a:rect l="l" t="t" r="r" b="b"/>
              <a:pathLst>
                <a:path w="1156" h="964" extrusionOk="0">
                  <a:moveTo>
                    <a:pt x="669" y="0"/>
                  </a:moveTo>
                  <a:cubicBezTo>
                    <a:pt x="244" y="0"/>
                    <a:pt x="1" y="517"/>
                    <a:pt x="335" y="821"/>
                  </a:cubicBezTo>
                  <a:cubicBezTo>
                    <a:pt x="434" y="920"/>
                    <a:pt x="555" y="964"/>
                    <a:pt x="674" y="964"/>
                  </a:cubicBezTo>
                  <a:cubicBezTo>
                    <a:pt x="920" y="964"/>
                    <a:pt x="1156" y="774"/>
                    <a:pt x="1156" y="487"/>
                  </a:cubicBezTo>
                  <a:cubicBezTo>
                    <a:pt x="1156" y="213"/>
                    <a:pt x="943" y="0"/>
                    <a:pt x="6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9"/>
            <p:cNvSpPr/>
            <p:nvPr/>
          </p:nvSpPr>
          <p:spPr>
            <a:xfrm>
              <a:off x="3550264" y="1387285"/>
              <a:ext cx="27996" cy="26561"/>
            </a:xfrm>
            <a:custGeom>
              <a:avLst/>
              <a:gdLst/>
              <a:ahLst/>
              <a:cxnLst/>
              <a:rect l="l" t="t" r="r" b="b"/>
              <a:pathLst>
                <a:path w="1034" h="981" extrusionOk="0">
                  <a:moveTo>
                    <a:pt x="517" y="0"/>
                  </a:moveTo>
                  <a:cubicBezTo>
                    <a:pt x="258" y="0"/>
                    <a:pt x="0" y="175"/>
                    <a:pt x="30" y="525"/>
                  </a:cubicBezTo>
                  <a:cubicBezTo>
                    <a:pt x="46" y="829"/>
                    <a:pt x="274" y="981"/>
                    <a:pt x="505" y="981"/>
                  </a:cubicBezTo>
                  <a:cubicBezTo>
                    <a:pt x="737" y="981"/>
                    <a:pt x="973" y="829"/>
                    <a:pt x="1003" y="525"/>
                  </a:cubicBezTo>
                  <a:cubicBezTo>
                    <a:pt x="1034" y="175"/>
                    <a:pt x="775" y="0"/>
                    <a:pt x="5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9"/>
            <p:cNvSpPr/>
            <p:nvPr/>
          </p:nvSpPr>
          <p:spPr>
            <a:xfrm>
              <a:off x="3619387"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9"/>
            <p:cNvSpPr/>
            <p:nvPr/>
          </p:nvSpPr>
          <p:spPr>
            <a:xfrm>
              <a:off x="3687697"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9"/>
            <p:cNvSpPr/>
            <p:nvPr/>
          </p:nvSpPr>
          <p:spPr>
            <a:xfrm>
              <a:off x="3755980"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9"/>
            <p:cNvSpPr/>
            <p:nvPr/>
          </p:nvSpPr>
          <p:spPr>
            <a:xfrm>
              <a:off x="3824291" y="1388314"/>
              <a:ext cx="26371" cy="27183"/>
            </a:xfrm>
            <a:custGeom>
              <a:avLst/>
              <a:gdLst/>
              <a:ahLst/>
              <a:cxnLst/>
              <a:rect l="l" t="t" r="r" b="b"/>
              <a:pathLst>
                <a:path w="974" h="1004" extrusionOk="0">
                  <a:moveTo>
                    <a:pt x="487" y="0"/>
                  </a:moveTo>
                  <a:cubicBezTo>
                    <a:pt x="214" y="0"/>
                    <a:pt x="1" y="213"/>
                    <a:pt x="1" y="487"/>
                  </a:cubicBezTo>
                  <a:cubicBezTo>
                    <a:pt x="1" y="760"/>
                    <a:pt x="214" y="1003"/>
                    <a:pt x="487" y="1003"/>
                  </a:cubicBezTo>
                  <a:cubicBezTo>
                    <a:pt x="761" y="1003"/>
                    <a:pt x="974" y="760"/>
                    <a:pt x="974" y="487"/>
                  </a:cubicBezTo>
                  <a:cubicBezTo>
                    <a:pt x="974" y="213"/>
                    <a:pt x="761"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9"/>
            <p:cNvSpPr/>
            <p:nvPr/>
          </p:nvSpPr>
          <p:spPr>
            <a:xfrm>
              <a:off x="3888485" y="1388314"/>
              <a:ext cx="31299" cy="26913"/>
            </a:xfrm>
            <a:custGeom>
              <a:avLst/>
              <a:gdLst/>
              <a:ahLst/>
              <a:cxnLst/>
              <a:rect l="l" t="t" r="r" b="b"/>
              <a:pathLst>
                <a:path w="1156" h="994" extrusionOk="0">
                  <a:moveTo>
                    <a:pt x="639" y="0"/>
                  </a:moveTo>
                  <a:cubicBezTo>
                    <a:pt x="213" y="0"/>
                    <a:pt x="1" y="547"/>
                    <a:pt x="305" y="851"/>
                  </a:cubicBezTo>
                  <a:cubicBezTo>
                    <a:pt x="402" y="949"/>
                    <a:pt x="525" y="993"/>
                    <a:pt x="647" y="993"/>
                  </a:cubicBezTo>
                  <a:cubicBezTo>
                    <a:pt x="904" y="993"/>
                    <a:pt x="1156" y="796"/>
                    <a:pt x="1156" y="487"/>
                  </a:cubicBezTo>
                  <a:cubicBezTo>
                    <a:pt x="1156" y="213"/>
                    <a:pt x="913" y="0"/>
                    <a:pt x="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9"/>
            <p:cNvSpPr/>
            <p:nvPr/>
          </p:nvSpPr>
          <p:spPr>
            <a:xfrm>
              <a:off x="3960911" y="1388314"/>
              <a:ext cx="26371" cy="27183"/>
            </a:xfrm>
            <a:custGeom>
              <a:avLst/>
              <a:gdLst/>
              <a:ahLst/>
              <a:cxnLst/>
              <a:rect l="l" t="t" r="r" b="b"/>
              <a:pathLst>
                <a:path w="974" h="1004" extrusionOk="0">
                  <a:moveTo>
                    <a:pt x="487" y="0"/>
                  </a:moveTo>
                  <a:cubicBezTo>
                    <a:pt x="213" y="0"/>
                    <a:pt x="1" y="213"/>
                    <a:pt x="1" y="487"/>
                  </a:cubicBezTo>
                  <a:cubicBezTo>
                    <a:pt x="1"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9"/>
            <p:cNvSpPr/>
            <p:nvPr/>
          </p:nvSpPr>
          <p:spPr>
            <a:xfrm>
              <a:off x="4028382" y="1387285"/>
              <a:ext cx="28023" cy="26561"/>
            </a:xfrm>
            <a:custGeom>
              <a:avLst/>
              <a:gdLst/>
              <a:ahLst/>
              <a:cxnLst/>
              <a:rect l="l" t="t" r="r" b="b"/>
              <a:pathLst>
                <a:path w="1035" h="981" extrusionOk="0">
                  <a:moveTo>
                    <a:pt x="518" y="0"/>
                  </a:moveTo>
                  <a:cubicBezTo>
                    <a:pt x="259" y="0"/>
                    <a:pt x="1" y="175"/>
                    <a:pt x="31" y="525"/>
                  </a:cubicBezTo>
                  <a:cubicBezTo>
                    <a:pt x="62" y="829"/>
                    <a:pt x="290" y="981"/>
                    <a:pt x="518" y="981"/>
                  </a:cubicBezTo>
                  <a:cubicBezTo>
                    <a:pt x="746" y="981"/>
                    <a:pt x="974" y="829"/>
                    <a:pt x="1004" y="525"/>
                  </a:cubicBezTo>
                  <a:cubicBezTo>
                    <a:pt x="1034" y="175"/>
                    <a:pt x="776"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9"/>
            <p:cNvSpPr/>
            <p:nvPr/>
          </p:nvSpPr>
          <p:spPr>
            <a:xfrm>
              <a:off x="4097531" y="1388314"/>
              <a:ext cx="26344" cy="27183"/>
            </a:xfrm>
            <a:custGeom>
              <a:avLst/>
              <a:gdLst/>
              <a:ahLst/>
              <a:cxnLst/>
              <a:rect l="l" t="t" r="r" b="b"/>
              <a:pathLst>
                <a:path w="973" h="1004" extrusionOk="0">
                  <a:moveTo>
                    <a:pt x="487" y="0"/>
                  </a:moveTo>
                  <a:cubicBezTo>
                    <a:pt x="213" y="0"/>
                    <a:pt x="0" y="213"/>
                    <a:pt x="0" y="487"/>
                  </a:cubicBezTo>
                  <a:cubicBezTo>
                    <a:pt x="0" y="760"/>
                    <a:pt x="213" y="1003"/>
                    <a:pt x="487" y="1003"/>
                  </a:cubicBezTo>
                  <a:cubicBezTo>
                    <a:pt x="760" y="100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9"/>
            <p:cNvSpPr/>
            <p:nvPr/>
          </p:nvSpPr>
          <p:spPr>
            <a:xfrm>
              <a:off x="4165842" y="1388314"/>
              <a:ext cx="26344" cy="27183"/>
            </a:xfrm>
            <a:custGeom>
              <a:avLst/>
              <a:gdLst/>
              <a:ahLst/>
              <a:cxnLst/>
              <a:rect l="l" t="t" r="r" b="b"/>
              <a:pathLst>
                <a:path w="973" h="1004" extrusionOk="0">
                  <a:moveTo>
                    <a:pt x="486" y="0"/>
                  </a:moveTo>
                  <a:cubicBezTo>
                    <a:pt x="213" y="0"/>
                    <a:pt x="0" y="213"/>
                    <a:pt x="0" y="487"/>
                  </a:cubicBezTo>
                  <a:cubicBezTo>
                    <a:pt x="0" y="760"/>
                    <a:pt x="213" y="1003"/>
                    <a:pt x="486" y="1003"/>
                  </a:cubicBezTo>
                  <a:cubicBezTo>
                    <a:pt x="760" y="1003"/>
                    <a:pt x="973" y="760"/>
                    <a:pt x="973" y="487"/>
                  </a:cubicBezTo>
                  <a:cubicBezTo>
                    <a:pt x="973" y="213"/>
                    <a:pt x="760" y="0"/>
                    <a:pt x="4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9"/>
            <p:cNvSpPr/>
            <p:nvPr/>
          </p:nvSpPr>
          <p:spPr>
            <a:xfrm>
              <a:off x="3546149" y="1439323"/>
              <a:ext cx="31299" cy="26506"/>
            </a:xfrm>
            <a:custGeom>
              <a:avLst/>
              <a:gdLst/>
              <a:ahLst/>
              <a:cxnLst/>
              <a:rect l="l" t="t" r="r" b="b"/>
              <a:pathLst>
                <a:path w="1156" h="979" extrusionOk="0">
                  <a:moveTo>
                    <a:pt x="669" y="1"/>
                  </a:moveTo>
                  <a:cubicBezTo>
                    <a:pt x="213" y="1"/>
                    <a:pt x="0" y="518"/>
                    <a:pt x="304" y="822"/>
                  </a:cubicBezTo>
                  <a:cubicBezTo>
                    <a:pt x="403" y="930"/>
                    <a:pt x="528" y="978"/>
                    <a:pt x="651" y="978"/>
                  </a:cubicBezTo>
                  <a:cubicBezTo>
                    <a:pt x="906" y="978"/>
                    <a:pt x="1155" y="774"/>
                    <a:pt x="1155" y="487"/>
                  </a:cubicBezTo>
                  <a:cubicBezTo>
                    <a:pt x="1155" y="214"/>
                    <a:pt x="942" y="1"/>
                    <a:pt x="6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9"/>
            <p:cNvSpPr/>
            <p:nvPr/>
          </p:nvSpPr>
          <p:spPr>
            <a:xfrm>
              <a:off x="3619387"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9"/>
            <p:cNvSpPr/>
            <p:nvPr/>
          </p:nvSpPr>
          <p:spPr>
            <a:xfrm>
              <a:off x="3687697"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9"/>
            <p:cNvSpPr/>
            <p:nvPr/>
          </p:nvSpPr>
          <p:spPr>
            <a:xfrm>
              <a:off x="3755980"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9"/>
            <p:cNvSpPr/>
            <p:nvPr/>
          </p:nvSpPr>
          <p:spPr>
            <a:xfrm>
              <a:off x="3824291" y="1439323"/>
              <a:ext cx="26371" cy="26371"/>
            </a:xfrm>
            <a:custGeom>
              <a:avLst/>
              <a:gdLst/>
              <a:ahLst/>
              <a:cxnLst/>
              <a:rect l="l" t="t" r="r" b="b"/>
              <a:pathLst>
                <a:path w="974" h="974" extrusionOk="0">
                  <a:moveTo>
                    <a:pt x="487" y="1"/>
                  </a:moveTo>
                  <a:cubicBezTo>
                    <a:pt x="214" y="1"/>
                    <a:pt x="1" y="214"/>
                    <a:pt x="1" y="487"/>
                  </a:cubicBezTo>
                  <a:cubicBezTo>
                    <a:pt x="1" y="761"/>
                    <a:pt x="214" y="974"/>
                    <a:pt x="487" y="974"/>
                  </a:cubicBezTo>
                  <a:cubicBezTo>
                    <a:pt x="761" y="974"/>
                    <a:pt x="974" y="761"/>
                    <a:pt x="974" y="487"/>
                  </a:cubicBezTo>
                  <a:cubicBezTo>
                    <a:pt x="974" y="214"/>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9"/>
            <p:cNvSpPr/>
            <p:nvPr/>
          </p:nvSpPr>
          <p:spPr>
            <a:xfrm>
              <a:off x="3891789" y="1440163"/>
              <a:ext cx="28835" cy="26561"/>
            </a:xfrm>
            <a:custGeom>
              <a:avLst/>
              <a:gdLst/>
              <a:ahLst/>
              <a:cxnLst/>
              <a:rect l="l" t="t" r="r" b="b"/>
              <a:pathLst>
                <a:path w="1065" h="981" extrusionOk="0">
                  <a:moveTo>
                    <a:pt x="532" y="0"/>
                  </a:moveTo>
                  <a:cubicBezTo>
                    <a:pt x="297" y="0"/>
                    <a:pt x="61" y="152"/>
                    <a:pt x="31" y="456"/>
                  </a:cubicBezTo>
                  <a:cubicBezTo>
                    <a:pt x="0" y="806"/>
                    <a:pt x="266" y="981"/>
                    <a:pt x="532" y="981"/>
                  </a:cubicBezTo>
                  <a:cubicBezTo>
                    <a:pt x="798" y="981"/>
                    <a:pt x="1064" y="806"/>
                    <a:pt x="1034" y="456"/>
                  </a:cubicBezTo>
                  <a:cubicBezTo>
                    <a:pt x="1003" y="152"/>
                    <a:pt x="768" y="0"/>
                    <a:pt x="5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9"/>
            <p:cNvSpPr/>
            <p:nvPr/>
          </p:nvSpPr>
          <p:spPr>
            <a:xfrm>
              <a:off x="3960911" y="1439323"/>
              <a:ext cx="26371" cy="26371"/>
            </a:xfrm>
            <a:custGeom>
              <a:avLst/>
              <a:gdLst/>
              <a:ahLst/>
              <a:cxnLst/>
              <a:rect l="l" t="t" r="r" b="b"/>
              <a:pathLst>
                <a:path w="974" h="974" extrusionOk="0">
                  <a:moveTo>
                    <a:pt x="487" y="1"/>
                  </a:moveTo>
                  <a:cubicBezTo>
                    <a:pt x="213" y="1"/>
                    <a:pt x="1" y="214"/>
                    <a:pt x="1" y="487"/>
                  </a:cubicBezTo>
                  <a:cubicBezTo>
                    <a:pt x="1"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9"/>
            <p:cNvSpPr/>
            <p:nvPr/>
          </p:nvSpPr>
          <p:spPr>
            <a:xfrm>
              <a:off x="4024267" y="1439323"/>
              <a:ext cx="31326" cy="26506"/>
            </a:xfrm>
            <a:custGeom>
              <a:avLst/>
              <a:gdLst/>
              <a:ahLst/>
              <a:cxnLst/>
              <a:rect l="l" t="t" r="r" b="b"/>
              <a:pathLst>
                <a:path w="1157" h="979" extrusionOk="0">
                  <a:moveTo>
                    <a:pt x="670" y="1"/>
                  </a:moveTo>
                  <a:cubicBezTo>
                    <a:pt x="244" y="1"/>
                    <a:pt x="1" y="518"/>
                    <a:pt x="305" y="822"/>
                  </a:cubicBezTo>
                  <a:cubicBezTo>
                    <a:pt x="414" y="930"/>
                    <a:pt x="542" y="978"/>
                    <a:pt x="666" y="978"/>
                  </a:cubicBezTo>
                  <a:cubicBezTo>
                    <a:pt x="921" y="978"/>
                    <a:pt x="1156" y="774"/>
                    <a:pt x="1156" y="487"/>
                  </a:cubicBezTo>
                  <a:cubicBezTo>
                    <a:pt x="1156" y="214"/>
                    <a:pt x="943" y="1"/>
                    <a:pt x="6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9"/>
            <p:cNvSpPr/>
            <p:nvPr/>
          </p:nvSpPr>
          <p:spPr>
            <a:xfrm>
              <a:off x="4097531" y="1439323"/>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9"/>
            <p:cNvSpPr/>
            <p:nvPr/>
          </p:nvSpPr>
          <p:spPr>
            <a:xfrm>
              <a:off x="4165842" y="1439323"/>
              <a:ext cx="26344" cy="26371"/>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1" name="Google Shape;841;p19"/>
          <p:cNvSpPr/>
          <p:nvPr/>
        </p:nvSpPr>
        <p:spPr>
          <a:xfrm rot="3641546">
            <a:off x="7793526" y="418796"/>
            <a:ext cx="874778" cy="883777"/>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9"/>
          <p:cNvSpPr/>
          <p:nvPr/>
        </p:nvSpPr>
        <p:spPr>
          <a:xfrm rot="-6269364">
            <a:off x="334672" y="3080002"/>
            <a:ext cx="765509" cy="773384"/>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9"/>
          <p:cNvSpPr/>
          <p:nvPr/>
        </p:nvSpPr>
        <p:spPr>
          <a:xfrm rot="6790043">
            <a:off x="8150183" y="3002889"/>
            <a:ext cx="639010" cy="645584"/>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9"/>
          <p:cNvSpPr txBox="1">
            <a:spLocks noGrp="1"/>
          </p:cNvSpPr>
          <p:nvPr>
            <p:ph type="title" idx="15"/>
          </p:nvPr>
        </p:nvSpPr>
        <p:spPr>
          <a:xfrm>
            <a:off x="717425" y="329825"/>
            <a:ext cx="7709100" cy="606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500" b="1">
                <a:solidFill>
                  <a:schemeClr val="accent1"/>
                </a:solidFill>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Roboto"/>
              <a:buNone/>
              <a:defRPr sz="2800" b="1">
                <a:solidFill>
                  <a:schemeClr val="accent1"/>
                </a:solidFill>
                <a:latin typeface="Roboto"/>
                <a:ea typeface="Roboto"/>
                <a:cs typeface="Roboto"/>
                <a:sym typeface="Roboto"/>
              </a:defRPr>
            </a:lvl1pPr>
            <a:lvl2pPr lvl="1">
              <a:spcBef>
                <a:spcPts val="0"/>
              </a:spcBef>
              <a:spcAft>
                <a:spcPts val="0"/>
              </a:spcAft>
              <a:buClr>
                <a:schemeClr val="accent1"/>
              </a:buClr>
              <a:buSzPts val="2800"/>
              <a:buFont typeface="Roboto"/>
              <a:buNone/>
              <a:defRPr sz="2800" b="1">
                <a:solidFill>
                  <a:schemeClr val="accent1"/>
                </a:solidFill>
                <a:latin typeface="Roboto"/>
                <a:ea typeface="Roboto"/>
                <a:cs typeface="Roboto"/>
                <a:sym typeface="Roboto"/>
              </a:defRPr>
            </a:lvl2pPr>
            <a:lvl3pPr lvl="2">
              <a:spcBef>
                <a:spcPts val="0"/>
              </a:spcBef>
              <a:spcAft>
                <a:spcPts val="0"/>
              </a:spcAft>
              <a:buClr>
                <a:schemeClr val="accent1"/>
              </a:buClr>
              <a:buSzPts val="2800"/>
              <a:buFont typeface="Roboto"/>
              <a:buNone/>
              <a:defRPr sz="2800" b="1">
                <a:solidFill>
                  <a:schemeClr val="accent1"/>
                </a:solidFill>
                <a:latin typeface="Roboto"/>
                <a:ea typeface="Roboto"/>
                <a:cs typeface="Roboto"/>
                <a:sym typeface="Roboto"/>
              </a:defRPr>
            </a:lvl3pPr>
            <a:lvl4pPr lvl="3">
              <a:spcBef>
                <a:spcPts val="0"/>
              </a:spcBef>
              <a:spcAft>
                <a:spcPts val="0"/>
              </a:spcAft>
              <a:buClr>
                <a:schemeClr val="accent1"/>
              </a:buClr>
              <a:buSzPts val="2800"/>
              <a:buFont typeface="Roboto"/>
              <a:buNone/>
              <a:defRPr sz="2800" b="1">
                <a:solidFill>
                  <a:schemeClr val="accent1"/>
                </a:solidFill>
                <a:latin typeface="Roboto"/>
                <a:ea typeface="Roboto"/>
                <a:cs typeface="Roboto"/>
                <a:sym typeface="Roboto"/>
              </a:defRPr>
            </a:lvl4pPr>
            <a:lvl5pPr lvl="4">
              <a:spcBef>
                <a:spcPts val="0"/>
              </a:spcBef>
              <a:spcAft>
                <a:spcPts val="0"/>
              </a:spcAft>
              <a:buClr>
                <a:schemeClr val="accent1"/>
              </a:buClr>
              <a:buSzPts val="2800"/>
              <a:buFont typeface="Roboto"/>
              <a:buNone/>
              <a:defRPr sz="2800" b="1">
                <a:solidFill>
                  <a:schemeClr val="accent1"/>
                </a:solidFill>
                <a:latin typeface="Roboto"/>
                <a:ea typeface="Roboto"/>
                <a:cs typeface="Roboto"/>
                <a:sym typeface="Roboto"/>
              </a:defRPr>
            </a:lvl5pPr>
            <a:lvl6pPr lvl="5">
              <a:spcBef>
                <a:spcPts val="0"/>
              </a:spcBef>
              <a:spcAft>
                <a:spcPts val="0"/>
              </a:spcAft>
              <a:buClr>
                <a:schemeClr val="accent1"/>
              </a:buClr>
              <a:buSzPts val="2800"/>
              <a:buFont typeface="Roboto"/>
              <a:buNone/>
              <a:defRPr sz="2800" b="1">
                <a:solidFill>
                  <a:schemeClr val="accent1"/>
                </a:solidFill>
                <a:latin typeface="Roboto"/>
                <a:ea typeface="Roboto"/>
                <a:cs typeface="Roboto"/>
                <a:sym typeface="Roboto"/>
              </a:defRPr>
            </a:lvl6pPr>
            <a:lvl7pPr lvl="6">
              <a:spcBef>
                <a:spcPts val="0"/>
              </a:spcBef>
              <a:spcAft>
                <a:spcPts val="0"/>
              </a:spcAft>
              <a:buClr>
                <a:schemeClr val="accent1"/>
              </a:buClr>
              <a:buSzPts val="2800"/>
              <a:buFont typeface="Roboto"/>
              <a:buNone/>
              <a:defRPr sz="2800" b="1">
                <a:solidFill>
                  <a:schemeClr val="accent1"/>
                </a:solidFill>
                <a:latin typeface="Roboto"/>
                <a:ea typeface="Roboto"/>
                <a:cs typeface="Roboto"/>
                <a:sym typeface="Roboto"/>
              </a:defRPr>
            </a:lvl7pPr>
            <a:lvl8pPr lvl="7">
              <a:spcBef>
                <a:spcPts val="0"/>
              </a:spcBef>
              <a:spcAft>
                <a:spcPts val="0"/>
              </a:spcAft>
              <a:buClr>
                <a:schemeClr val="accent1"/>
              </a:buClr>
              <a:buSzPts val="2800"/>
              <a:buFont typeface="Roboto"/>
              <a:buNone/>
              <a:defRPr sz="2800" b="1">
                <a:solidFill>
                  <a:schemeClr val="accent1"/>
                </a:solidFill>
                <a:latin typeface="Roboto"/>
                <a:ea typeface="Roboto"/>
                <a:cs typeface="Roboto"/>
                <a:sym typeface="Roboto"/>
              </a:defRPr>
            </a:lvl8pPr>
            <a:lvl9pPr lvl="8">
              <a:spcBef>
                <a:spcPts val="0"/>
              </a:spcBef>
              <a:spcAft>
                <a:spcPts val="0"/>
              </a:spcAft>
              <a:buClr>
                <a:schemeClr val="accent1"/>
              </a:buClr>
              <a:buSzPts val="2800"/>
              <a:buFont typeface="Roboto"/>
              <a:buNone/>
              <a:defRPr sz="2800" b="1">
                <a:solidFill>
                  <a:schemeClr val="accen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Clr>
                <a:schemeClr val="lt1"/>
              </a:buClr>
              <a:buSzPts val="1600"/>
              <a:buFont typeface="Asap"/>
              <a:buChar char="●"/>
              <a:defRPr sz="1600">
                <a:solidFill>
                  <a:schemeClr val="lt1"/>
                </a:solidFill>
                <a:latin typeface="Asap"/>
                <a:ea typeface="Asap"/>
                <a:cs typeface="Asap"/>
                <a:sym typeface="Asap"/>
              </a:defRPr>
            </a:lvl1pPr>
            <a:lvl2pPr marL="914400" lvl="1" indent="-330200">
              <a:lnSpc>
                <a:spcPct val="115000"/>
              </a:lnSpc>
              <a:spcBef>
                <a:spcPts val="0"/>
              </a:spcBef>
              <a:spcAft>
                <a:spcPts val="0"/>
              </a:spcAft>
              <a:buClr>
                <a:schemeClr val="lt1"/>
              </a:buClr>
              <a:buSzPts val="1600"/>
              <a:buFont typeface="Asap"/>
              <a:buChar char="○"/>
              <a:defRPr sz="1600">
                <a:solidFill>
                  <a:schemeClr val="lt1"/>
                </a:solidFill>
                <a:latin typeface="Asap"/>
                <a:ea typeface="Asap"/>
                <a:cs typeface="Asap"/>
                <a:sym typeface="Asap"/>
              </a:defRPr>
            </a:lvl2pPr>
            <a:lvl3pPr marL="1371600" lvl="2" indent="-330200">
              <a:lnSpc>
                <a:spcPct val="115000"/>
              </a:lnSpc>
              <a:spcBef>
                <a:spcPts val="0"/>
              </a:spcBef>
              <a:spcAft>
                <a:spcPts val="0"/>
              </a:spcAft>
              <a:buClr>
                <a:schemeClr val="lt1"/>
              </a:buClr>
              <a:buSzPts val="1600"/>
              <a:buFont typeface="Asap"/>
              <a:buChar char="■"/>
              <a:defRPr sz="1600">
                <a:solidFill>
                  <a:schemeClr val="lt1"/>
                </a:solidFill>
                <a:latin typeface="Asap"/>
                <a:ea typeface="Asap"/>
                <a:cs typeface="Asap"/>
                <a:sym typeface="Asap"/>
              </a:defRPr>
            </a:lvl3pPr>
            <a:lvl4pPr marL="1828800" lvl="3" indent="-330200">
              <a:lnSpc>
                <a:spcPct val="115000"/>
              </a:lnSpc>
              <a:spcBef>
                <a:spcPts val="0"/>
              </a:spcBef>
              <a:spcAft>
                <a:spcPts val="0"/>
              </a:spcAft>
              <a:buClr>
                <a:schemeClr val="lt1"/>
              </a:buClr>
              <a:buSzPts val="1600"/>
              <a:buFont typeface="Asap"/>
              <a:buChar char="●"/>
              <a:defRPr sz="1600">
                <a:solidFill>
                  <a:schemeClr val="lt1"/>
                </a:solidFill>
                <a:latin typeface="Asap"/>
                <a:ea typeface="Asap"/>
                <a:cs typeface="Asap"/>
                <a:sym typeface="Asap"/>
              </a:defRPr>
            </a:lvl4pPr>
            <a:lvl5pPr marL="2286000" lvl="4" indent="-330200">
              <a:lnSpc>
                <a:spcPct val="115000"/>
              </a:lnSpc>
              <a:spcBef>
                <a:spcPts val="0"/>
              </a:spcBef>
              <a:spcAft>
                <a:spcPts val="0"/>
              </a:spcAft>
              <a:buClr>
                <a:schemeClr val="lt1"/>
              </a:buClr>
              <a:buSzPts val="1600"/>
              <a:buFont typeface="Asap"/>
              <a:buChar char="○"/>
              <a:defRPr sz="1600">
                <a:solidFill>
                  <a:schemeClr val="lt1"/>
                </a:solidFill>
                <a:latin typeface="Asap"/>
                <a:ea typeface="Asap"/>
                <a:cs typeface="Asap"/>
                <a:sym typeface="Asap"/>
              </a:defRPr>
            </a:lvl5pPr>
            <a:lvl6pPr marL="2743200" lvl="5" indent="-330200">
              <a:lnSpc>
                <a:spcPct val="115000"/>
              </a:lnSpc>
              <a:spcBef>
                <a:spcPts val="0"/>
              </a:spcBef>
              <a:spcAft>
                <a:spcPts val="0"/>
              </a:spcAft>
              <a:buClr>
                <a:schemeClr val="lt1"/>
              </a:buClr>
              <a:buSzPts val="1600"/>
              <a:buFont typeface="Asap"/>
              <a:buChar char="■"/>
              <a:defRPr sz="1600">
                <a:solidFill>
                  <a:schemeClr val="lt1"/>
                </a:solidFill>
                <a:latin typeface="Asap"/>
                <a:ea typeface="Asap"/>
                <a:cs typeface="Asap"/>
                <a:sym typeface="Asap"/>
              </a:defRPr>
            </a:lvl6pPr>
            <a:lvl7pPr marL="3200400" lvl="6" indent="-330200">
              <a:lnSpc>
                <a:spcPct val="115000"/>
              </a:lnSpc>
              <a:spcBef>
                <a:spcPts val="0"/>
              </a:spcBef>
              <a:spcAft>
                <a:spcPts val="0"/>
              </a:spcAft>
              <a:buClr>
                <a:schemeClr val="lt1"/>
              </a:buClr>
              <a:buSzPts val="1600"/>
              <a:buFont typeface="Asap"/>
              <a:buChar char="●"/>
              <a:defRPr sz="1600">
                <a:solidFill>
                  <a:schemeClr val="lt1"/>
                </a:solidFill>
                <a:latin typeface="Asap"/>
                <a:ea typeface="Asap"/>
                <a:cs typeface="Asap"/>
                <a:sym typeface="Asap"/>
              </a:defRPr>
            </a:lvl7pPr>
            <a:lvl8pPr marL="3657600" lvl="7" indent="-330200">
              <a:lnSpc>
                <a:spcPct val="115000"/>
              </a:lnSpc>
              <a:spcBef>
                <a:spcPts val="0"/>
              </a:spcBef>
              <a:spcAft>
                <a:spcPts val="0"/>
              </a:spcAft>
              <a:buClr>
                <a:schemeClr val="lt1"/>
              </a:buClr>
              <a:buSzPts val="1600"/>
              <a:buFont typeface="Asap"/>
              <a:buChar char="○"/>
              <a:defRPr sz="1600">
                <a:solidFill>
                  <a:schemeClr val="lt1"/>
                </a:solidFill>
                <a:latin typeface="Asap"/>
                <a:ea typeface="Asap"/>
                <a:cs typeface="Asap"/>
                <a:sym typeface="Asap"/>
              </a:defRPr>
            </a:lvl8pPr>
            <a:lvl9pPr marL="4114800" lvl="8" indent="-330200">
              <a:lnSpc>
                <a:spcPct val="115000"/>
              </a:lnSpc>
              <a:spcBef>
                <a:spcPts val="0"/>
              </a:spcBef>
              <a:spcAft>
                <a:spcPts val="0"/>
              </a:spcAft>
              <a:buClr>
                <a:schemeClr val="lt1"/>
              </a:buClr>
              <a:buSzPts val="1600"/>
              <a:buFont typeface="Asap"/>
              <a:buChar char="■"/>
              <a:defRPr sz="1600">
                <a:solidFill>
                  <a:schemeClr val="lt1"/>
                </a:solidFill>
                <a:latin typeface="Asap"/>
                <a:ea typeface="Asap"/>
                <a:cs typeface="Asap"/>
                <a:sym typeface="Asap"/>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4" r:id="rId4"/>
    <p:sldLayoutId id="2147483657" r:id="rId5"/>
    <p:sldLayoutId id="2147483659" r:id="rId6"/>
    <p:sldLayoutId id="2147483662" r:id="rId7"/>
    <p:sldLayoutId id="2147483663" r:id="rId8"/>
    <p:sldLayoutId id="2147483665" r:id="rId9"/>
    <p:sldLayoutId id="2147483666" r:id="rId10"/>
    <p:sldLayoutId id="2147483667" r:id="rId11"/>
    <p:sldLayoutId id="2147483669" r:id="rId12"/>
    <p:sldLayoutId id="2147483676" r:id="rId13"/>
    <p:sldLayoutId id="2147483677" r:id="rId14"/>
    <p:sldLayoutId id="2147483678" r:id="rId15"/>
    <p:sldLayoutId id="2147483685" r:id="rId16"/>
    <p:sldLayoutId id="2147483686" r:id="rId17"/>
    <p:sldLayoutId id="2147483687" r:id="rId18"/>
    <p:sldLayoutId id="2147483688" r:id="rId19"/>
    <p:sldLayoutId id="2147483689"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3A1C593-65D0-4073-BCC9-577B9352EA97}" type="datetimeFigureOut">
              <a:rPr lang="en-US" smtClean="0"/>
              <a:t>12/11/2023</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385414110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1" y="1369220"/>
            <a:ext cx="7886700" cy="326350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1"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3A1C593-65D0-4073-BCC9-577B9352EA97}" type="datetimeFigureOut">
              <a:rPr lang="en-US" smtClean="0"/>
              <a:t>12/11/2023</a:t>
            </a:fld>
            <a:endParaRPr lang="en-US"/>
          </a:p>
        </p:txBody>
      </p:sp>
      <p:sp>
        <p:nvSpPr>
          <p:cNvPr id="5" name="Footer Placeholder 4"/>
          <p:cNvSpPr>
            <a:spLocks noGrp="1"/>
          </p:cNvSpPr>
          <p:nvPr>
            <p:ph type="ftr" sz="quarter" idx="3"/>
          </p:nvPr>
        </p:nvSpPr>
        <p:spPr>
          <a:xfrm>
            <a:off x="3028951"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1"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361995843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68576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1" indent="-171441" algn="l" defTabSz="68576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3" indent="-171441" algn="l" defTabSz="68576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6" indent="-171441" algn="l" defTabSz="68576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88" indent="-171441" algn="l" defTabSz="6857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0" indent="-171441" algn="l" defTabSz="6857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3" indent="-171441" algn="l" defTabSz="6857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5" indent="-171441" algn="l" defTabSz="6857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17" indent="-171441" algn="l" defTabSz="6857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99" indent="-171441" algn="l" defTabSz="6857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5" rtl="0" eaLnBrk="1" latinLnBrk="0" hangingPunct="1">
        <a:defRPr sz="1350" kern="1200">
          <a:solidFill>
            <a:schemeClr val="tx1"/>
          </a:solidFill>
          <a:latin typeface="+mn-lt"/>
          <a:ea typeface="+mn-ea"/>
          <a:cs typeface="+mn-cs"/>
        </a:defRPr>
      </a:lvl1pPr>
      <a:lvl2pPr marL="342882" algn="l" defTabSz="685765" rtl="0" eaLnBrk="1" latinLnBrk="0" hangingPunct="1">
        <a:defRPr sz="1350" kern="1200">
          <a:solidFill>
            <a:schemeClr val="tx1"/>
          </a:solidFill>
          <a:latin typeface="+mn-lt"/>
          <a:ea typeface="+mn-ea"/>
          <a:cs typeface="+mn-cs"/>
        </a:defRPr>
      </a:lvl2pPr>
      <a:lvl3pPr marL="685765" algn="l" defTabSz="685765" rtl="0" eaLnBrk="1" latinLnBrk="0" hangingPunct="1">
        <a:defRPr sz="1350" kern="1200">
          <a:solidFill>
            <a:schemeClr val="tx1"/>
          </a:solidFill>
          <a:latin typeface="+mn-lt"/>
          <a:ea typeface="+mn-ea"/>
          <a:cs typeface="+mn-cs"/>
        </a:defRPr>
      </a:lvl3pPr>
      <a:lvl4pPr marL="1028647" algn="l" defTabSz="685765" rtl="0" eaLnBrk="1" latinLnBrk="0" hangingPunct="1">
        <a:defRPr sz="1350" kern="1200">
          <a:solidFill>
            <a:schemeClr val="tx1"/>
          </a:solidFill>
          <a:latin typeface="+mn-lt"/>
          <a:ea typeface="+mn-ea"/>
          <a:cs typeface="+mn-cs"/>
        </a:defRPr>
      </a:lvl4pPr>
      <a:lvl5pPr marL="1371529" algn="l" defTabSz="685765" rtl="0" eaLnBrk="1" latinLnBrk="0" hangingPunct="1">
        <a:defRPr sz="1350" kern="1200">
          <a:solidFill>
            <a:schemeClr val="tx1"/>
          </a:solidFill>
          <a:latin typeface="+mn-lt"/>
          <a:ea typeface="+mn-ea"/>
          <a:cs typeface="+mn-cs"/>
        </a:defRPr>
      </a:lvl5pPr>
      <a:lvl6pPr marL="1714411" algn="l" defTabSz="685765" rtl="0" eaLnBrk="1" latinLnBrk="0" hangingPunct="1">
        <a:defRPr sz="1350" kern="1200">
          <a:solidFill>
            <a:schemeClr val="tx1"/>
          </a:solidFill>
          <a:latin typeface="+mn-lt"/>
          <a:ea typeface="+mn-ea"/>
          <a:cs typeface="+mn-cs"/>
        </a:defRPr>
      </a:lvl6pPr>
      <a:lvl7pPr marL="2057294" algn="l" defTabSz="685765" rtl="0" eaLnBrk="1" latinLnBrk="0" hangingPunct="1">
        <a:defRPr sz="1350" kern="1200">
          <a:solidFill>
            <a:schemeClr val="tx1"/>
          </a:solidFill>
          <a:latin typeface="+mn-lt"/>
          <a:ea typeface="+mn-ea"/>
          <a:cs typeface="+mn-cs"/>
        </a:defRPr>
      </a:lvl7pPr>
      <a:lvl8pPr marL="2400176" algn="l" defTabSz="685765" rtl="0" eaLnBrk="1" latinLnBrk="0" hangingPunct="1">
        <a:defRPr sz="1350" kern="1200">
          <a:solidFill>
            <a:schemeClr val="tx1"/>
          </a:solidFill>
          <a:latin typeface="+mn-lt"/>
          <a:ea typeface="+mn-ea"/>
          <a:cs typeface="+mn-cs"/>
        </a:defRPr>
      </a:lvl8pPr>
      <a:lvl9pPr marL="2743058" algn="l" defTabSz="68576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4.svg"/><Relationship Id="rId5" Type="http://schemas.openxmlformats.org/officeDocument/2006/relationships/image" Target="../media/image20.png"/><Relationship Id="rId4" Type="http://schemas.openxmlformats.org/officeDocument/2006/relationships/image" Target="../media/image22.sv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1.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22.png"/><Relationship Id="rId1" Type="http://schemas.openxmlformats.org/officeDocument/2006/relationships/slideLayout" Target="../slideLayouts/slideLayout2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3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24.svg"/><Relationship Id="rId5" Type="http://schemas.openxmlformats.org/officeDocument/2006/relationships/image" Target="../media/image20.png"/><Relationship Id="rId4" Type="http://schemas.openxmlformats.org/officeDocument/2006/relationships/image" Target="../media/image22.sv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16.png"/><Relationship Id="rId4" Type="http://schemas.openxmlformats.org/officeDocument/2006/relationships/image" Target="../media/image24.svg"/></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jpeg"/><Relationship Id="rId9"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0.png"/><Relationship Id="rId1" Type="http://schemas.openxmlformats.org/officeDocument/2006/relationships/slideLayout" Target="../slideLayouts/slideLayout22.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32.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17.png"/><Relationship Id="rId4" Type="http://schemas.openxmlformats.org/officeDocument/2006/relationships/image" Target="../media/image24.sv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32.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32.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32.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78" name="TextBox 77">
            <a:extLst>
              <a:ext uri="{FF2B5EF4-FFF2-40B4-BE49-F238E27FC236}">
                <a16:creationId xmlns:a16="http://schemas.microsoft.com/office/drawing/2014/main" id="{63EE0501-3412-B672-411D-35654C957E9C}"/>
              </a:ext>
            </a:extLst>
          </p:cNvPr>
          <p:cNvSpPr txBox="1"/>
          <p:nvPr/>
        </p:nvSpPr>
        <p:spPr>
          <a:xfrm>
            <a:off x="211582" y="135764"/>
            <a:ext cx="3144045" cy="707886"/>
          </a:xfrm>
          <a:prstGeom prst="rect">
            <a:avLst/>
          </a:prstGeom>
          <a:noFill/>
        </p:spPr>
        <p:txBody>
          <a:bodyPr wrap="square" rtlCol="0">
            <a:spAutoFit/>
          </a:bodyPr>
          <a:lstStyle/>
          <a:p>
            <a:pPr defTabSz="244922">
              <a:buClrTx/>
              <a:defRPr/>
            </a:pPr>
            <a:r>
              <a:rPr lang="en-US" sz="2000" kern="1200" dirty="0">
                <a:solidFill>
                  <a:prstClr val="white"/>
                </a:solidFill>
                <a:effectLst>
                  <a:glow rad="127000">
                    <a:prstClr val="black"/>
                  </a:glow>
                </a:effectLst>
                <a:latin typeface="Roboto" panose="02000000000000000000" pitchFamily="2" charset="0"/>
                <a:ea typeface="+mn-ea"/>
                <a:cs typeface="+mn-cs"/>
              </a:rPr>
              <a:t>ĐOÁN ĐÚNG TRÚNG Ý </a:t>
            </a:r>
          </a:p>
          <a:p>
            <a:pPr defTabSz="244922">
              <a:buClrTx/>
              <a:defRPr/>
            </a:pPr>
            <a:r>
              <a:rPr lang="en-US" sz="2000" kern="1200" dirty="0">
                <a:solidFill>
                  <a:prstClr val="white"/>
                </a:solidFill>
                <a:effectLst>
                  <a:glow rad="127000">
                    <a:prstClr val="black"/>
                  </a:glow>
                </a:effectLst>
                <a:latin typeface="Roboto" panose="02000000000000000000" pitchFamily="2" charset="0"/>
                <a:ea typeface="+mn-ea"/>
                <a:cs typeface="+mn-cs"/>
              </a:rPr>
              <a:t>BÀI 21: MẠCH ĐIỆN</a:t>
            </a:r>
          </a:p>
        </p:txBody>
      </p:sp>
      <p:sp>
        <p:nvSpPr>
          <p:cNvPr id="15" name="TextBox 14">
            <a:extLst>
              <a:ext uri="{FF2B5EF4-FFF2-40B4-BE49-F238E27FC236}">
                <a16:creationId xmlns:a16="http://schemas.microsoft.com/office/drawing/2014/main" id="{6DCC2E56-CE08-4ED8-960C-801D9266AB31}"/>
              </a:ext>
            </a:extLst>
          </p:cNvPr>
          <p:cNvSpPr txBox="1"/>
          <p:nvPr/>
        </p:nvSpPr>
        <p:spPr>
          <a:xfrm>
            <a:off x="4891442" y="2873305"/>
            <a:ext cx="1939612" cy="461665"/>
          </a:xfrm>
          <a:prstGeom prst="rect">
            <a:avLst/>
          </a:prstGeom>
          <a:noFill/>
        </p:spPr>
        <p:txBody>
          <a:bodyPr wrap="square" rtlCol="0">
            <a:spAutoFit/>
          </a:bodyPr>
          <a:lstStyle/>
          <a:p>
            <a:pPr defTabSz="244922">
              <a:buClrTx/>
              <a:defRPr/>
            </a:pPr>
            <a:r>
              <a:rPr lang="en-US" sz="2400" kern="1200" dirty="0">
                <a:effectLst>
                  <a:glow rad="127000">
                    <a:prstClr val="white"/>
                  </a:glow>
                </a:effectLst>
                <a:latin typeface="Roboto" panose="02000000000000000000" pitchFamily="2" charset="0"/>
                <a:ea typeface="+mn-ea"/>
                <a:cs typeface="+mn-cs"/>
              </a:rPr>
              <a:t>LUẬT CHƠI</a:t>
            </a:r>
          </a:p>
        </p:txBody>
      </p:sp>
      <p:pic>
        <p:nvPicPr>
          <p:cNvPr id="4" name="Picture 3">
            <a:extLst>
              <a:ext uri="{FF2B5EF4-FFF2-40B4-BE49-F238E27FC236}">
                <a16:creationId xmlns:a16="http://schemas.microsoft.com/office/drawing/2014/main" id="{25C48D33-2C05-471F-AE73-1F1DF313B965}"/>
              </a:ext>
            </a:extLst>
          </p:cNvPr>
          <p:cNvPicPr>
            <a:picLocks noChangeAspect="1"/>
          </p:cNvPicPr>
          <p:nvPr/>
        </p:nvPicPr>
        <p:blipFill rotWithShape="1">
          <a:blip r:embed="rId3">
            <a:extLst>
              <a:ext uri="{28A0092B-C50C-407E-A947-70E740481C1C}">
                <a14:useLocalDpi xmlns:a14="http://schemas.microsoft.com/office/drawing/2010/main" val="0"/>
              </a:ext>
            </a:extLst>
          </a:blip>
          <a:srcRect l="7605" t="35574" r="44895"/>
          <a:stretch/>
        </p:blipFill>
        <p:spPr>
          <a:xfrm>
            <a:off x="-232551" y="2019754"/>
            <a:ext cx="3257549" cy="3123745"/>
          </a:xfrm>
          <a:prstGeom prst="rect">
            <a:avLst/>
          </a:prstGeom>
          <a:effectLst>
            <a:outerShdw blurRad="50800" dist="38100" dir="5400000" algn="t" rotWithShape="0">
              <a:prstClr val="black">
                <a:alpha val="40000"/>
              </a:prstClr>
            </a:outerShdw>
          </a:effectLst>
        </p:spPr>
      </p:pic>
      <p:pic>
        <p:nvPicPr>
          <p:cNvPr id="8" name="Picture 7">
            <a:extLst>
              <a:ext uri="{FF2B5EF4-FFF2-40B4-BE49-F238E27FC236}">
                <a16:creationId xmlns:a16="http://schemas.microsoft.com/office/drawing/2014/main" id="{B0C65133-2E12-4B81-B1B9-D35D8D65D2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3368" y="1412228"/>
            <a:ext cx="1145479" cy="809854"/>
          </a:xfrm>
          <a:prstGeom prst="rect">
            <a:avLst/>
          </a:prstGeom>
        </p:spPr>
      </p:pic>
      <p:sp>
        <p:nvSpPr>
          <p:cNvPr id="51" name="TextBox 50">
            <a:extLst>
              <a:ext uri="{FF2B5EF4-FFF2-40B4-BE49-F238E27FC236}">
                <a16:creationId xmlns:a16="http://schemas.microsoft.com/office/drawing/2014/main" id="{8F411FD4-AA9F-4443-8545-75F7B70E3A03}"/>
              </a:ext>
            </a:extLst>
          </p:cNvPr>
          <p:cNvSpPr txBox="1"/>
          <p:nvPr/>
        </p:nvSpPr>
        <p:spPr>
          <a:xfrm>
            <a:off x="2177231" y="3245262"/>
            <a:ext cx="7035439" cy="1754326"/>
          </a:xfrm>
          <a:prstGeom prst="rect">
            <a:avLst/>
          </a:prstGeom>
          <a:noFill/>
          <a:effectLst>
            <a:glow rad="127000">
              <a:schemeClr val="tx1"/>
            </a:glow>
          </a:effectLst>
        </p:spPr>
        <p:txBody>
          <a:bodyPr wrap="square" rtlCol="0">
            <a:spAutoFit/>
          </a:bodyPr>
          <a:lstStyle/>
          <a:p>
            <a:pPr defTabSz="244922">
              <a:buClrTx/>
              <a:defRPr/>
            </a:pPr>
            <a:r>
              <a:rPr lang="vi-VN" sz="1200" i="1" kern="1200" dirty="0">
                <a:solidFill>
                  <a:prstClr val="white"/>
                </a:solidFill>
                <a:effectLst>
                  <a:glow rad="127000">
                    <a:prstClr val="black"/>
                  </a:glow>
                </a:effectLst>
                <a:latin typeface="Asap" panose="020B0604020202020204" charset="-93"/>
                <a:ea typeface="+mn-ea"/>
                <a:cs typeface="+mn-cs"/>
              </a:rPr>
              <a:t>Lớp chia  thành </a:t>
            </a:r>
            <a:r>
              <a:rPr lang="en-US" sz="1200" i="1" kern="1200" dirty="0">
                <a:solidFill>
                  <a:prstClr val="white"/>
                </a:solidFill>
                <a:effectLst>
                  <a:glow rad="127000">
                    <a:prstClr val="black"/>
                  </a:glow>
                </a:effectLst>
                <a:latin typeface="Asap" panose="020B0604020202020204" charset="-93"/>
                <a:ea typeface="+mn-ea"/>
                <a:cs typeface="+mn-cs"/>
              </a:rPr>
              <a:t>4</a:t>
            </a:r>
            <a:r>
              <a:rPr lang="vi-VN"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nhóm</a:t>
            </a:r>
            <a:r>
              <a:rPr lang="en-US" sz="1200" i="1" kern="1200" dirty="0">
                <a:solidFill>
                  <a:prstClr val="white"/>
                </a:solidFill>
                <a:effectLst>
                  <a:glow rad="127000">
                    <a:prstClr val="black"/>
                  </a:glow>
                </a:effectLst>
                <a:latin typeface="Asap" panose="020B0604020202020204" charset="-93"/>
                <a:ea typeface="+mn-ea"/>
                <a:cs typeface="+mn-cs"/>
              </a:rPr>
              <a:t>,</a:t>
            </a:r>
            <a:r>
              <a:rPr lang="vi-VN" sz="1200" i="1" kern="1200" dirty="0">
                <a:solidFill>
                  <a:prstClr val="white"/>
                </a:solidFill>
                <a:effectLst>
                  <a:glow rad="127000">
                    <a:prstClr val="black"/>
                  </a:glow>
                </a:effectLst>
                <a:latin typeface="Asap" panose="020B0604020202020204" charset="-93"/>
                <a:ea typeface="+mn-ea"/>
                <a:cs typeface="+mn-cs"/>
              </a:rPr>
              <a:t> mỗi nhóm cử ra </a:t>
            </a:r>
            <a:r>
              <a:rPr lang="en-US" sz="1200" i="1" kern="1200" dirty="0">
                <a:solidFill>
                  <a:prstClr val="white"/>
                </a:solidFill>
                <a:effectLst>
                  <a:glow rad="127000">
                    <a:prstClr val="black"/>
                  </a:glow>
                </a:effectLst>
                <a:latin typeface="Asap" panose="020B0604020202020204" charset="-93"/>
                <a:ea typeface="+mn-ea"/>
                <a:cs typeface="+mn-cs"/>
              </a:rPr>
              <a:t>1 </a:t>
            </a:r>
            <a:r>
              <a:rPr lang="en-US" sz="1200" i="1" kern="1200" dirty="0" err="1">
                <a:solidFill>
                  <a:prstClr val="white"/>
                </a:solidFill>
                <a:effectLst>
                  <a:glow rad="127000">
                    <a:prstClr val="black"/>
                  </a:glow>
                </a:effectLst>
                <a:latin typeface="Asap" panose="020B0604020202020204" charset="-93"/>
                <a:ea typeface="+mn-ea"/>
                <a:cs typeface="+mn-cs"/>
              </a:rPr>
              <a:t>cặp</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ăn</a:t>
            </a:r>
            <a:r>
              <a:rPr lang="en-US" sz="1200" i="1" kern="1200" dirty="0">
                <a:solidFill>
                  <a:prstClr val="white"/>
                </a:solidFill>
                <a:effectLst>
                  <a:glow rad="127000">
                    <a:prstClr val="black"/>
                  </a:glow>
                </a:effectLst>
                <a:latin typeface="Asap" panose="020B0604020202020204" charset="-93"/>
                <a:ea typeface="+mn-ea"/>
                <a:cs typeface="+mn-cs"/>
              </a:rPr>
              <a:t> ý </a:t>
            </a:r>
            <a:r>
              <a:rPr lang="en-US" sz="1200" i="1" kern="1200" dirty="0" err="1">
                <a:solidFill>
                  <a:prstClr val="white"/>
                </a:solidFill>
                <a:effectLst>
                  <a:glow rad="127000">
                    <a:prstClr val="black"/>
                  </a:glow>
                </a:effectLst>
                <a:latin typeface="Asap" panose="020B0604020202020204" charset="-93"/>
                <a:ea typeface="+mn-ea"/>
                <a:cs typeface="+mn-cs"/>
              </a:rPr>
              <a:t>với</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nhau</a:t>
            </a:r>
            <a:r>
              <a:rPr lang="en-US" sz="1200" i="1" kern="1200" dirty="0">
                <a:solidFill>
                  <a:prstClr val="white"/>
                </a:solidFill>
                <a:effectLst>
                  <a:glow rad="127000">
                    <a:prstClr val="black"/>
                  </a:glow>
                </a:effectLst>
                <a:latin typeface="Asap" panose="020B0604020202020204" charset="-93"/>
                <a:ea typeface="+mn-ea"/>
                <a:cs typeface="+mn-cs"/>
              </a:rPr>
              <a:t>”</a:t>
            </a:r>
            <a:r>
              <a:rPr lang="vi-VN" sz="1200" i="1" kern="1200" dirty="0">
                <a:solidFill>
                  <a:prstClr val="white"/>
                </a:solidFill>
                <a:effectLst>
                  <a:glow rad="127000">
                    <a:prstClr val="black"/>
                  </a:glow>
                </a:effectLst>
                <a:latin typeface="Asap" panose="020B0604020202020204" charset="-93"/>
                <a:ea typeface="+mn-ea"/>
                <a:cs typeface="+mn-cs"/>
              </a:rPr>
              <a:t> để giam gia cuộc </a:t>
            </a:r>
            <a:r>
              <a:rPr lang="en-US" sz="1200" i="1" kern="1200" dirty="0" err="1">
                <a:solidFill>
                  <a:prstClr val="white"/>
                </a:solidFill>
                <a:effectLst>
                  <a:glow rad="127000">
                    <a:prstClr val="black"/>
                  </a:glow>
                </a:effectLst>
                <a:latin typeface="Asap" panose="020B0604020202020204" charset="-93"/>
                <a:ea typeface="+mn-ea"/>
                <a:cs typeface="+mn-cs"/>
              </a:rPr>
              <a:t>thi</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đoán</a:t>
            </a:r>
            <a:r>
              <a:rPr lang="en-US" sz="1200" i="1" kern="1200" dirty="0">
                <a:solidFill>
                  <a:prstClr val="white"/>
                </a:solidFill>
                <a:effectLst>
                  <a:glow rad="127000">
                    <a:prstClr val="black"/>
                  </a:glow>
                </a:effectLst>
                <a:latin typeface="Asap" panose="020B0604020202020204" charset="-93"/>
                <a:ea typeface="+mn-ea"/>
                <a:cs typeface="+mn-cs"/>
              </a:rPr>
              <a:t> ý</a:t>
            </a:r>
            <a:r>
              <a:rPr lang="vi-VN" sz="1200" i="1" kern="1200" dirty="0">
                <a:solidFill>
                  <a:prstClr val="white"/>
                </a:solidFill>
                <a:effectLst>
                  <a:glow rad="127000">
                    <a:prstClr val="black"/>
                  </a:glow>
                </a:effectLst>
                <a:latin typeface="Asap" panose="020B0604020202020204" charset="-93"/>
                <a:ea typeface="+mn-ea"/>
                <a:cs typeface="+mn-cs"/>
              </a:rPr>
              <a:t>. Mỗi lượt, mỗi </a:t>
            </a:r>
            <a:r>
              <a:rPr lang="en-US" sz="1200" i="1" kern="1200" dirty="0" err="1">
                <a:solidFill>
                  <a:prstClr val="white"/>
                </a:solidFill>
                <a:effectLst>
                  <a:glow rad="127000">
                    <a:prstClr val="black"/>
                  </a:glow>
                </a:effectLst>
                <a:latin typeface="Asap" panose="020B0604020202020204" charset="-93"/>
                <a:ea typeface="+mn-ea"/>
                <a:cs typeface="+mn-cs"/>
              </a:rPr>
              <a:t>cặp</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sẽ</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tham</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gia</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thi</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trong</a:t>
            </a:r>
            <a:r>
              <a:rPr lang="en-US" sz="1200" i="1" kern="1200" dirty="0">
                <a:solidFill>
                  <a:prstClr val="white"/>
                </a:solidFill>
                <a:effectLst>
                  <a:glow rad="127000">
                    <a:prstClr val="black"/>
                  </a:glow>
                </a:effectLst>
                <a:latin typeface="Asap" panose="020B0604020202020204" charset="-93"/>
                <a:ea typeface="+mn-ea"/>
                <a:cs typeface="+mn-cs"/>
              </a:rPr>
              <a:t> 1’30s: </a:t>
            </a:r>
            <a:r>
              <a:rPr lang="en-US" sz="1200" i="1" kern="1200" dirty="0" err="1">
                <a:solidFill>
                  <a:prstClr val="white"/>
                </a:solidFill>
                <a:effectLst>
                  <a:glow rad="127000">
                    <a:prstClr val="black"/>
                  </a:glow>
                </a:effectLst>
                <a:latin typeface="Asap" panose="020B0604020202020204" charset="-93"/>
                <a:ea typeface="+mn-ea"/>
                <a:cs typeface="+mn-cs"/>
              </a:rPr>
              <a:t>một</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người</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sẽ</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đóng</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vai</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người</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mô</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tả</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nhìn</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hình</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giáo</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viên</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cung</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cấp</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và</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dòng</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chữ</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chú</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thích</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về</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hình</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ảnh</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đó</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người</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này</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sẽ</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mô</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tả</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lại</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bằng</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tất</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cả</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ngôn</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từ</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và</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âm</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thanh</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mình</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có</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thể</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tạo</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ra</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để</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cho</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người</a:t>
            </a:r>
            <a:r>
              <a:rPr lang="en-US" sz="1200" i="1" kern="1200" dirty="0">
                <a:solidFill>
                  <a:prstClr val="white"/>
                </a:solidFill>
                <a:effectLst>
                  <a:glow rad="127000">
                    <a:prstClr val="black"/>
                  </a:glow>
                </a:effectLst>
                <a:latin typeface="Asap" panose="020B0604020202020204" charset="-93"/>
                <a:ea typeface="+mn-ea"/>
                <a:cs typeface="+mn-cs"/>
              </a:rPr>
              <a:t> kia </a:t>
            </a:r>
            <a:r>
              <a:rPr lang="en-US" sz="1200" i="1" kern="1200" dirty="0" err="1">
                <a:solidFill>
                  <a:prstClr val="white"/>
                </a:solidFill>
                <a:effectLst>
                  <a:glow rad="127000">
                    <a:prstClr val="black"/>
                  </a:glow>
                </a:effectLst>
                <a:latin typeface="Asap" panose="020B0604020202020204" charset="-93"/>
                <a:ea typeface="+mn-ea"/>
                <a:cs typeface="+mn-cs"/>
              </a:rPr>
              <a:t>hiểu</a:t>
            </a:r>
            <a:r>
              <a:rPr lang="en-US" sz="1200" i="1" kern="1200" dirty="0">
                <a:solidFill>
                  <a:prstClr val="white"/>
                </a:solidFill>
                <a:effectLst>
                  <a:glow rad="127000">
                    <a:prstClr val="black"/>
                  </a:glow>
                </a:effectLst>
                <a:latin typeface="Asap" panose="020B0604020202020204" charset="-93"/>
                <a:ea typeface="+mn-ea"/>
                <a:cs typeface="+mn-cs"/>
              </a:rPr>
              <a:t> ý </a:t>
            </a:r>
            <a:r>
              <a:rPr lang="en-US" sz="1200" i="1" kern="1200" dirty="0" err="1">
                <a:solidFill>
                  <a:prstClr val="white"/>
                </a:solidFill>
                <a:effectLst>
                  <a:glow rad="127000">
                    <a:prstClr val="black"/>
                  </a:glow>
                </a:effectLst>
                <a:latin typeface="Asap" panose="020B0604020202020204" charset="-93"/>
                <a:ea typeface="+mn-ea"/>
                <a:cs typeface="+mn-cs"/>
              </a:rPr>
              <a:t>mình</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muốn</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nói</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tuy</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nhiên</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không</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được</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nhắc</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bất</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kì</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một</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chữ</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nào</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nằm</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trong</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dòng</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chữ</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chú</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thích</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về</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hình</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ảnh</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nếu</a:t>
            </a:r>
            <a:r>
              <a:rPr lang="en-US" sz="1200" i="1" kern="1200" dirty="0">
                <a:solidFill>
                  <a:prstClr val="white"/>
                </a:solidFill>
                <a:effectLst>
                  <a:glow rad="127000">
                    <a:prstClr val="black"/>
                  </a:glow>
                </a:effectLst>
                <a:latin typeface="Asap" panose="020B0604020202020204" charset="-93"/>
                <a:ea typeface="+mn-ea"/>
                <a:cs typeface="+mn-cs"/>
              </a:rPr>
              <a:t> vi </a:t>
            </a:r>
            <a:r>
              <a:rPr lang="en-US" sz="1200" i="1" kern="1200" dirty="0" err="1">
                <a:solidFill>
                  <a:prstClr val="white"/>
                </a:solidFill>
                <a:effectLst>
                  <a:glow rad="127000">
                    <a:prstClr val="black"/>
                  </a:glow>
                </a:effectLst>
                <a:latin typeface="Asap" panose="020B0604020202020204" charset="-93"/>
                <a:ea typeface="+mn-ea"/>
                <a:cs typeface="+mn-cs"/>
              </a:rPr>
              <a:t>phạm</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các</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đội</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khác</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được</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nhận</a:t>
            </a:r>
            <a:r>
              <a:rPr lang="en-US" sz="1200" i="1" kern="1200" dirty="0">
                <a:solidFill>
                  <a:prstClr val="white"/>
                </a:solidFill>
                <a:effectLst>
                  <a:glow rad="127000">
                    <a:prstClr val="black"/>
                  </a:glow>
                </a:effectLst>
                <a:latin typeface="Asap" panose="020B0604020202020204" charset="-93"/>
                <a:ea typeface="+mn-ea"/>
                <a:cs typeface="+mn-cs"/>
              </a:rPr>
              <a:t> +10 </a:t>
            </a:r>
            <a:r>
              <a:rPr lang="en-US" sz="1200" i="1" kern="1200" dirty="0" err="1">
                <a:solidFill>
                  <a:prstClr val="white"/>
                </a:solidFill>
                <a:effectLst>
                  <a:glow rad="127000">
                    <a:prstClr val="black"/>
                  </a:glow>
                </a:effectLst>
                <a:latin typeface="Asap" panose="020B0604020202020204" charset="-93"/>
                <a:ea typeface="+mn-ea"/>
                <a:cs typeface="+mn-cs"/>
              </a:rPr>
              <a:t>điểm</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mỗi</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lần</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như</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vậy</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Người</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còn</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lại</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đóng</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vai</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người</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đoán</a:t>
            </a:r>
            <a:r>
              <a:rPr lang="en-US" sz="1200" i="1" kern="1200" dirty="0">
                <a:solidFill>
                  <a:prstClr val="white"/>
                </a:solidFill>
                <a:effectLst>
                  <a:glow rad="127000">
                    <a:prstClr val="black"/>
                  </a:glow>
                </a:effectLst>
                <a:latin typeface="Asap" panose="020B0604020202020204" charset="-93"/>
                <a:ea typeface="+mn-ea"/>
                <a:cs typeface="+mn-cs"/>
              </a:rPr>
              <a:t> ý”, </a:t>
            </a:r>
            <a:r>
              <a:rPr lang="en-US" sz="1200" i="1" kern="1200" dirty="0" err="1">
                <a:solidFill>
                  <a:prstClr val="white"/>
                </a:solidFill>
                <a:effectLst>
                  <a:glow rad="127000">
                    <a:prstClr val="black"/>
                  </a:glow>
                </a:effectLst>
                <a:latin typeface="Asap" panose="020B0604020202020204" charset="-93"/>
                <a:ea typeface="+mn-ea"/>
                <a:cs typeface="+mn-cs"/>
              </a:rPr>
              <a:t>bị</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bịt</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mắt</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lại</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và</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không</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thể</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thấy</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gì</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cả</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phải</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cố</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lắng</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nghe</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thông</a:t>
            </a:r>
            <a:r>
              <a:rPr lang="en-US" sz="1200" i="1" kern="1200" dirty="0">
                <a:solidFill>
                  <a:prstClr val="white"/>
                </a:solidFill>
                <a:effectLst>
                  <a:glow rad="127000">
                    <a:prstClr val="black"/>
                  </a:glow>
                </a:effectLst>
                <a:latin typeface="Asap" panose="020B0604020202020204" charset="-93"/>
                <a:ea typeface="+mn-ea"/>
                <a:cs typeface="+mn-cs"/>
              </a:rPr>
              <a:t> tin </a:t>
            </a:r>
            <a:r>
              <a:rPr lang="en-US" sz="1200" i="1" kern="1200" dirty="0" err="1">
                <a:solidFill>
                  <a:prstClr val="white"/>
                </a:solidFill>
                <a:effectLst>
                  <a:glow rad="127000">
                    <a:prstClr val="black"/>
                  </a:glow>
                </a:effectLst>
                <a:latin typeface="Asap" panose="020B0604020202020204" charset="-93"/>
                <a:ea typeface="+mn-ea"/>
                <a:cs typeface="+mn-cs"/>
              </a:rPr>
              <a:t>từ</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người</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mô</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tả</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và</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nói</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ra</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dòng</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chữ</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chú</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thích</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của</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hình</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có</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thể</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nói</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từng</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chữ</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cũng</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được</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Nếu</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nói</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được</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hết</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các</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chữ</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trong</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dòng</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chữ</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sẽ</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được</a:t>
            </a:r>
            <a:r>
              <a:rPr lang="en-US" sz="1200" i="1" kern="1200" dirty="0">
                <a:solidFill>
                  <a:prstClr val="white"/>
                </a:solidFill>
                <a:effectLst>
                  <a:glow rad="127000">
                    <a:prstClr val="black"/>
                  </a:glow>
                </a:effectLst>
                <a:latin typeface="Asap" panose="020B0604020202020204" charset="-93"/>
                <a:ea typeface="+mn-ea"/>
                <a:cs typeface="+mn-cs"/>
              </a:rPr>
              <a:t> 30 </a:t>
            </a:r>
            <a:r>
              <a:rPr lang="en-US" sz="1200" i="1" kern="1200" dirty="0" err="1">
                <a:solidFill>
                  <a:prstClr val="white"/>
                </a:solidFill>
                <a:effectLst>
                  <a:glow rad="127000">
                    <a:prstClr val="black"/>
                  </a:glow>
                </a:effectLst>
                <a:latin typeface="Asap" panose="020B0604020202020204" charset="-93"/>
                <a:ea typeface="+mn-ea"/>
                <a:cs typeface="+mn-cs"/>
              </a:rPr>
              <a:t>điểm</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không</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đoán</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một</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được</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chữ</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sẽ</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giảm</a:t>
            </a:r>
            <a:r>
              <a:rPr lang="en-US" sz="1200" i="1" kern="1200" dirty="0">
                <a:solidFill>
                  <a:prstClr val="white"/>
                </a:solidFill>
                <a:effectLst>
                  <a:glow rad="127000">
                    <a:prstClr val="black"/>
                  </a:glow>
                </a:effectLst>
                <a:latin typeface="Asap" panose="020B0604020202020204" charset="-93"/>
                <a:ea typeface="+mn-ea"/>
                <a:cs typeface="+mn-cs"/>
              </a:rPr>
              <a:t> -10 </a:t>
            </a:r>
            <a:r>
              <a:rPr lang="en-US" sz="1200" i="1" kern="1200" dirty="0" err="1">
                <a:solidFill>
                  <a:prstClr val="white"/>
                </a:solidFill>
                <a:effectLst>
                  <a:glow rad="127000">
                    <a:prstClr val="black"/>
                  </a:glow>
                </a:effectLst>
                <a:latin typeface="Asap" panose="020B0604020202020204" charset="-93"/>
                <a:ea typeface="+mn-ea"/>
                <a:cs typeface="+mn-cs"/>
              </a:rPr>
              <a:t>điểm</a:t>
            </a:r>
            <a:r>
              <a:rPr lang="en-US" sz="1200" i="1" kern="1200" dirty="0">
                <a:solidFill>
                  <a:prstClr val="white"/>
                </a:solidFill>
                <a:effectLst>
                  <a:glow rad="127000">
                    <a:prstClr val="black"/>
                  </a:glow>
                </a:effectLst>
                <a:latin typeface="Asap" panose="020B0604020202020204" charset="-93"/>
                <a:ea typeface="+mn-ea"/>
                <a:cs typeface="+mn-cs"/>
              </a:rPr>
              <a:t>.</a:t>
            </a:r>
            <a:r>
              <a:rPr lang="vi-VN" sz="1200" i="1" kern="1200" dirty="0">
                <a:solidFill>
                  <a:prstClr val="white"/>
                </a:solidFill>
                <a:effectLst>
                  <a:glow rad="127000">
                    <a:prstClr val="black"/>
                  </a:glow>
                </a:effectLst>
                <a:latin typeface="Asap" panose="020B0604020202020204" charset="-93"/>
                <a:ea typeface="+mn-ea"/>
                <a:cs typeface="+mn-cs"/>
              </a:rPr>
              <a:t> Cứ lần lượt cho đến khi hết 4 </a:t>
            </a:r>
            <a:r>
              <a:rPr lang="en-US" sz="1200" i="1" kern="1200" dirty="0" err="1">
                <a:solidFill>
                  <a:prstClr val="white"/>
                </a:solidFill>
                <a:effectLst>
                  <a:glow rad="127000">
                    <a:prstClr val="black"/>
                  </a:glow>
                </a:effectLst>
                <a:latin typeface="Asap" panose="020B0604020202020204" charset="-93"/>
                <a:ea typeface="+mn-ea"/>
                <a:cs typeface="+mn-cs"/>
              </a:rPr>
              <a:t>cặp</a:t>
            </a:r>
            <a:r>
              <a:rPr lang="vi-VN"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Cặp</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có</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điểm</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cao</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nhất</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là</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cặp</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đôi</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chiến</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thắng</a:t>
            </a:r>
            <a:r>
              <a:rPr lang="en-US" sz="1200" i="1" kern="1200" dirty="0">
                <a:solidFill>
                  <a:prstClr val="white"/>
                </a:solidFill>
                <a:effectLst>
                  <a:glow rad="127000">
                    <a:prstClr val="black"/>
                  </a:glow>
                </a:effectLst>
                <a:latin typeface="Asap" panose="020B0604020202020204" charset="-93"/>
                <a:ea typeface="+mn-ea"/>
                <a:cs typeface="+mn-cs"/>
              </a:rPr>
              <a:t> - </a:t>
            </a:r>
            <a:r>
              <a:rPr lang="en-US" sz="1200" i="1" kern="1200" dirty="0" err="1">
                <a:solidFill>
                  <a:prstClr val="white"/>
                </a:solidFill>
                <a:effectLst>
                  <a:glow rad="127000">
                    <a:prstClr val="black"/>
                  </a:glow>
                </a:effectLst>
                <a:latin typeface="Asap" panose="020B0604020202020204" charset="-93"/>
                <a:ea typeface="+mn-ea"/>
                <a:cs typeface="+mn-cs"/>
              </a:rPr>
              <a:t>đôi</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bạn</a:t>
            </a:r>
            <a:r>
              <a:rPr lang="en-US" sz="1200" i="1" kern="1200" dirty="0">
                <a:solidFill>
                  <a:prstClr val="white"/>
                </a:solidFill>
                <a:effectLst>
                  <a:glow rad="127000">
                    <a:prstClr val="black"/>
                  </a:glow>
                </a:effectLst>
                <a:latin typeface="Asap" panose="020B0604020202020204" charset="-93"/>
                <a:ea typeface="+mn-ea"/>
                <a:cs typeface="+mn-cs"/>
              </a:rPr>
              <a:t> tri </a:t>
            </a:r>
            <a:r>
              <a:rPr lang="en-US" sz="1200" i="1" kern="1200" dirty="0" err="1">
                <a:solidFill>
                  <a:prstClr val="white"/>
                </a:solidFill>
                <a:effectLst>
                  <a:glow rad="127000">
                    <a:prstClr val="black"/>
                  </a:glow>
                </a:effectLst>
                <a:latin typeface="Asap" panose="020B0604020202020204" charset="-93"/>
                <a:ea typeface="+mn-ea"/>
                <a:cs typeface="+mn-cs"/>
              </a:rPr>
              <a:t>kỷ</a:t>
            </a:r>
            <a:r>
              <a:rPr lang="en-US" sz="1200" i="1" kern="1200" dirty="0">
                <a:solidFill>
                  <a:prstClr val="white"/>
                </a:solidFill>
                <a:effectLst>
                  <a:glow rad="127000">
                    <a:prstClr val="black"/>
                  </a:glow>
                </a:effectLst>
                <a:latin typeface="Asap" panose="020B0604020202020204" charset="-93"/>
                <a:ea typeface="+mn-ea"/>
                <a:cs typeface="+mn-cs"/>
              </a:rPr>
              <a:t>.</a:t>
            </a:r>
            <a:endParaRPr lang="vi-VN" sz="1200" i="1" kern="1200" dirty="0">
              <a:solidFill>
                <a:prstClr val="white"/>
              </a:solidFill>
              <a:effectLst>
                <a:glow rad="127000">
                  <a:prstClr val="black"/>
                </a:glow>
              </a:effectLst>
              <a:latin typeface="Asap" panose="020B0604020202020204" charset="-93"/>
              <a:ea typeface="+mn-ea"/>
              <a:cs typeface="+mn-cs"/>
            </a:endParaRPr>
          </a:p>
        </p:txBody>
      </p:sp>
      <p:pic>
        <p:nvPicPr>
          <p:cNvPr id="18" name="Picture 17">
            <a:extLst>
              <a:ext uri="{FF2B5EF4-FFF2-40B4-BE49-F238E27FC236}">
                <a16:creationId xmlns:a16="http://schemas.microsoft.com/office/drawing/2014/main" id="{B8F83B42-08CE-40F3-BF97-14882FC6B25C}"/>
              </a:ext>
            </a:extLst>
          </p:cNvPr>
          <p:cNvPicPr>
            <a:picLocks noChangeAspect="1"/>
          </p:cNvPicPr>
          <p:nvPr/>
        </p:nvPicPr>
        <p:blipFill rotWithShape="1">
          <a:blip r:embed="rId3">
            <a:extLst>
              <a:ext uri="{28A0092B-C50C-407E-A947-70E740481C1C}">
                <a14:useLocalDpi xmlns:a14="http://schemas.microsoft.com/office/drawing/2010/main" val="0"/>
              </a:ext>
            </a:extLst>
          </a:blip>
          <a:srcRect l="63955" t="35573" r="15014" b="18541"/>
          <a:stretch/>
        </p:blipFill>
        <p:spPr>
          <a:xfrm>
            <a:off x="6799512" y="1439178"/>
            <a:ext cx="1442357" cy="2224791"/>
          </a:xfrm>
          <a:prstGeom prst="rect">
            <a:avLst/>
          </a:prstGeom>
          <a:effectLst>
            <a:outerShdw blurRad="50800" dist="38100" dir="5400000" algn="t" rotWithShape="0">
              <a:prstClr val="black">
                <a:alpha val="40000"/>
              </a:prstClr>
            </a:outerShdw>
          </a:effectLst>
        </p:spPr>
      </p:pic>
      <p:sp>
        <p:nvSpPr>
          <p:cNvPr id="14" name="TextBox 13">
            <a:extLst>
              <a:ext uri="{FF2B5EF4-FFF2-40B4-BE49-F238E27FC236}">
                <a16:creationId xmlns:a16="http://schemas.microsoft.com/office/drawing/2014/main" id="{C9D31CA2-02EA-49D1-8E28-0F10544F2206}"/>
              </a:ext>
            </a:extLst>
          </p:cNvPr>
          <p:cNvSpPr txBox="1"/>
          <p:nvPr/>
        </p:nvSpPr>
        <p:spPr>
          <a:xfrm>
            <a:off x="5105392" y="2340123"/>
            <a:ext cx="1178379" cy="253916"/>
          </a:xfrm>
          <a:prstGeom prst="rect">
            <a:avLst/>
          </a:prstGeom>
          <a:noFill/>
        </p:spPr>
        <p:txBody>
          <a:bodyPr wrap="square" rtlCol="0">
            <a:spAutoFit/>
          </a:bodyPr>
          <a:lstStyle/>
          <a:p>
            <a:pPr defTabSz="244922">
              <a:buClrTx/>
              <a:defRPr/>
            </a:pPr>
            <a:r>
              <a:rPr lang="en-US" sz="1050" b="1" kern="1200" dirty="0">
                <a:solidFill>
                  <a:prstClr val="white"/>
                </a:solidFill>
                <a:latin typeface="Calibri" panose="020F0502020204030204"/>
                <a:ea typeface="Segoe UI Black" panose="020B0A02040204020203" pitchFamily="34" charset="0"/>
                <a:cs typeface="+mn-cs"/>
              </a:rPr>
              <a:t>CHIM ĐẠI BÀNG</a:t>
            </a:r>
          </a:p>
        </p:txBody>
      </p:sp>
      <p:sp>
        <p:nvSpPr>
          <p:cNvPr id="20" name="TextBox 19">
            <a:extLst>
              <a:ext uri="{FF2B5EF4-FFF2-40B4-BE49-F238E27FC236}">
                <a16:creationId xmlns:a16="http://schemas.microsoft.com/office/drawing/2014/main" id="{BF7F95BE-C1F4-4B93-8B26-00AA7D03A136}"/>
              </a:ext>
            </a:extLst>
          </p:cNvPr>
          <p:cNvSpPr txBox="1"/>
          <p:nvPr/>
        </p:nvSpPr>
        <p:spPr>
          <a:xfrm>
            <a:off x="2773356" y="1456834"/>
            <a:ext cx="2149627" cy="923330"/>
          </a:xfrm>
          <a:prstGeom prst="rect">
            <a:avLst/>
          </a:prstGeom>
          <a:noFill/>
        </p:spPr>
        <p:txBody>
          <a:bodyPr wrap="square" rtlCol="0">
            <a:spAutoFit/>
          </a:bodyPr>
          <a:lstStyle/>
          <a:p>
            <a:pPr defTabSz="244922">
              <a:buClrTx/>
              <a:defRPr/>
            </a:pPr>
            <a:r>
              <a:rPr lang="en-US" sz="1800" b="1" i="1" kern="1200" dirty="0" err="1">
                <a:solidFill>
                  <a:prstClr val="white"/>
                </a:solidFill>
                <a:latin typeface="Calibri Light" panose="020F0302020204030204"/>
                <a:ea typeface="Segoe UI Black" panose="020B0A02040204020203" pitchFamily="34" charset="0"/>
                <a:cs typeface="+mn-cs"/>
              </a:rPr>
              <a:t>Người</a:t>
            </a:r>
            <a:r>
              <a:rPr lang="en-US" sz="1800" b="1" i="1" kern="1200" dirty="0">
                <a:solidFill>
                  <a:prstClr val="white"/>
                </a:solidFill>
                <a:latin typeface="Calibri Light" panose="020F0302020204030204"/>
                <a:ea typeface="Segoe UI Black" panose="020B0A02040204020203" pitchFamily="34" charset="0"/>
                <a:cs typeface="+mn-cs"/>
              </a:rPr>
              <a:t> </a:t>
            </a:r>
            <a:r>
              <a:rPr lang="en-US" sz="1800" b="1" i="1" kern="1200" dirty="0" err="1">
                <a:solidFill>
                  <a:prstClr val="white"/>
                </a:solidFill>
                <a:latin typeface="Calibri Light" panose="020F0302020204030204"/>
                <a:ea typeface="Segoe UI Black" panose="020B0A02040204020203" pitchFamily="34" charset="0"/>
                <a:cs typeface="+mn-cs"/>
              </a:rPr>
              <a:t>mô</a:t>
            </a:r>
            <a:r>
              <a:rPr lang="en-US" sz="1800" b="1" i="1" kern="1200" dirty="0">
                <a:solidFill>
                  <a:prstClr val="white"/>
                </a:solidFill>
                <a:latin typeface="Calibri Light" panose="020F0302020204030204"/>
                <a:ea typeface="Segoe UI Black" panose="020B0A02040204020203" pitchFamily="34" charset="0"/>
                <a:cs typeface="+mn-cs"/>
              </a:rPr>
              <a:t> </a:t>
            </a:r>
            <a:r>
              <a:rPr lang="en-US" sz="1800" b="1" i="1" kern="1200" dirty="0" err="1">
                <a:solidFill>
                  <a:prstClr val="white"/>
                </a:solidFill>
                <a:latin typeface="Calibri Light" panose="020F0302020204030204"/>
                <a:ea typeface="Segoe UI Black" panose="020B0A02040204020203" pitchFamily="34" charset="0"/>
                <a:cs typeface="+mn-cs"/>
              </a:rPr>
              <a:t>tả</a:t>
            </a:r>
            <a:r>
              <a:rPr lang="en-US" sz="1800" b="1" i="1" kern="1200" dirty="0">
                <a:solidFill>
                  <a:prstClr val="white"/>
                </a:solidFill>
                <a:latin typeface="Calibri Light" panose="020F0302020204030204"/>
                <a:ea typeface="Segoe UI Black" panose="020B0A02040204020203" pitchFamily="34" charset="0"/>
                <a:cs typeface="+mn-cs"/>
              </a:rPr>
              <a:t> </a:t>
            </a:r>
            <a:r>
              <a:rPr lang="en-US" sz="1800" b="1" i="1" kern="1200" dirty="0" err="1">
                <a:solidFill>
                  <a:prstClr val="white"/>
                </a:solidFill>
                <a:latin typeface="Calibri Light" panose="020F0302020204030204"/>
                <a:ea typeface="Segoe UI Black" panose="020B0A02040204020203" pitchFamily="34" charset="0"/>
                <a:cs typeface="+mn-cs"/>
              </a:rPr>
              <a:t>không</a:t>
            </a:r>
            <a:r>
              <a:rPr lang="en-US" sz="1800" b="1" i="1" kern="1200" dirty="0">
                <a:solidFill>
                  <a:prstClr val="white"/>
                </a:solidFill>
                <a:latin typeface="Calibri Light" panose="020F0302020204030204"/>
                <a:ea typeface="Segoe UI Black" panose="020B0A02040204020203" pitchFamily="34" charset="0"/>
                <a:cs typeface="+mn-cs"/>
              </a:rPr>
              <a:t> </a:t>
            </a:r>
            <a:r>
              <a:rPr lang="en-US" sz="1800" b="1" i="1" kern="1200" dirty="0" err="1">
                <a:solidFill>
                  <a:prstClr val="white"/>
                </a:solidFill>
                <a:latin typeface="Calibri Light" panose="020F0302020204030204"/>
                <a:ea typeface="Segoe UI Black" panose="020B0A02040204020203" pitchFamily="34" charset="0"/>
                <a:cs typeface="+mn-cs"/>
              </a:rPr>
              <a:t>được</a:t>
            </a:r>
            <a:r>
              <a:rPr lang="en-US" sz="1800" b="1" i="1" kern="1200" dirty="0">
                <a:solidFill>
                  <a:prstClr val="white"/>
                </a:solidFill>
                <a:latin typeface="Calibri Light" panose="020F0302020204030204"/>
                <a:ea typeface="Segoe UI Black" panose="020B0A02040204020203" pitchFamily="34" charset="0"/>
                <a:cs typeface="+mn-cs"/>
              </a:rPr>
              <a:t> </a:t>
            </a:r>
            <a:r>
              <a:rPr lang="en-US" sz="1800" b="1" i="1" kern="1200" dirty="0" err="1">
                <a:solidFill>
                  <a:prstClr val="white"/>
                </a:solidFill>
                <a:latin typeface="Calibri Light" panose="020F0302020204030204"/>
                <a:ea typeface="Segoe UI Black" panose="020B0A02040204020203" pitchFamily="34" charset="0"/>
                <a:cs typeface="+mn-cs"/>
              </a:rPr>
              <a:t>nói</a:t>
            </a:r>
            <a:r>
              <a:rPr lang="en-US" sz="1800" b="1" i="1" kern="1200" dirty="0">
                <a:solidFill>
                  <a:prstClr val="white"/>
                </a:solidFill>
                <a:latin typeface="Calibri Light" panose="020F0302020204030204"/>
                <a:ea typeface="Segoe UI Black" panose="020B0A02040204020203" pitchFamily="34" charset="0"/>
                <a:cs typeface="+mn-cs"/>
              </a:rPr>
              <a:t> </a:t>
            </a:r>
            <a:r>
              <a:rPr lang="en-US" sz="1800" b="1" i="1" kern="1200" dirty="0" err="1">
                <a:solidFill>
                  <a:prstClr val="white"/>
                </a:solidFill>
                <a:latin typeface="Calibri Light" panose="020F0302020204030204"/>
                <a:ea typeface="Segoe UI Black" panose="020B0A02040204020203" pitchFamily="34" charset="0"/>
                <a:cs typeface="+mn-cs"/>
              </a:rPr>
              <a:t>lên</a:t>
            </a:r>
            <a:r>
              <a:rPr lang="en-US" sz="1800" b="1" i="1" kern="1200" dirty="0">
                <a:solidFill>
                  <a:prstClr val="white"/>
                </a:solidFill>
                <a:latin typeface="Calibri Light" panose="020F0302020204030204"/>
                <a:ea typeface="Segoe UI Black" panose="020B0A02040204020203" pitchFamily="34" charset="0"/>
                <a:cs typeface="+mn-cs"/>
              </a:rPr>
              <a:t> 3 </a:t>
            </a:r>
            <a:r>
              <a:rPr lang="en-US" sz="1800" b="1" i="1" kern="1200" dirty="0" err="1">
                <a:solidFill>
                  <a:prstClr val="white"/>
                </a:solidFill>
                <a:latin typeface="Calibri Light" panose="020F0302020204030204"/>
                <a:ea typeface="Segoe UI Black" panose="020B0A02040204020203" pitchFamily="34" charset="0"/>
                <a:cs typeface="+mn-cs"/>
              </a:rPr>
              <a:t>chữ</a:t>
            </a:r>
            <a:r>
              <a:rPr lang="en-US" sz="1800" b="1" i="1" kern="1200" dirty="0">
                <a:solidFill>
                  <a:prstClr val="white"/>
                </a:solidFill>
                <a:latin typeface="Calibri Light" panose="020F0302020204030204"/>
                <a:ea typeface="Segoe UI Black" panose="020B0A02040204020203" pitchFamily="34" charset="0"/>
                <a:cs typeface="+mn-cs"/>
              </a:rPr>
              <a:t> “</a:t>
            </a:r>
            <a:r>
              <a:rPr lang="en-US" sz="1800" b="1" i="1" kern="1200" dirty="0" err="1">
                <a:solidFill>
                  <a:prstClr val="white"/>
                </a:solidFill>
                <a:latin typeface="Calibri Light" panose="020F0302020204030204"/>
                <a:ea typeface="Segoe UI Black" panose="020B0A02040204020203" pitchFamily="34" charset="0"/>
                <a:cs typeface="+mn-cs"/>
              </a:rPr>
              <a:t>chim</a:t>
            </a:r>
            <a:r>
              <a:rPr lang="en-US" sz="1800" b="1" i="1" kern="1200" dirty="0">
                <a:solidFill>
                  <a:prstClr val="white"/>
                </a:solidFill>
                <a:latin typeface="Calibri Light" panose="020F0302020204030204"/>
                <a:ea typeface="Segoe UI Black" panose="020B0A02040204020203" pitchFamily="34" charset="0"/>
                <a:cs typeface="+mn-cs"/>
              </a:rPr>
              <a:t>”, “</a:t>
            </a:r>
            <a:r>
              <a:rPr lang="en-US" sz="1800" b="1" i="1" kern="1200" dirty="0" err="1">
                <a:solidFill>
                  <a:prstClr val="white"/>
                </a:solidFill>
                <a:latin typeface="Calibri Light" panose="020F0302020204030204"/>
                <a:ea typeface="Segoe UI Black" panose="020B0A02040204020203" pitchFamily="34" charset="0"/>
                <a:cs typeface="+mn-cs"/>
              </a:rPr>
              <a:t>đại</a:t>
            </a:r>
            <a:r>
              <a:rPr lang="en-US" sz="1800" b="1" i="1" kern="1200" dirty="0">
                <a:solidFill>
                  <a:prstClr val="white"/>
                </a:solidFill>
                <a:latin typeface="Calibri Light" panose="020F0302020204030204"/>
                <a:ea typeface="Segoe UI Black" panose="020B0A02040204020203" pitchFamily="34" charset="0"/>
                <a:cs typeface="+mn-cs"/>
              </a:rPr>
              <a:t>”, “</a:t>
            </a:r>
            <a:r>
              <a:rPr lang="en-US" sz="1800" b="1" i="1" kern="1200" dirty="0" err="1">
                <a:solidFill>
                  <a:prstClr val="white"/>
                </a:solidFill>
                <a:latin typeface="Calibri Light" panose="020F0302020204030204"/>
                <a:ea typeface="Segoe UI Black" panose="020B0A02040204020203" pitchFamily="34" charset="0"/>
                <a:cs typeface="+mn-cs"/>
              </a:rPr>
              <a:t>bàng</a:t>
            </a:r>
            <a:r>
              <a:rPr lang="en-US" sz="1800" b="1" i="1" kern="1200" dirty="0">
                <a:solidFill>
                  <a:prstClr val="white"/>
                </a:solidFill>
                <a:latin typeface="Calibri Light" panose="020F0302020204030204"/>
                <a:ea typeface="Segoe UI Black" panose="020B0A02040204020203" pitchFamily="34" charset="0"/>
                <a:cs typeface="+mn-cs"/>
              </a:rPr>
              <a:t>”</a:t>
            </a:r>
          </a:p>
        </p:txBody>
      </p:sp>
      <p:sp>
        <p:nvSpPr>
          <p:cNvPr id="16" name="Speech Bubble: Rectangle with Corners Rounded 15">
            <a:extLst>
              <a:ext uri="{FF2B5EF4-FFF2-40B4-BE49-F238E27FC236}">
                <a16:creationId xmlns:a16="http://schemas.microsoft.com/office/drawing/2014/main" id="{3937CFC4-429B-4CD7-9714-3DE1852F07D0}"/>
              </a:ext>
            </a:extLst>
          </p:cNvPr>
          <p:cNvSpPr/>
          <p:nvPr/>
        </p:nvSpPr>
        <p:spPr>
          <a:xfrm>
            <a:off x="7254196" y="722647"/>
            <a:ext cx="1442357" cy="505221"/>
          </a:xfrm>
          <a:prstGeom prst="wedgeRoundRectCallout">
            <a:avLst>
              <a:gd name="adj1" fmla="val -15839"/>
              <a:gd name="adj2" fmla="val 86740"/>
              <a:gd name="adj3" fmla="val 16667"/>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22">
              <a:buClrTx/>
              <a:defRPr/>
            </a:pPr>
            <a:r>
              <a:rPr lang="en-US" sz="1000" kern="1200" dirty="0">
                <a:solidFill>
                  <a:prstClr val="white"/>
                </a:solidFill>
                <a:latin typeface="Asap" panose="020B0604020202020204" charset="-93"/>
              </a:rPr>
              <a:t>Con </a:t>
            </a:r>
            <a:r>
              <a:rPr lang="en-US" sz="1000" kern="1200" dirty="0" err="1">
                <a:solidFill>
                  <a:prstClr val="white"/>
                </a:solidFill>
                <a:latin typeface="Asap" panose="020B0604020202020204" charset="-93"/>
              </a:rPr>
              <a:t>vật</a:t>
            </a:r>
            <a:r>
              <a:rPr lang="en-US" sz="1000" kern="1200" dirty="0">
                <a:solidFill>
                  <a:prstClr val="white"/>
                </a:solidFill>
                <a:latin typeface="Asap" panose="020B0604020202020204" charset="-93"/>
              </a:rPr>
              <a:t> </a:t>
            </a:r>
            <a:r>
              <a:rPr lang="en-US" sz="1000" kern="1200" dirty="0" err="1">
                <a:solidFill>
                  <a:prstClr val="white"/>
                </a:solidFill>
                <a:latin typeface="Asap" panose="020B0604020202020204" charset="-93"/>
              </a:rPr>
              <a:t>gì</a:t>
            </a:r>
            <a:r>
              <a:rPr lang="en-US" sz="1000" kern="1200" dirty="0">
                <a:solidFill>
                  <a:prstClr val="white"/>
                </a:solidFill>
                <a:latin typeface="Asap" panose="020B0604020202020204" charset="-93"/>
              </a:rPr>
              <a:t> </a:t>
            </a:r>
            <a:r>
              <a:rPr lang="en-US" sz="1000" kern="1200" dirty="0" err="1">
                <a:solidFill>
                  <a:prstClr val="white"/>
                </a:solidFill>
                <a:latin typeface="Asap" panose="020B0604020202020204" charset="-93"/>
              </a:rPr>
              <a:t>có</a:t>
            </a:r>
            <a:r>
              <a:rPr lang="en-US" sz="1000" kern="1200" dirty="0">
                <a:solidFill>
                  <a:prstClr val="white"/>
                </a:solidFill>
                <a:latin typeface="Asap" panose="020B0604020202020204" charset="-93"/>
              </a:rPr>
              <a:t> </a:t>
            </a:r>
            <a:r>
              <a:rPr lang="en-US" sz="1000" kern="1200" dirty="0" err="1">
                <a:solidFill>
                  <a:prstClr val="white"/>
                </a:solidFill>
                <a:latin typeface="Asap" panose="020B0604020202020204" charset="-93"/>
              </a:rPr>
              <a:t>lông</a:t>
            </a:r>
            <a:r>
              <a:rPr lang="en-US" sz="1000" kern="1200" dirty="0">
                <a:solidFill>
                  <a:prstClr val="white"/>
                </a:solidFill>
                <a:latin typeface="Asap" panose="020B0604020202020204" charset="-93"/>
              </a:rPr>
              <a:t> </a:t>
            </a:r>
            <a:r>
              <a:rPr lang="en-US" sz="1000" kern="1200" dirty="0" err="1">
                <a:solidFill>
                  <a:prstClr val="white"/>
                </a:solidFill>
                <a:latin typeface="Asap" panose="020B0604020202020204" charset="-93"/>
              </a:rPr>
              <a:t>vũ</a:t>
            </a:r>
            <a:r>
              <a:rPr lang="en-US" sz="1000" kern="1200" dirty="0">
                <a:solidFill>
                  <a:prstClr val="white"/>
                </a:solidFill>
                <a:latin typeface="Asap" panose="020B0604020202020204" charset="-93"/>
              </a:rPr>
              <a:t> </a:t>
            </a:r>
            <a:r>
              <a:rPr lang="en-US" sz="1000" kern="1200" dirty="0" err="1">
                <a:solidFill>
                  <a:prstClr val="white"/>
                </a:solidFill>
                <a:latin typeface="Asap" panose="020B0604020202020204" charset="-93"/>
              </a:rPr>
              <a:t>mà</a:t>
            </a:r>
            <a:r>
              <a:rPr lang="en-US" sz="1000" kern="1200" dirty="0">
                <a:solidFill>
                  <a:prstClr val="white"/>
                </a:solidFill>
                <a:latin typeface="Asap" panose="020B0604020202020204" charset="-93"/>
              </a:rPr>
              <a:t> </a:t>
            </a:r>
            <a:r>
              <a:rPr lang="en-US" sz="1000" kern="1200" dirty="0" err="1">
                <a:solidFill>
                  <a:prstClr val="white"/>
                </a:solidFill>
                <a:latin typeface="Asap" panose="020B0604020202020204" charset="-93"/>
              </a:rPr>
              <a:t>có</a:t>
            </a:r>
            <a:r>
              <a:rPr lang="en-US" sz="1000" kern="1200" dirty="0">
                <a:solidFill>
                  <a:prstClr val="white"/>
                </a:solidFill>
                <a:latin typeface="Asap" panose="020B0604020202020204" charset="-93"/>
              </a:rPr>
              <a:t> </a:t>
            </a:r>
            <a:r>
              <a:rPr lang="en-US" sz="1000" kern="1200" dirty="0" err="1">
                <a:solidFill>
                  <a:prstClr val="white"/>
                </a:solidFill>
                <a:latin typeface="Asap" panose="020B0604020202020204" charset="-93"/>
              </a:rPr>
              <a:t>thể</a:t>
            </a:r>
            <a:r>
              <a:rPr lang="en-US" sz="1000" kern="1200" dirty="0">
                <a:solidFill>
                  <a:prstClr val="white"/>
                </a:solidFill>
                <a:latin typeface="Asap" panose="020B0604020202020204" charset="-93"/>
              </a:rPr>
              <a:t> bay á </a:t>
            </a:r>
          </a:p>
        </p:txBody>
      </p:sp>
      <p:sp>
        <p:nvSpPr>
          <p:cNvPr id="22" name="Speech Bubble: Rectangle with Corners Rounded 21">
            <a:extLst>
              <a:ext uri="{FF2B5EF4-FFF2-40B4-BE49-F238E27FC236}">
                <a16:creationId xmlns:a16="http://schemas.microsoft.com/office/drawing/2014/main" id="{11A90111-14BC-42E2-B4E4-8F3F8B2734B0}"/>
              </a:ext>
            </a:extLst>
          </p:cNvPr>
          <p:cNvSpPr/>
          <p:nvPr/>
        </p:nvSpPr>
        <p:spPr>
          <a:xfrm flipH="1">
            <a:off x="1661491" y="1723948"/>
            <a:ext cx="1031481" cy="389102"/>
          </a:xfrm>
          <a:prstGeom prst="wedgeRoundRectCallout">
            <a:avLst>
              <a:gd name="adj1" fmla="val 40016"/>
              <a:gd name="adj2" fmla="val 73908"/>
              <a:gd name="adj3" fmla="val 16667"/>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22">
              <a:buClrTx/>
              <a:defRPr/>
            </a:pPr>
            <a:r>
              <a:rPr lang="en-US" sz="1000" kern="1200" dirty="0">
                <a:solidFill>
                  <a:prstClr val="white"/>
                </a:solidFill>
                <a:latin typeface="Asap" panose="020B0604020202020204" charset="-93"/>
              </a:rPr>
              <a:t>Con “</a:t>
            </a:r>
            <a:r>
              <a:rPr lang="en-US" sz="1000" kern="1200" dirty="0" err="1">
                <a:solidFill>
                  <a:prstClr val="white"/>
                </a:solidFill>
                <a:latin typeface="Asap" panose="020B0604020202020204" charset="-93"/>
              </a:rPr>
              <a:t>chim</a:t>
            </a:r>
            <a:r>
              <a:rPr lang="en-US" sz="1000" kern="1200" dirty="0">
                <a:solidFill>
                  <a:prstClr val="white"/>
                </a:solidFill>
                <a:latin typeface="Asap" panose="020B0604020202020204" charset="-93"/>
              </a:rPr>
              <a:t>” </a:t>
            </a:r>
            <a:r>
              <a:rPr lang="en-US" sz="1000" kern="1200" dirty="0" err="1">
                <a:solidFill>
                  <a:prstClr val="white"/>
                </a:solidFill>
                <a:latin typeface="Asap" panose="020B0604020202020204" charset="-93"/>
              </a:rPr>
              <a:t>hả</a:t>
            </a:r>
            <a:r>
              <a:rPr lang="en-US" sz="1000" kern="1200" dirty="0">
                <a:solidFill>
                  <a:prstClr val="white"/>
                </a:solidFill>
                <a:latin typeface="Asap" panose="020B0604020202020204" charset="-93"/>
              </a:rPr>
              <a:t> ?</a:t>
            </a:r>
          </a:p>
        </p:txBody>
      </p:sp>
      <p:sp>
        <p:nvSpPr>
          <p:cNvPr id="23" name="Speech Bubble: Rectangle with Corners Rounded 22">
            <a:extLst>
              <a:ext uri="{FF2B5EF4-FFF2-40B4-BE49-F238E27FC236}">
                <a16:creationId xmlns:a16="http://schemas.microsoft.com/office/drawing/2014/main" id="{8D512CC5-2B70-425D-8A90-3813606411E2}"/>
              </a:ext>
            </a:extLst>
          </p:cNvPr>
          <p:cNvSpPr/>
          <p:nvPr/>
        </p:nvSpPr>
        <p:spPr>
          <a:xfrm>
            <a:off x="6106878" y="1541692"/>
            <a:ext cx="1031481" cy="275552"/>
          </a:xfrm>
          <a:prstGeom prst="wedgeRoundRectCallout">
            <a:avLst>
              <a:gd name="adj1" fmla="val 62377"/>
              <a:gd name="adj2" fmla="val 59432"/>
              <a:gd name="adj3" fmla="val 16667"/>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22">
              <a:buClrTx/>
              <a:defRPr/>
            </a:pPr>
            <a:r>
              <a:rPr lang="en-US" sz="1000" kern="1200" dirty="0" err="1">
                <a:solidFill>
                  <a:prstClr val="white"/>
                </a:solidFill>
                <a:latin typeface="Asap" panose="020B0604020202020204" charset="-93"/>
              </a:rPr>
              <a:t>Đúng</a:t>
            </a:r>
            <a:r>
              <a:rPr lang="en-US" sz="1000" kern="1200" dirty="0">
                <a:solidFill>
                  <a:prstClr val="white"/>
                </a:solidFill>
                <a:latin typeface="Asap" panose="020B0604020202020204" charset="-93"/>
              </a:rPr>
              <a:t> </a:t>
            </a:r>
            <a:r>
              <a:rPr lang="en-US" sz="1000" kern="1200" dirty="0" err="1">
                <a:solidFill>
                  <a:prstClr val="white"/>
                </a:solidFill>
                <a:latin typeface="Asap" panose="020B0604020202020204" charset="-93"/>
              </a:rPr>
              <a:t>rồi</a:t>
            </a:r>
            <a:endParaRPr lang="en-US" sz="1000" kern="1200" dirty="0">
              <a:solidFill>
                <a:prstClr val="white"/>
              </a:solidFill>
              <a:latin typeface="Asap" panose="020B0604020202020204" charset="-93"/>
            </a:endParaRPr>
          </a:p>
        </p:txBody>
      </p:sp>
      <p:sp>
        <p:nvSpPr>
          <p:cNvPr id="24" name="Speech Bubble: Rectangle with Corners Rounded 23">
            <a:extLst>
              <a:ext uri="{FF2B5EF4-FFF2-40B4-BE49-F238E27FC236}">
                <a16:creationId xmlns:a16="http://schemas.microsoft.com/office/drawing/2014/main" id="{ED44A858-D6A5-44EE-8D89-19E94B07015A}"/>
              </a:ext>
            </a:extLst>
          </p:cNvPr>
          <p:cNvSpPr/>
          <p:nvPr/>
        </p:nvSpPr>
        <p:spPr>
          <a:xfrm>
            <a:off x="7701643" y="1393007"/>
            <a:ext cx="1442357" cy="459371"/>
          </a:xfrm>
          <a:prstGeom prst="wedgeRoundRectCallout">
            <a:avLst>
              <a:gd name="adj1" fmla="val -42894"/>
              <a:gd name="adj2" fmla="val 102959"/>
              <a:gd name="adj3" fmla="val 16667"/>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22">
              <a:buClrTx/>
              <a:defRPr/>
            </a:pPr>
            <a:r>
              <a:rPr lang="en-US" sz="1000" kern="1200" dirty="0" err="1">
                <a:solidFill>
                  <a:prstClr val="white"/>
                </a:solidFill>
                <a:latin typeface="Asap" panose="020B0604020202020204" charset="-93"/>
              </a:rPr>
              <a:t>Chữ</a:t>
            </a:r>
            <a:r>
              <a:rPr lang="en-US" sz="1000" kern="1200" dirty="0">
                <a:solidFill>
                  <a:prstClr val="white"/>
                </a:solidFill>
                <a:latin typeface="Asap" panose="020B0604020202020204" charset="-93"/>
              </a:rPr>
              <a:t> </a:t>
            </a:r>
            <a:r>
              <a:rPr lang="en-US" sz="1000" kern="1200" dirty="0" err="1">
                <a:solidFill>
                  <a:prstClr val="white"/>
                </a:solidFill>
                <a:latin typeface="Asap" panose="020B0604020202020204" charset="-93"/>
              </a:rPr>
              <a:t>gì</a:t>
            </a:r>
            <a:r>
              <a:rPr lang="en-US" sz="1000" kern="1200" dirty="0">
                <a:solidFill>
                  <a:prstClr val="white"/>
                </a:solidFill>
                <a:latin typeface="Asap" panose="020B0604020202020204" charset="-93"/>
              </a:rPr>
              <a:t> </a:t>
            </a:r>
            <a:r>
              <a:rPr lang="en-US" sz="1000" kern="1200" dirty="0" err="1">
                <a:solidFill>
                  <a:prstClr val="white"/>
                </a:solidFill>
                <a:latin typeface="Asap" panose="020B0604020202020204" charset="-93"/>
              </a:rPr>
              <a:t>mà</a:t>
            </a:r>
            <a:r>
              <a:rPr lang="en-US" sz="1000" kern="1200" dirty="0">
                <a:solidFill>
                  <a:prstClr val="white"/>
                </a:solidFill>
                <a:latin typeface="Asap" panose="020B0604020202020204" charset="-93"/>
              </a:rPr>
              <a:t> </a:t>
            </a:r>
            <a:r>
              <a:rPr lang="en-US" sz="1000" kern="1200" dirty="0" err="1">
                <a:solidFill>
                  <a:prstClr val="white"/>
                </a:solidFill>
                <a:latin typeface="Asap" panose="020B0604020202020204" charset="-93"/>
              </a:rPr>
              <a:t>trái</a:t>
            </a:r>
            <a:r>
              <a:rPr lang="en-US" sz="1000" kern="1200" dirty="0">
                <a:solidFill>
                  <a:prstClr val="white"/>
                </a:solidFill>
                <a:latin typeface="Asap" panose="020B0604020202020204" charset="-93"/>
              </a:rPr>
              <a:t> </a:t>
            </a:r>
            <a:r>
              <a:rPr lang="en-US" sz="1000" kern="1200" dirty="0" err="1">
                <a:solidFill>
                  <a:prstClr val="white"/>
                </a:solidFill>
                <a:latin typeface="Asap" panose="020B0604020202020204" charset="-93"/>
              </a:rPr>
              <a:t>ngược</a:t>
            </a:r>
            <a:r>
              <a:rPr lang="en-US" sz="1000" kern="1200" dirty="0">
                <a:solidFill>
                  <a:prstClr val="white"/>
                </a:solidFill>
                <a:latin typeface="Asap" panose="020B0604020202020204" charset="-93"/>
              </a:rPr>
              <a:t> </a:t>
            </a:r>
            <a:r>
              <a:rPr lang="en-US" sz="1000" kern="1200" dirty="0" err="1">
                <a:solidFill>
                  <a:prstClr val="white"/>
                </a:solidFill>
                <a:latin typeface="Asap" panose="020B0604020202020204" charset="-93"/>
              </a:rPr>
              <a:t>nghĩa</a:t>
            </a:r>
            <a:r>
              <a:rPr lang="en-US" sz="1000" kern="1200" dirty="0">
                <a:solidFill>
                  <a:prstClr val="white"/>
                </a:solidFill>
                <a:latin typeface="Asap" panose="020B0604020202020204" charset="-93"/>
              </a:rPr>
              <a:t> </a:t>
            </a:r>
            <a:r>
              <a:rPr lang="en-US" sz="1000" kern="1200" dirty="0" err="1">
                <a:solidFill>
                  <a:prstClr val="white"/>
                </a:solidFill>
                <a:latin typeface="Asap" panose="020B0604020202020204" charset="-93"/>
              </a:rPr>
              <a:t>với</a:t>
            </a:r>
            <a:r>
              <a:rPr lang="en-US" sz="1000" kern="1200" dirty="0">
                <a:solidFill>
                  <a:prstClr val="white"/>
                </a:solidFill>
                <a:latin typeface="Asap" panose="020B0604020202020204" charset="-93"/>
              </a:rPr>
              <a:t> </a:t>
            </a:r>
            <a:r>
              <a:rPr lang="en-US" sz="1000" kern="1200" dirty="0" err="1">
                <a:solidFill>
                  <a:prstClr val="white"/>
                </a:solidFill>
                <a:latin typeface="Asap" panose="020B0604020202020204" charset="-93"/>
              </a:rPr>
              <a:t>chữ</a:t>
            </a:r>
            <a:r>
              <a:rPr lang="en-US" sz="1000" kern="1200" dirty="0">
                <a:solidFill>
                  <a:prstClr val="white"/>
                </a:solidFill>
                <a:latin typeface="Asap" panose="020B0604020202020204" charset="-93"/>
              </a:rPr>
              <a:t> “</a:t>
            </a:r>
            <a:r>
              <a:rPr lang="en-US" sz="1000" kern="1200" dirty="0" err="1">
                <a:solidFill>
                  <a:prstClr val="white"/>
                </a:solidFill>
                <a:latin typeface="Asap" panose="020B0604020202020204" charset="-93"/>
              </a:rPr>
              <a:t>tiểu</a:t>
            </a:r>
            <a:r>
              <a:rPr lang="en-US" sz="1000" kern="1200" dirty="0">
                <a:solidFill>
                  <a:prstClr val="white"/>
                </a:solidFill>
                <a:latin typeface="Asap" panose="020B0604020202020204" charset="-93"/>
              </a:rPr>
              <a:t>” á</a:t>
            </a:r>
          </a:p>
        </p:txBody>
      </p:sp>
      <p:sp>
        <p:nvSpPr>
          <p:cNvPr id="25" name="Speech Bubble: Rectangle with Corners Rounded 24">
            <a:extLst>
              <a:ext uri="{FF2B5EF4-FFF2-40B4-BE49-F238E27FC236}">
                <a16:creationId xmlns:a16="http://schemas.microsoft.com/office/drawing/2014/main" id="{64D490AB-B433-4FC8-B595-2ABD2FF42806}"/>
              </a:ext>
            </a:extLst>
          </p:cNvPr>
          <p:cNvSpPr/>
          <p:nvPr/>
        </p:nvSpPr>
        <p:spPr>
          <a:xfrm flipH="1">
            <a:off x="2399172" y="2771689"/>
            <a:ext cx="1031481" cy="389102"/>
          </a:xfrm>
          <a:prstGeom prst="wedgeRoundRectCallout">
            <a:avLst>
              <a:gd name="adj1" fmla="val 40016"/>
              <a:gd name="adj2" fmla="val 73908"/>
              <a:gd name="adj3" fmla="val 16667"/>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22">
              <a:buClrTx/>
              <a:defRPr/>
            </a:pPr>
            <a:r>
              <a:rPr lang="en-US" sz="1000" kern="1200" dirty="0">
                <a:solidFill>
                  <a:prstClr val="white"/>
                </a:solidFill>
                <a:latin typeface="Asap" panose="020B0604020202020204" charset="-93"/>
              </a:rPr>
              <a:t>Uhm …</a:t>
            </a:r>
          </a:p>
        </p:txBody>
      </p:sp>
      <p:sp>
        <p:nvSpPr>
          <p:cNvPr id="26" name="Speech Bubble: Rectangle with Corners Rounded 25">
            <a:extLst>
              <a:ext uri="{FF2B5EF4-FFF2-40B4-BE49-F238E27FC236}">
                <a16:creationId xmlns:a16="http://schemas.microsoft.com/office/drawing/2014/main" id="{E07E1198-EF3C-46D5-9AEE-BAFAA1E96D76}"/>
              </a:ext>
            </a:extLst>
          </p:cNvPr>
          <p:cNvSpPr/>
          <p:nvPr/>
        </p:nvSpPr>
        <p:spPr>
          <a:xfrm>
            <a:off x="5320246" y="619356"/>
            <a:ext cx="1573265" cy="505221"/>
          </a:xfrm>
          <a:prstGeom prst="wedgeRoundRectCallout">
            <a:avLst>
              <a:gd name="adj1" fmla="val 33606"/>
              <a:gd name="adj2" fmla="val 86740"/>
              <a:gd name="adj3" fmla="val 16667"/>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22">
              <a:buClrTx/>
              <a:defRPr/>
            </a:pPr>
            <a:r>
              <a:rPr lang="en-US" sz="1000" kern="1200" dirty="0" err="1">
                <a:solidFill>
                  <a:prstClr val="white"/>
                </a:solidFill>
                <a:latin typeface="Asap" panose="020B0604020202020204" charset="-93"/>
              </a:rPr>
              <a:t>Có</a:t>
            </a:r>
            <a:r>
              <a:rPr lang="en-US" sz="1000" kern="1200" dirty="0">
                <a:solidFill>
                  <a:prstClr val="white"/>
                </a:solidFill>
                <a:latin typeface="Asap" panose="020B0604020202020204" charset="-93"/>
              </a:rPr>
              <a:t> 3 </a:t>
            </a:r>
            <a:r>
              <a:rPr lang="en-US" sz="1000" kern="1200" dirty="0" err="1">
                <a:solidFill>
                  <a:prstClr val="white"/>
                </a:solidFill>
                <a:latin typeface="Asap" panose="020B0604020202020204" charset="-93"/>
              </a:rPr>
              <a:t>chữ</a:t>
            </a:r>
            <a:r>
              <a:rPr lang="en-US" sz="1000" kern="1200" dirty="0">
                <a:solidFill>
                  <a:prstClr val="white"/>
                </a:solidFill>
                <a:latin typeface="Asap" panose="020B0604020202020204" charset="-93"/>
              </a:rPr>
              <a:t>, con </a:t>
            </a:r>
            <a:r>
              <a:rPr lang="en-US" sz="1000" kern="1200" dirty="0" err="1">
                <a:solidFill>
                  <a:prstClr val="white"/>
                </a:solidFill>
                <a:latin typeface="Asap" panose="020B0604020202020204" charset="-93"/>
              </a:rPr>
              <a:t>gì</a:t>
            </a:r>
            <a:r>
              <a:rPr lang="en-US" sz="1000" kern="1200" dirty="0">
                <a:solidFill>
                  <a:prstClr val="white"/>
                </a:solidFill>
                <a:latin typeface="Asap" panose="020B0604020202020204" charset="-93"/>
              </a:rPr>
              <a:t> to </a:t>
            </a:r>
            <a:r>
              <a:rPr lang="en-US" sz="1000" kern="1200" dirty="0" err="1">
                <a:solidFill>
                  <a:prstClr val="white"/>
                </a:solidFill>
                <a:latin typeface="Asap" panose="020B0604020202020204" charset="-93"/>
              </a:rPr>
              <a:t>lớn</a:t>
            </a:r>
            <a:r>
              <a:rPr lang="en-US" sz="1000" kern="1200" dirty="0">
                <a:solidFill>
                  <a:prstClr val="white"/>
                </a:solidFill>
                <a:latin typeface="Asap" panose="020B0604020202020204" charset="-93"/>
              </a:rPr>
              <a:t> </a:t>
            </a:r>
            <a:r>
              <a:rPr lang="en-US" sz="1000" kern="1200" dirty="0" err="1">
                <a:solidFill>
                  <a:prstClr val="white"/>
                </a:solidFill>
                <a:latin typeface="Asap" panose="020B0604020202020204" charset="-93"/>
              </a:rPr>
              <a:t>mà</a:t>
            </a:r>
            <a:r>
              <a:rPr lang="en-US" sz="1000" kern="1200" dirty="0">
                <a:solidFill>
                  <a:prstClr val="white"/>
                </a:solidFill>
                <a:latin typeface="Asap" panose="020B0604020202020204" charset="-93"/>
              </a:rPr>
              <a:t> hay bay </a:t>
            </a:r>
            <a:r>
              <a:rPr lang="en-US" sz="1000" kern="1200" dirty="0" err="1">
                <a:solidFill>
                  <a:prstClr val="white"/>
                </a:solidFill>
                <a:latin typeface="Asap" panose="020B0604020202020204" charset="-93"/>
              </a:rPr>
              <a:t>đi</a:t>
            </a:r>
            <a:r>
              <a:rPr lang="en-US" sz="1000" kern="1200" dirty="0">
                <a:solidFill>
                  <a:prstClr val="white"/>
                </a:solidFill>
                <a:latin typeface="Asap" panose="020B0604020202020204" charset="-93"/>
              </a:rPr>
              <a:t> </a:t>
            </a:r>
            <a:r>
              <a:rPr lang="en-US" sz="1000" kern="1200" dirty="0" err="1">
                <a:solidFill>
                  <a:prstClr val="white"/>
                </a:solidFill>
                <a:latin typeface="Asap" panose="020B0604020202020204" charset="-93"/>
              </a:rPr>
              <a:t>săn</a:t>
            </a:r>
            <a:r>
              <a:rPr lang="en-US" sz="1000" kern="1200" dirty="0">
                <a:solidFill>
                  <a:prstClr val="white"/>
                </a:solidFill>
                <a:latin typeface="Asap" panose="020B0604020202020204" charset="-93"/>
              </a:rPr>
              <a:t> </a:t>
            </a:r>
            <a:r>
              <a:rPr lang="en-US" sz="1000" kern="1200" dirty="0" err="1">
                <a:solidFill>
                  <a:prstClr val="white"/>
                </a:solidFill>
                <a:latin typeface="Asap" panose="020B0604020202020204" charset="-93"/>
              </a:rPr>
              <a:t>mồi</a:t>
            </a:r>
            <a:r>
              <a:rPr lang="en-US" sz="1000" kern="1200" dirty="0">
                <a:solidFill>
                  <a:prstClr val="white"/>
                </a:solidFill>
                <a:latin typeface="Asap" panose="020B0604020202020204" charset="-93"/>
              </a:rPr>
              <a:t> á</a:t>
            </a:r>
          </a:p>
        </p:txBody>
      </p:sp>
      <p:sp>
        <p:nvSpPr>
          <p:cNvPr id="27" name="Speech Bubble: Rectangle with Corners Rounded 26">
            <a:extLst>
              <a:ext uri="{FF2B5EF4-FFF2-40B4-BE49-F238E27FC236}">
                <a16:creationId xmlns:a16="http://schemas.microsoft.com/office/drawing/2014/main" id="{F2D09A78-8C18-4E9A-8AD0-AD6308799C52}"/>
              </a:ext>
            </a:extLst>
          </p:cNvPr>
          <p:cNvSpPr/>
          <p:nvPr/>
        </p:nvSpPr>
        <p:spPr>
          <a:xfrm flipH="1">
            <a:off x="544223" y="1428142"/>
            <a:ext cx="1145480" cy="389102"/>
          </a:xfrm>
          <a:prstGeom prst="wedgeRoundRectCallout">
            <a:avLst>
              <a:gd name="adj1" fmla="val 33098"/>
              <a:gd name="adj2" fmla="val 99827"/>
              <a:gd name="adj3" fmla="val 16667"/>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22">
              <a:buClrTx/>
              <a:defRPr/>
            </a:pPr>
            <a:r>
              <a:rPr lang="en-US" sz="1000" kern="1200" dirty="0" err="1">
                <a:solidFill>
                  <a:prstClr val="white"/>
                </a:solidFill>
                <a:latin typeface="Asap" panose="020B0604020202020204" charset="-93"/>
              </a:rPr>
              <a:t>Nhiều</a:t>
            </a:r>
            <a:r>
              <a:rPr lang="en-US" sz="1000" kern="1200" dirty="0">
                <a:solidFill>
                  <a:prstClr val="white"/>
                </a:solidFill>
                <a:latin typeface="Asap" panose="020B0604020202020204" charset="-93"/>
              </a:rPr>
              <a:t> </a:t>
            </a:r>
            <a:r>
              <a:rPr lang="en-US" sz="1000" kern="1200" dirty="0" err="1">
                <a:solidFill>
                  <a:prstClr val="white"/>
                </a:solidFill>
                <a:latin typeface="Asap" panose="020B0604020202020204" charset="-93"/>
              </a:rPr>
              <a:t>lắm</a:t>
            </a:r>
            <a:r>
              <a:rPr lang="en-US" sz="1000" kern="1200" dirty="0">
                <a:solidFill>
                  <a:prstClr val="white"/>
                </a:solidFill>
                <a:latin typeface="Asap" panose="020B0604020202020204" charset="-93"/>
              </a:rPr>
              <a:t>, </a:t>
            </a:r>
            <a:r>
              <a:rPr lang="en-US" sz="1000" kern="1200" dirty="0" err="1">
                <a:solidFill>
                  <a:prstClr val="white"/>
                </a:solidFill>
                <a:latin typeface="Asap" panose="020B0604020202020204" charset="-93"/>
              </a:rPr>
              <a:t>không</a:t>
            </a:r>
            <a:r>
              <a:rPr lang="en-US" sz="1000" kern="1200" dirty="0">
                <a:solidFill>
                  <a:prstClr val="white"/>
                </a:solidFill>
                <a:latin typeface="Asap" panose="020B0604020202020204" charset="-93"/>
              </a:rPr>
              <a:t> </a:t>
            </a:r>
            <a:r>
              <a:rPr lang="en-US" sz="1000" kern="1200" dirty="0" err="1">
                <a:solidFill>
                  <a:prstClr val="white"/>
                </a:solidFill>
                <a:latin typeface="Asap" panose="020B0604020202020204" charset="-93"/>
              </a:rPr>
              <a:t>biết</a:t>
            </a:r>
            <a:r>
              <a:rPr lang="en-US" sz="1000" kern="1200" dirty="0">
                <a:solidFill>
                  <a:prstClr val="white"/>
                </a:solidFill>
                <a:latin typeface="Asap" panose="020B0604020202020204" charset="-93"/>
              </a:rPr>
              <a:t> </a:t>
            </a:r>
            <a:r>
              <a:rPr lang="en-US" sz="1000" kern="1200" dirty="0" err="1">
                <a:solidFill>
                  <a:prstClr val="white"/>
                </a:solidFill>
                <a:latin typeface="Asap" panose="020B0604020202020204" charset="-93"/>
              </a:rPr>
              <a:t>đâu</a:t>
            </a:r>
            <a:r>
              <a:rPr lang="en-US" sz="1000" kern="1200" dirty="0">
                <a:solidFill>
                  <a:prstClr val="white"/>
                </a:solidFill>
                <a:latin typeface="Asap" panose="020B0604020202020204" charset="-93"/>
              </a:rPr>
              <a:t> !</a:t>
            </a:r>
          </a:p>
        </p:txBody>
      </p:sp>
    </p:spTree>
    <p:extLst>
      <p:ext uri="{BB962C8B-B14F-4D97-AF65-F5344CB8AC3E}">
        <p14:creationId xmlns:p14="http://schemas.microsoft.com/office/powerpoint/2010/main" val="2621972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7"/>
        <p:cNvGrpSpPr/>
        <p:nvPr/>
      </p:nvGrpSpPr>
      <p:grpSpPr>
        <a:xfrm>
          <a:off x="0" y="0"/>
          <a:ext cx="0" cy="0"/>
          <a:chOff x="0" y="0"/>
          <a:chExt cx="0" cy="0"/>
        </a:xfrm>
      </p:grpSpPr>
      <p:sp>
        <p:nvSpPr>
          <p:cNvPr id="8" name="Google Shape;1810;p48">
            <a:extLst>
              <a:ext uri="{FF2B5EF4-FFF2-40B4-BE49-F238E27FC236}">
                <a16:creationId xmlns:a16="http://schemas.microsoft.com/office/drawing/2014/main" id="{7FD84A1E-E24B-B987-5E5B-B825C439B587}"/>
              </a:ext>
            </a:extLst>
          </p:cNvPr>
          <p:cNvSpPr txBox="1">
            <a:spLocks noGrp="1"/>
          </p:cNvSpPr>
          <p:nvPr>
            <p:ph type="title"/>
          </p:nvPr>
        </p:nvSpPr>
        <p:spPr>
          <a:xfrm>
            <a:off x="2962229" y="2839312"/>
            <a:ext cx="3946570" cy="71170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err="1"/>
              <a:t>Tác</a:t>
            </a:r>
            <a:r>
              <a:rPr lang="en-US" dirty="0"/>
              <a:t> </a:t>
            </a:r>
            <a:r>
              <a:rPr lang="en-US" dirty="0" err="1"/>
              <a:t>Dụng</a:t>
            </a:r>
            <a:r>
              <a:rPr lang="en-US" dirty="0"/>
              <a:t> </a:t>
            </a:r>
            <a:r>
              <a:rPr lang="en-US" dirty="0" err="1"/>
              <a:t>Nhiệt</a:t>
            </a:r>
            <a:endParaRPr lang="en-US" dirty="0"/>
          </a:p>
        </p:txBody>
      </p:sp>
      <p:sp>
        <p:nvSpPr>
          <p:cNvPr id="9" name="Google Shape;1817;p48">
            <a:extLst>
              <a:ext uri="{FF2B5EF4-FFF2-40B4-BE49-F238E27FC236}">
                <a16:creationId xmlns:a16="http://schemas.microsoft.com/office/drawing/2014/main" id="{9BEB3955-B4A4-CEDA-5257-9001D63B7138}"/>
              </a:ext>
            </a:extLst>
          </p:cNvPr>
          <p:cNvSpPr txBox="1"/>
          <p:nvPr/>
        </p:nvSpPr>
        <p:spPr>
          <a:xfrm>
            <a:off x="1914624" y="2826889"/>
            <a:ext cx="1336929" cy="841800"/>
          </a:xfrm>
          <a:prstGeom prst="rect">
            <a:avLst/>
          </a:prstGeom>
          <a:noFill/>
          <a:ln>
            <a:noFill/>
          </a:ln>
          <a:effectLst>
            <a:glow rad="228600">
              <a:schemeClr val="accent1">
                <a:satMod val="175000"/>
                <a:alpha val="40000"/>
              </a:schemeClr>
            </a:glow>
          </a:effectLst>
        </p:spPr>
        <p:txBody>
          <a:bodyPr spcFirstLastPara="1" wrap="square" lIns="91425" tIns="0" rIns="91425" bIns="91425" anchor="ctr" anchorCtr="0">
            <a:noAutofit/>
          </a:bodyPr>
          <a:lstStyle/>
          <a:p>
            <a:pPr marL="0" lvl="0" indent="0" algn="ctr" rtl="0">
              <a:spcBef>
                <a:spcPts val="0"/>
              </a:spcBef>
              <a:spcAft>
                <a:spcPts val="0"/>
              </a:spcAft>
              <a:buNone/>
            </a:pPr>
            <a:r>
              <a:rPr lang="en" sz="6600" b="1" dirty="0">
                <a:solidFill>
                  <a:schemeClr val="lt1"/>
                </a:solidFill>
                <a:effectLst>
                  <a:glow rad="139700">
                    <a:schemeClr val="accent1">
                      <a:satMod val="175000"/>
                      <a:alpha val="40000"/>
                    </a:schemeClr>
                  </a:glow>
                </a:effectLst>
                <a:latin typeface="Roboto"/>
                <a:ea typeface="Roboto"/>
                <a:cs typeface="Roboto"/>
                <a:sym typeface="Roboto"/>
              </a:rPr>
              <a:t>01</a:t>
            </a:r>
            <a:endParaRPr sz="6600" b="1" dirty="0">
              <a:solidFill>
                <a:schemeClr val="lt1"/>
              </a:solidFill>
              <a:effectLst>
                <a:glow rad="139700">
                  <a:schemeClr val="accent1">
                    <a:satMod val="175000"/>
                    <a:alpha val="40000"/>
                  </a:schemeClr>
                </a:glow>
              </a:effectLst>
              <a:latin typeface="Roboto"/>
              <a:ea typeface="Roboto"/>
              <a:cs typeface="Roboto"/>
              <a:sym typeface="Roboto"/>
            </a:endParaRPr>
          </a:p>
        </p:txBody>
      </p:sp>
      <p:grpSp>
        <p:nvGrpSpPr>
          <p:cNvPr id="2" name="Group 1">
            <a:extLst>
              <a:ext uri="{FF2B5EF4-FFF2-40B4-BE49-F238E27FC236}">
                <a16:creationId xmlns:a16="http://schemas.microsoft.com/office/drawing/2014/main" id="{AE2CAACC-FB3F-71C1-1D12-0C68AF666913}"/>
              </a:ext>
            </a:extLst>
          </p:cNvPr>
          <p:cNvGrpSpPr/>
          <p:nvPr/>
        </p:nvGrpSpPr>
        <p:grpSpPr>
          <a:xfrm>
            <a:off x="3672468" y="1016284"/>
            <a:ext cx="1692932" cy="1692932"/>
            <a:chOff x="1360531" y="1442235"/>
            <a:chExt cx="907756" cy="907756"/>
          </a:xfrm>
        </p:grpSpPr>
        <p:sp>
          <p:nvSpPr>
            <p:cNvPr id="3" name="Oval 2">
              <a:extLst>
                <a:ext uri="{FF2B5EF4-FFF2-40B4-BE49-F238E27FC236}">
                  <a16:creationId xmlns:a16="http://schemas.microsoft.com/office/drawing/2014/main" id="{309A1D37-F556-5E11-F576-8ABB54FC01AD}"/>
                </a:ext>
              </a:extLst>
            </p:cNvPr>
            <p:cNvSpPr/>
            <p:nvPr/>
          </p:nvSpPr>
          <p:spPr>
            <a:xfrm>
              <a:off x="1360531" y="1442235"/>
              <a:ext cx="907756" cy="907756"/>
            </a:xfrm>
            <a:prstGeom prst="ellipse">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E925C71-9491-99BB-9EC1-14D8A6F36304}"/>
                </a:ext>
              </a:extLst>
            </p:cNvPr>
            <p:cNvPicPr>
              <a:picLocks noChangeAspect="1"/>
            </p:cNvPicPr>
            <p:nvPr/>
          </p:nvPicPr>
          <p:blipFill>
            <a:blip r:embed="rId3"/>
            <a:stretch>
              <a:fillRect/>
            </a:stretch>
          </p:blipFill>
          <p:spPr>
            <a:xfrm>
              <a:off x="1543627" y="1625331"/>
              <a:ext cx="541564" cy="54156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47"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976"/>
        <p:cNvGrpSpPr/>
        <p:nvPr/>
      </p:nvGrpSpPr>
      <p:grpSpPr>
        <a:xfrm>
          <a:off x="0" y="0"/>
          <a:ext cx="0" cy="0"/>
          <a:chOff x="0" y="0"/>
          <a:chExt cx="0" cy="0"/>
        </a:xfrm>
      </p:grpSpPr>
      <p:sp>
        <p:nvSpPr>
          <p:cNvPr id="13" name="Google Shape;1837;p51">
            <a:extLst>
              <a:ext uri="{FF2B5EF4-FFF2-40B4-BE49-F238E27FC236}">
                <a16:creationId xmlns:a16="http://schemas.microsoft.com/office/drawing/2014/main" id="{C4B45775-4799-AE40-88C0-A448363D17D4}"/>
              </a:ext>
            </a:extLst>
          </p:cNvPr>
          <p:cNvSpPr txBox="1">
            <a:spLocks noGrp="1"/>
          </p:cNvSpPr>
          <p:nvPr>
            <p:ph type="title"/>
          </p:nvPr>
        </p:nvSpPr>
        <p:spPr>
          <a:xfrm>
            <a:off x="7079825" y="127915"/>
            <a:ext cx="1886015" cy="48512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t>Thí Nghiệm</a:t>
            </a:r>
            <a:endParaRPr sz="2400" dirty="0"/>
          </a:p>
        </p:txBody>
      </p:sp>
      <p:sp>
        <p:nvSpPr>
          <p:cNvPr id="63" name="Google Shape;1832;p50">
            <a:extLst>
              <a:ext uri="{FF2B5EF4-FFF2-40B4-BE49-F238E27FC236}">
                <a16:creationId xmlns:a16="http://schemas.microsoft.com/office/drawing/2014/main" id="{946F353C-84CC-0332-EC41-D4955E5EFF80}"/>
              </a:ext>
            </a:extLst>
          </p:cNvPr>
          <p:cNvSpPr txBox="1">
            <a:spLocks noGrp="1"/>
          </p:cNvSpPr>
          <p:nvPr>
            <p:ph type="subTitle" idx="1"/>
          </p:nvPr>
        </p:nvSpPr>
        <p:spPr>
          <a:xfrm>
            <a:off x="5077893" y="1054973"/>
            <a:ext cx="3683950" cy="610382"/>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2000" dirty="0" err="1"/>
              <a:t>Lắp</a:t>
            </a:r>
            <a:r>
              <a:rPr lang="en-US" sz="2000" dirty="0"/>
              <a:t> </a:t>
            </a:r>
            <a:r>
              <a:rPr lang="en-US" sz="2000" dirty="0" err="1"/>
              <a:t>các</a:t>
            </a:r>
            <a:r>
              <a:rPr lang="en-US" sz="2000" dirty="0"/>
              <a:t> </a:t>
            </a:r>
            <a:r>
              <a:rPr lang="en-US" sz="2000" dirty="0" err="1"/>
              <a:t>dụng</a:t>
            </a:r>
            <a:r>
              <a:rPr lang="en-US" sz="2000" dirty="0"/>
              <a:t> </a:t>
            </a:r>
            <a:r>
              <a:rPr lang="en-US" sz="2000" dirty="0" err="1"/>
              <a:t>cụ</a:t>
            </a:r>
            <a:r>
              <a:rPr lang="en-US" sz="2000" dirty="0"/>
              <a:t> </a:t>
            </a:r>
            <a:r>
              <a:rPr lang="en-US" sz="2000" dirty="0" err="1"/>
              <a:t>như</a:t>
            </a:r>
            <a:r>
              <a:rPr lang="en-US" sz="2000" dirty="0"/>
              <a:t> </a:t>
            </a:r>
            <a:r>
              <a:rPr lang="en-US" sz="2000" dirty="0" err="1"/>
              <a:t>hình</a:t>
            </a:r>
            <a:r>
              <a:rPr lang="en-US" sz="2000" dirty="0"/>
              <a:t> 23.1</a:t>
            </a:r>
            <a:endParaRPr sz="2000" dirty="0"/>
          </a:p>
        </p:txBody>
      </p:sp>
      <p:sp>
        <p:nvSpPr>
          <p:cNvPr id="2" name="Flowchart: Manual Input 1">
            <a:extLst>
              <a:ext uri="{FF2B5EF4-FFF2-40B4-BE49-F238E27FC236}">
                <a16:creationId xmlns:a16="http://schemas.microsoft.com/office/drawing/2014/main" id="{FB8AE44D-12EB-1F8B-B420-0355E17DBE38}"/>
              </a:ext>
            </a:extLst>
          </p:cNvPr>
          <p:cNvSpPr/>
          <p:nvPr/>
        </p:nvSpPr>
        <p:spPr>
          <a:xfrm rot="16200000" flipH="1" flipV="1">
            <a:off x="358138" y="-358137"/>
            <a:ext cx="5143501" cy="5859782"/>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Google Shape;1832;p50">
            <a:extLst>
              <a:ext uri="{FF2B5EF4-FFF2-40B4-BE49-F238E27FC236}">
                <a16:creationId xmlns:a16="http://schemas.microsoft.com/office/drawing/2014/main" id="{DD589D41-5367-5592-CAEC-38DF4EDFC2DF}"/>
              </a:ext>
            </a:extLst>
          </p:cNvPr>
          <p:cNvSpPr txBox="1">
            <a:spLocks/>
          </p:cNvSpPr>
          <p:nvPr/>
        </p:nvSpPr>
        <p:spPr>
          <a:xfrm>
            <a:off x="2020133" y="4245396"/>
            <a:ext cx="1362467" cy="6103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1pPr>
            <a:lvl2pPr marL="914400" marR="0" lvl="1"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2pPr>
            <a:lvl3pPr marL="1371600" marR="0" lvl="2"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3pPr>
            <a:lvl4pPr marL="1828800" marR="0" lvl="3"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4pPr>
            <a:lvl5pPr marL="2286000" marR="0" lvl="4"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5pPr>
            <a:lvl6pPr marL="2743200" marR="0" lvl="5"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6pPr>
            <a:lvl7pPr marL="3200400" marR="0" lvl="6"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7pPr>
            <a:lvl8pPr marL="3657600" marR="0" lvl="7"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8pPr>
            <a:lvl9pPr marL="4114800" marR="0" lvl="8"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9pPr>
          </a:lstStyle>
          <a:p>
            <a:pPr marL="0" indent="0"/>
            <a:r>
              <a:rPr lang="en-US" sz="2000" b="1" dirty="0" err="1">
                <a:solidFill>
                  <a:schemeClr val="tx1"/>
                </a:solidFill>
              </a:rPr>
              <a:t>Hình</a:t>
            </a:r>
            <a:r>
              <a:rPr lang="en-US" sz="2000" b="1" dirty="0">
                <a:solidFill>
                  <a:schemeClr val="tx1"/>
                </a:solidFill>
              </a:rPr>
              <a:t> 23.1</a:t>
            </a:r>
          </a:p>
        </p:txBody>
      </p:sp>
      <p:pic>
        <p:nvPicPr>
          <p:cNvPr id="71" name="Graphic 70" descr="Line arrow Slight curve">
            <a:extLst>
              <a:ext uri="{FF2B5EF4-FFF2-40B4-BE49-F238E27FC236}">
                <a16:creationId xmlns:a16="http://schemas.microsoft.com/office/drawing/2014/main" id="{3E039AB1-1DA6-8BF7-A0DD-D7BACCDB97E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7146772">
            <a:off x="597384" y="1680325"/>
            <a:ext cx="521537" cy="372366"/>
          </a:xfrm>
          <a:prstGeom prst="rect">
            <a:avLst/>
          </a:prstGeom>
        </p:spPr>
      </p:pic>
      <p:sp>
        <p:nvSpPr>
          <p:cNvPr id="72" name="Google Shape;1832;p50">
            <a:extLst>
              <a:ext uri="{FF2B5EF4-FFF2-40B4-BE49-F238E27FC236}">
                <a16:creationId xmlns:a16="http://schemas.microsoft.com/office/drawing/2014/main" id="{2CFA30E4-EFC9-457A-04DD-E181CDAA982E}"/>
              </a:ext>
            </a:extLst>
          </p:cNvPr>
          <p:cNvSpPr txBox="1">
            <a:spLocks/>
          </p:cNvSpPr>
          <p:nvPr/>
        </p:nvSpPr>
        <p:spPr>
          <a:xfrm>
            <a:off x="476713" y="1048349"/>
            <a:ext cx="1055970" cy="6103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1pPr>
            <a:lvl2pPr marL="914400" marR="0" lvl="1"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2pPr>
            <a:lvl3pPr marL="1371600" marR="0" lvl="2"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3pPr>
            <a:lvl4pPr marL="1828800" marR="0" lvl="3"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4pPr>
            <a:lvl5pPr marL="2286000" marR="0" lvl="4"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5pPr>
            <a:lvl6pPr marL="2743200" marR="0" lvl="5"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6pPr>
            <a:lvl7pPr marL="3200400" marR="0" lvl="6"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7pPr>
            <a:lvl8pPr marL="3657600" marR="0" lvl="7"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8pPr>
            <a:lvl9pPr marL="4114800" marR="0" lvl="8"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9pPr>
          </a:lstStyle>
          <a:p>
            <a:pPr marL="0" indent="0"/>
            <a:r>
              <a:rPr lang="en-US" sz="2000" dirty="0" err="1">
                <a:solidFill>
                  <a:srgbClr val="C00000"/>
                </a:solidFill>
              </a:rPr>
              <a:t>Dây</a:t>
            </a:r>
            <a:r>
              <a:rPr lang="en-US" sz="2000" dirty="0">
                <a:solidFill>
                  <a:srgbClr val="C00000"/>
                </a:solidFill>
              </a:rPr>
              <a:t> </a:t>
            </a:r>
            <a:r>
              <a:rPr lang="en-US" sz="2000" dirty="0" err="1">
                <a:solidFill>
                  <a:srgbClr val="C00000"/>
                </a:solidFill>
              </a:rPr>
              <a:t>sắt</a:t>
            </a:r>
            <a:r>
              <a:rPr lang="en-US" sz="2000" dirty="0">
                <a:solidFill>
                  <a:srgbClr val="C00000"/>
                </a:solidFill>
              </a:rPr>
              <a:t> </a:t>
            </a:r>
          </a:p>
        </p:txBody>
      </p:sp>
      <p:sp>
        <p:nvSpPr>
          <p:cNvPr id="83" name="Google Shape;1832;p50">
            <a:extLst>
              <a:ext uri="{FF2B5EF4-FFF2-40B4-BE49-F238E27FC236}">
                <a16:creationId xmlns:a16="http://schemas.microsoft.com/office/drawing/2014/main" id="{2B5D8028-A0AE-BBDE-FAFE-6A5E181CB1B8}"/>
              </a:ext>
            </a:extLst>
          </p:cNvPr>
          <p:cNvSpPr txBox="1">
            <a:spLocks/>
          </p:cNvSpPr>
          <p:nvPr/>
        </p:nvSpPr>
        <p:spPr>
          <a:xfrm>
            <a:off x="5337975" y="1623877"/>
            <a:ext cx="2421929" cy="68172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1pPr>
            <a:lvl2pPr marL="914400" marR="0" lvl="1"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2pPr>
            <a:lvl3pPr marL="1371600" marR="0" lvl="2"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3pPr>
            <a:lvl4pPr marL="1828800" marR="0" lvl="3"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4pPr>
            <a:lvl5pPr marL="2286000" marR="0" lvl="4"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5pPr>
            <a:lvl6pPr marL="2743200" marR="0" lvl="5"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6pPr>
            <a:lvl7pPr marL="3200400" marR="0" lvl="6"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7pPr>
            <a:lvl8pPr marL="3657600" marR="0" lvl="7"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8pPr>
            <a:lvl9pPr marL="4114800" marR="0" lvl="8"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9pPr>
          </a:lstStyle>
          <a:p>
            <a:pPr marL="0" indent="0"/>
            <a:r>
              <a:rPr lang="en-US" sz="2000" dirty="0" err="1"/>
              <a:t>Đóng</a:t>
            </a:r>
            <a:r>
              <a:rPr lang="en-US" sz="2000" dirty="0"/>
              <a:t> </a:t>
            </a:r>
            <a:r>
              <a:rPr lang="en-US" sz="2000" dirty="0" err="1"/>
              <a:t>công</a:t>
            </a:r>
            <a:r>
              <a:rPr lang="en-US" sz="2000" dirty="0"/>
              <a:t> </a:t>
            </a:r>
            <a:r>
              <a:rPr lang="en-US" sz="2000" dirty="0" err="1"/>
              <a:t>tắc</a:t>
            </a:r>
            <a:r>
              <a:rPr lang="en-US" sz="2000" dirty="0"/>
              <a:t> K</a:t>
            </a:r>
            <a:endParaRPr lang="vi-VN" sz="2000" dirty="0"/>
          </a:p>
        </p:txBody>
      </p:sp>
      <p:grpSp>
        <p:nvGrpSpPr>
          <p:cNvPr id="41" name="Group 40">
            <a:extLst>
              <a:ext uri="{FF2B5EF4-FFF2-40B4-BE49-F238E27FC236}">
                <a16:creationId xmlns:a16="http://schemas.microsoft.com/office/drawing/2014/main" id="{95DBC58A-DE19-A209-F9B8-C067D900866A}"/>
              </a:ext>
            </a:extLst>
          </p:cNvPr>
          <p:cNvGrpSpPr/>
          <p:nvPr/>
        </p:nvGrpSpPr>
        <p:grpSpPr>
          <a:xfrm>
            <a:off x="-11848" y="1632304"/>
            <a:ext cx="5268864" cy="2681625"/>
            <a:chOff x="4560936" y="3199469"/>
            <a:chExt cx="5672289" cy="2886951"/>
          </a:xfrm>
        </p:grpSpPr>
        <p:sp>
          <p:nvSpPr>
            <p:cNvPr id="42" name="Parallelogram 41">
              <a:extLst>
                <a:ext uri="{FF2B5EF4-FFF2-40B4-BE49-F238E27FC236}">
                  <a16:creationId xmlns:a16="http://schemas.microsoft.com/office/drawing/2014/main" id="{03719885-B971-3578-EBC4-93CFB2485356}"/>
                </a:ext>
              </a:extLst>
            </p:cNvPr>
            <p:cNvSpPr/>
            <p:nvPr/>
          </p:nvSpPr>
          <p:spPr>
            <a:xfrm flipV="1">
              <a:off x="8432667" y="3607457"/>
              <a:ext cx="843765" cy="355035"/>
            </a:xfrm>
            <a:prstGeom prst="parallelogram">
              <a:avLst>
                <a:gd name="adj" fmla="val 15011"/>
              </a:avLst>
            </a:prstGeom>
            <a:solidFill>
              <a:srgbClr val="B7EC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j-lt"/>
                <a:ea typeface="+mn-ea"/>
                <a:cs typeface="+mn-cs"/>
              </a:endParaRPr>
            </a:p>
          </p:txBody>
        </p:sp>
        <p:sp>
          <p:nvSpPr>
            <p:cNvPr id="43" name="Parallelogram 42">
              <a:extLst>
                <a:ext uri="{FF2B5EF4-FFF2-40B4-BE49-F238E27FC236}">
                  <a16:creationId xmlns:a16="http://schemas.microsoft.com/office/drawing/2014/main" id="{2A6D9080-8DF0-B5C8-2AF0-C23340787766}"/>
                </a:ext>
              </a:extLst>
            </p:cNvPr>
            <p:cNvSpPr/>
            <p:nvPr/>
          </p:nvSpPr>
          <p:spPr>
            <a:xfrm flipV="1">
              <a:off x="7116756" y="3611044"/>
              <a:ext cx="843765" cy="355035"/>
            </a:xfrm>
            <a:prstGeom prst="parallelogram">
              <a:avLst>
                <a:gd name="adj" fmla="val 15011"/>
              </a:avLst>
            </a:prstGeom>
            <a:solidFill>
              <a:srgbClr val="B7EC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j-lt"/>
                <a:ea typeface="+mn-ea"/>
                <a:cs typeface="+mn-cs"/>
              </a:endParaRPr>
            </a:p>
          </p:txBody>
        </p:sp>
        <p:sp>
          <p:nvSpPr>
            <p:cNvPr id="44" name="Parallelogram 43">
              <a:extLst>
                <a:ext uri="{FF2B5EF4-FFF2-40B4-BE49-F238E27FC236}">
                  <a16:creationId xmlns:a16="http://schemas.microsoft.com/office/drawing/2014/main" id="{F363D56A-4B33-2114-4F96-F4AE4A6D23D0}"/>
                </a:ext>
              </a:extLst>
            </p:cNvPr>
            <p:cNvSpPr/>
            <p:nvPr/>
          </p:nvSpPr>
          <p:spPr>
            <a:xfrm flipV="1">
              <a:off x="5721514" y="3591982"/>
              <a:ext cx="843765" cy="355035"/>
            </a:xfrm>
            <a:prstGeom prst="parallelogram">
              <a:avLst>
                <a:gd name="adj" fmla="val 15011"/>
              </a:avLst>
            </a:prstGeom>
            <a:solidFill>
              <a:srgbClr val="B7EC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j-lt"/>
                <a:ea typeface="+mn-ea"/>
                <a:cs typeface="+mn-cs"/>
              </a:endParaRPr>
            </a:p>
          </p:txBody>
        </p:sp>
        <p:cxnSp>
          <p:nvCxnSpPr>
            <p:cNvPr id="45" name="Straight Connector 44">
              <a:extLst>
                <a:ext uri="{FF2B5EF4-FFF2-40B4-BE49-F238E27FC236}">
                  <a16:creationId xmlns:a16="http://schemas.microsoft.com/office/drawing/2014/main" id="{91C132A0-C683-D8CB-3C98-E91161C6AC46}"/>
                </a:ext>
              </a:extLst>
            </p:cNvPr>
            <p:cNvCxnSpPr>
              <a:cxnSpLocks/>
            </p:cNvCxnSpPr>
            <p:nvPr/>
          </p:nvCxnSpPr>
          <p:spPr>
            <a:xfrm>
              <a:off x="5230428" y="3669686"/>
              <a:ext cx="4582357" cy="0"/>
            </a:xfrm>
            <a:prstGeom prst="line">
              <a:avLst/>
            </a:prstGeom>
            <a:noFill/>
            <a:ln w="57150" cap="flat" cmpd="sng" algn="ctr">
              <a:solidFill>
                <a:sysClr val="windowText" lastClr="000000"/>
              </a:solidFill>
              <a:prstDash val="solid"/>
              <a:miter lim="800000"/>
              <a:headEnd type="none" w="med" len="med"/>
              <a:tailEnd type="none" w="med" len="med"/>
            </a:ln>
            <a:effectLst/>
          </p:spPr>
        </p:cxnSp>
        <p:cxnSp>
          <p:nvCxnSpPr>
            <p:cNvPr id="46" name="Straight Connector 45">
              <a:extLst>
                <a:ext uri="{FF2B5EF4-FFF2-40B4-BE49-F238E27FC236}">
                  <a16:creationId xmlns:a16="http://schemas.microsoft.com/office/drawing/2014/main" id="{92A0C1B4-94FA-3259-A5E4-D9C9596F35A0}"/>
                </a:ext>
              </a:extLst>
            </p:cNvPr>
            <p:cNvCxnSpPr>
              <a:cxnSpLocks/>
            </p:cNvCxnSpPr>
            <p:nvPr/>
          </p:nvCxnSpPr>
          <p:spPr>
            <a:xfrm>
              <a:off x="5230427" y="5581934"/>
              <a:ext cx="4589755" cy="0"/>
            </a:xfrm>
            <a:prstGeom prst="line">
              <a:avLst/>
            </a:prstGeom>
            <a:noFill/>
            <a:ln w="28575" cap="flat" cmpd="sng" algn="ctr">
              <a:solidFill>
                <a:sysClr val="windowText" lastClr="000000"/>
              </a:solidFill>
              <a:prstDash val="solid"/>
              <a:miter lim="800000"/>
            </a:ln>
            <a:effectLst/>
          </p:spPr>
        </p:cxnSp>
        <p:grpSp>
          <p:nvGrpSpPr>
            <p:cNvPr id="47" name="Group 46">
              <a:extLst>
                <a:ext uri="{FF2B5EF4-FFF2-40B4-BE49-F238E27FC236}">
                  <a16:creationId xmlns:a16="http://schemas.microsoft.com/office/drawing/2014/main" id="{B064597C-C20C-B861-38AA-BCA8C57CD536}"/>
                </a:ext>
              </a:extLst>
            </p:cNvPr>
            <p:cNvGrpSpPr/>
            <p:nvPr/>
          </p:nvGrpSpPr>
          <p:grpSpPr>
            <a:xfrm>
              <a:off x="7591953" y="5166153"/>
              <a:ext cx="1177869" cy="804815"/>
              <a:chOff x="7032916" y="4182866"/>
              <a:chExt cx="1177869" cy="804815"/>
            </a:xfrm>
          </p:grpSpPr>
          <p:sp>
            <p:nvSpPr>
              <p:cNvPr id="86" name="Rectangle 85">
                <a:extLst>
                  <a:ext uri="{FF2B5EF4-FFF2-40B4-BE49-F238E27FC236}">
                    <a16:creationId xmlns:a16="http://schemas.microsoft.com/office/drawing/2014/main" id="{CFD4B057-6D92-DEEB-6DE7-1363D9330707}"/>
                  </a:ext>
                </a:extLst>
              </p:cNvPr>
              <p:cNvSpPr/>
              <p:nvPr/>
            </p:nvSpPr>
            <p:spPr>
              <a:xfrm>
                <a:off x="7558808" y="4377963"/>
                <a:ext cx="153760" cy="40707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j-lt"/>
                  <a:ea typeface="+mn-ea"/>
                  <a:cs typeface="+mn-cs"/>
                </a:endParaRPr>
              </a:p>
            </p:txBody>
          </p:sp>
          <p:grpSp>
            <p:nvGrpSpPr>
              <p:cNvPr id="87" name="Group 86">
                <a:extLst>
                  <a:ext uri="{FF2B5EF4-FFF2-40B4-BE49-F238E27FC236}">
                    <a16:creationId xmlns:a16="http://schemas.microsoft.com/office/drawing/2014/main" id="{5918B478-5562-0939-B7AC-C7874EF80F3B}"/>
                  </a:ext>
                </a:extLst>
              </p:cNvPr>
              <p:cNvGrpSpPr/>
              <p:nvPr/>
            </p:nvGrpSpPr>
            <p:grpSpPr>
              <a:xfrm>
                <a:off x="7032916" y="4182866"/>
                <a:ext cx="1177869" cy="804815"/>
                <a:chOff x="560451" y="2295932"/>
                <a:chExt cx="1177869" cy="804815"/>
              </a:xfrm>
            </p:grpSpPr>
            <p:cxnSp>
              <p:nvCxnSpPr>
                <p:cNvPr id="88" name="Straight Connector 87">
                  <a:extLst>
                    <a:ext uri="{FF2B5EF4-FFF2-40B4-BE49-F238E27FC236}">
                      <a16:creationId xmlns:a16="http://schemas.microsoft.com/office/drawing/2014/main" id="{3B3B3AD6-BAF5-2760-4954-96015BC78E1D}"/>
                    </a:ext>
                  </a:extLst>
                </p:cNvPr>
                <p:cNvCxnSpPr>
                  <a:cxnSpLocks/>
                </p:cNvCxnSpPr>
                <p:nvPr/>
              </p:nvCxnSpPr>
              <p:spPr>
                <a:xfrm>
                  <a:off x="1220736" y="2536209"/>
                  <a:ext cx="0" cy="342674"/>
                </a:xfrm>
                <a:prstGeom prst="line">
                  <a:avLst/>
                </a:prstGeom>
                <a:noFill/>
                <a:ln w="28575" cap="flat" cmpd="sng" algn="ctr">
                  <a:solidFill>
                    <a:sysClr val="windowText" lastClr="000000"/>
                  </a:solidFill>
                  <a:prstDash val="solid"/>
                  <a:miter lim="800000"/>
                </a:ln>
                <a:effectLst/>
              </p:spPr>
            </p:cxnSp>
            <p:cxnSp>
              <p:nvCxnSpPr>
                <p:cNvPr id="89" name="Straight Connector 88">
                  <a:extLst>
                    <a:ext uri="{FF2B5EF4-FFF2-40B4-BE49-F238E27FC236}">
                      <a16:creationId xmlns:a16="http://schemas.microsoft.com/office/drawing/2014/main" id="{E5067977-0140-C0EA-9C72-6A5421C1E7F7}"/>
                    </a:ext>
                  </a:extLst>
                </p:cNvPr>
                <p:cNvCxnSpPr/>
                <p:nvPr/>
              </p:nvCxnSpPr>
              <p:spPr>
                <a:xfrm>
                  <a:off x="1220736" y="2710851"/>
                  <a:ext cx="517584" cy="0"/>
                </a:xfrm>
                <a:prstGeom prst="line">
                  <a:avLst/>
                </a:prstGeom>
                <a:noFill/>
                <a:ln w="28575" cap="flat" cmpd="sng" algn="ctr">
                  <a:solidFill>
                    <a:sysClr val="windowText" lastClr="000000"/>
                  </a:solidFill>
                  <a:prstDash val="solid"/>
                  <a:miter lim="800000"/>
                </a:ln>
                <a:effectLst/>
              </p:spPr>
            </p:cxnSp>
            <p:cxnSp>
              <p:nvCxnSpPr>
                <p:cNvPr id="90" name="Straight Connector 89">
                  <a:extLst>
                    <a:ext uri="{FF2B5EF4-FFF2-40B4-BE49-F238E27FC236}">
                      <a16:creationId xmlns:a16="http://schemas.microsoft.com/office/drawing/2014/main" id="{A88A174F-DB18-69B2-B8D7-175B3AADE9A4}"/>
                    </a:ext>
                  </a:extLst>
                </p:cNvPr>
                <p:cNvCxnSpPr/>
                <p:nvPr/>
              </p:nvCxnSpPr>
              <p:spPr>
                <a:xfrm>
                  <a:off x="560451" y="2711683"/>
                  <a:ext cx="517584" cy="0"/>
                </a:xfrm>
                <a:prstGeom prst="line">
                  <a:avLst/>
                </a:prstGeom>
                <a:noFill/>
                <a:ln w="28575" cap="flat" cmpd="sng" algn="ctr">
                  <a:solidFill>
                    <a:sysClr val="windowText" lastClr="000000"/>
                  </a:solidFill>
                  <a:prstDash val="solid"/>
                  <a:miter lim="800000"/>
                </a:ln>
                <a:effectLst/>
              </p:spPr>
            </p:cxnSp>
            <p:sp>
              <p:nvSpPr>
                <p:cNvPr id="91" name="TextBox 90">
                  <a:extLst>
                    <a:ext uri="{FF2B5EF4-FFF2-40B4-BE49-F238E27FC236}">
                      <a16:creationId xmlns:a16="http://schemas.microsoft.com/office/drawing/2014/main" id="{45319CE3-FE0F-1972-C3B7-CC682BC68230}"/>
                    </a:ext>
                  </a:extLst>
                </p:cNvPr>
                <p:cNvSpPr txBox="1"/>
                <p:nvPr/>
              </p:nvSpPr>
              <p:spPr>
                <a:xfrm>
                  <a:off x="669054" y="2375429"/>
                  <a:ext cx="482459" cy="331343"/>
                </a:xfrm>
                <a:prstGeom prst="rect">
                  <a:avLst/>
                </a:prstGeom>
                <a:noFill/>
                <a:ln w="28575">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a:t>
                  </a:r>
                </a:p>
              </p:txBody>
            </p:sp>
            <p:sp>
              <p:nvSpPr>
                <p:cNvPr id="92" name="TextBox 91">
                  <a:extLst>
                    <a:ext uri="{FF2B5EF4-FFF2-40B4-BE49-F238E27FC236}">
                      <a16:creationId xmlns:a16="http://schemas.microsoft.com/office/drawing/2014/main" id="{5F355000-6774-FE9C-54F4-9971C310EFA6}"/>
                    </a:ext>
                  </a:extLst>
                </p:cNvPr>
                <p:cNvSpPr txBox="1"/>
                <p:nvPr/>
              </p:nvSpPr>
              <p:spPr>
                <a:xfrm>
                  <a:off x="1125899" y="2295932"/>
                  <a:ext cx="482459" cy="331343"/>
                </a:xfrm>
                <a:prstGeom prst="rect">
                  <a:avLst/>
                </a:prstGeom>
                <a:noFill/>
                <a:ln w="28575">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_</a:t>
                  </a:r>
                </a:p>
              </p:txBody>
            </p:sp>
            <p:cxnSp>
              <p:nvCxnSpPr>
                <p:cNvPr id="93" name="Straight Connector 92">
                  <a:extLst>
                    <a:ext uri="{FF2B5EF4-FFF2-40B4-BE49-F238E27FC236}">
                      <a16:creationId xmlns:a16="http://schemas.microsoft.com/office/drawing/2014/main" id="{6537EA02-C41E-5E2B-88D4-074F3E74BA41}"/>
                    </a:ext>
                  </a:extLst>
                </p:cNvPr>
                <p:cNvCxnSpPr>
                  <a:cxnSpLocks/>
                </p:cNvCxnSpPr>
                <p:nvPr/>
              </p:nvCxnSpPr>
              <p:spPr>
                <a:xfrm>
                  <a:off x="1087631" y="2327219"/>
                  <a:ext cx="0" cy="773528"/>
                </a:xfrm>
                <a:prstGeom prst="line">
                  <a:avLst/>
                </a:prstGeom>
                <a:noFill/>
                <a:ln w="28575" cap="flat" cmpd="sng" algn="ctr">
                  <a:solidFill>
                    <a:sysClr val="windowText" lastClr="000000"/>
                  </a:solidFill>
                  <a:prstDash val="solid"/>
                  <a:miter lim="800000"/>
                </a:ln>
                <a:effectLst/>
              </p:spPr>
            </p:cxnSp>
          </p:grpSp>
        </p:grpSp>
        <p:cxnSp>
          <p:nvCxnSpPr>
            <p:cNvPr id="48" name="Straight Connector 47">
              <a:extLst>
                <a:ext uri="{FF2B5EF4-FFF2-40B4-BE49-F238E27FC236}">
                  <a16:creationId xmlns:a16="http://schemas.microsoft.com/office/drawing/2014/main" id="{81258202-D044-7745-C5E3-4A47F0F58100}"/>
                </a:ext>
              </a:extLst>
            </p:cNvPr>
            <p:cNvCxnSpPr>
              <a:cxnSpLocks/>
            </p:cNvCxnSpPr>
            <p:nvPr/>
          </p:nvCxnSpPr>
          <p:spPr>
            <a:xfrm>
              <a:off x="5230428" y="3645885"/>
              <a:ext cx="0" cy="1948553"/>
            </a:xfrm>
            <a:prstGeom prst="line">
              <a:avLst/>
            </a:prstGeom>
            <a:noFill/>
            <a:ln w="28575" cap="flat" cmpd="sng" algn="ctr">
              <a:solidFill>
                <a:sysClr val="windowText" lastClr="000000"/>
              </a:solidFill>
              <a:prstDash val="solid"/>
              <a:miter lim="800000"/>
            </a:ln>
            <a:effectLst/>
          </p:spPr>
        </p:cxnSp>
        <p:cxnSp>
          <p:nvCxnSpPr>
            <p:cNvPr id="49" name="Straight Connector 48">
              <a:extLst>
                <a:ext uri="{FF2B5EF4-FFF2-40B4-BE49-F238E27FC236}">
                  <a16:creationId xmlns:a16="http://schemas.microsoft.com/office/drawing/2014/main" id="{CB37603C-F808-5DB4-1EB5-E377E027390A}"/>
                </a:ext>
              </a:extLst>
            </p:cNvPr>
            <p:cNvCxnSpPr>
              <a:cxnSpLocks/>
            </p:cNvCxnSpPr>
            <p:nvPr/>
          </p:nvCxnSpPr>
          <p:spPr>
            <a:xfrm>
              <a:off x="9812785" y="3661134"/>
              <a:ext cx="0" cy="1948553"/>
            </a:xfrm>
            <a:prstGeom prst="line">
              <a:avLst/>
            </a:prstGeom>
            <a:noFill/>
            <a:ln w="28575" cap="flat" cmpd="sng" algn="ctr">
              <a:solidFill>
                <a:sysClr val="windowText" lastClr="000000"/>
              </a:solidFill>
              <a:prstDash val="solid"/>
              <a:miter lim="800000"/>
            </a:ln>
            <a:effectLst/>
          </p:spPr>
        </p:cxnSp>
        <p:cxnSp>
          <p:nvCxnSpPr>
            <p:cNvPr id="50" name="Straight Connector 49">
              <a:extLst>
                <a:ext uri="{FF2B5EF4-FFF2-40B4-BE49-F238E27FC236}">
                  <a16:creationId xmlns:a16="http://schemas.microsoft.com/office/drawing/2014/main" id="{8324D572-2972-E31B-1B7C-B2128060E7ED}"/>
                </a:ext>
              </a:extLst>
            </p:cNvPr>
            <p:cNvCxnSpPr/>
            <p:nvPr/>
          </p:nvCxnSpPr>
          <p:spPr>
            <a:xfrm rot="5400000" flipV="1">
              <a:off x="4507114" y="4647630"/>
              <a:ext cx="1446629" cy="0"/>
            </a:xfrm>
            <a:prstGeom prst="line">
              <a:avLst/>
            </a:prstGeom>
            <a:noFill/>
            <a:ln w="28575" cap="flat" cmpd="sng" algn="ctr">
              <a:solidFill>
                <a:sysClr val="windowText" lastClr="000000"/>
              </a:solidFill>
              <a:prstDash val="solid"/>
              <a:miter lim="800000"/>
            </a:ln>
            <a:effectLst/>
          </p:spPr>
        </p:cxnSp>
        <p:grpSp>
          <p:nvGrpSpPr>
            <p:cNvPr id="51" name="Group 50">
              <a:extLst>
                <a:ext uri="{FF2B5EF4-FFF2-40B4-BE49-F238E27FC236}">
                  <a16:creationId xmlns:a16="http://schemas.microsoft.com/office/drawing/2014/main" id="{86F70A84-7E61-B72A-96F7-7EF5B200B9DD}"/>
                </a:ext>
              </a:extLst>
            </p:cNvPr>
            <p:cNvGrpSpPr/>
            <p:nvPr/>
          </p:nvGrpSpPr>
          <p:grpSpPr>
            <a:xfrm flipH="1">
              <a:off x="6281207" y="4944765"/>
              <a:ext cx="751709" cy="717981"/>
              <a:chOff x="329128" y="1173927"/>
              <a:chExt cx="751709" cy="717981"/>
            </a:xfrm>
          </p:grpSpPr>
          <p:sp>
            <p:nvSpPr>
              <p:cNvPr id="66" name="Rectangle 65">
                <a:extLst>
                  <a:ext uri="{FF2B5EF4-FFF2-40B4-BE49-F238E27FC236}">
                    <a16:creationId xmlns:a16="http://schemas.microsoft.com/office/drawing/2014/main" id="{870CA241-5E40-3341-1314-5E0AE756C562}"/>
                  </a:ext>
                </a:extLst>
              </p:cNvPr>
              <p:cNvSpPr/>
              <p:nvPr/>
            </p:nvSpPr>
            <p:spPr>
              <a:xfrm>
                <a:off x="434209" y="1793714"/>
                <a:ext cx="601227" cy="98194"/>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ECD6"/>
                  </a:solidFill>
                  <a:effectLst/>
                  <a:uLnTx/>
                  <a:uFillTx/>
                  <a:latin typeface="+mj-lt"/>
                  <a:ea typeface="+mn-ea"/>
                  <a:cs typeface="+mn-cs"/>
                </a:endParaRPr>
              </a:p>
            </p:txBody>
          </p:sp>
          <p:grpSp>
            <p:nvGrpSpPr>
              <p:cNvPr id="67" name="Group 66">
                <a:extLst>
                  <a:ext uri="{FF2B5EF4-FFF2-40B4-BE49-F238E27FC236}">
                    <a16:creationId xmlns:a16="http://schemas.microsoft.com/office/drawing/2014/main" id="{393B2C06-9FA6-03F7-E6B5-2A767ADA4F34}"/>
                  </a:ext>
                </a:extLst>
              </p:cNvPr>
              <p:cNvGrpSpPr/>
              <p:nvPr/>
            </p:nvGrpSpPr>
            <p:grpSpPr>
              <a:xfrm>
                <a:off x="329128" y="1173927"/>
                <a:ext cx="751709" cy="667012"/>
                <a:chOff x="1619330" y="3639313"/>
                <a:chExt cx="639215" cy="567194"/>
              </a:xfrm>
            </p:grpSpPr>
            <p:cxnSp>
              <p:nvCxnSpPr>
                <p:cNvPr id="68" name="Straight Connector 67">
                  <a:extLst>
                    <a:ext uri="{FF2B5EF4-FFF2-40B4-BE49-F238E27FC236}">
                      <a16:creationId xmlns:a16="http://schemas.microsoft.com/office/drawing/2014/main" id="{AA62BCB9-7CAD-C013-9C1A-509EA7AB9D4E}"/>
                    </a:ext>
                  </a:extLst>
                </p:cNvPr>
                <p:cNvCxnSpPr>
                  <a:cxnSpLocks/>
                </p:cNvCxnSpPr>
                <p:nvPr/>
              </p:nvCxnSpPr>
              <p:spPr>
                <a:xfrm flipV="1">
                  <a:off x="1702885" y="3963201"/>
                  <a:ext cx="456477" cy="201527"/>
                </a:xfrm>
                <a:prstGeom prst="line">
                  <a:avLst/>
                </a:prstGeom>
                <a:noFill/>
                <a:ln w="38100" cap="flat" cmpd="sng" algn="ctr">
                  <a:solidFill>
                    <a:srgbClr val="000000"/>
                  </a:solidFill>
                  <a:prstDash val="solid"/>
                </a:ln>
                <a:effectLst/>
              </p:spPr>
            </p:cxnSp>
            <p:sp>
              <p:nvSpPr>
                <p:cNvPr id="70" name="TextBox 69">
                  <a:extLst>
                    <a:ext uri="{FF2B5EF4-FFF2-40B4-BE49-F238E27FC236}">
                      <a16:creationId xmlns:a16="http://schemas.microsoft.com/office/drawing/2014/main" id="{E1E09644-7873-118F-63EA-4583B20E58D8}"/>
                    </a:ext>
                  </a:extLst>
                </p:cNvPr>
                <p:cNvSpPr txBox="1"/>
                <p:nvPr/>
              </p:nvSpPr>
              <p:spPr>
                <a:xfrm flipH="1">
                  <a:off x="1619330" y="3639313"/>
                  <a:ext cx="467211" cy="36628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mj-lt"/>
                      <a:ea typeface="+mn-ea"/>
                      <a:cs typeface="Arial" panose="020B0604020202020204" pitchFamily="34" charset="0"/>
                    </a:rPr>
                    <a:t>K</a:t>
                  </a:r>
                </a:p>
              </p:txBody>
            </p:sp>
            <p:sp>
              <p:nvSpPr>
                <p:cNvPr id="84" name="Oval 83">
                  <a:extLst>
                    <a:ext uri="{FF2B5EF4-FFF2-40B4-BE49-F238E27FC236}">
                      <a16:creationId xmlns:a16="http://schemas.microsoft.com/office/drawing/2014/main" id="{E2E67E56-8982-55E9-915F-7783AC091E4B}"/>
                    </a:ext>
                  </a:extLst>
                </p:cNvPr>
                <p:cNvSpPr/>
                <p:nvPr/>
              </p:nvSpPr>
              <p:spPr>
                <a:xfrm>
                  <a:off x="2201901" y="4149863"/>
                  <a:ext cx="56644" cy="56644"/>
                </a:xfrm>
                <a:prstGeom prst="ellipse">
                  <a:avLst/>
                </a:prstGeom>
                <a:solidFill>
                  <a:srgbClr val="000000"/>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ECD6"/>
                    </a:solidFill>
                    <a:effectLst/>
                    <a:uLnTx/>
                    <a:uFillTx/>
                    <a:latin typeface="+mj-lt"/>
                    <a:ea typeface="+mn-ea"/>
                    <a:cs typeface="+mn-cs"/>
                  </a:endParaRPr>
                </a:p>
              </p:txBody>
            </p:sp>
            <p:sp>
              <p:nvSpPr>
                <p:cNvPr id="85" name="Oval 84">
                  <a:extLst>
                    <a:ext uri="{FF2B5EF4-FFF2-40B4-BE49-F238E27FC236}">
                      <a16:creationId xmlns:a16="http://schemas.microsoft.com/office/drawing/2014/main" id="{9F964A8C-505A-B3F3-6026-7A7840A4578E}"/>
                    </a:ext>
                  </a:extLst>
                </p:cNvPr>
                <p:cNvSpPr/>
                <p:nvPr/>
              </p:nvSpPr>
              <p:spPr>
                <a:xfrm>
                  <a:off x="1680364" y="4149863"/>
                  <a:ext cx="56644" cy="56644"/>
                </a:xfrm>
                <a:prstGeom prst="ellipse">
                  <a:avLst/>
                </a:prstGeom>
                <a:solidFill>
                  <a:srgbClr val="000000"/>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ECD6"/>
                    </a:solidFill>
                    <a:effectLst/>
                    <a:uLnTx/>
                    <a:uFillTx/>
                    <a:latin typeface="+mj-lt"/>
                    <a:ea typeface="+mn-ea"/>
                    <a:cs typeface="+mn-cs"/>
                  </a:endParaRPr>
                </a:p>
              </p:txBody>
            </p:sp>
          </p:grpSp>
        </p:grpSp>
        <p:grpSp>
          <p:nvGrpSpPr>
            <p:cNvPr id="52" name="Group 51">
              <a:extLst>
                <a:ext uri="{FF2B5EF4-FFF2-40B4-BE49-F238E27FC236}">
                  <a16:creationId xmlns:a16="http://schemas.microsoft.com/office/drawing/2014/main" id="{7C263451-F217-5834-152F-A194DDF32EC0}"/>
                </a:ext>
              </a:extLst>
            </p:cNvPr>
            <p:cNvGrpSpPr/>
            <p:nvPr/>
          </p:nvGrpSpPr>
          <p:grpSpPr>
            <a:xfrm rot="16200000">
              <a:off x="4546991" y="4526803"/>
              <a:ext cx="1366871" cy="301925"/>
              <a:chOff x="3118555" y="5121757"/>
              <a:chExt cx="1366871" cy="301925"/>
            </a:xfrm>
          </p:grpSpPr>
          <p:cxnSp>
            <p:nvCxnSpPr>
              <p:cNvPr id="64" name="Straight Connector 63">
                <a:extLst>
                  <a:ext uri="{FF2B5EF4-FFF2-40B4-BE49-F238E27FC236}">
                    <a16:creationId xmlns:a16="http://schemas.microsoft.com/office/drawing/2014/main" id="{597B6416-3CB2-4556-7AE6-4DAF59DABF5E}"/>
                  </a:ext>
                </a:extLst>
              </p:cNvPr>
              <p:cNvCxnSpPr>
                <a:cxnSpLocks/>
              </p:cNvCxnSpPr>
              <p:nvPr/>
            </p:nvCxnSpPr>
            <p:spPr>
              <a:xfrm>
                <a:off x="3118555" y="5272720"/>
                <a:ext cx="1366871" cy="0"/>
              </a:xfrm>
              <a:prstGeom prst="line">
                <a:avLst/>
              </a:prstGeom>
              <a:noFill/>
              <a:ln w="28575" cap="flat" cmpd="sng" algn="ctr">
                <a:solidFill>
                  <a:sysClr val="windowText" lastClr="000000"/>
                </a:solidFill>
                <a:prstDash val="solid"/>
                <a:miter lim="800000"/>
              </a:ln>
              <a:effectLst/>
            </p:spPr>
          </p:cxnSp>
          <p:sp>
            <p:nvSpPr>
              <p:cNvPr id="65" name="Rectangle 64">
                <a:extLst>
                  <a:ext uri="{FF2B5EF4-FFF2-40B4-BE49-F238E27FC236}">
                    <a16:creationId xmlns:a16="http://schemas.microsoft.com/office/drawing/2014/main" id="{532B8936-DA4C-7B8D-4B8C-49F74B0CEE66}"/>
                  </a:ext>
                </a:extLst>
              </p:cNvPr>
              <p:cNvSpPr/>
              <p:nvPr/>
            </p:nvSpPr>
            <p:spPr>
              <a:xfrm>
                <a:off x="3449129" y="5121757"/>
                <a:ext cx="741871" cy="301925"/>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mj-lt"/>
                  <a:ea typeface="+mn-ea"/>
                  <a:cs typeface="+mn-cs"/>
                </a:endParaRPr>
              </a:p>
            </p:txBody>
          </p:sp>
        </p:grpSp>
        <p:sp>
          <p:nvSpPr>
            <p:cNvPr id="53" name="TextBox 52">
              <a:extLst>
                <a:ext uri="{FF2B5EF4-FFF2-40B4-BE49-F238E27FC236}">
                  <a16:creationId xmlns:a16="http://schemas.microsoft.com/office/drawing/2014/main" id="{570C260D-2F98-3B5C-C214-280F8837CEF5}"/>
                </a:ext>
              </a:extLst>
            </p:cNvPr>
            <p:cNvSpPr txBox="1"/>
            <p:nvPr/>
          </p:nvSpPr>
          <p:spPr>
            <a:xfrm>
              <a:off x="8321462" y="5655675"/>
              <a:ext cx="549434" cy="43074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mj-lt"/>
                  <a:ea typeface="+mn-ea"/>
                  <a:cs typeface="Arial" panose="020B0604020202020204" pitchFamily="34" charset="0"/>
                </a:rPr>
                <a:t>E</a:t>
              </a:r>
            </a:p>
          </p:txBody>
        </p:sp>
        <p:sp>
          <p:nvSpPr>
            <p:cNvPr id="54" name="Oval 53">
              <a:extLst>
                <a:ext uri="{FF2B5EF4-FFF2-40B4-BE49-F238E27FC236}">
                  <a16:creationId xmlns:a16="http://schemas.microsoft.com/office/drawing/2014/main" id="{AF8B50D9-3847-C6D6-8C56-A19F62CA1FBF}"/>
                </a:ext>
              </a:extLst>
            </p:cNvPr>
            <p:cNvSpPr/>
            <p:nvPr/>
          </p:nvSpPr>
          <p:spPr>
            <a:xfrm flipH="1">
              <a:off x="5164616" y="3610480"/>
              <a:ext cx="131619" cy="131615"/>
            </a:xfrm>
            <a:prstGeom prst="ellipse">
              <a:avLst/>
            </a:prstGeom>
            <a:solidFill>
              <a:srgbClr val="000000"/>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ECD6"/>
                </a:solidFill>
                <a:effectLst/>
                <a:uLnTx/>
                <a:uFillTx/>
                <a:latin typeface="+mj-lt"/>
                <a:ea typeface="+mn-ea"/>
                <a:cs typeface="+mn-cs"/>
              </a:endParaRPr>
            </a:p>
          </p:txBody>
        </p:sp>
        <p:sp>
          <p:nvSpPr>
            <p:cNvPr id="55" name="Oval 54">
              <a:extLst>
                <a:ext uri="{FF2B5EF4-FFF2-40B4-BE49-F238E27FC236}">
                  <a16:creationId xmlns:a16="http://schemas.microsoft.com/office/drawing/2014/main" id="{71A772FF-0579-4104-C00B-ADE07B9E4478}"/>
                </a:ext>
              </a:extLst>
            </p:cNvPr>
            <p:cNvSpPr/>
            <p:nvPr/>
          </p:nvSpPr>
          <p:spPr>
            <a:xfrm flipH="1">
              <a:off x="9746975" y="3610479"/>
              <a:ext cx="131619" cy="131615"/>
            </a:xfrm>
            <a:prstGeom prst="ellipse">
              <a:avLst/>
            </a:prstGeom>
            <a:solidFill>
              <a:srgbClr val="000000"/>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ECD6"/>
                </a:solidFill>
                <a:effectLst/>
                <a:uLnTx/>
                <a:uFillTx/>
                <a:latin typeface="+mj-lt"/>
                <a:ea typeface="+mn-ea"/>
                <a:cs typeface="+mn-cs"/>
              </a:endParaRPr>
            </a:p>
          </p:txBody>
        </p:sp>
        <p:sp>
          <p:nvSpPr>
            <p:cNvPr id="56" name="Parallelogram 55">
              <a:extLst>
                <a:ext uri="{FF2B5EF4-FFF2-40B4-BE49-F238E27FC236}">
                  <a16:creationId xmlns:a16="http://schemas.microsoft.com/office/drawing/2014/main" id="{52CAEA65-C16D-04E6-B137-9D6C882FE8DE}"/>
                </a:ext>
              </a:extLst>
            </p:cNvPr>
            <p:cNvSpPr/>
            <p:nvPr/>
          </p:nvSpPr>
          <p:spPr>
            <a:xfrm>
              <a:off x="5669808" y="3589285"/>
              <a:ext cx="843765" cy="405044"/>
            </a:xfrm>
            <a:prstGeom prst="parallelogram">
              <a:avLst>
                <a:gd name="adj" fmla="val 15011"/>
              </a:avLst>
            </a:prstGeom>
            <a:solidFill>
              <a:srgbClr val="B7EC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j-lt"/>
                <a:ea typeface="+mn-ea"/>
                <a:cs typeface="+mn-cs"/>
              </a:endParaRPr>
            </a:p>
          </p:txBody>
        </p:sp>
        <p:sp>
          <p:nvSpPr>
            <p:cNvPr id="57" name="Parallelogram 56">
              <a:extLst>
                <a:ext uri="{FF2B5EF4-FFF2-40B4-BE49-F238E27FC236}">
                  <a16:creationId xmlns:a16="http://schemas.microsoft.com/office/drawing/2014/main" id="{0714F943-D90F-A01D-4022-EDD9E247548F}"/>
                </a:ext>
              </a:extLst>
            </p:cNvPr>
            <p:cNvSpPr/>
            <p:nvPr/>
          </p:nvSpPr>
          <p:spPr>
            <a:xfrm>
              <a:off x="7065050" y="3608347"/>
              <a:ext cx="843765" cy="405044"/>
            </a:xfrm>
            <a:prstGeom prst="parallelogram">
              <a:avLst>
                <a:gd name="adj" fmla="val 15011"/>
              </a:avLst>
            </a:prstGeom>
            <a:solidFill>
              <a:srgbClr val="B7EC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j-lt"/>
                <a:ea typeface="+mn-ea"/>
                <a:cs typeface="+mn-cs"/>
              </a:endParaRPr>
            </a:p>
          </p:txBody>
        </p:sp>
        <p:sp>
          <p:nvSpPr>
            <p:cNvPr id="58" name="Parallelogram 57">
              <a:extLst>
                <a:ext uri="{FF2B5EF4-FFF2-40B4-BE49-F238E27FC236}">
                  <a16:creationId xmlns:a16="http://schemas.microsoft.com/office/drawing/2014/main" id="{AC685E94-2F80-D959-CBF4-41534A1C8687}"/>
                </a:ext>
              </a:extLst>
            </p:cNvPr>
            <p:cNvSpPr/>
            <p:nvPr/>
          </p:nvSpPr>
          <p:spPr>
            <a:xfrm>
              <a:off x="8380961" y="3604760"/>
              <a:ext cx="843765" cy="405044"/>
            </a:xfrm>
            <a:prstGeom prst="parallelogram">
              <a:avLst>
                <a:gd name="adj" fmla="val 15011"/>
              </a:avLst>
            </a:prstGeom>
            <a:solidFill>
              <a:srgbClr val="B7EC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j-lt"/>
                <a:ea typeface="+mn-ea"/>
                <a:cs typeface="+mn-cs"/>
              </a:endParaRPr>
            </a:p>
          </p:txBody>
        </p:sp>
        <p:sp>
          <p:nvSpPr>
            <p:cNvPr id="59" name="TextBox 58">
              <a:extLst>
                <a:ext uri="{FF2B5EF4-FFF2-40B4-BE49-F238E27FC236}">
                  <a16:creationId xmlns:a16="http://schemas.microsoft.com/office/drawing/2014/main" id="{04C0C43E-9A13-C819-132F-71D917A76385}"/>
                </a:ext>
              </a:extLst>
            </p:cNvPr>
            <p:cNvSpPr txBox="1"/>
            <p:nvPr/>
          </p:nvSpPr>
          <p:spPr>
            <a:xfrm>
              <a:off x="4804645" y="3199469"/>
              <a:ext cx="549434" cy="43074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mj-lt"/>
                  <a:ea typeface="+mn-ea"/>
                  <a:cs typeface="Arial" panose="020B0604020202020204" pitchFamily="34" charset="0"/>
                </a:rPr>
                <a:t>A</a:t>
              </a:r>
            </a:p>
          </p:txBody>
        </p:sp>
        <p:sp>
          <p:nvSpPr>
            <p:cNvPr id="60" name="TextBox 59">
              <a:extLst>
                <a:ext uri="{FF2B5EF4-FFF2-40B4-BE49-F238E27FC236}">
                  <a16:creationId xmlns:a16="http://schemas.microsoft.com/office/drawing/2014/main" id="{123FE2FE-7222-352C-E571-93123E3E6712}"/>
                </a:ext>
              </a:extLst>
            </p:cNvPr>
            <p:cNvSpPr txBox="1"/>
            <p:nvPr/>
          </p:nvSpPr>
          <p:spPr>
            <a:xfrm>
              <a:off x="9683791" y="3223520"/>
              <a:ext cx="549434" cy="43074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mj-lt"/>
                  <a:ea typeface="+mn-ea"/>
                  <a:cs typeface="Arial" panose="020B0604020202020204" pitchFamily="34" charset="0"/>
                </a:rPr>
                <a:t>B</a:t>
              </a:r>
            </a:p>
          </p:txBody>
        </p:sp>
        <p:sp>
          <p:nvSpPr>
            <p:cNvPr id="62" name="TextBox 61">
              <a:extLst>
                <a:ext uri="{FF2B5EF4-FFF2-40B4-BE49-F238E27FC236}">
                  <a16:creationId xmlns:a16="http://schemas.microsoft.com/office/drawing/2014/main" id="{2D9755C5-06B2-77A5-0E30-A57355183666}"/>
                </a:ext>
              </a:extLst>
            </p:cNvPr>
            <p:cNvSpPr txBox="1"/>
            <p:nvPr/>
          </p:nvSpPr>
          <p:spPr>
            <a:xfrm>
              <a:off x="4560936" y="4428858"/>
              <a:ext cx="549434" cy="43074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mj-lt"/>
                  <a:ea typeface="+mn-ea"/>
                  <a:cs typeface="Arial" panose="020B0604020202020204" pitchFamily="34" charset="0"/>
                </a:rPr>
                <a:t>R</a:t>
              </a:r>
            </a:p>
          </p:txBody>
        </p:sp>
      </p:grpSp>
      <p:pic>
        <p:nvPicPr>
          <p:cNvPr id="94" name="Graphic 93" descr="Line arrow Slight curve">
            <a:extLst>
              <a:ext uri="{FF2B5EF4-FFF2-40B4-BE49-F238E27FC236}">
                <a16:creationId xmlns:a16="http://schemas.microsoft.com/office/drawing/2014/main" id="{1C009BFA-69AC-3403-6329-F6F0801D36A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7146772">
            <a:off x="2632063" y="1680325"/>
            <a:ext cx="521537" cy="372366"/>
          </a:xfrm>
          <a:prstGeom prst="rect">
            <a:avLst/>
          </a:prstGeom>
        </p:spPr>
      </p:pic>
      <p:sp>
        <p:nvSpPr>
          <p:cNvPr id="95" name="Google Shape;1832;p50">
            <a:extLst>
              <a:ext uri="{FF2B5EF4-FFF2-40B4-BE49-F238E27FC236}">
                <a16:creationId xmlns:a16="http://schemas.microsoft.com/office/drawing/2014/main" id="{21E41230-E945-FF4E-060E-8291034A3B48}"/>
              </a:ext>
            </a:extLst>
          </p:cNvPr>
          <p:cNvSpPr txBox="1">
            <a:spLocks/>
          </p:cNvSpPr>
          <p:nvPr/>
        </p:nvSpPr>
        <p:spPr>
          <a:xfrm>
            <a:off x="2300269" y="1071513"/>
            <a:ext cx="1386302" cy="6103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1pPr>
            <a:lvl2pPr marL="914400" marR="0" lvl="1"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2pPr>
            <a:lvl3pPr marL="1371600" marR="0" lvl="2"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3pPr>
            <a:lvl4pPr marL="1828800" marR="0" lvl="3"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4pPr>
            <a:lvl5pPr marL="2286000" marR="0" lvl="4"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5pPr>
            <a:lvl6pPr marL="2743200" marR="0" lvl="5"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6pPr>
            <a:lvl7pPr marL="3200400" marR="0" lvl="6"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7pPr>
            <a:lvl8pPr marL="3657600" marR="0" lvl="7"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8pPr>
            <a:lvl9pPr marL="4114800" marR="0" lvl="8"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9pPr>
          </a:lstStyle>
          <a:p>
            <a:pPr marL="0" indent="0" algn="ctr"/>
            <a:r>
              <a:rPr lang="en-US" sz="2000" dirty="0" err="1">
                <a:solidFill>
                  <a:srgbClr val="C00000"/>
                </a:solidFill>
              </a:rPr>
              <a:t>Mảnh</a:t>
            </a:r>
            <a:r>
              <a:rPr lang="en-US" sz="2000" dirty="0">
                <a:solidFill>
                  <a:srgbClr val="C00000"/>
                </a:solidFill>
              </a:rPr>
              <a:t> </a:t>
            </a:r>
            <a:r>
              <a:rPr lang="en-US" sz="2000" dirty="0" err="1">
                <a:solidFill>
                  <a:srgbClr val="C00000"/>
                </a:solidFill>
              </a:rPr>
              <a:t>giấy</a:t>
            </a:r>
            <a:endParaRPr lang="en-US" sz="2000" dirty="0">
              <a:solidFill>
                <a:srgbClr val="C00000"/>
              </a:solidFill>
            </a:endParaRPr>
          </a:p>
        </p:txBody>
      </p:sp>
      <p:sp>
        <p:nvSpPr>
          <p:cNvPr id="96" name="Google Shape;1832;p50">
            <a:extLst>
              <a:ext uri="{FF2B5EF4-FFF2-40B4-BE49-F238E27FC236}">
                <a16:creationId xmlns:a16="http://schemas.microsoft.com/office/drawing/2014/main" id="{E5F12851-EED3-97EB-655B-2F020BFB9C6B}"/>
              </a:ext>
            </a:extLst>
          </p:cNvPr>
          <p:cNvSpPr txBox="1">
            <a:spLocks/>
          </p:cNvSpPr>
          <p:nvPr/>
        </p:nvSpPr>
        <p:spPr>
          <a:xfrm>
            <a:off x="5617365" y="2396455"/>
            <a:ext cx="3208751" cy="68172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buClr>
                <a:schemeClr val="lt1"/>
              </a:buClr>
              <a:buSzPts val="1600"/>
              <a:buFont typeface="Asap"/>
              <a:buNone/>
              <a:defRPr sz="2000">
                <a:solidFill>
                  <a:schemeClr val="lt1"/>
                </a:solidFill>
                <a:latin typeface="Asap"/>
                <a:ea typeface="Asap"/>
                <a:cs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defRPr>
            </a:lvl9pPr>
          </a:lstStyle>
          <a:p>
            <a:r>
              <a:rPr lang="vi-VN" dirty="0"/>
              <a:t>Quan sát hiện tượng xảy ra với các mảnh giấy</a:t>
            </a:r>
          </a:p>
        </p:txBody>
      </p:sp>
      <p:sp>
        <p:nvSpPr>
          <p:cNvPr id="97" name="Google Shape;1832;p50">
            <a:extLst>
              <a:ext uri="{FF2B5EF4-FFF2-40B4-BE49-F238E27FC236}">
                <a16:creationId xmlns:a16="http://schemas.microsoft.com/office/drawing/2014/main" id="{A40A6E5B-5AC4-859B-7126-33D9F520CA9E}"/>
              </a:ext>
            </a:extLst>
          </p:cNvPr>
          <p:cNvSpPr txBox="1">
            <a:spLocks/>
          </p:cNvSpPr>
          <p:nvPr/>
        </p:nvSpPr>
        <p:spPr>
          <a:xfrm>
            <a:off x="5999082" y="3284264"/>
            <a:ext cx="2907026" cy="68172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buClr>
                <a:schemeClr val="lt1"/>
              </a:buClr>
              <a:buSzPts val="1600"/>
              <a:buFont typeface="Asap"/>
              <a:buNone/>
              <a:defRPr sz="2000">
                <a:solidFill>
                  <a:schemeClr val="lt1"/>
                </a:solidFill>
                <a:latin typeface="Asap"/>
                <a:ea typeface="Asap"/>
                <a:cs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defRPr>
            </a:lvl9pPr>
          </a:lstStyle>
          <a:p>
            <a:r>
              <a:rPr lang="vi-VN" dirty="0"/>
              <a:t>Hiện tượng đó chứng tỏ điều gì?</a:t>
            </a:r>
          </a:p>
        </p:txBody>
      </p:sp>
    </p:spTree>
    <p:extLst>
      <p:ext uri="{BB962C8B-B14F-4D97-AF65-F5344CB8AC3E}">
        <p14:creationId xmlns:p14="http://schemas.microsoft.com/office/powerpoint/2010/main" val="34490174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down)">
                                      <p:cBhvr>
                                        <p:cTn id="12" dur="500"/>
                                        <p:tgtEl>
                                          <p:spTgt spid="71"/>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72">
                                            <p:txEl>
                                              <p:pRg st="0" end="0"/>
                                            </p:txEl>
                                          </p:spTgt>
                                        </p:tgtEl>
                                        <p:attrNameLst>
                                          <p:attrName>style.visibility</p:attrName>
                                        </p:attrNameLst>
                                      </p:cBhvr>
                                      <p:to>
                                        <p:strVal val="visible"/>
                                      </p:to>
                                    </p:set>
                                    <p:animEffect transition="in" filter="wipe(up)">
                                      <p:cBhvr>
                                        <p:cTn id="16" dur="500"/>
                                        <p:tgtEl>
                                          <p:spTgt spid="72">
                                            <p:txEl>
                                              <p:pRg st="0" end="0"/>
                                            </p:txEl>
                                          </p:spTgt>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wipe(down)">
                                      <p:cBhvr>
                                        <p:cTn id="20" dur="500"/>
                                        <p:tgtEl>
                                          <p:spTgt spid="94"/>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95">
                                            <p:txEl>
                                              <p:pRg st="0" end="0"/>
                                            </p:txEl>
                                          </p:spTgt>
                                        </p:tgtEl>
                                        <p:attrNameLst>
                                          <p:attrName>style.visibility</p:attrName>
                                        </p:attrNameLst>
                                      </p:cBhvr>
                                      <p:to>
                                        <p:strVal val="visible"/>
                                      </p:to>
                                    </p:set>
                                    <p:animEffect transition="in" filter="wipe(up)">
                                      <p:cBhvr>
                                        <p:cTn id="24" dur="500"/>
                                        <p:tgtEl>
                                          <p:spTgt spid="9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71"/>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72">
                                            <p:txEl>
                                              <p:pRg st="0" end="0"/>
                                            </p:txEl>
                                          </p:spTgt>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94"/>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95">
                                            <p:txEl>
                                              <p:pRg st="0" end="0"/>
                                            </p:txEl>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3">
                                            <p:txEl>
                                              <p:pRg st="0" end="0"/>
                                            </p:txEl>
                                          </p:spTgt>
                                        </p:tgtEl>
                                        <p:attrNameLst>
                                          <p:attrName>style.visibility</p:attrName>
                                        </p:attrNameLst>
                                      </p:cBhvr>
                                      <p:to>
                                        <p:strVal val="visible"/>
                                      </p:to>
                                    </p:set>
                                    <p:animEffect transition="in" filter="wipe(left)">
                                      <p:cBhvr>
                                        <p:cTn id="39" dur="500"/>
                                        <p:tgtEl>
                                          <p:spTgt spid="63">
                                            <p:txEl>
                                              <p:pRg st="0" end="0"/>
                                            </p:txEl>
                                          </p:spTgt>
                                        </p:tgtEl>
                                      </p:cBhvr>
                                    </p:animEffect>
                                  </p:childTnLst>
                                </p:cTn>
                              </p:par>
                            </p:childTnLst>
                          </p:cTn>
                        </p:par>
                        <p:par>
                          <p:cTn id="40" fill="hold">
                            <p:stCondLst>
                              <p:cond delay="500"/>
                            </p:stCondLst>
                            <p:childTnLst>
                              <p:par>
                                <p:cTn id="41" presetID="22" presetClass="entr" presetSubtype="1" fill="hold" grpId="0" nodeType="afterEffect">
                                  <p:stCondLst>
                                    <p:cond delay="0"/>
                                  </p:stCondLst>
                                  <p:childTnLst>
                                    <p:set>
                                      <p:cBhvr>
                                        <p:cTn id="42" dur="1" fill="hold">
                                          <p:stCondLst>
                                            <p:cond delay="0"/>
                                          </p:stCondLst>
                                        </p:cTn>
                                        <p:tgtEl>
                                          <p:spTgt spid="61">
                                            <p:txEl>
                                              <p:pRg st="0" end="0"/>
                                            </p:txEl>
                                          </p:spTgt>
                                        </p:tgtEl>
                                        <p:attrNameLst>
                                          <p:attrName>style.visibility</p:attrName>
                                        </p:attrNameLst>
                                      </p:cBhvr>
                                      <p:to>
                                        <p:strVal val="visible"/>
                                      </p:to>
                                    </p:set>
                                    <p:animEffect transition="in" filter="wipe(up)">
                                      <p:cBhvr>
                                        <p:cTn id="43" dur="500"/>
                                        <p:tgtEl>
                                          <p:spTgt spid="61">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83">
                                            <p:txEl>
                                              <p:pRg st="0" end="0"/>
                                            </p:txEl>
                                          </p:spTgt>
                                        </p:tgtEl>
                                        <p:attrNameLst>
                                          <p:attrName>style.visibility</p:attrName>
                                        </p:attrNameLst>
                                      </p:cBhvr>
                                      <p:to>
                                        <p:strVal val="visible"/>
                                      </p:to>
                                    </p:set>
                                    <p:animEffect transition="in" filter="wipe(left)">
                                      <p:cBhvr>
                                        <p:cTn id="48" dur="500"/>
                                        <p:tgtEl>
                                          <p:spTgt spid="83">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96">
                                            <p:txEl>
                                              <p:pRg st="0" end="0"/>
                                            </p:txEl>
                                          </p:spTgt>
                                        </p:tgtEl>
                                        <p:attrNameLst>
                                          <p:attrName>style.visibility</p:attrName>
                                        </p:attrNameLst>
                                      </p:cBhvr>
                                      <p:to>
                                        <p:strVal val="visible"/>
                                      </p:to>
                                    </p:set>
                                    <p:animEffect transition="in" filter="wipe(left)">
                                      <p:cBhvr>
                                        <p:cTn id="53" dur="500"/>
                                        <p:tgtEl>
                                          <p:spTgt spid="96">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97">
                                            <p:txEl>
                                              <p:pRg st="0" end="0"/>
                                            </p:txEl>
                                          </p:spTgt>
                                        </p:tgtEl>
                                        <p:attrNameLst>
                                          <p:attrName>style.visibility</p:attrName>
                                        </p:attrNameLst>
                                      </p:cBhvr>
                                      <p:to>
                                        <p:strVal val="visible"/>
                                      </p:to>
                                    </p:set>
                                    <p:animEffect transition="in" filter="wipe(left)">
                                      <p:cBhvr>
                                        <p:cTn id="58" dur="500"/>
                                        <p:tgtEl>
                                          <p:spTgt spid="9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3" grpId="0" build="p"/>
      <p:bldP spid="61" grpId="0" build="p"/>
      <p:bldP spid="72" grpId="0" build="p"/>
      <p:bldP spid="72" grpId="1" build="allAtOnce"/>
      <p:bldP spid="83" grpId="0" build="p"/>
      <p:bldP spid="95" grpId="0" build="p"/>
      <p:bldP spid="95" grpId="1" build="allAtOnce"/>
      <p:bldP spid="96" grpId="0" build="p"/>
      <p:bldP spid="97"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1976"/>
        <p:cNvGrpSpPr/>
        <p:nvPr/>
      </p:nvGrpSpPr>
      <p:grpSpPr>
        <a:xfrm>
          <a:off x="0" y="0"/>
          <a:ext cx="0" cy="0"/>
          <a:chOff x="0" y="0"/>
          <a:chExt cx="0" cy="0"/>
        </a:xfrm>
      </p:grpSpPr>
      <p:sp>
        <p:nvSpPr>
          <p:cNvPr id="13" name="Google Shape;1837;p51">
            <a:extLst>
              <a:ext uri="{FF2B5EF4-FFF2-40B4-BE49-F238E27FC236}">
                <a16:creationId xmlns:a16="http://schemas.microsoft.com/office/drawing/2014/main" id="{C4B45775-4799-AE40-88C0-A448363D17D4}"/>
              </a:ext>
            </a:extLst>
          </p:cNvPr>
          <p:cNvSpPr txBox="1">
            <a:spLocks noGrp="1"/>
          </p:cNvSpPr>
          <p:nvPr>
            <p:ph type="title"/>
          </p:nvPr>
        </p:nvSpPr>
        <p:spPr>
          <a:xfrm>
            <a:off x="7072391" y="360649"/>
            <a:ext cx="1952663" cy="47318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t>Thí Nghiệm</a:t>
            </a:r>
            <a:endParaRPr sz="2400" dirty="0"/>
          </a:p>
        </p:txBody>
      </p:sp>
      <p:sp>
        <p:nvSpPr>
          <p:cNvPr id="2" name="Flowchart: Manual Input 1">
            <a:extLst>
              <a:ext uri="{FF2B5EF4-FFF2-40B4-BE49-F238E27FC236}">
                <a16:creationId xmlns:a16="http://schemas.microsoft.com/office/drawing/2014/main" id="{FB8AE44D-12EB-1F8B-B420-0355E17DBE38}"/>
              </a:ext>
            </a:extLst>
          </p:cNvPr>
          <p:cNvSpPr/>
          <p:nvPr/>
        </p:nvSpPr>
        <p:spPr>
          <a:xfrm rot="16200000" flipH="1" flipV="1">
            <a:off x="358138" y="-358137"/>
            <a:ext cx="5143501" cy="5859782"/>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Google Shape;1832;p50">
            <a:extLst>
              <a:ext uri="{FF2B5EF4-FFF2-40B4-BE49-F238E27FC236}">
                <a16:creationId xmlns:a16="http://schemas.microsoft.com/office/drawing/2014/main" id="{DD589D41-5367-5592-CAEC-38DF4EDFC2DF}"/>
              </a:ext>
            </a:extLst>
          </p:cNvPr>
          <p:cNvSpPr txBox="1">
            <a:spLocks/>
          </p:cNvSpPr>
          <p:nvPr/>
        </p:nvSpPr>
        <p:spPr>
          <a:xfrm>
            <a:off x="2020133" y="4245396"/>
            <a:ext cx="1362467" cy="6103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1pPr>
            <a:lvl2pPr marL="914400" marR="0" lvl="1"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2pPr>
            <a:lvl3pPr marL="1371600" marR="0" lvl="2"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3pPr>
            <a:lvl4pPr marL="1828800" marR="0" lvl="3"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4pPr>
            <a:lvl5pPr marL="2286000" marR="0" lvl="4"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5pPr>
            <a:lvl6pPr marL="2743200" marR="0" lvl="5"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6pPr>
            <a:lvl7pPr marL="3200400" marR="0" lvl="6"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7pPr>
            <a:lvl8pPr marL="3657600" marR="0" lvl="7"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8pPr>
            <a:lvl9pPr marL="4114800" marR="0" lvl="8"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9pPr>
          </a:lstStyle>
          <a:p>
            <a:pPr marL="0" indent="0"/>
            <a:r>
              <a:rPr lang="en-US" sz="2000" b="1" dirty="0" err="1">
                <a:solidFill>
                  <a:schemeClr val="tx1"/>
                </a:solidFill>
              </a:rPr>
              <a:t>Hình</a:t>
            </a:r>
            <a:r>
              <a:rPr lang="en-US" sz="2000" b="1" dirty="0">
                <a:solidFill>
                  <a:schemeClr val="tx1"/>
                </a:solidFill>
              </a:rPr>
              <a:t> 23.1</a:t>
            </a:r>
          </a:p>
        </p:txBody>
      </p:sp>
      <p:sp>
        <p:nvSpPr>
          <p:cNvPr id="83" name="Google Shape;1832;p50">
            <a:extLst>
              <a:ext uri="{FF2B5EF4-FFF2-40B4-BE49-F238E27FC236}">
                <a16:creationId xmlns:a16="http://schemas.microsoft.com/office/drawing/2014/main" id="{2B5D8028-A0AE-BBDE-FAFE-6A5E181CB1B8}"/>
              </a:ext>
            </a:extLst>
          </p:cNvPr>
          <p:cNvSpPr txBox="1">
            <a:spLocks/>
          </p:cNvSpPr>
          <p:nvPr/>
        </p:nvSpPr>
        <p:spPr>
          <a:xfrm>
            <a:off x="5368101" y="1691553"/>
            <a:ext cx="2421929" cy="68172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1pPr>
            <a:lvl2pPr marL="914400" marR="0" lvl="1"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2pPr>
            <a:lvl3pPr marL="1371600" marR="0" lvl="2"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3pPr>
            <a:lvl4pPr marL="1828800" marR="0" lvl="3"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4pPr>
            <a:lvl5pPr marL="2286000" marR="0" lvl="4"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5pPr>
            <a:lvl6pPr marL="2743200" marR="0" lvl="5"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6pPr>
            <a:lvl7pPr marL="3200400" marR="0" lvl="6"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7pPr>
            <a:lvl8pPr marL="3657600" marR="0" lvl="7"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8pPr>
            <a:lvl9pPr marL="4114800" marR="0" lvl="8"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9pPr>
          </a:lstStyle>
          <a:p>
            <a:pPr marL="0" indent="0"/>
            <a:r>
              <a:rPr lang="en-US" sz="2000" dirty="0"/>
              <a:t>Khi </a:t>
            </a:r>
            <a:r>
              <a:rPr lang="en-US" sz="2000" dirty="0" err="1"/>
              <a:t>đóng</a:t>
            </a:r>
            <a:r>
              <a:rPr lang="en-US" sz="2000" dirty="0"/>
              <a:t> </a:t>
            </a:r>
            <a:r>
              <a:rPr lang="en-US" sz="2000" dirty="0" err="1"/>
              <a:t>công</a:t>
            </a:r>
            <a:r>
              <a:rPr lang="en-US" sz="2000" dirty="0"/>
              <a:t> </a:t>
            </a:r>
            <a:r>
              <a:rPr lang="en-US" sz="2000" dirty="0" err="1"/>
              <a:t>tắc</a:t>
            </a:r>
            <a:r>
              <a:rPr lang="en-US" sz="2000" dirty="0"/>
              <a:t> K</a:t>
            </a:r>
            <a:endParaRPr lang="vi-VN" sz="2000" dirty="0"/>
          </a:p>
        </p:txBody>
      </p:sp>
      <p:grpSp>
        <p:nvGrpSpPr>
          <p:cNvPr id="41" name="Group 40">
            <a:extLst>
              <a:ext uri="{FF2B5EF4-FFF2-40B4-BE49-F238E27FC236}">
                <a16:creationId xmlns:a16="http://schemas.microsoft.com/office/drawing/2014/main" id="{95DBC58A-DE19-A209-F9B8-C067D900866A}"/>
              </a:ext>
            </a:extLst>
          </p:cNvPr>
          <p:cNvGrpSpPr/>
          <p:nvPr/>
        </p:nvGrpSpPr>
        <p:grpSpPr>
          <a:xfrm>
            <a:off x="-11848" y="1632304"/>
            <a:ext cx="5268864" cy="2681625"/>
            <a:chOff x="4560936" y="3199469"/>
            <a:chExt cx="5672289" cy="2886951"/>
          </a:xfrm>
        </p:grpSpPr>
        <p:sp>
          <p:nvSpPr>
            <p:cNvPr id="42" name="Parallelogram 41">
              <a:extLst>
                <a:ext uri="{FF2B5EF4-FFF2-40B4-BE49-F238E27FC236}">
                  <a16:creationId xmlns:a16="http://schemas.microsoft.com/office/drawing/2014/main" id="{03719885-B971-3578-EBC4-93CFB2485356}"/>
                </a:ext>
              </a:extLst>
            </p:cNvPr>
            <p:cNvSpPr/>
            <p:nvPr/>
          </p:nvSpPr>
          <p:spPr>
            <a:xfrm flipV="1">
              <a:off x="8432667" y="3607457"/>
              <a:ext cx="843765" cy="355035"/>
            </a:xfrm>
            <a:prstGeom prst="parallelogram">
              <a:avLst>
                <a:gd name="adj" fmla="val 15011"/>
              </a:avLst>
            </a:prstGeom>
            <a:solidFill>
              <a:srgbClr val="B7EC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j-lt"/>
                <a:ea typeface="+mn-ea"/>
                <a:cs typeface="+mn-cs"/>
              </a:endParaRPr>
            </a:p>
          </p:txBody>
        </p:sp>
        <p:sp>
          <p:nvSpPr>
            <p:cNvPr id="43" name="Parallelogram 42">
              <a:extLst>
                <a:ext uri="{FF2B5EF4-FFF2-40B4-BE49-F238E27FC236}">
                  <a16:creationId xmlns:a16="http://schemas.microsoft.com/office/drawing/2014/main" id="{2A6D9080-8DF0-B5C8-2AF0-C23340787766}"/>
                </a:ext>
              </a:extLst>
            </p:cNvPr>
            <p:cNvSpPr/>
            <p:nvPr/>
          </p:nvSpPr>
          <p:spPr>
            <a:xfrm flipV="1">
              <a:off x="7116756" y="3611044"/>
              <a:ext cx="843765" cy="355035"/>
            </a:xfrm>
            <a:prstGeom prst="parallelogram">
              <a:avLst>
                <a:gd name="adj" fmla="val 15011"/>
              </a:avLst>
            </a:prstGeom>
            <a:solidFill>
              <a:srgbClr val="B7EC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j-lt"/>
                <a:ea typeface="+mn-ea"/>
                <a:cs typeface="+mn-cs"/>
              </a:endParaRPr>
            </a:p>
          </p:txBody>
        </p:sp>
        <p:sp>
          <p:nvSpPr>
            <p:cNvPr id="44" name="Parallelogram 43">
              <a:extLst>
                <a:ext uri="{FF2B5EF4-FFF2-40B4-BE49-F238E27FC236}">
                  <a16:creationId xmlns:a16="http://schemas.microsoft.com/office/drawing/2014/main" id="{F363D56A-4B33-2114-4F96-F4AE4A6D23D0}"/>
                </a:ext>
              </a:extLst>
            </p:cNvPr>
            <p:cNvSpPr/>
            <p:nvPr/>
          </p:nvSpPr>
          <p:spPr>
            <a:xfrm flipV="1">
              <a:off x="5721514" y="3591982"/>
              <a:ext cx="843765" cy="355035"/>
            </a:xfrm>
            <a:prstGeom prst="parallelogram">
              <a:avLst>
                <a:gd name="adj" fmla="val 15011"/>
              </a:avLst>
            </a:prstGeom>
            <a:solidFill>
              <a:srgbClr val="B7EC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j-lt"/>
                <a:ea typeface="+mn-ea"/>
                <a:cs typeface="+mn-cs"/>
              </a:endParaRPr>
            </a:p>
          </p:txBody>
        </p:sp>
        <p:cxnSp>
          <p:nvCxnSpPr>
            <p:cNvPr id="45" name="Straight Connector 44">
              <a:extLst>
                <a:ext uri="{FF2B5EF4-FFF2-40B4-BE49-F238E27FC236}">
                  <a16:creationId xmlns:a16="http://schemas.microsoft.com/office/drawing/2014/main" id="{91C132A0-C683-D8CB-3C98-E91161C6AC46}"/>
                </a:ext>
              </a:extLst>
            </p:cNvPr>
            <p:cNvCxnSpPr>
              <a:cxnSpLocks/>
            </p:cNvCxnSpPr>
            <p:nvPr/>
          </p:nvCxnSpPr>
          <p:spPr>
            <a:xfrm>
              <a:off x="5230428" y="3669686"/>
              <a:ext cx="4582357" cy="0"/>
            </a:xfrm>
            <a:prstGeom prst="line">
              <a:avLst/>
            </a:prstGeom>
            <a:noFill/>
            <a:ln w="57150" cap="flat" cmpd="sng" algn="ctr">
              <a:solidFill>
                <a:sysClr val="windowText" lastClr="000000"/>
              </a:solidFill>
              <a:prstDash val="solid"/>
              <a:miter lim="800000"/>
              <a:headEnd type="none" w="med" len="med"/>
              <a:tailEnd type="none" w="med" len="med"/>
            </a:ln>
            <a:effectLst/>
          </p:spPr>
        </p:cxnSp>
        <p:cxnSp>
          <p:nvCxnSpPr>
            <p:cNvPr id="46" name="Straight Connector 45">
              <a:extLst>
                <a:ext uri="{FF2B5EF4-FFF2-40B4-BE49-F238E27FC236}">
                  <a16:creationId xmlns:a16="http://schemas.microsoft.com/office/drawing/2014/main" id="{92A0C1B4-94FA-3259-A5E4-D9C9596F35A0}"/>
                </a:ext>
              </a:extLst>
            </p:cNvPr>
            <p:cNvCxnSpPr>
              <a:cxnSpLocks/>
            </p:cNvCxnSpPr>
            <p:nvPr/>
          </p:nvCxnSpPr>
          <p:spPr>
            <a:xfrm>
              <a:off x="5230427" y="5581934"/>
              <a:ext cx="4589755" cy="0"/>
            </a:xfrm>
            <a:prstGeom prst="line">
              <a:avLst/>
            </a:prstGeom>
            <a:noFill/>
            <a:ln w="28575" cap="flat" cmpd="sng" algn="ctr">
              <a:solidFill>
                <a:sysClr val="windowText" lastClr="000000"/>
              </a:solidFill>
              <a:prstDash val="solid"/>
              <a:miter lim="800000"/>
            </a:ln>
            <a:effectLst/>
          </p:spPr>
        </p:cxnSp>
        <p:grpSp>
          <p:nvGrpSpPr>
            <p:cNvPr id="47" name="Group 46">
              <a:extLst>
                <a:ext uri="{FF2B5EF4-FFF2-40B4-BE49-F238E27FC236}">
                  <a16:creationId xmlns:a16="http://schemas.microsoft.com/office/drawing/2014/main" id="{B064597C-C20C-B861-38AA-BCA8C57CD536}"/>
                </a:ext>
              </a:extLst>
            </p:cNvPr>
            <p:cNvGrpSpPr/>
            <p:nvPr/>
          </p:nvGrpSpPr>
          <p:grpSpPr>
            <a:xfrm>
              <a:off x="7591953" y="5166153"/>
              <a:ext cx="1177869" cy="804815"/>
              <a:chOff x="7032916" y="4182866"/>
              <a:chExt cx="1177869" cy="804815"/>
            </a:xfrm>
          </p:grpSpPr>
          <p:sp>
            <p:nvSpPr>
              <p:cNvPr id="86" name="Rectangle 85">
                <a:extLst>
                  <a:ext uri="{FF2B5EF4-FFF2-40B4-BE49-F238E27FC236}">
                    <a16:creationId xmlns:a16="http://schemas.microsoft.com/office/drawing/2014/main" id="{CFD4B057-6D92-DEEB-6DE7-1363D9330707}"/>
                  </a:ext>
                </a:extLst>
              </p:cNvPr>
              <p:cNvSpPr/>
              <p:nvPr/>
            </p:nvSpPr>
            <p:spPr>
              <a:xfrm>
                <a:off x="7558808" y="4377963"/>
                <a:ext cx="153760" cy="40707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j-lt"/>
                  <a:ea typeface="+mn-ea"/>
                  <a:cs typeface="+mn-cs"/>
                </a:endParaRPr>
              </a:p>
            </p:txBody>
          </p:sp>
          <p:grpSp>
            <p:nvGrpSpPr>
              <p:cNvPr id="87" name="Group 86">
                <a:extLst>
                  <a:ext uri="{FF2B5EF4-FFF2-40B4-BE49-F238E27FC236}">
                    <a16:creationId xmlns:a16="http://schemas.microsoft.com/office/drawing/2014/main" id="{5918B478-5562-0939-B7AC-C7874EF80F3B}"/>
                  </a:ext>
                </a:extLst>
              </p:cNvPr>
              <p:cNvGrpSpPr/>
              <p:nvPr/>
            </p:nvGrpSpPr>
            <p:grpSpPr>
              <a:xfrm>
                <a:off x="7032916" y="4182866"/>
                <a:ext cx="1177869" cy="804815"/>
                <a:chOff x="560451" y="2295932"/>
                <a:chExt cx="1177869" cy="804815"/>
              </a:xfrm>
            </p:grpSpPr>
            <p:cxnSp>
              <p:nvCxnSpPr>
                <p:cNvPr id="88" name="Straight Connector 87">
                  <a:extLst>
                    <a:ext uri="{FF2B5EF4-FFF2-40B4-BE49-F238E27FC236}">
                      <a16:creationId xmlns:a16="http://schemas.microsoft.com/office/drawing/2014/main" id="{3B3B3AD6-BAF5-2760-4954-96015BC78E1D}"/>
                    </a:ext>
                  </a:extLst>
                </p:cNvPr>
                <p:cNvCxnSpPr>
                  <a:cxnSpLocks/>
                </p:cNvCxnSpPr>
                <p:nvPr/>
              </p:nvCxnSpPr>
              <p:spPr>
                <a:xfrm>
                  <a:off x="1220736" y="2536209"/>
                  <a:ext cx="0" cy="342674"/>
                </a:xfrm>
                <a:prstGeom prst="line">
                  <a:avLst/>
                </a:prstGeom>
                <a:noFill/>
                <a:ln w="28575" cap="flat" cmpd="sng" algn="ctr">
                  <a:solidFill>
                    <a:sysClr val="windowText" lastClr="000000"/>
                  </a:solidFill>
                  <a:prstDash val="solid"/>
                  <a:miter lim="800000"/>
                </a:ln>
                <a:effectLst/>
              </p:spPr>
            </p:cxnSp>
            <p:cxnSp>
              <p:nvCxnSpPr>
                <p:cNvPr id="89" name="Straight Connector 88">
                  <a:extLst>
                    <a:ext uri="{FF2B5EF4-FFF2-40B4-BE49-F238E27FC236}">
                      <a16:creationId xmlns:a16="http://schemas.microsoft.com/office/drawing/2014/main" id="{E5067977-0140-C0EA-9C72-6A5421C1E7F7}"/>
                    </a:ext>
                  </a:extLst>
                </p:cNvPr>
                <p:cNvCxnSpPr/>
                <p:nvPr/>
              </p:nvCxnSpPr>
              <p:spPr>
                <a:xfrm>
                  <a:off x="1220736" y="2710851"/>
                  <a:ext cx="517584" cy="0"/>
                </a:xfrm>
                <a:prstGeom prst="line">
                  <a:avLst/>
                </a:prstGeom>
                <a:noFill/>
                <a:ln w="28575" cap="flat" cmpd="sng" algn="ctr">
                  <a:solidFill>
                    <a:sysClr val="windowText" lastClr="000000"/>
                  </a:solidFill>
                  <a:prstDash val="solid"/>
                  <a:miter lim="800000"/>
                </a:ln>
                <a:effectLst/>
              </p:spPr>
            </p:cxnSp>
            <p:cxnSp>
              <p:nvCxnSpPr>
                <p:cNvPr id="90" name="Straight Connector 89">
                  <a:extLst>
                    <a:ext uri="{FF2B5EF4-FFF2-40B4-BE49-F238E27FC236}">
                      <a16:creationId xmlns:a16="http://schemas.microsoft.com/office/drawing/2014/main" id="{A88A174F-DB18-69B2-B8D7-175B3AADE9A4}"/>
                    </a:ext>
                  </a:extLst>
                </p:cNvPr>
                <p:cNvCxnSpPr/>
                <p:nvPr/>
              </p:nvCxnSpPr>
              <p:spPr>
                <a:xfrm>
                  <a:off x="560451" y="2711683"/>
                  <a:ext cx="517584" cy="0"/>
                </a:xfrm>
                <a:prstGeom prst="line">
                  <a:avLst/>
                </a:prstGeom>
                <a:noFill/>
                <a:ln w="28575" cap="flat" cmpd="sng" algn="ctr">
                  <a:solidFill>
                    <a:sysClr val="windowText" lastClr="000000"/>
                  </a:solidFill>
                  <a:prstDash val="solid"/>
                  <a:miter lim="800000"/>
                </a:ln>
                <a:effectLst/>
              </p:spPr>
            </p:cxnSp>
            <p:sp>
              <p:nvSpPr>
                <p:cNvPr id="91" name="TextBox 90">
                  <a:extLst>
                    <a:ext uri="{FF2B5EF4-FFF2-40B4-BE49-F238E27FC236}">
                      <a16:creationId xmlns:a16="http://schemas.microsoft.com/office/drawing/2014/main" id="{45319CE3-FE0F-1972-C3B7-CC682BC68230}"/>
                    </a:ext>
                  </a:extLst>
                </p:cNvPr>
                <p:cNvSpPr txBox="1"/>
                <p:nvPr/>
              </p:nvSpPr>
              <p:spPr>
                <a:xfrm>
                  <a:off x="669054" y="2375429"/>
                  <a:ext cx="482459" cy="331343"/>
                </a:xfrm>
                <a:prstGeom prst="rect">
                  <a:avLst/>
                </a:prstGeom>
                <a:noFill/>
                <a:ln w="28575">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a:t>
                  </a:r>
                </a:p>
              </p:txBody>
            </p:sp>
            <p:sp>
              <p:nvSpPr>
                <p:cNvPr id="92" name="TextBox 91">
                  <a:extLst>
                    <a:ext uri="{FF2B5EF4-FFF2-40B4-BE49-F238E27FC236}">
                      <a16:creationId xmlns:a16="http://schemas.microsoft.com/office/drawing/2014/main" id="{5F355000-6774-FE9C-54F4-9971C310EFA6}"/>
                    </a:ext>
                  </a:extLst>
                </p:cNvPr>
                <p:cNvSpPr txBox="1"/>
                <p:nvPr/>
              </p:nvSpPr>
              <p:spPr>
                <a:xfrm>
                  <a:off x="1125899" y="2295932"/>
                  <a:ext cx="482459" cy="331343"/>
                </a:xfrm>
                <a:prstGeom prst="rect">
                  <a:avLst/>
                </a:prstGeom>
                <a:noFill/>
                <a:ln w="28575">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_</a:t>
                  </a:r>
                </a:p>
              </p:txBody>
            </p:sp>
            <p:cxnSp>
              <p:nvCxnSpPr>
                <p:cNvPr id="93" name="Straight Connector 92">
                  <a:extLst>
                    <a:ext uri="{FF2B5EF4-FFF2-40B4-BE49-F238E27FC236}">
                      <a16:creationId xmlns:a16="http://schemas.microsoft.com/office/drawing/2014/main" id="{6537EA02-C41E-5E2B-88D4-074F3E74BA41}"/>
                    </a:ext>
                  </a:extLst>
                </p:cNvPr>
                <p:cNvCxnSpPr>
                  <a:cxnSpLocks/>
                </p:cNvCxnSpPr>
                <p:nvPr/>
              </p:nvCxnSpPr>
              <p:spPr>
                <a:xfrm>
                  <a:off x="1087631" y="2327219"/>
                  <a:ext cx="0" cy="773528"/>
                </a:xfrm>
                <a:prstGeom prst="line">
                  <a:avLst/>
                </a:prstGeom>
                <a:noFill/>
                <a:ln w="28575" cap="flat" cmpd="sng" algn="ctr">
                  <a:solidFill>
                    <a:sysClr val="windowText" lastClr="000000"/>
                  </a:solidFill>
                  <a:prstDash val="solid"/>
                  <a:miter lim="800000"/>
                </a:ln>
                <a:effectLst/>
              </p:spPr>
            </p:cxnSp>
          </p:grpSp>
        </p:grpSp>
        <p:cxnSp>
          <p:nvCxnSpPr>
            <p:cNvPr id="48" name="Straight Connector 47">
              <a:extLst>
                <a:ext uri="{FF2B5EF4-FFF2-40B4-BE49-F238E27FC236}">
                  <a16:creationId xmlns:a16="http://schemas.microsoft.com/office/drawing/2014/main" id="{81258202-D044-7745-C5E3-4A47F0F58100}"/>
                </a:ext>
              </a:extLst>
            </p:cNvPr>
            <p:cNvCxnSpPr>
              <a:cxnSpLocks/>
            </p:cNvCxnSpPr>
            <p:nvPr/>
          </p:nvCxnSpPr>
          <p:spPr>
            <a:xfrm>
              <a:off x="5230428" y="3645885"/>
              <a:ext cx="0" cy="1948553"/>
            </a:xfrm>
            <a:prstGeom prst="line">
              <a:avLst/>
            </a:prstGeom>
            <a:noFill/>
            <a:ln w="28575" cap="flat" cmpd="sng" algn="ctr">
              <a:solidFill>
                <a:sysClr val="windowText" lastClr="000000"/>
              </a:solidFill>
              <a:prstDash val="solid"/>
              <a:miter lim="800000"/>
            </a:ln>
            <a:effectLst/>
          </p:spPr>
        </p:cxnSp>
        <p:cxnSp>
          <p:nvCxnSpPr>
            <p:cNvPr id="49" name="Straight Connector 48">
              <a:extLst>
                <a:ext uri="{FF2B5EF4-FFF2-40B4-BE49-F238E27FC236}">
                  <a16:creationId xmlns:a16="http://schemas.microsoft.com/office/drawing/2014/main" id="{CB37603C-F808-5DB4-1EB5-E377E027390A}"/>
                </a:ext>
              </a:extLst>
            </p:cNvPr>
            <p:cNvCxnSpPr>
              <a:cxnSpLocks/>
            </p:cNvCxnSpPr>
            <p:nvPr/>
          </p:nvCxnSpPr>
          <p:spPr>
            <a:xfrm>
              <a:off x="9812785" y="3661134"/>
              <a:ext cx="0" cy="1948553"/>
            </a:xfrm>
            <a:prstGeom prst="line">
              <a:avLst/>
            </a:prstGeom>
            <a:noFill/>
            <a:ln w="28575" cap="flat" cmpd="sng" algn="ctr">
              <a:solidFill>
                <a:sysClr val="windowText" lastClr="000000"/>
              </a:solidFill>
              <a:prstDash val="solid"/>
              <a:miter lim="800000"/>
            </a:ln>
            <a:effectLst/>
          </p:spPr>
        </p:cxnSp>
        <p:cxnSp>
          <p:nvCxnSpPr>
            <p:cNvPr id="50" name="Straight Connector 49">
              <a:extLst>
                <a:ext uri="{FF2B5EF4-FFF2-40B4-BE49-F238E27FC236}">
                  <a16:creationId xmlns:a16="http://schemas.microsoft.com/office/drawing/2014/main" id="{8324D572-2972-E31B-1B7C-B2128060E7ED}"/>
                </a:ext>
              </a:extLst>
            </p:cNvPr>
            <p:cNvCxnSpPr/>
            <p:nvPr/>
          </p:nvCxnSpPr>
          <p:spPr>
            <a:xfrm rot="5400000" flipV="1">
              <a:off x="4507114" y="4647630"/>
              <a:ext cx="1446629" cy="0"/>
            </a:xfrm>
            <a:prstGeom prst="line">
              <a:avLst/>
            </a:prstGeom>
            <a:noFill/>
            <a:ln w="28575" cap="flat" cmpd="sng" algn="ctr">
              <a:solidFill>
                <a:sysClr val="windowText" lastClr="000000"/>
              </a:solidFill>
              <a:prstDash val="solid"/>
              <a:miter lim="800000"/>
            </a:ln>
            <a:effectLst/>
          </p:spPr>
        </p:cxnSp>
        <p:grpSp>
          <p:nvGrpSpPr>
            <p:cNvPr id="51" name="Group 50">
              <a:extLst>
                <a:ext uri="{FF2B5EF4-FFF2-40B4-BE49-F238E27FC236}">
                  <a16:creationId xmlns:a16="http://schemas.microsoft.com/office/drawing/2014/main" id="{86F70A84-7E61-B72A-96F7-7EF5B200B9DD}"/>
                </a:ext>
              </a:extLst>
            </p:cNvPr>
            <p:cNvGrpSpPr/>
            <p:nvPr/>
          </p:nvGrpSpPr>
          <p:grpSpPr>
            <a:xfrm flipH="1">
              <a:off x="6281207" y="4944766"/>
              <a:ext cx="751709" cy="717980"/>
              <a:chOff x="329128" y="1173928"/>
              <a:chExt cx="751709" cy="717980"/>
            </a:xfrm>
          </p:grpSpPr>
          <p:sp>
            <p:nvSpPr>
              <p:cNvPr id="66" name="Rectangle 65">
                <a:extLst>
                  <a:ext uri="{FF2B5EF4-FFF2-40B4-BE49-F238E27FC236}">
                    <a16:creationId xmlns:a16="http://schemas.microsoft.com/office/drawing/2014/main" id="{870CA241-5E40-3341-1314-5E0AE756C562}"/>
                  </a:ext>
                </a:extLst>
              </p:cNvPr>
              <p:cNvSpPr/>
              <p:nvPr/>
            </p:nvSpPr>
            <p:spPr>
              <a:xfrm>
                <a:off x="434209" y="1793714"/>
                <a:ext cx="601227" cy="98194"/>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ECD6"/>
                  </a:solidFill>
                  <a:effectLst/>
                  <a:uLnTx/>
                  <a:uFillTx/>
                  <a:latin typeface="+mj-lt"/>
                  <a:ea typeface="+mn-ea"/>
                  <a:cs typeface="+mn-cs"/>
                </a:endParaRPr>
              </a:p>
            </p:txBody>
          </p:sp>
          <p:grpSp>
            <p:nvGrpSpPr>
              <p:cNvPr id="67" name="Group 66">
                <a:extLst>
                  <a:ext uri="{FF2B5EF4-FFF2-40B4-BE49-F238E27FC236}">
                    <a16:creationId xmlns:a16="http://schemas.microsoft.com/office/drawing/2014/main" id="{393B2C06-9FA6-03F7-E6B5-2A767ADA4F34}"/>
                  </a:ext>
                </a:extLst>
              </p:cNvPr>
              <p:cNvGrpSpPr/>
              <p:nvPr/>
            </p:nvGrpSpPr>
            <p:grpSpPr>
              <a:xfrm>
                <a:off x="329128" y="1173928"/>
                <a:ext cx="751709" cy="627793"/>
                <a:chOff x="1619330" y="3639313"/>
                <a:chExt cx="639215" cy="533844"/>
              </a:xfrm>
            </p:grpSpPr>
            <p:cxnSp>
              <p:nvCxnSpPr>
                <p:cNvPr id="68" name="Straight Connector 67">
                  <a:extLst>
                    <a:ext uri="{FF2B5EF4-FFF2-40B4-BE49-F238E27FC236}">
                      <a16:creationId xmlns:a16="http://schemas.microsoft.com/office/drawing/2014/main" id="{AA62BCB9-7CAD-C013-9C1A-509EA7AB9D4E}"/>
                    </a:ext>
                  </a:extLst>
                </p:cNvPr>
                <p:cNvCxnSpPr>
                  <a:cxnSpLocks/>
                </p:cNvCxnSpPr>
                <p:nvPr/>
              </p:nvCxnSpPr>
              <p:spPr>
                <a:xfrm flipV="1">
                  <a:off x="1703036" y="4103411"/>
                  <a:ext cx="547364" cy="6570"/>
                </a:xfrm>
                <a:prstGeom prst="line">
                  <a:avLst/>
                </a:prstGeom>
                <a:noFill/>
                <a:ln w="38100" cap="flat" cmpd="sng" algn="ctr">
                  <a:solidFill>
                    <a:srgbClr val="000000"/>
                  </a:solidFill>
                  <a:prstDash val="solid"/>
                </a:ln>
                <a:effectLst/>
              </p:spPr>
            </p:cxnSp>
            <p:sp>
              <p:nvSpPr>
                <p:cNvPr id="70" name="TextBox 69">
                  <a:extLst>
                    <a:ext uri="{FF2B5EF4-FFF2-40B4-BE49-F238E27FC236}">
                      <a16:creationId xmlns:a16="http://schemas.microsoft.com/office/drawing/2014/main" id="{E1E09644-7873-118F-63EA-4583B20E58D8}"/>
                    </a:ext>
                  </a:extLst>
                </p:cNvPr>
                <p:cNvSpPr txBox="1"/>
                <p:nvPr/>
              </p:nvSpPr>
              <p:spPr>
                <a:xfrm flipH="1">
                  <a:off x="1619330" y="3639313"/>
                  <a:ext cx="467211" cy="36628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mj-lt"/>
                      <a:ea typeface="+mn-ea"/>
                      <a:cs typeface="Arial" panose="020B0604020202020204" pitchFamily="34" charset="0"/>
                    </a:rPr>
                    <a:t>K</a:t>
                  </a:r>
                </a:p>
              </p:txBody>
            </p:sp>
            <p:sp>
              <p:nvSpPr>
                <p:cNvPr id="84" name="Oval 83">
                  <a:extLst>
                    <a:ext uri="{FF2B5EF4-FFF2-40B4-BE49-F238E27FC236}">
                      <a16:creationId xmlns:a16="http://schemas.microsoft.com/office/drawing/2014/main" id="{E2E67E56-8982-55E9-915F-7783AC091E4B}"/>
                    </a:ext>
                  </a:extLst>
                </p:cNvPr>
                <p:cNvSpPr/>
                <p:nvPr/>
              </p:nvSpPr>
              <p:spPr>
                <a:xfrm>
                  <a:off x="2201901" y="4116513"/>
                  <a:ext cx="56644" cy="56644"/>
                </a:xfrm>
                <a:prstGeom prst="ellipse">
                  <a:avLst/>
                </a:prstGeom>
                <a:solidFill>
                  <a:srgbClr val="000000"/>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ECD6"/>
                    </a:solidFill>
                    <a:effectLst/>
                    <a:uLnTx/>
                    <a:uFillTx/>
                    <a:latin typeface="+mj-lt"/>
                    <a:ea typeface="+mn-ea"/>
                    <a:cs typeface="+mn-cs"/>
                  </a:endParaRPr>
                </a:p>
              </p:txBody>
            </p:sp>
            <p:sp>
              <p:nvSpPr>
                <p:cNvPr id="85" name="Oval 84">
                  <a:extLst>
                    <a:ext uri="{FF2B5EF4-FFF2-40B4-BE49-F238E27FC236}">
                      <a16:creationId xmlns:a16="http://schemas.microsoft.com/office/drawing/2014/main" id="{9F964A8C-505A-B3F3-6026-7A7840A4578E}"/>
                    </a:ext>
                  </a:extLst>
                </p:cNvPr>
                <p:cNvSpPr/>
                <p:nvPr/>
              </p:nvSpPr>
              <p:spPr>
                <a:xfrm>
                  <a:off x="1680364" y="4116513"/>
                  <a:ext cx="56644" cy="56644"/>
                </a:xfrm>
                <a:prstGeom prst="ellipse">
                  <a:avLst/>
                </a:prstGeom>
                <a:solidFill>
                  <a:srgbClr val="000000"/>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ECD6"/>
                    </a:solidFill>
                    <a:effectLst/>
                    <a:uLnTx/>
                    <a:uFillTx/>
                    <a:latin typeface="+mj-lt"/>
                    <a:ea typeface="+mn-ea"/>
                    <a:cs typeface="+mn-cs"/>
                  </a:endParaRPr>
                </a:p>
              </p:txBody>
            </p:sp>
          </p:grpSp>
        </p:grpSp>
        <p:grpSp>
          <p:nvGrpSpPr>
            <p:cNvPr id="52" name="Group 51">
              <a:extLst>
                <a:ext uri="{FF2B5EF4-FFF2-40B4-BE49-F238E27FC236}">
                  <a16:creationId xmlns:a16="http://schemas.microsoft.com/office/drawing/2014/main" id="{7C263451-F217-5834-152F-A194DDF32EC0}"/>
                </a:ext>
              </a:extLst>
            </p:cNvPr>
            <p:cNvGrpSpPr/>
            <p:nvPr/>
          </p:nvGrpSpPr>
          <p:grpSpPr>
            <a:xfrm rot="16200000">
              <a:off x="4546991" y="4526803"/>
              <a:ext cx="1366871" cy="301925"/>
              <a:chOff x="3118555" y="5121757"/>
              <a:chExt cx="1366871" cy="301925"/>
            </a:xfrm>
          </p:grpSpPr>
          <p:cxnSp>
            <p:nvCxnSpPr>
              <p:cNvPr id="64" name="Straight Connector 63">
                <a:extLst>
                  <a:ext uri="{FF2B5EF4-FFF2-40B4-BE49-F238E27FC236}">
                    <a16:creationId xmlns:a16="http://schemas.microsoft.com/office/drawing/2014/main" id="{597B6416-3CB2-4556-7AE6-4DAF59DABF5E}"/>
                  </a:ext>
                </a:extLst>
              </p:cNvPr>
              <p:cNvCxnSpPr>
                <a:cxnSpLocks/>
              </p:cNvCxnSpPr>
              <p:nvPr/>
            </p:nvCxnSpPr>
            <p:spPr>
              <a:xfrm>
                <a:off x="3118555" y="5272720"/>
                <a:ext cx="1366871" cy="0"/>
              </a:xfrm>
              <a:prstGeom prst="line">
                <a:avLst/>
              </a:prstGeom>
              <a:noFill/>
              <a:ln w="28575" cap="flat" cmpd="sng" algn="ctr">
                <a:solidFill>
                  <a:sysClr val="windowText" lastClr="000000"/>
                </a:solidFill>
                <a:prstDash val="solid"/>
                <a:miter lim="800000"/>
              </a:ln>
              <a:effectLst/>
            </p:spPr>
          </p:cxnSp>
          <p:sp>
            <p:nvSpPr>
              <p:cNvPr id="65" name="Rectangle 64">
                <a:extLst>
                  <a:ext uri="{FF2B5EF4-FFF2-40B4-BE49-F238E27FC236}">
                    <a16:creationId xmlns:a16="http://schemas.microsoft.com/office/drawing/2014/main" id="{532B8936-DA4C-7B8D-4B8C-49F74B0CEE66}"/>
                  </a:ext>
                </a:extLst>
              </p:cNvPr>
              <p:cNvSpPr/>
              <p:nvPr/>
            </p:nvSpPr>
            <p:spPr>
              <a:xfrm>
                <a:off x="3449129" y="5121757"/>
                <a:ext cx="741871" cy="301925"/>
              </a:xfrm>
              <a:prstGeom prst="rect">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mj-lt"/>
                  <a:ea typeface="+mn-ea"/>
                  <a:cs typeface="+mn-cs"/>
                </a:endParaRPr>
              </a:p>
            </p:txBody>
          </p:sp>
        </p:grpSp>
        <p:sp>
          <p:nvSpPr>
            <p:cNvPr id="53" name="TextBox 52">
              <a:extLst>
                <a:ext uri="{FF2B5EF4-FFF2-40B4-BE49-F238E27FC236}">
                  <a16:creationId xmlns:a16="http://schemas.microsoft.com/office/drawing/2014/main" id="{570C260D-2F98-3B5C-C214-280F8837CEF5}"/>
                </a:ext>
              </a:extLst>
            </p:cNvPr>
            <p:cNvSpPr txBox="1"/>
            <p:nvPr/>
          </p:nvSpPr>
          <p:spPr>
            <a:xfrm>
              <a:off x="8321462" y="5655675"/>
              <a:ext cx="549434" cy="43074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mj-lt"/>
                  <a:ea typeface="+mn-ea"/>
                  <a:cs typeface="Arial" panose="020B0604020202020204" pitchFamily="34" charset="0"/>
                </a:rPr>
                <a:t>E</a:t>
              </a:r>
            </a:p>
          </p:txBody>
        </p:sp>
        <p:sp>
          <p:nvSpPr>
            <p:cNvPr id="54" name="Oval 53">
              <a:extLst>
                <a:ext uri="{FF2B5EF4-FFF2-40B4-BE49-F238E27FC236}">
                  <a16:creationId xmlns:a16="http://schemas.microsoft.com/office/drawing/2014/main" id="{AF8B50D9-3847-C6D6-8C56-A19F62CA1FBF}"/>
                </a:ext>
              </a:extLst>
            </p:cNvPr>
            <p:cNvSpPr/>
            <p:nvPr/>
          </p:nvSpPr>
          <p:spPr>
            <a:xfrm flipH="1">
              <a:off x="5164616" y="3610480"/>
              <a:ext cx="131619" cy="131615"/>
            </a:xfrm>
            <a:prstGeom prst="ellipse">
              <a:avLst/>
            </a:prstGeom>
            <a:solidFill>
              <a:srgbClr val="000000"/>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ECD6"/>
                </a:solidFill>
                <a:effectLst/>
                <a:uLnTx/>
                <a:uFillTx/>
                <a:latin typeface="+mj-lt"/>
                <a:ea typeface="+mn-ea"/>
                <a:cs typeface="+mn-cs"/>
              </a:endParaRPr>
            </a:p>
          </p:txBody>
        </p:sp>
        <p:sp>
          <p:nvSpPr>
            <p:cNvPr id="55" name="Oval 54">
              <a:extLst>
                <a:ext uri="{FF2B5EF4-FFF2-40B4-BE49-F238E27FC236}">
                  <a16:creationId xmlns:a16="http://schemas.microsoft.com/office/drawing/2014/main" id="{71A772FF-0579-4104-C00B-ADE07B9E4478}"/>
                </a:ext>
              </a:extLst>
            </p:cNvPr>
            <p:cNvSpPr/>
            <p:nvPr/>
          </p:nvSpPr>
          <p:spPr>
            <a:xfrm flipH="1">
              <a:off x="9746975" y="3610479"/>
              <a:ext cx="131619" cy="131615"/>
            </a:xfrm>
            <a:prstGeom prst="ellipse">
              <a:avLst/>
            </a:prstGeom>
            <a:solidFill>
              <a:srgbClr val="000000"/>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ECD6"/>
                </a:solidFill>
                <a:effectLst/>
                <a:uLnTx/>
                <a:uFillTx/>
                <a:latin typeface="+mj-lt"/>
                <a:ea typeface="+mn-ea"/>
                <a:cs typeface="+mn-cs"/>
              </a:endParaRPr>
            </a:p>
          </p:txBody>
        </p:sp>
        <p:sp>
          <p:nvSpPr>
            <p:cNvPr id="56" name="Parallelogram 55">
              <a:extLst>
                <a:ext uri="{FF2B5EF4-FFF2-40B4-BE49-F238E27FC236}">
                  <a16:creationId xmlns:a16="http://schemas.microsoft.com/office/drawing/2014/main" id="{52CAEA65-C16D-04E6-B137-9D6C882FE8DE}"/>
                </a:ext>
              </a:extLst>
            </p:cNvPr>
            <p:cNvSpPr/>
            <p:nvPr/>
          </p:nvSpPr>
          <p:spPr>
            <a:xfrm>
              <a:off x="5669808" y="3589285"/>
              <a:ext cx="843765" cy="405044"/>
            </a:xfrm>
            <a:prstGeom prst="parallelogram">
              <a:avLst>
                <a:gd name="adj" fmla="val 15011"/>
              </a:avLst>
            </a:prstGeom>
            <a:solidFill>
              <a:srgbClr val="B7EC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j-lt"/>
                <a:ea typeface="+mn-ea"/>
                <a:cs typeface="+mn-cs"/>
              </a:endParaRPr>
            </a:p>
          </p:txBody>
        </p:sp>
        <p:sp>
          <p:nvSpPr>
            <p:cNvPr id="57" name="Parallelogram 56">
              <a:extLst>
                <a:ext uri="{FF2B5EF4-FFF2-40B4-BE49-F238E27FC236}">
                  <a16:creationId xmlns:a16="http://schemas.microsoft.com/office/drawing/2014/main" id="{0714F943-D90F-A01D-4022-EDD9E247548F}"/>
                </a:ext>
              </a:extLst>
            </p:cNvPr>
            <p:cNvSpPr/>
            <p:nvPr/>
          </p:nvSpPr>
          <p:spPr>
            <a:xfrm>
              <a:off x="7065050" y="3608347"/>
              <a:ext cx="843765" cy="405044"/>
            </a:xfrm>
            <a:prstGeom prst="parallelogram">
              <a:avLst>
                <a:gd name="adj" fmla="val 15011"/>
              </a:avLst>
            </a:prstGeom>
            <a:solidFill>
              <a:srgbClr val="B7EC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j-lt"/>
                <a:ea typeface="+mn-ea"/>
                <a:cs typeface="+mn-cs"/>
              </a:endParaRPr>
            </a:p>
          </p:txBody>
        </p:sp>
        <p:sp>
          <p:nvSpPr>
            <p:cNvPr id="58" name="Parallelogram 57">
              <a:extLst>
                <a:ext uri="{FF2B5EF4-FFF2-40B4-BE49-F238E27FC236}">
                  <a16:creationId xmlns:a16="http://schemas.microsoft.com/office/drawing/2014/main" id="{AC685E94-2F80-D959-CBF4-41534A1C8687}"/>
                </a:ext>
              </a:extLst>
            </p:cNvPr>
            <p:cNvSpPr/>
            <p:nvPr/>
          </p:nvSpPr>
          <p:spPr>
            <a:xfrm>
              <a:off x="8380961" y="3604760"/>
              <a:ext cx="843765" cy="405044"/>
            </a:xfrm>
            <a:prstGeom prst="parallelogram">
              <a:avLst>
                <a:gd name="adj" fmla="val 15011"/>
              </a:avLst>
            </a:prstGeom>
            <a:solidFill>
              <a:srgbClr val="B7EC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j-lt"/>
                <a:ea typeface="+mn-ea"/>
                <a:cs typeface="+mn-cs"/>
              </a:endParaRPr>
            </a:p>
          </p:txBody>
        </p:sp>
        <p:sp>
          <p:nvSpPr>
            <p:cNvPr id="59" name="TextBox 58">
              <a:extLst>
                <a:ext uri="{FF2B5EF4-FFF2-40B4-BE49-F238E27FC236}">
                  <a16:creationId xmlns:a16="http://schemas.microsoft.com/office/drawing/2014/main" id="{04C0C43E-9A13-C819-132F-71D917A76385}"/>
                </a:ext>
              </a:extLst>
            </p:cNvPr>
            <p:cNvSpPr txBox="1"/>
            <p:nvPr/>
          </p:nvSpPr>
          <p:spPr>
            <a:xfrm>
              <a:off x="4804645" y="3199469"/>
              <a:ext cx="549434" cy="43074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mj-lt"/>
                  <a:ea typeface="+mn-ea"/>
                  <a:cs typeface="Arial" panose="020B0604020202020204" pitchFamily="34" charset="0"/>
                </a:rPr>
                <a:t>A</a:t>
              </a:r>
            </a:p>
          </p:txBody>
        </p:sp>
        <p:sp>
          <p:nvSpPr>
            <p:cNvPr id="60" name="TextBox 59">
              <a:extLst>
                <a:ext uri="{FF2B5EF4-FFF2-40B4-BE49-F238E27FC236}">
                  <a16:creationId xmlns:a16="http://schemas.microsoft.com/office/drawing/2014/main" id="{123FE2FE-7222-352C-E571-93123E3E6712}"/>
                </a:ext>
              </a:extLst>
            </p:cNvPr>
            <p:cNvSpPr txBox="1"/>
            <p:nvPr/>
          </p:nvSpPr>
          <p:spPr>
            <a:xfrm>
              <a:off x="9683791" y="3223520"/>
              <a:ext cx="549434" cy="43074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mj-lt"/>
                  <a:ea typeface="+mn-ea"/>
                  <a:cs typeface="Arial" panose="020B0604020202020204" pitchFamily="34" charset="0"/>
                </a:rPr>
                <a:t>B</a:t>
              </a:r>
            </a:p>
          </p:txBody>
        </p:sp>
        <p:sp>
          <p:nvSpPr>
            <p:cNvPr id="62" name="TextBox 61">
              <a:extLst>
                <a:ext uri="{FF2B5EF4-FFF2-40B4-BE49-F238E27FC236}">
                  <a16:creationId xmlns:a16="http://schemas.microsoft.com/office/drawing/2014/main" id="{2D9755C5-06B2-77A5-0E30-A57355183666}"/>
                </a:ext>
              </a:extLst>
            </p:cNvPr>
            <p:cNvSpPr txBox="1"/>
            <p:nvPr/>
          </p:nvSpPr>
          <p:spPr>
            <a:xfrm>
              <a:off x="4560936" y="4428858"/>
              <a:ext cx="549434" cy="43074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mj-lt"/>
                  <a:ea typeface="+mn-ea"/>
                  <a:cs typeface="Arial" panose="020B0604020202020204" pitchFamily="34" charset="0"/>
                </a:rPr>
                <a:t>R</a:t>
              </a:r>
            </a:p>
          </p:txBody>
        </p:sp>
      </p:grpSp>
      <p:sp>
        <p:nvSpPr>
          <p:cNvPr id="96" name="Google Shape;1832;p50">
            <a:extLst>
              <a:ext uri="{FF2B5EF4-FFF2-40B4-BE49-F238E27FC236}">
                <a16:creationId xmlns:a16="http://schemas.microsoft.com/office/drawing/2014/main" id="{E5F12851-EED3-97EB-655B-2F020BFB9C6B}"/>
              </a:ext>
            </a:extLst>
          </p:cNvPr>
          <p:cNvSpPr txBox="1">
            <a:spLocks/>
          </p:cNvSpPr>
          <p:nvPr/>
        </p:nvSpPr>
        <p:spPr>
          <a:xfrm>
            <a:off x="5605998" y="2420420"/>
            <a:ext cx="3208751" cy="113650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buClr>
                <a:schemeClr val="lt1"/>
              </a:buClr>
              <a:buSzPts val="1600"/>
              <a:buFont typeface="Asap"/>
              <a:buNone/>
              <a:defRPr sz="2000">
                <a:solidFill>
                  <a:schemeClr val="lt1"/>
                </a:solidFill>
                <a:latin typeface="Asap"/>
                <a:ea typeface="Asap"/>
                <a:cs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defRPr>
            </a:lvl9pPr>
          </a:lstStyle>
          <a:p>
            <a:r>
              <a:rPr lang="en-US" dirty="0"/>
              <a:t>C</a:t>
            </a:r>
            <a:r>
              <a:rPr lang="vi-VN" dirty="0"/>
              <a:t>ác mảnh giấy dần bị nóng lên, nám đen để lâu hơn thì cháy đứt và rơi xuống.</a:t>
            </a:r>
          </a:p>
        </p:txBody>
      </p:sp>
      <p:cxnSp>
        <p:nvCxnSpPr>
          <p:cNvPr id="5" name="Straight Connector 4">
            <a:extLst>
              <a:ext uri="{FF2B5EF4-FFF2-40B4-BE49-F238E27FC236}">
                <a16:creationId xmlns:a16="http://schemas.microsoft.com/office/drawing/2014/main" id="{BFA0B17A-0637-7C52-3580-64F353308541}"/>
              </a:ext>
            </a:extLst>
          </p:cNvPr>
          <p:cNvCxnSpPr>
            <a:cxnSpLocks/>
          </p:cNvCxnSpPr>
          <p:nvPr/>
        </p:nvCxnSpPr>
        <p:spPr>
          <a:xfrm>
            <a:off x="1066187" y="1994395"/>
            <a:ext cx="735727" cy="0"/>
          </a:xfrm>
          <a:prstGeom prst="line">
            <a:avLst/>
          </a:prstGeom>
          <a:ln w="38100">
            <a:solidFill>
              <a:srgbClr val="FF0000"/>
            </a:solidFill>
          </a:ln>
          <a:effectLst>
            <a:glow rad="101600">
              <a:srgbClr val="FF3300">
                <a:alpha val="4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0F192F0-1D1C-2D71-0CB2-784646A1F4D8}"/>
              </a:ext>
            </a:extLst>
          </p:cNvPr>
          <p:cNvCxnSpPr>
            <a:cxnSpLocks/>
          </p:cNvCxnSpPr>
          <p:nvPr/>
        </p:nvCxnSpPr>
        <p:spPr>
          <a:xfrm>
            <a:off x="2362197" y="2008770"/>
            <a:ext cx="735727" cy="0"/>
          </a:xfrm>
          <a:prstGeom prst="line">
            <a:avLst/>
          </a:prstGeom>
          <a:ln w="38100">
            <a:solidFill>
              <a:srgbClr val="FF0000"/>
            </a:solidFill>
          </a:ln>
          <a:effectLst>
            <a:glow rad="101600">
              <a:srgbClr val="FF3300">
                <a:alpha val="40000"/>
              </a:srgbClr>
            </a:glo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7CCC294-B891-8A03-6540-092FD7068E22}"/>
              </a:ext>
            </a:extLst>
          </p:cNvPr>
          <p:cNvCxnSpPr>
            <a:cxnSpLocks/>
          </p:cNvCxnSpPr>
          <p:nvPr/>
        </p:nvCxnSpPr>
        <p:spPr>
          <a:xfrm>
            <a:off x="3584517" y="2008770"/>
            <a:ext cx="735727" cy="0"/>
          </a:xfrm>
          <a:prstGeom prst="line">
            <a:avLst/>
          </a:prstGeom>
          <a:ln w="38100">
            <a:solidFill>
              <a:srgbClr val="FF0000"/>
            </a:solidFill>
          </a:ln>
          <a:effectLst>
            <a:glow rad="101600">
              <a:srgbClr val="FF3300">
                <a:alpha val="40000"/>
              </a:srgbClr>
            </a:glow>
          </a:effectLst>
        </p:spPr>
        <p:style>
          <a:lnRef idx="1">
            <a:schemeClr val="accent1"/>
          </a:lnRef>
          <a:fillRef idx="0">
            <a:schemeClr val="accent1"/>
          </a:fillRef>
          <a:effectRef idx="0">
            <a:schemeClr val="accent1"/>
          </a:effectRef>
          <a:fontRef idx="minor">
            <a:schemeClr val="tx1"/>
          </a:fontRef>
        </p:style>
      </p:cxnSp>
      <p:sp>
        <p:nvSpPr>
          <p:cNvPr id="10" name="Subtitle 9">
            <a:extLst>
              <a:ext uri="{FF2B5EF4-FFF2-40B4-BE49-F238E27FC236}">
                <a16:creationId xmlns:a16="http://schemas.microsoft.com/office/drawing/2014/main" id="{BC1E2F40-934C-1479-0E1E-DBB7DB6E20A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6130348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3">
                                            <p:txEl>
                                              <p:pRg st="0" end="0"/>
                                            </p:txEl>
                                          </p:spTgt>
                                        </p:tgtEl>
                                        <p:attrNameLst>
                                          <p:attrName>style.visibility</p:attrName>
                                        </p:attrNameLst>
                                      </p:cBhvr>
                                      <p:to>
                                        <p:strVal val="visible"/>
                                      </p:to>
                                    </p:set>
                                    <p:animEffect transition="in" filter="wipe(left)">
                                      <p:cBhvr>
                                        <p:cTn id="7" dur="500"/>
                                        <p:tgtEl>
                                          <p:spTgt spid="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6">
                                            <p:txEl>
                                              <p:pRg st="0" end="0"/>
                                            </p:txEl>
                                          </p:spTgt>
                                        </p:tgtEl>
                                        <p:attrNameLst>
                                          <p:attrName>style.visibility</p:attrName>
                                        </p:attrNameLst>
                                      </p:cBhvr>
                                      <p:to>
                                        <p:strVal val="visible"/>
                                      </p:to>
                                    </p:set>
                                    <p:animEffect transition="in" filter="wipe(left)">
                                      <p:cBhvr>
                                        <p:cTn id="12" dur="500"/>
                                        <p:tgtEl>
                                          <p:spTgt spid="9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build="p"/>
      <p:bldP spid="9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35"/>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F50A6E0-2EA2-A080-8976-A0AC43950CDD}"/>
              </a:ext>
            </a:extLst>
          </p:cNvPr>
          <p:cNvSpPr/>
          <p:nvPr/>
        </p:nvSpPr>
        <p:spPr>
          <a:xfrm>
            <a:off x="1791629" y="1032185"/>
            <a:ext cx="6817112" cy="3079130"/>
          </a:xfrm>
          <a:prstGeom prst="roundRect">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832;p50">
            <a:extLst>
              <a:ext uri="{FF2B5EF4-FFF2-40B4-BE49-F238E27FC236}">
                <a16:creationId xmlns:a16="http://schemas.microsoft.com/office/drawing/2014/main" id="{57A5373D-3D53-2838-90F6-1B42B0B38F8C}"/>
              </a:ext>
            </a:extLst>
          </p:cNvPr>
          <p:cNvSpPr txBox="1">
            <a:spLocks/>
          </p:cNvSpPr>
          <p:nvPr/>
        </p:nvSpPr>
        <p:spPr>
          <a:xfrm>
            <a:off x="2205558" y="3132431"/>
            <a:ext cx="5392593" cy="62603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err="1"/>
              <a:t>Vật</a:t>
            </a:r>
            <a:r>
              <a:rPr lang="en-US" sz="2000" dirty="0"/>
              <a:t> </a:t>
            </a:r>
            <a:r>
              <a:rPr lang="en-US" sz="2000" dirty="0" err="1"/>
              <a:t>dẫn</a:t>
            </a:r>
            <a:r>
              <a:rPr lang="en-US" sz="2000" dirty="0"/>
              <a:t> </a:t>
            </a:r>
            <a:r>
              <a:rPr lang="en-US" sz="2000" dirty="0" err="1"/>
              <a:t>nóng</a:t>
            </a:r>
            <a:r>
              <a:rPr lang="en-US" sz="2000" dirty="0"/>
              <a:t> </a:t>
            </a:r>
            <a:r>
              <a:rPr lang="en-US" sz="2000" dirty="0" err="1"/>
              <a:t>lên</a:t>
            </a:r>
            <a:r>
              <a:rPr lang="en-US" sz="2000" dirty="0"/>
              <a:t> </a:t>
            </a:r>
            <a:r>
              <a:rPr lang="en-US" sz="2000" dirty="0" err="1"/>
              <a:t>khi</a:t>
            </a:r>
            <a:r>
              <a:rPr lang="en-US" sz="2000" dirty="0"/>
              <a:t> </a:t>
            </a:r>
            <a:r>
              <a:rPr lang="en-US" sz="2000" dirty="0" err="1"/>
              <a:t>có</a:t>
            </a:r>
            <a:r>
              <a:rPr lang="en-US" sz="2000" dirty="0"/>
              <a:t> </a:t>
            </a:r>
            <a:r>
              <a:rPr lang="en-US" sz="2000" dirty="0" err="1"/>
              <a:t>dòng</a:t>
            </a:r>
            <a:r>
              <a:rPr lang="en-US" sz="2000" dirty="0"/>
              <a:t> </a:t>
            </a:r>
            <a:r>
              <a:rPr lang="en-US" sz="2000" dirty="0" err="1"/>
              <a:t>điện</a:t>
            </a:r>
            <a:r>
              <a:rPr lang="en-US" sz="2000" dirty="0"/>
              <a:t> </a:t>
            </a:r>
            <a:r>
              <a:rPr lang="en-US" sz="2000" dirty="0" err="1"/>
              <a:t>chạy</a:t>
            </a:r>
            <a:r>
              <a:rPr lang="en-US" sz="2000" dirty="0"/>
              <a:t> qua, </a:t>
            </a:r>
            <a:r>
              <a:rPr lang="en-US" sz="2000" dirty="0" err="1"/>
              <a:t>đó</a:t>
            </a:r>
            <a:r>
              <a:rPr lang="en-US" sz="2000" dirty="0"/>
              <a:t> </a:t>
            </a:r>
            <a:r>
              <a:rPr lang="en-US" sz="2000" dirty="0" err="1"/>
              <a:t>là</a:t>
            </a:r>
            <a:r>
              <a:rPr lang="en-US" sz="2000" dirty="0"/>
              <a:t> </a:t>
            </a:r>
            <a:r>
              <a:rPr lang="en-US" sz="2000" dirty="0" err="1"/>
              <a:t>tác</a:t>
            </a:r>
            <a:r>
              <a:rPr lang="en-US" sz="2000" dirty="0"/>
              <a:t> </a:t>
            </a:r>
            <a:r>
              <a:rPr lang="en-US" sz="2000" dirty="0" err="1"/>
              <a:t>dụng</a:t>
            </a:r>
            <a:r>
              <a:rPr lang="en-US" sz="2000" dirty="0"/>
              <a:t> </a:t>
            </a:r>
            <a:r>
              <a:rPr lang="en-US" sz="2000" dirty="0" err="1"/>
              <a:t>nhiệt</a:t>
            </a:r>
            <a:r>
              <a:rPr lang="en-US" sz="2000" dirty="0"/>
              <a:t> </a:t>
            </a:r>
            <a:r>
              <a:rPr lang="en-US" sz="2000" dirty="0" err="1"/>
              <a:t>của</a:t>
            </a:r>
            <a:r>
              <a:rPr lang="en-US" sz="2000" dirty="0"/>
              <a:t> </a:t>
            </a:r>
            <a:r>
              <a:rPr lang="en-US" sz="2000" dirty="0" err="1"/>
              <a:t>dòng</a:t>
            </a:r>
            <a:r>
              <a:rPr lang="en-US" sz="2000" dirty="0"/>
              <a:t> </a:t>
            </a:r>
            <a:r>
              <a:rPr lang="en-US" sz="2000" dirty="0" err="1"/>
              <a:t>điện</a:t>
            </a:r>
            <a:endParaRPr lang="en-US" sz="2000" dirty="0"/>
          </a:p>
        </p:txBody>
      </p:sp>
      <p:sp>
        <p:nvSpPr>
          <p:cNvPr id="8" name="Google Shape;1810;p48">
            <a:extLst>
              <a:ext uri="{FF2B5EF4-FFF2-40B4-BE49-F238E27FC236}">
                <a16:creationId xmlns:a16="http://schemas.microsoft.com/office/drawing/2014/main" id="{7A25B299-ABC4-7B32-E978-249775421D77}"/>
              </a:ext>
            </a:extLst>
          </p:cNvPr>
          <p:cNvSpPr txBox="1">
            <a:spLocks/>
          </p:cNvSpPr>
          <p:nvPr/>
        </p:nvSpPr>
        <p:spPr>
          <a:xfrm>
            <a:off x="2804758" y="1379506"/>
            <a:ext cx="1692901" cy="729710"/>
          </a:xfrm>
          <a:prstGeom prst="roundRect">
            <a:avLst>
              <a:gd name="adj" fmla="val 31949"/>
            </a:avLst>
          </a:prstGeom>
          <a:solidFill>
            <a:srgbClr val="FDE44A"/>
          </a:solidFill>
          <a:ln>
            <a:noFill/>
          </a:ln>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accent1"/>
              </a:buClr>
              <a:buSzPts val="2800"/>
              <a:buFont typeface="Roboto"/>
              <a:buNone/>
              <a:defRPr sz="2500" b="1">
                <a:solidFill>
                  <a:schemeClr val="accent1"/>
                </a:solidFill>
                <a:latin typeface="Roboto"/>
                <a:ea typeface="Roboto"/>
                <a:cs typeface="Roboto"/>
                <a:sym typeface="Roboto"/>
              </a:defRPr>
            </a:lvl1pPr>
            <a:lvl2pPr>
              <a:buClr>
                <a:schemeClr val="accent1"/>
              </a:buClr>
              <a:buSzPts val="2800"/>
              <a:buFont typeface="Roboto"/>
              <a:buNone/>
              <a:defRPr sz="2800" b="1">
                <a:solidFill>
                  <a:schemeClr val="accent1"/>
                </a:solidFill>
                <a:latin typeface="Roboto"/>
                <a:ea typeface="Roboto"/>
                <a:cs typeface="Roboto"/>
                <a:sym typeface="Roboto"/>
              </a:defRPr>
            </a:lvl2pPr>
            <a:lvl3pPr>
              <a:buClr>
                <a:schemeClr val="accent1"/>
              </a:buClr>
              <a:buSzPts val="2800"/>
              <a:buFont typeface="Roboto"/>
              <a:buNone/>
              <a:defRPr sz="2800" b="1">
                <a:solidFill>
                  <a:schemeClr val="accent1"/>
                </a:solidFill>
                <a:latin typeface="Roboto"/>
                <a:ea typeface="Roboto"/>
                <a:cs typeface="Roboto"/>
                <a:sym typeface="Roboto"/>
              </a:defRPr>
            </a:lvl3pPr>
            <a:lvl4pPr>
              <a:buClr>
                <a:schemeClr val="accent1"/>
              </a:buClr>
              <a:buSzPts val="2800"/>
              <a:buFont typeface="Roboto"/>
              <a:buNone/>
              <a:defRPr sz="2800" b="1">
                <a:solidFill>
                  <a:schemeClr val="accent1"/>
                </a:solidFill>
                <a:latin typeface="Roboto"/>
                <a:ea typeface="Roboto"/>
                <a:cs typeface="Roboto"/>
                <a:sym typeface="Roboto"/>
              </a:defRPr>
            </a:lvl4pPr>
            <a:lvl5pPr>
              <a:buClr>
                <a:schemeClr val="accent1"/>
              </a:buClr>
              <a:buSzPts val="2800"/>
              <a:buFont typeface="Roboto"/>
              <a:buNone/>
              <a:defRPr sz="2800" b="1">
                <a:solidFill>
                  <a:schemeClr val="accent1"/>
                </a:solidFill>
                <a:latin typeface="Roboto"/>
                <a:ea typeface="Roboto"/>
                <a:cs typeface="Roboto"/>
                <a:sym typeface="Roboto"/>
              </a:defRPr>
            </a:lvl5pPr>
            <a:lvl6pPr>
              <a:buClr>
                <a:schemeClr val="accent1"/>
              </a:buClr>
              <a:buSzPts val="2800"/>
              <a:buFont typeface="Roboto"/>
              <a:buNone/>
              <a:defRPr sz="2800" b="1">
                <a:solidFill>
                  <a:schemeClr val="accent1"/>
                </a:solidFill>
                <a:latin typeface="Roboto"/>
                <a:ea typeface="Roboto"/>
                <a:cs typeface="Roboto"/>
                <a:sym typeface="Roboto"/>
              </a:defRPr>
            </a:lvl6pPr>
            <a:lvl7pPr>
              <a:buClr>
                <a:schemeClr val="accent1"/>
              </a:buClr>
              <a:buSzPts val="2800"/>
              <a:buFont typeface="Roboto"/>
              <a:buNone/>
              <a:defRPr sz="2800" b="1">
                <a:solidFill>
                  <a:schemeClr val="accent1"/>
                </a:solidFill>
                <a:latin typeface="Roboto"/>
                <a:ea typeface="Roboto"/>
                <a:cs typeface="Roboto"/>
                <a:sym typeface="Roboto"/>
              </a:defRPr>
            </a:lvl7pPr>
            <a:lvl8pPr>
              <a:buClr>
                <a:schemeClr val="accent1"/>
              </a:buClr>
              <a:buSzPts val="2800"/>
              <a:buFont typeface="Roboto"/>
              <a:buNone/>
              <a:defRPr sz="2800" b="1">
                <a:solidFill>
                  <a:schemeClr val="accent1"/>
                </a:solidFill>
                <a:latin typeface="Roboto"/>
                <a:ea typeface="Roboto"/>
                <a:cs typeface="Roboto"/>
                <a:sym typeface="Roboto"/>
              </a:defRPr>
            </a:lvl8pPr>
            <a:lvl9pPr>
              <a:buClr>
                <a:schemeClr val="accent1"/>
              </a:buClr>
              <a:buSzPts val="2800"/>
              <a:buFont typeface="Roboto"/>
              <a:buNone/>
              <a:defRPr sz="2800" b="1">
                <a:solidFill>
                  <a:schemeClr val="accent1"/>
                </a:solidFill>
                <a:latin typeface="Roboto"/>
                <a:ea typeface="Roboto"/>
                <a:cs typeface="Roboto"/>
                <a:sym typeface="Roboto"/>
              </a:defRPr>
            </a:lvl9pPr>
          </a:lstStyle>
          <a:p>
            <a:r>
              <a:rPr lang="en-US" sz="2000" dirty="0" err="1">
                <a:solidFill>
                  <a:srgbClr val="313033"/>
                </a:solidFill>
              </a:rPr>
              <a:t>Năng</a:t>
            </a:r>
            <a:r>
              <a:rPr lang="en-US" sz="2000" dirty="0">
                <a:solidFill>
                  <a:srgbClr val="313033"/>
                </a:solidFill>
              </a:rPr>
              <a:t> </a:t>
            </a:r>
            <a:r>
              <a:rPr lang="en-US" sz="2000" dirty="0" err="1">
                <a:solidFill>
                  <a:srgbClr val="313033"/>
                </a:solidFill>
              </a:rPr>
              <a:t>Lượng</a:t>
            </a:r>
            <a:r>
              <a:rPr lang="en-US" sz="2000" dirty="0">
                <a:solidFill>
                  <a:srgbClr val="313033"/>
                </a:solidFill>
              </a:rPr>
              <a:t> </a:t>
            </a:r>
            <a:r>
              <a:rPr lang="en-US" sz="2000" dirty="0" err="1">
                <a:solidFill>
                  <a:srgbClr val="313033"/>
                </a:solidFill>
              </a:rPr>
              <a:t>Điện</a:t>
            </a:r>
            <a:endParaRPr lang="en-US" sz="2000" dirty="0">
              <a:solidFill>
                <a:srgbClr val="313033"/>
              </a:solidFill>
            </a:endParaRPr>
          </a:p>
        </p:txBody>
      </p:sp>
      <p:pic>
        <p:nvPicPr>
          <p:cNvPr id="9" name="Graphic 8" descr="Arrow Slight curve">
            <a:extLst>
              <a:ext uri="{FF2B5EF4-FFF2-40B4-BE49-F238E27FC236}">
                <a16:creationId xmlns:a16="http://schemas.microsoft.com/office/drawing/2014/main" id="{4E2824A6-21B9-BB52-7CF1-63D5D6A9AC9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687778" y="1379506"/>
            <a:ext cx="914400" cy="914400"/>
          </a:xfrm>
          <a:prstGeom prst="rect">
            <a:avLst/>
          </a:prstGeom>
        </p:spPr>
      </p:pic>
      <p:sp>
        <p:nvSpPr>
          <p:cNvPr id="10" name="Google Shape;1810;p48">
            <a:extLst>
              <a:ext uri="{FF2B5EF4-FFF2-40B4-BE49-F238E27FC236}">
                <a16:creationId xmlns:a16="http://schemas.microsoft.com/office/drawing/2014/main" id="{00FD396A-267D-455C-8893-9A331CE1940A}"/>
              </a:ext>
            </a:extLst>
          </p:cNvPr>
          <p:cNvSpPr txBox="1">
            <a:spLocks/>
          </p:cNvSpPr>
          <p:nvPr/>
        </p:nvSpPr>
        <p:spPr>
          <a:xfrm>
            <a:off x="5889806" y="1379506"/>
            <a:ext cx="1849141" cy="729710"/>
          </a:xfrm>
          <a:prstGeom prst="roundRect">
            <a:avLst>
              <a:gd name="adj" fmla="val 31949"/>
            </a:avLst>
          </a:prstGeom>
          <a:solidFill>
            <a:srgbClr val="FDE44A"/>
          </a:solidFill>
          <a:ln>
            <a:noFill/>
          </a:ln>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accent1"/>
              </a:buClr>
              <a:buSzPts val="2800"/>
              <a:buFont typeface="Roboto"/>
              <a:buNone/>
              <a:defRPr sz="2500" b="1">
                <a:solidFill>
                  <a:schemeClr val="accent1"/>
                </a:solidFill>
                <a:latin typeface="Roboto"/>
                <a:ea typeface="Roboto"/>
                <a:cs typeface="Roboto"/>
                <a:sym typeface="Roboto"/>
              </a:defRPr>
            </a:lvl1pPr>
            <a:lvl2pPr>
              <a:buClr>
                <a:schemeClr val="accent1"/>
              </a:buClr>
              <a:buSzPts val="2800"/>
              <a:buFont typeface="Roboto"/>
              <a:buNone/>
              <a:defRPr sz="2800" b="1">
                <a:solidFill>
                  <a:schemeClr val="accent1"/>
                </a:solidFill>
                <a:latin typeface="Roboto"/>
                <a:ea typeface="Roboto"/>
                <a:cs typeface="Roboto"/>
                <a:sym typeface="Roboto"/>
              </a:defRPr>
            </a:lvl2pPr>
            <a:lvl3pPr>
              <a:buClr>
                <a:schemeClr val="accent1"/>
              </a:buClr>
              <a:buSzPts val="2800"/>
              <a:buFont typeface="Roboto"/>
              <a:buNone/>
              <a:defRPr sz="2800" b="1">
                <a:solidFill>
                  <a:schemeClr val="accent1"/>
                </a:solidFill>
                <a:latin typeface="Roboto"/>
                <a:ea typeface="Roboto"/>
                <a:cs typeface="Roboto"/>
                <a:sym typeface="Roboto"/>
              </a:defRPr>
            </a:lvl3pPr>
            <a:lvl4pPr>
              <a:buClr>
                <a:schemeClr val="accent1"/>
              </a:buClr>
              <a:buSzPts val="2800"/>
              <a:buFont typeface="Roboto"/>
              <a:buNone/>
              <a:defRPr sz="2800" b="1">
                <a:solidFill>
                  <a:schemeClr val="accent1"/>
                </a:solidFill>
                <a:latin typeface="Roboto"/>
                <a:ea typeface="Roboto"/>
                <a:cs typeface="Roboto"/>
                <a:sym typeface="Roboto"/>
              </a:defRPr>
            </a:lvl4pPr>
            <a:lvl5pPr>
              <a:buClr>
                <a:schemeClr val="accent1"/>
              </a:buClr>
              <a:buSzPts val="2800"/>
              <a:buFont typeface="Roboto"/>
              <a:buNone/>
              <a:defRPr sz="2800" b="1">
                <a:solidFill>
                  <a:schemeClr val="accent1"/>
                </a:solidFill>
                <a:latin typeface="Roboto"/>
                <a:ea typeface="Roboto"/>
                <a:cs typeface="Roboto"/>
                <a:sym typeface="Roboto"/>
              </a:defRPr>
            </a:lvl5pPr>
            <a:lvl6pPr>
              <a:buClr>
                <a:schemeClr val="accent1"/>
              </a:buClr>
              <a:buSzPts val="2800"/>
              <a:buFont typeface="Roboto"/>
              <a:buNone/>
              <a:defRPr sz="2800" b="1">
                <a:solidFill>
                  <a:schemeClr val="accent1"/>
                </a:solidFill>
                <a:latin typeface="Roboto"/>
                <a:ea typeface="Roboto"/>
                <a:cs typeface="Roboto"/>
                <a:sym typeface="Roboto"/>
              </a:defRPr>
            </a:lvl6pPr>
            <a:lvl7pPr>
              <a:buClr>
                <a:schemeClr val="accent1"/>
              </a:buClr>
              <a:buSzPts val="2800"/>
              <a:buFont typeface="Roboto"/>
              <a:buNone/>
              <a:defRPr sz="2800" b="1">
                <a:solidFill>
                  <a:schemeClr val="accent1"/>
                </a:solidFill>
                <a:latin typeface="Roboto"/>
                <a:ea typeface="Roboto"/>
                <a:cs typeface="Roboto"/>
                <a:sym typeface="Roboto"/>
              </a:defRPr>
            </a:lvl7pPr>
            <a:lvl8pPr>
              <a:buClr>
                <a:schemeClr val="accent1"/>
              </a:buClr>
              <a:buSzPts val="2800"/>
              <a:buFont typeface="Roboto"/>
              <a:buNone/>
              <a:defRPr sz="2800" b="1">
                <a:solidFill>
                  <a:schemeClr val="accent1"/>
                </a:solidFill>
                <a:latin typeface="Roboto"/>
                <a:ea typeface="Roboto"/>
                <a:cs typeface="Roboto"/>
                <a:sym typeface="Roboto"/>
              </a:defRPr>
            </a:lvl8pPr>
            <a:lvl9pPr>
              <a:buClr>
                <a:schemeClr val="accent1"/>
              </a:buClr>
              <a:buSzPts val="2800"/>
              <a:buFont typeface="Roboto"/>
              <a:buNone/>
              <a:defRPr sz="2800" b="1">
                <a:solidFill>
                  <a:schemeClr val="accent1"/>
                </a:solidFill>
                <a:latin typeface="Roboto"/>
                <a:ea typeface="Roboto"/>
                <a:cs typeface="Roboto"/>
                <a:sym typeface="Roboto"/>
              </a:defRPr>
            </a:lvl9pPr>
          </a:lstStyle>
          <a:p>
            <a:r>
              <a:rPr lang="en-US" sz="2000" dirty="0" err="1">
                <a:solidFill>
                  <a:srgbClr val="313033"/>
                </a:solidFill>
              </a:rPr>
              <a:t>Năng</a:t>
            </a:r>
            <a:r>
              <a:rPr lang="en-US" sz="2000" dirty="0">
                <a:solidFill>
                  <a:srgbClr val="313033"/>
                </a:solidFill>
              </a:rPr>
              <a:t> </a:t>
            </a:r>
            <a:r>
              <a:rPr lang="en-US" sz="2000" dirty="0" err="1">
                <a:solidFill>
                  <a:srgbClr val="313033"/>
                </a:solidFill>
              </a:rPr>
              <a:t>Lượng</a:t>
            </a:r>
            <a:r>
              <a:rPr lang="en-US" sz="2000" dirty="0">
                <a:solidFill>
                  <a:srgbClr val="313033"/>
                </a:solidFill>
              </a:rPr>
              <a:t> </a:t>
            </a:r>
            <a:r>
              <a:rPr lang="en-US" sz="2000" dirty="0" err="1">
                <a:solidFill>
                  <a:srgbClr val="313033"/>
                </a:solidFill>
              </a:rPr>
              <a:t>Nhiệt</a:t>
            </a:r>
            <a:endParaRPr lang="en-US" sz="2000" dirty="0">
              <a:solidFill>
                <a:srgbClr val="313033"/>
              </a:solidFill>
            </a:endParaRPr>
          </a:p>
        </p:txBody>
      </p:sp>
      <p:pic>
        <p:nvPicPr>
          <p:cNvPr id="11" name="Graphic 10" descr="Arrow Slight curve">
            <a:extLst>
              <a:ext uri="{FF2B5EF4-FFF2-40B4-BE49-F238E27FC236}">
                <a16:creationId xmlns:a16="http://schemas.microsoft.com/office/drawing/2014/main" id="{C43720EE-3F08-688F-FB0A-55B375F58BA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752473" y="2237225"/>
            <a:ext cx="684431" cy="684431"/>
          </a:xfrm>
          <a:prstGeom prst="rect">
            <a:avLst/>
          </a:prstGeom>
        </p:spPr>
      </p:pic>
      <p:sp>
        <p:nvSpPr>
          <p:cNvPr id="12" name="Google Shape;1810;p48">
            <a:extLst>
              <a:ext uri="{FF2B5EF4-FFF2-40B4-BE49-F238E27FC236}">
                <a16:creationId xmlns:a16="http://schemas.microsoft.com/office/drawing/2014/main" id="{5FF579D0-38FA-84F0-0219-DFF00208F72A}"/>
              </a:ext>
            </a:extLst>
          </p:cNvPr>
          <p:cNvSpPr txBox="1">
            <a:spLocks/>
          </p:cNvSpPr>
          <p:nvPr/>
        </p:nvSpPr>
        <p:spPr>
          <a:xfrm>
            <a:off x="3332753" y="2322637"/>
            <a:ext cx="4151173" cy="513609"/>
          </a:xfrm>
          <a:prstGeom prst="roundRect">
            <a:avLst>
              <a:gd name="adj" fmla="val 31949"/>
            </a:avLst>
          </a:prstGeom>
          <a:noFill/>
          <a:ln>
            <a:noFill/>
          </a:ln>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accent1"/>
              </a:buClr>
              <a:buSzPts val="2800"/>
              <a:buFont typeface="Roboto"/>
              <a:buNone/>
              <a:defRPr sz="2500" b="1">
                <a:solidFill>
                  <a:schemeClr val="accent1"/>
                </a:solidFill>
                <a:latin typeface="Roboto"/>
                <a:ea typeface="Roboto"/>
                <a:cs typeface="Roboto"/>
                <a:sym typeface="Roboto"/>
              </a:defRPr>
            </a:lvl1pPr>
            <a:lvl2pPr>
              <a:buClr>
                <a:schemeClr val="accent1"/>
              </a:buClr>
              <a:buSzPts val="2800"/>
              <a:buFont typeface="Roboto"/>
              <a:buNone/>
              <a:defRPr sz="2800" b="1">
                <a:solidFill>
                  <a:schemeClr val="accent1"/>
                </a:solidFill>
                <a:latin typeface="Roboto"/>
                <a:ea typeface="Roboto"/>
                <a:cs typeface="Roboto"/>
                <a:sym typeface="Roboto"/>
              </a:defRPr>
            </a:lvl2pPr>
            <a:lvl3pPr>
              <a:buClr>
                <a:schemeClr val="accent1"/>
              </a:buClr>
              <a:buSzPts val="2800"/>
              <a:buFont typeface="Roboto"/>
              <a:buNone/>
              <a:defRPr sz="2800" b="1">
                <a:solidFill>
                  <a:schemeClr val="accent1"/>
                </a:solidFill>
                <a:latin typeface="Roboto"/>
                <a:ea typeface="Roboto"/>
                <a:cs typeface="Roboto"/>
                <a:sym typeface="Roboto"/>
              </a:defRPr>
            </a:lvl3pPr>
            <a:lvl4pPr>
              <a:buClr>
                <a:schemeClr val="accent1"/>
              </a:buClr>
              <a:buSzPts val="2800"/>
              <a:buFont typeface="Roboto"/>
              <a:buNone/>
              <a:defRPr sz="2800" b="1">
                <a:solidFill>
                  <a:schemeClr val="accent1"/>
                </a:solidFill>
                <a:latin typeface="Roboto"/>
                <a:ea typeface="Roboto"/>
                <a:cs typeface="Roboto"/>
                <a:sym typeface="Roboto"/>
              </a:defRPr>
            </a:lvl4pPr>
            <a:lvl5pPr>
              <a:buClr>
                <a:schemeClr val="accent1"/>
              </a:buClr>
              <a:buSzPts val="2800"/>
              <a:buFont typeface="Roboto"/>
              <a:buNone/>
              <a:defRPr sz="2800" b="1">
                <a:solidFill>
                  <a:schemeClr val="accent1"/>
                </a:solidFill>
                <a:latin typeface="Roboto"/>
                <a:ea typeface="Roboto"/>
                <a:cs typeface="Roboto"/>
                <a:sym typeface="Roboto"/>
              </a:defRPr>
            </a:lvl5pPr>
            <a:lvl6pPr>
              <a:buClr>
                <a:schemeClr val="accent1"/>
              </a:buClr>
              <a:buSzPts val="2800"/>
              <a:buFont typeface="Roboto"/>
              <a:buNone/>
              <a:defRPr sz="2800" b="1">
                <a:solidFill>
                  <a:schemeClr val="accent1"/>
                </a:solidFill>
                <a:latin typeface="Roboto"/>
                <a:ea typeface="Roboto"/>
                <a:cs typeface="Roboto"/>
                <a:sym typeface="Roboto"/>
              </a:defRPr>
            </a:lvl6pPr>
            <a:lvl7pPr>
              <a:buClr>
                <a:schemeClr val="accent1"/>
              </a:buClr>
              <a:buSzPts val="2800"/>
              <a:buFont typeface="Roboto"/>
              <a:buNone/>
              <a:defRPr sz="2800" b="1">
                <a:solidFill>
                  <a:schemeClr val="accent1"/>
                </a:solidFill>
                <a:latin typeface="Roboto"/>
                <a:ea typeface="Roboto"/>
                <a:cs typeface="Roboto"/>
                <a:sym typeface="Roboto"/>
              </a:defRPr>
            </a:lvl7pPr>
            <a:lvl8pPr>
              <a:buClr>
                <a:schemeClr val="accent1"/>
              </a:buClr>
              <a:buSzPts val="2800"/>
              <a:buFont typeface="Roboto"/>
              <a:buNone/>
              <a:defRPr sz="2800" b="1">
                <a:solidFill>
                  <a:schemeClr val="accent1"/>
                </a:solidFill>
                <a:latin typeface="Roboto"/>
                <a:ea typeface="Roboto"/>
                <a:cs typeface="Roboto"/>
                <a:sym typeface="Roboto"/>
              </a:defRPr>
            </a:lvl8pPr>
            <a:lvl9pPr>
              <a:buClr>
                <a:schemeClr val="accent1"/>
              </a:buClr>
              <a:buSzPts val="2800"/>
              <a:buFont typeface="Roboto"/>
              <a:buNone/>
              <a:defRPr sz="2800" b="1">
                <a:solidFill>
                  <a:schemeClr val="accent1"/>
                </a:solidFill>
                <a:latin typeface="Roboto"/>
                <a:ea typeface="Roboto"/>
                <a:cs typeface="Roboto"/>
                <a:sym typeface="Roboto"/>
              </a:defRPr>
            </a:lvl9pPr>
          </a:lstStyle>
          <a:p>
            <a:r>
              <a:rPr lang="en-US" sz="2000" dirty="0" err="1">
                <a:solidFill>
                  <a:srgbClr val="313033"/>
                </a:solidFill>
              </a:rPr>
              <a:t>Dòng</a:t>
            </a:r>
            <a:r>
              <a:rPr lang="en-US" sz="2000" dirty="0">
                <a:solidFill>
                  <a:srgbClr val="313033"/>
                </a:solidFill>
              </a:rPr>
              <a:t> </a:t>
            </a:r>
            <a:r>
              <a:rPr lang="en-US" sz="2000" dirty="0" err="1">
                <a:solidFill>
                  <a:srgbClr val="313033"/>
                </a:solidFill>
              </a:rPr>
              <a:t>điện</a:t>
            </a:r>
            <a:r>
              <a:rPr lang="en-US" sz="2000" dirty="0">
                <a:solidFill>
                  <a:srgbClr val="313033"/>
                </a:solidFill>
              </a:rPr>
              <a:t> </a:t>
            </a:r>
            <a:r>
              <a:rPr lang="en-US" sz="2000" dirty="0" err="1">
                <a:solidFill>
                  <a:srgbClr val="313033"/>
                </a:solidFill>
              </a:rPr>
              <a:t>có</a:t>
            </a:r>
            <a:r>
              <a:rPr lang="en-US" sz="2000" dirty="0">
                <a:solidFill>
                  <a:srgbClr val="313033"/>
                </a:solidFill>
              </a:rPr>
              <a:t> </a:t>
            </a:r>
            <a:r>
              <a:rPr lang="en-US" sz="2000" dirty="0" err="1">
                <a:solidFill>
                  <a:srgbClr val="313033"/>
                </a:solidFill>
              </a:rPr>
              <a:t>tác</a:t>
            </a:r>
            <a:r>
              <a:rPr lang="en-US" sz="2000" dirty="0">
                <a:solidFill>
                  <a:srgbClr val="313033"/>
                </a:solidFill>
              </a:rPr>
              <a:t> </a:t>
            </a:r>
            <a:r>
              <a:rPr lang="en-US" sz="2000" dirty="0" err="1">
                <a:solidFill>
                  <a:srgbClr val="313033"/>
                </a:solidFill>
              </a:rPr>
              <a:t>dụng</a:t>
            </a:r>
            <a:r>
              <a:rPr lang="en-US" sz="2000" dirty="0">
                <a:solidFill>
                  <a:srgbClr val="313033"/>
                </a:solidFill>
              </a:rPr>
              <a:t> </a:t>
            </a:r>
            <a:r>
              <a:rPr lang="en-US" sz="2000" dirty="0" err="1">
                <a:solidFill>
                  <a:srgbClr val="313033"/>
                </a:solidFill>
              </a:rPr>
              <a:t>nhiệt</a:t>
            </a:r>
            <a:endParaRPr lang="en-US" sz="2000" dirty="0">
              <a:solidFill>
                <a:srgbClr val="313033"/>
              </a:solidFill>
            </a:endParaRPr>
          </a:p>
        </p:txBody>
      </p:sp>
      <p:pic>
        <p:nvPicPr>
          <p:cNvPr id="17" name="Picture 16">
            <a:extLst>
              <a:ext uri="{FF2B5EF4-FFF2-40B4-BE49-F238E27FC236}">
                <a16:creationId xmlns:a16="http://schemas.microsoft.com/office/drawing/2014/main" id="{CCD1564E-BE87-09A4-8BCA-18DCB21488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7082403" y="2935005"/>
            <a:ext cx="1589445" cy="1124301"/>
          </a:xfrm>
          <a:prstGeom prst="rect">
            <a:avLst/>
          </a:prstGeom>
          <a:effectLst>
            <a:glow rad="723900">
              <a:srgbClr val="FFF9E7">
                <a:alpha val="89804"/>
              </a:srgbClr>
            </a:glow>
          </a:effectLst>
        </p:spPr>
      </p:pic>
      <p:sp>
        <p:nvSpPr>
          <p:cNvPr id="2" name="Google Shape;1810;p48">
            <a:extLst>
              <a:ext uri="{FF2B5EF4-FFF2-40B4-BE49-F238E27FC236}">
                <a16:creationId xmlns:a16="http://schemas.microsoft.com/office/drawing/2014/main" id="{30B6A14C-DACE-7365-088C-0E7E6C257157}"/>
              </a:ext>
            </a:extLst>
          </p:cNvPr>
          <p:cNvSpPr txBox="1">
            <a:spLocks noGrp="1"/>
          </p:cNvSpPr>
          <p:nvPr>
            <p:ph type="title"/>
          </p:nvPr>
        </p:nvSpPr>
        <p:spPr>
          <a:xfrm>
            <a:off x="843552" y="207520"/>
            <a:ext cx="2234185" cy="47881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t>1. </a:t>
            </a:r>
            <a:r>
              <a:rPr lang="en-US" sz="2000" dirty="0" err="1"/>
              <a:t>Tác</a:t>
            </a:r>
            <a:r>
              <a:rPr lang="en-US" sz="2000" dirty="0"/>
              <a:t> </a:t>
            </a:r>
            <a:r>
              <a:rPr lang="en-US" sz="2000" dirty="0" err="1"/>
              <a:t>Dụng</a:t>
            </a:r>
            <a:r>
              <a:rPr lang="en-US" sz="2000" dirty="0"/>
              <a:t> </a:t>
            </a:r>
            <a:r>
              <a:rPr lang="en-US" sz="2000" dirty="0" err="1"/>
              <a:t>Nhiệt</a:t>
            </a:r>
            <a:endParaRPr lang="en-US" sz="2000" dirty="0"/>
          </a:p>
        </p:txBody>
      </p:sp>
      <p:grpSp>
        <p:nvGrpSpPr>
          <p:cNvPr id="4" name="Group 3">
            <a:extLst>
              <a:ext uri="{FF2B5EF4-FFF2-40B4-BE49-F238E27FC236}">
                <a16:creationId xmlns:a16="http://schemas.microsoft.com/office/drawing/2014/main" id="{26251793-4609-832F-C037-5BFD1C16268B}"/>
              </a:ext>
            </a:extLst>
          </p:cNvPr>
          <p:cNvGrpSpPr/>
          <p:nvPr/>
        </p:nvGrpSpPr>
        <p:grpSpPr>
          <a:xfrm>
            <a:off x="260195" y="171863"/>
            <a:ext cx="550127" cy="550127"/>
            <a:chOff x="1360531" y="1442235"/>
            <a:chExt cx="907756" cy="907756"/>
          </a:xfrm>
        </p:grpSpPr>
        <p:sp>
          <p:nvSpPr>
            <p:cNvPr id="5" name="Oval 4">
              <a:extLst>
                <a:ext uri="{FF2B5EF4-FFF2-40B4-BE49-F238E27FC236}">
                  <a16:creationId xmlns:a16="http://schemas.microsoft.com/office/drawing/2014/main" id="{FB0C26E2-0AA6-4E71-7A6D-A1587E4A187B}"/>
                </a:ext>
              </a:extLst>
            </p:cNvPr>
            <p:cNvSpPr/>
            <p:nvPr/>
          </p:nvSpPr>
          <p:spPr>
            <a:xfrm>
              <a:off x="1360531" y="1442235"/>
              <a:ext cx="907756" cy="907756"/>
            </a:xfrm>
            <a:prstGeom prst="ellipse">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4906EE7-6AFD-1B09-8ECD-23A72E4BE357}"/>
                </a:ext>
              </a:extLst>
            </p:cNvPr>
            <p:cNvPicPr>
              <a:picLocks noChangeAspect="1"/>
            </p:cNvPicPr>
            <p:nvPr/>
          </p:nvPicPr>
          <p:blipFill>
            <a:blip r:embed="rId8"/>
            <a:stretch>
              <a:fillRect/>
            </a:stretch>
          </p:blipFill>
          <p:spPr>
            <a:xfrm>
              <a:off x="1543627" y="1625331"/>
              <a:ext cx="541564" cy="541564"/>
            </a:xfrm>
            <a:prstGeom prst="rect">
              <a:avLst/>
            </a:prstGeom>
          </p:spPr>
        </p:pic>
      </p:grpSp>
    </p:spTree>
    <p:extLst>
      <p:ext uri="{BB962C8B-B14F-4D97-AF65-F5344CB8AC3E}">
        <p14:creationId xmlns:p14="http://schemas.microsoft.com/office/powerpoint/2010/main" val="403297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left)">
                                      <p:cBhvr>
                                        <p:cTn id="2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animBg="1"/>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41"/>
        <p:cNvGrpSpPr/>
        <p:nvPr/>
      </p:nvGrpSpPr>
      <p:grpSpPr>
        <a:xfrm>
          <a:off x="0" y="0"/>
          <a:ext cx="0" cy="0"/>
          <a:chOff x="0" y="0"/>
          <a:chExt cx="0" cy="0"/>
        </a:xfrm>
      </p:grpSpPr>
      <p:sp>
        <p:nvSpPr>
          <p:cNvPr id="4" name="Google Shape;1832;p50">
            <a:extLst>
              <a:ext uri="{FF2B5EF4-FFF2-40B4-BE49-F238E27FC236}">
                <a16:creationId xmlns:a16="http://schemas.microsoft.com/office/drawing/2014/main" id="{D06E67E0-9986-00C5-38DD-5F798FDCF292}"/>
              </a:ext>
            </a:extLst>
          </p:cNvPr>
          <p:cNvSpPr txBox="1">
            <a:spLocks/>
          </p:cNvSpPr>
          <p:nvPr/>
        </p:nvSpPr>
        <p:spPr>
          <a:xfrm>
            <a:off x="423745" y="1483809"/>
            <a:ext cx="4237464" cy="258011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buClr>
                <a:schemeClr val="lt1"/>
              </a:buClr>
              <a:buSzPts val="1600"/>
              <a:buFont typeface="Asap"/>
              <a:buNone/>
              <a:defRPr sz="3200">
                <a:solidFill>
                  <a:schemeClr val="lt1"/>
                </a:solidFill>
                <a:latin typeface="Asap"/>
                <a:ea typeface="Asap"/>
                <a:cs typeface="Asap"/>
                <a:sym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sym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sym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sym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sym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sym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sym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sym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sym typeface="Asap"/>
              </a:defRPr>
            </a:lvl9pPr>
          </a:lstStyle>
          <a:p>
            <a:r>
              <a:rPr lang="en-US" dirty="0" err="1"/>
              <a:t>Nêu</a:t>
            </a:r>
            <a:r>
              <a:rPr lang="en-US" dirty="0"/>
              <a:t> </a:t>
            </a:r>
            <a:r>
              <a:rPr lang="en-US" dirty="0" err="1"/>
              <a:t>một</a:t>
            </a:r>
            <a:r>
              <a:rPr lang="en-US" dirty="0"/>
              <a:t> </a:t>
            </a:r>
            <a:r>
              <a:rPr lang="en-US" dirty="0" err="1"/>
              <a:t>số</a:t>
            </a:r>
            <a:r>
              <a:rPr lang="en-US" dirty="0"/>
              <a:t> </a:t>
            </a:r>
            <a:r>
              <a:rPr lang="en-US" dirty="0" err="1"/>
              <a:t>ví</a:t>
            </a:r>
            <a:r>
              <a:rPr lang="en-US" dirty="0"/>
              <a:t> </a:t>
            </a:r>
            <a:r>
              <a:rPr lang="en-US" dirty="0" err="1"/>
              <a:t>dụ</a:t>
            </a:r>
            <a:r>
              <a:rPr lang="en-US" dirty="0"/>
              <a:t> </a:t>
            </a:r>
            <a:r>
              <a:rPr lang="en-US" dirty="0" err="1"/>
              <a:t>trong</a:t>
            </a:r>
            <a:r>
              <a:rPr lang="en-US" dirty="0"/>
              <a:t> </a:t>
            </a:r>
            <a:r>
              <a:rPr lang="en-US" dirty="0" err="1"/>
              <a:t>đời</a:t>
            </a:r>
            <a:r>
              <a:rPr lang="en-US" dirty="0"/>
              <a:t> </a:t>
            </a:r>
            <a:r>
              <a:rPr lang="en-US" dirty="0" err="1"/>
              <a:t>sống</a:t>
            </a:r>
            <a:r>
              <a:rPr lang="en-US" dirty="0"/>
              <a:t> </a:t>
            </a:r>
            <a:r>
              <a:rPr lang="en-US" dirty="0" err="1"/>
              <a:t>ứng</a:t>
            </a:r>
            <a:r>
              <a:rPr lang="en-US" dirty="0"/>
              <a:t> </a:t>
            </a:r>
            <a:r>
              <a:rPr lang="en-US" dirty="0" err="1"/>
              <a:t>dụng</a:t>
            </a:r>
            <a:r>
              <a:rPr lang="en-US" dirty="0"/>
              <a:t> </a:t>
            </a:r>
            <a:r>
              <a:rPr lang="en-US" dirty="0" err="1"/>
              <a:t>tác</a:t>
            </a:r>
            <a:r>
              <a:rPr lang="en-US" dirty="0"/>
              <a:t> </a:t>
            </a:r>
            <a:r>
              <a:rPr lang="en-US" dirty="0" err="1"/>
              <a:t>dụng</a:t>
            </a:r>
            <a:r>
              <a:rPr lang="en-US" dirty="0"/>
              <a:t> </a:t>
            </a:r>
            <a:r>
              <a:rPr lang="en-US" dirty="0" err="1"/>
              <a:t>nhiệt</a:t>
            </a:r>
            <a:r>
              <a:rPr lang="en-US" dirty="0"/>
              <a:t> </a:t>
            </a:r>
            <a:r>
              <a:rPr lang="en-US" dirty="0" err="1"/>
              <a:t>của</a:t>
            </a:r>
            <a:r>
              <a:rPr lang="en-US" dirty="0"/>
              <a:t> </a:t>
            </a:r>
            <a:r>
              <a:rPr lang="en-US" dirty="0" err="1"/>
              <a:t>dòng</a:t>
            </a:r>
            <a:r>
              <a:rPr lang="en-US" dirty="0"/>
              <a:t> </a:t>
            </a:r>
            <a:r>
              <a:rPr lang="en-US" dirty="0" err="1"/>
              <a:t>điện</a:t>
            </a:r>
            <a:r>
              <a:rPr lang="en-US" dirty="0"/>
              <a:t>.</a:t>
            </a:r>
          </a:p>
        </p:txBody>
      </p:sp>
      <p:pic>
        <p:nvPicPr>
          <p:cNvPr id="5" name="Picture 4">
            <a:extLst>
              <a:ext uri="{FF2B5EF4-FFF2-40B4-BE49-F238E27FC236}">
                <a16:creationId xmlns:a16="http://schemas.microsoft.com/office/drawing/2014/main" id="{D80B49CC-991D-9C98-91F9-0A2363495DE0}"/>
              </a:ext>
            </a:extLst>
          </p:cNvPr>
          <p:cNvPicPr>
            <a:picLocks noChangeAspect="1"/>
          </p:cNvPicPr>
          <p:nvPr/>
        </p:nvPicPr>
        <p:blipFill>
          <a:blip r:embed="rId3"/>
          <a:stretch>
            <a:fillRect/>
          </a:stretch>
        </p:blipFill>
        <p:spPr>
          <a:xfrm>
            <a:off x="4354780" y="637364"/>
            <a:ext cx="4168927" cy="41689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7C9FB9BA-8A52-4BE9-8E5A-332AE28339B7}"/>
              </a:ext>
            </a:extLst>
          </p:cNvPr>
          <p:cNvPicPr>
            <a:picLocks noChangeAspect="1"/>
          </p:cNvPicPr>
          <p:nvPr/>
        </p:nvPicPr>
        <p:blipFill rotWithShape="1">
          <a:blip r:embed="rId3">
            <a:extLst>
              <a:ext uri="{28A0092B-C50C-407E-A947-70E740481C1C}">
                <a14:useLocalDpi xmlns:a14="http://schemas.microsoft.com/office/drawing/2010/main" val="0"/>
              </a:ext>
            </a:extLst>
          </a:blip>
          <a:srcRect r="54490"/>
          <a:stretch/>
        </p:blipFill>
        <p:spPr>
          <a:xfrm>
            <a:off x="4844803" y="-1184690"/>
            <a:ext cx="4847837" cy="7997036"/>
          </a:xfrm>
          <a:prstGeom prst="rect">
            <a:avLst/>
          </a:prstGeom>
          <a:effectLst>
            <a:softEdge rad="406400"/>
          </a:effectLst>
        </p:spPr>
      </p:pic>
      <p:pic>
        <p:nvPicPr>
          <p:cNvPr id="73" name="Picture 72">
            <a:extLst>
              <a:ext uri="{FF2B5EF4-FFF2-40B4-BE49-F238E27FC236}">
                <a16:creationId xmlns:a16="http://schemas.microsoft.com/office/drawing/2014/main" id="{A039BD16-F3FD-0A12-BDD7-8139B51F42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103" y="118921"/>
            <a:ext cx="4847836" cy="1562642"/>
          </a:xfrm>
          <a:prstGeom prst="rect">
            <a:avLst/>
          </a:prstGeom>
        </p:spPr>
      </p:pic>
      <p:sp>
        <p:nvSpPr>
          <p:cNvPr id="15" name="TextBox 14">
            <a:extLst>
              <a:ext uri="{FF2B5EF4-FFF2-40B4-BE49-F238E27FC236}">
                <a16:creationId xmlns:a16="http://schemas.microsoft.com/office/drawing/2014/main" id="{73CDC2B2-3782-A30C-4898-39D08DA5BEA3}"/>
              </a:ext>
            </a:extLst>
          </p:cNvPr>
          <p:cNvSpPr txBox="1"/>
          <p:nvPr/>
        </p:nvSpPr>
        <p:spPr>
          <a:xfrm>
            <a:off x="140072" y="322769"/>
            <a:ext cx="4049312" cy="351651"/>
          </a:xfrm>
          <a:prstGeom prst="roundRect">
            <a:avLst>
              <a:gd name="adj" fmla="val 7119"/>
            </a:avLst>
          </a:prstGeom>
          <a:noFill/>
        </p:spPr>
        <p:txBody>
          <a:bodyPr wrap="square">
            <a:spAutoFit/>
          </a:bodyPr>
          <a:lstStyle/>
          <a:p>
            <a:pPr algn="ctr" defTabSz="244934">
              <a:buClrTx/>
              <a:defRPr/>
            </a:pPr>
            <a:r>
              <a:rPr lang="en-US" sz="1600" b="1" kern="1200" dirty="0" err="1">
                <a:solidFill>
                  <a:schemeClr val="bg1"/>
                </a:solidFill>
                <a:latin typeface="Asap" panose="020B0604020202020204" charset="-93"/>
                <a:ea typeface="+mn-ea"/>
                <a:cs typeface="+mn-cs"/>
              </a:rPr>
              <a:t>Vật</a:t>
            </a:r>
            <a:r>
              <a:rPr lang="en-US" sz="1600" b="1" kern="1200" dirty="0">
                <a:solidFill>
                  <a:schemeClr val="bg1"/>
                </a:solidFill>
                <a:latin typeface="Asap" panose="020B0604020202020204" charset="-93"/>
                <a:ea typeface="+mn-ea"/>
                <a:cs typeface="+mn-cs"/>
              </a:rPr>
              <a:t> </a:t>
            </a:r>
            <a:r>
              <a:rPr lang="en-US" sz="1600" b="1" kern="1200" dirty="0" err="1">
                <a:solidFill>
                  <a:schemeClr val="bg1"/>
                </a:solidFill>
                <a:latin typeface="Asap" panose="020B0604020202020204" charset="-93"/>
                <a:ea typeface="+mn-ea"/>
                <a:cs typeface="+mn-cs"/>
              </a:rPr>
              <a:t>nóng</a:t>
            </a:r>
            <a:r>
              <a:rPr lang="en-US" sz="1600" b="1" kern="1200" dirty="0">
                <a:solidFill>
                  <a:schemeClr val="bg1"/>
                </a:solidFill>
                <a:latin typeface="Asap" panose="020B0604020202020204" charset="-93"/>
                <a:ea typeface="+mn-ea"/>
                <a:cs typeface="+mn-cs"/>
              </a:rPr>
              <a:t> </a:t>
            </a:r>
            <a:r>
              <a:rPr lang="en-US" sz="1600" b="1" kern="1200" dirty="0" err="1">
                <a:solidFill>
                  <a:schemeClr val="bg1"/>
                </a:solidFill>
                <a:latin typeface="Asap" panose="020B0604020202020204" charset="-93"/>
                <a:ea typeface="+mn-ea"/>
                <a:cs typeface="+mn-cs"/>
              </a:rPr>
              <a:t>lên</a:t>
            </a:r>
            <a:r>
              <a:rPr lang="en-US" sz="1600" b="1" kern="1200" dirty="0">
                <a:solidFill>
                  <a:schemeClr val="bg1"/>
                </a:solidFill>
                <a:latin typeface="Asap" panose="020B0604020202020204" charset="-93"/>
                <a:ea typeface="+mn-ea"/>
                <a:cs typeface="+mn-cs"/>
              </a:rPr>
              <a:t> </a:t>
            </a:r>
            <a:r>
              <a:rPr lang="en-US" sz="1600" b="1" kern="1200" dirty="0" err="1">
                <a:solidFill>
                  <a:schemeClr val="bg1"/>
                </a:solidFill>
                <a:latin typeface="Asap" panose="020B0604020202020204" charset="-93"/>
                <a:ea typeface="+mn-ea"/>
                <a:cs typeface="+mn-cs"/>
              </a:rPr>
              <a:t>khi</a:t>
            </a:r>
            <a:r>
              <a:rPr lang="en-US" sz="1600" b="1" kern="1200" dirty="0">
                <a:solidFill>
                  <a:schemeClr val="bg1"/>
                </a:solidFill>
                <a:latin typeface="Asap" panose="020B0604020202020204" charset="-93"/>
                <a:ea typeface="+mn-ea"/>
                <a:cs typeface="+mn-cs"/>
              </a:rPr>
              <a:t> </a:t>
            </a:r>
            <a:r>
              <a:rPr lang="en-US" sz="1600" b="1" kern="1200" dirty="0" err="1">
                <a:solidFill>
                  <a:schemeClr val="bg1"/>
                </a:solidFill>
                <a:latin typeface="Asap" panose="020B0604020202020204" charset="-93"/>
                <a:ea typeface="+mn-ea"/>
                <a:cs typeface="+mn-cs"/>
              </a:rPr>
              <a:t>có</a:t>
            </a:r>
            <a:r>
              <a:rPr lang="en-US" sz="1600" b="1" kern="1200" dirty="0">
                <a:solidFill>
                  <a:schemeClr val="bg1"/>
                </a:solidFill>
                <a:latin typeface="Asap" panose="020B0604020202020204" charset="-93"/>
                <a:ea typeface="+mn-ea"/>
                <a:cs typeface="+mn-cs"/>
              </a:rPr>
              <a:t> </a:t>
            </a:r>
            <a:r>
              <a:rPr lang="en-US" sz="1600" b="1" kern="1200" dirty="0" err="1">
                <a:solidFill>
                  <a:schemeClr val="bg1"/>
                </a:solidFill>
                <a:latin typeface="Asap" panose="020B0604020202020204" charset="-93"/>
                <a:ea typeface="+mn-ea"/>
                <a:cs typeface="+mn-cs"/>
              </a:rPr>
              <a:t>dòng</a:t>
            </a:r>
            <a:r>
              <a:rPr lang="en-US" sz="1600" b="1" kern="1200" dirty="0">
                <a:solidFill>
                  <a:schemeClr val="bg1"/>
                </a:solidFill>
                <a:latin typeface="Asap" panose="020B0604020202020204" charset="-93"/>
                <a:ea typeface="+mn-ea"/>
                <a:cs typeface="+mn-cs"/>
              </a:rPr>
              <a:t> </a:t>
            </a:r>
            <a:r>
              <a:rPr lang="en-US" sz="1600" b="1" kern="1200" dirty="0" err="1">
                <a:solidFill>
                  <a:schemeClr val="bg1"/>
                </a:solidFill>
                <a:latin typeface="Asap" panose="020B0604020202020204" charset="-93"/>
                <a:ea typeface="+mn-ea"/>
                <a:cs typeface="+mn-cs"/>
              </a:rPr>
              <a:t>điện</a:t>
            </a:r>
            <a:r>
              <a:rPr lang="en-US" sz="1600" b="1" kern="1200" dirty="0">
                <a:solidFill>
                  <a:schemeClr val="bg1"/>
                </a:solidFill>
                <a:latin typeface="Asap" panose="020B0604020202020204" charset="-93"/>
                <a:ea typeface="+mn-ea"/>
                <a:cs typeface="+mn-cs"/>
              </a:rPr>
              <a:t> </a:t>
            </a:r>
            <a:r>
              <a:rPr lang="en-US" sz="1600" b="1" kern="1200" dirty="0" err="1">
                <a:solidFill>
                  <a:schemeClr val="bg1"/>
                </a:solidFill>
                <a:latin typeface="Asap" panose="020B0604020202020204" charset="-93"/>
                <a:ea typeface="+mn-ea"/>
                <a:cs typeface="+mn-cs"/>
              </a:rPr>
              <a:t>chạy</a:t>
            </a:r>
            <a:r>
              <a:rPr lang="en-US" sz="1600" b="1" kern="1200" dirty="0">
                <a:solidFill>
                  <a:schemeClr val="bg1"/>
                </a:solidFill>
                <a:latin typeface="Asap" panose="020B0604020202020204" charset="-93"/>
                <a:ea typeface="+mn-ea"/>
                <a:cs typeface="+mn-cs"/>
              </a:rPr>
              <a:t> qua</a:t>
            </a:r>
            <a:endParaRPr lang="vi-VN" sz="1600" b="1" kern="1200" dirty="0">
              <a:solidFill>
                <a:schemeClr val="bg1"/>
              </a:solidFill>
              <a:latin typeface="Asap" panose="020B0604020202020204" charset="-93"/>
              <a:ea typeface="+mn-ea"/>
              <a:cs typeface="+mn-cs"/>
            </a:endParaRPr>
          </a:p>
        </p:txBody>
      </p:sp>
      <p:pic>
        <p:nvPicPr>
          <p:cNvPr id="9" name="Picture 8">
            <a:extLst>
              <a:ext uri="{FF2B5EF4-FFF2-40B4-BE49-F238E27FC236}">
                <a16:creationId xmlns:a16="http://schemas.microsoft.com/office/drawing/2014/main" id="{F59E3361-5B97-5459-6D5D-3716356D3F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6202" y="832182"/>
            <a:ext cx="2476501" cy="1751761"/>
          </a:xfrm>
          <a:prstGeom prst="rect">
            <a:avLst/>
          </a:prstGeom>
          <a:effectLst>
            <a:softEdge rad="88900"/>
          </a:effectLst>
        </p:spPr>
      </p:pic>
      <p:pic>
        <p:nvPicPr>
          <p:cNvPr id="11" name="Picture 10">
            <a:extLst>
              <a:ext uri="{FF2B5EF4-FFF2-40B4-BE49-F238E27FC236}">
                <a16:creationId xmlns:a16="http://schemas.microsoft.com/office/drawing/2014/main" id="{4AE504D3-26BF-456D-C38A-109AB7991E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8914" y="3367613"/>
            <a:ext cx="2820767" cy="1995280"/>
          </a:xfrm>
          <a:prstGeom prst="rect">
            <a:avLst/>
          </a:prstGeom>
          <a:effectLst>
            <a:softEdge rad="88900"/>
          </a:effectLst>
        </p:spPr>
      </p:pic>
      <p:grpSp>
        <p:nvGrpSpPr>
          <p:cNvPr id="45" name="Group 44">
            <a:extLst>
              <a:ext uri="{FF2B5EF4-FFF2-40B4-BE49-F238E27FC236}">
                <a16:creationId xmlns:a16="http://schemas.microsoft.com/office/drawing/2014/main" id="{B12E9082-7B51-22CD-92EC-7C7A929881CA}"/>
              </a:ext>
            </a:extLst>
          </p:cNvPr>
          <p:cNvGrpSpPr/>
          <p:nvPr/>
        </p:nvGrpSpPr>
        <p:grpSpPr>
          <a:xfrm>
            <a:off x="6265788" y="213247"/>
            <a:ext cx="2564190" cy="1562641"/>
            <a:chOff x="3173777" y="1747458"/>
            <a:chExt cx="2933097" cy="1787457"/>
          </a:xfrm>
          <a:effectLst>
            <a:outerShdw blurRad="50800" dist="38100" dir="2700000" sx="102000" sy="102000" algn="tl" rotWithShape="0">
              <a:prstClr val="black">
                <a:alpha val="40000"/>
              </a:prstClr>
            </a:outerShdw>
          </a:effectLst>
        </p:grpSpPr>
        <p:sp>
          <p:nvSpPr>
            <p:cNvPr id="39" name="Rectangle 38">
              <a:extLst>
                <a:ext uri="{FF2B5EF4-FFF2-40B4-BE49-F238E27FC236}">
                  <a16:creationId xmlns:a16="http://schemas.microsoft.com/office/drawing/2014/main" id="{AB9DFCB0-1A91-C448-726B-540B8B4B9126}"/>
                </a:ext>
              </a:extLst>
            </p:cNvPr>
            <p:cNvSpPr/>
            <p:nvPr/>
          </p:nvSpPr>
          <p:spPr>
            <a:xfrm>
              <a:off x="3173777" y="1747458"/>
              <a:ext cx="2933097" cy="1787457"/>
            </a:xfrm>
            <a:prstGeom prst="rect">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34">
                <a:buClrTx/>
                <a:defRPr/>
              </a:pPr>
              <a:endParaRPr lang="en-US" sz="965" kern="1200">
                <a:solidFill>
                  <a:prstClr val="white"/>
                </a:solidFill>
                <a:latin typeface="Calibri" panose="020F0502020204030204"/>
              </a:endParaRPr>
            </a:p>
          </p:txBody>
        </p:sp>
        <p:pic>
          <p:nvPicPr>
            <p:cNvPr id="13" name="Picture 12">
              <a:extLst>
                <a:ext uri="{FF2B5EF4-FFF2-40B4-BE49-F238E27FC236}">
                  <a16:creationId xmlns:a16="http://schemas.microsoft.com/office/drawing/2014/main" id="{F1D6CBE1-6FD6-D6EB-094D-2E9BDDE3001D}"/>
                </a:ext>
              </a:extLst>
            </p:cNvPr>
            <p:cNvPicPr>
              <a:picLocks noChangeAspect="1"/>
            </p:cNvPicPr>
            <p:nvPr/>
          </p:nvPicPr>
          <p:blipFill>
            <a:blip r:embed="rId7"/>
            <a:stretch>
              <a:fillRect/>
            </a:stretch>
          </p:blipFill>
          <p:spPr>
            <a:xfrm>
              <a:off x="3343791" y="1914412"/>
              <a:ext cx="2582612" cy="1365415"/>
            </a:xfrm>
            <a:prstGeom prst="rect">
              <a:avLst/>
            </a:prstGeom>
            <a:effectLst>
              <a:softEdge rad="38100"/>
            </a:effectLst>
          </p:spPr>
        </p:pic>
        <p:sp>
          <p:nvSpPr>
            <p:cNvPr id="16" name="TextBox 15">
              <a:extLst>
                <a:ext uri="{FF2B5EF4-FFF2-40B4-BE49-F238E27FC236}">
                  <a16:creationId xmlns:a16="http://schemas.microsoft.com/office/drawing/2014/main" id="{B943C11E-3D3C-51E6-C148-CC3DA62EAB26}"/>
                </a:ext>
              </a:extLst>
            </p:cNvPr>
            <p:cNvSpPr txBox="1"/>
            <p:nvPr/>
          </p:nvSpPr>
          <p:spPr>
            <a:xfrm>
              <a:off x="5368951" y="2379034"/>
              <a:ext cx="634159" cy="531285"/>
            </a:xfrm>
            <a:prstGeom prst="roundRect">
              <a:avLst/>
            </a:prstGeom>
            <a:solidFill>
              <a:schemeClr val="bg1"/>
            </a:solidFill>
            <a:effectLst>
              <a:glow rad="38100">
                <a:schemeClr val="bg1"/>
              </a:glow>
            </a:effectLst>
          </p:spPr>
          <p:txBody>
            <a:bodyPr wrap="square">
              <a:spAutoFit/>
            </a:bodyPr>
            <a:lstStyle/>
            <a:p>
              <a:pPr algn="ctr" defTabSz="244934">
                <a:buClrTx/>
                <a:defRPr/>
              </a:pPr>
              <a:r>
                <a:rPr lang="en-US" sz="536" i="1" kern="1200" dirty="0" err="1">
                  <a:solidFill>
                    <a:prstClr val="black"/>
                  </a:solidFill>
                  <a:effectLst>
                    <a:glow>
                      <a:prstClr val="white"/>
                    </a:glow>
                  </a:effectLst>
                  <a:latin typeface="Asap" panose="020B0604020202020204" charset="-93"/>
                  <a:ea typeface="+mn-ea"/>
                  <a:cs typeface="+mn-cs"/>
                </a:rPr>
                <a:t>Nước</a:t>
              </a:r>
              <a:endParaRPr lang="en-US" sz="536" i="1" kern="1200" dirty="0">
                <a:solidFill>
                  <a:prstClr val="black"/>
                </a:solidFill>
                <a:effectLst>
                  <a:glow>
                    <a:prstClr val="white"/>
                  </a:glow>
                </a:effectLst>
                <a:latin typeface="Asap" panose="020B0604020202020204" charset="-93"/>
                <a:ea typeface="+mn-ea"/>
                <a:cs typeface="+mn-cs"/>
              </a:endParaRPr>
            </a:p>
          </p:txBody>
        </p:sp>
        <p:sp>
          <p:nvSpPr>
            <p:cNvPr id="17" name="TextBox 16">
              <a:extLst>
                <a:ext uri="{FF2B5EF4-FFF2-40B4-BE49-F238E27FC236}">
                  <a16:creationId xmlns:a16="http://schemas.microsoft.com/office/drawing/2014/main" id="{C8043890-992E-60FD-268A-E6970716459F}"/>
                </a:ext>
              </a:extLst>
            </p:cNvPr>
            <p:cNvSpPr txBox="1"/>
            <p:nvPr/>
          </p:nvSpPr>
          <p:spPr>
            <a:xfrm>
              <a:off x="3464200" y="3099517"/>
              <a:ext cx="1492299" cy="360987"/>
            </a:xfrm>
            <a:prstGeom prst="roundRect">
              <a:avLst/>
            </a:prstGeom>
            <a:solidFill>
              <a:schemeClr val="bg1"/>
            </a:solidFill>
            <a:effectLst>
              <a:glow rad="38100">
                <a:schemeClr val="bg1"/>
              </a:glow>
            </a:effectLst>
          </p:spPr>
          <p:txBody>
            <a:bodyPr wrap="square">
              <a:spAutoFit/>
            </a:bodyPr>
            <a:lstStyle/>
            <a:p>
              <a:pPr algn="ctr" defTabSz="244934">
                <a:buClrTx/>
                <a:defRPr/>
              </a:pPr>
              <a:r>
                <a:rPr lang="en-US" sz="536" i="1" kern="1200" dirty="0" err="1">
                  <a:solidFill>
                    <a:prstClr val="black"/>
                  </a:solidFill>
                  <a:effectLst>
                    <a:glow>
                      <a:prstClr val="white"/>
                    </a:glow>
                  </a:effectLst>
                  <a:latin typeface="Asap" panose="020B0604020202020204" charset="-93"/>
                  <a:ea typeface="+mn-ea"/>
                  <a:cs typeface="+mn-cs"/>
                </a:rPr>
                <a:t>Bộ</a:t>
              </a:r>
              <a:r>
                <a:rPr lang="en-US" sz="536" i="1" kern="1200" dirty="0">
                  <a:solidFill>
                    <a:prstClr val="black"/>
                  </a:solidFill>
                  <a:effectLst>
                    <a:glow>
                      <a:prstClr val="white"/>
                    </a:glow>
                  </a:effectLst>
                  <a:latin typeface="Asap" panose="020B0604020202020204" charset="-93"/>
                  <a:ea typeface="+mn-ea"/>
                  <a:cs typeface="+mn-cs"/>
                </a:rPr>
                <a:t> </a:t>
              </a:r>
              <a:r>
                <a:rPr lang="en-US" sz="536" i="1" kern="1200" dirty="0" err="1">
                  <a:solidFill>
                    <a:prstClr val="black"/>
                  </a:solidFill>
                  <a:effectLst>
                    <a:glow>
                      <a:prstClr val="white"/>
                    </a:glow>
                  </a:effectLst>
                  <a:latin typeface="Asap" panose="020B0604020202020204" charset="-93"/>
                  <a:ea typeface="+mn-ea"/>
                  <a:cs typeface="+mn-cs"/>
                </a:rPr>
                <a:t>phận</a:t>
              </a:r>
              <a:r>
                <a:rPr lang="en-US" sz="536" i="1" kern="1200" dirty="0">
                  <a:solidFill>
                    <a:prstClr val="black"/>
                  </a:solidFill>
                  <a:effectLst>
                    <a:glow>
                      <a:prstClr val="white"/>
                    </a:glow>
                  </a:effectLst>
                  <a:latin typeface="Asap" panose="020B0604020202020204" charset="-93"/>
                  <a:ea typeface="+mn-ea"/>
                  <a:cs typeface="+mn-cs"/>
                </a:rPr>
                <a:t> </a:t>
              </a:r>
              <a:r>
                <a:rPr lang="en-US" sz="536" i="1" kern="1200" dirty="0" err="1">
                  <a:solidFill>
                    <a:prstClr val="black"/>
                  </a:solidFill>
                  <a:effectLst>
                    <a:glow>
                      <a:prstClr val="white"/>
                    </a:glow>
                  </a:effectLst>
                  <a:latin typeface="Asap" panose="020B0604020202020204" charset="-93"/>
                  <a:ea typeface="+mn-ea"/>
                  <a:cs typeface="+mn-cs"/>
                </a:rPr>
                <a:t>làm</a:t>
              </a:r>
              <a:r>
                <a:rPr lang="en-US" sz="536" i="1" kern="1200" dirty="0">
                  <a:solidFill>
                    <a:prstClr val="black"/>
                  </a:solidFill>
                  <a:effectLst>
                    <a:glow>
                      <a:prstClr val="white"/>
                    </a:glow>
                  </a:effectLst>
                  <a:latin typeface="Asap" panose="020B0604020202020204" charset="-93"/>
                  <a:ea typeface="+mn-ea"/>
                  <a:cs typeface="+mn-cs"/>
                </a:rPr>
                <a:t> </a:t>
              </a:r>
              <a:r>
                <a:rPr lang="en-US" sz="536" i="1" kern="1200" dirty="0" err="1">
                  <a:solidFill>
                    <a:prstClr val="black"/>
                  </a:solidFill>
                  <a:effectLst>
                    <a:glow>
                      <a:prstClr val="white"/>
                    </a:glow>
                  </a:effectLst>
                  <a:latin typeface="Asap" panose="020B0604020202020204" charset="-93"/>
                  <a:ea typeface="+mn-ea"/>
                  <a:cs typeface="+mn-cs"/>
                </a:rPr>
                <a:t>nóng</a:t>
              </a:r>
              <a:endParaRPr lang="en-US" sz="536" i="1" kern="1200" dirty="0">
                <a:solidFill>
                  <a:prstClr val="black"/>
                </a:solidFill>
                <a:effectLst>
                  <a:glow>
                    <a:prstClr val="white"/>
                  </a:glow>
                </a:effectLst>
                <a:latin typeface="Asap" panose="020B0604020202020204" charset="-93"/>
                <a:ea typeface="+mn-ea"/>
                <a:cs typeface="+mn-cs"/>
              </a:endParaRPr>
            </a:p>
          </p:txBody>
        </p:sp>
        <p:sp>
          <p:nvSpPr>
            <p:cNvPr id="18" name="TextBox 17">
              <a:extLst>
                <a:ext uri="{FF2B5EF4-FFF2-40B4-BE49-F238E27FC236}">
                  <a16:creationId xmlns:a16="http://schemas.microsoft.com/office/drawing/2014/main" id="{DD8D45BB-2C2B-7435-D94C-CEA5EACC21FD}"/>
                </a:ext>
              </a:extLst>
            </p:cNvPr>
            <p:cNvSpPr txBox="1"/>
            <p:nvPr/>
          </p:nvSpPr>
          <p:spPr>
            <a:xfrm>
              <a:off x="3430886" y="1837644"/>
              <a:ext cx="1004571" cy="360987"/>
            </a:xfrm>
            <a:prstGeom prst="roundRect">
              <a:avLst/>
            </a:prstGeom>
            <a:solidFill>
              <a:schemeClr val="bg1"/>
            </a:solidFill>
            <a:effectLst>
              <a:glow rad="38100">
                <a:schemeClr val="bg1"/>
              </a:glow>
            </a:effectLst>
          </p:spPr>
          <p:txBody>
            <a:bodyPr wrap="square">
              <a:spAutoFit/>
            </a:bodyPr>
            <a:lstStyle/>
            <a:p>
              <a:pPr algn="ctr" defTabSz="244934">
                <a:buClrTx/>
                <a:defRPr/>
              </a:pPr>
              <a:r>
                <a:rPr lang="en-US" sz="536" i="1" kern="1200" dirty="0" err="1">
                  <a:solidFill>
                    <a:prstClr val="black"/>
                  </a:solidFill>
                  <a:effectLst>
                    <a:glow>
                      <a:prstClr val="white"/>
                    </a:glow>
                  </a:effectLst>
                  <a:latin typeface="Asap" panose="020B0604020202020204" charset="-93"/>
                  <a:ea typeface="+mn-ea"/>
                  <a:cs typeface="+mn-cs"/>
                </a:rPr>
                <a:t>Công</a:t>
              </a:r>
              <a:r>
                <a:rPr lang="en-US" sz="536" i="1" kern="1200" dirty="0">
                  <a:solidFill>
                    <a:prstClr val="black"/>
                  </a:solidFill>
                  <a:effectLst>
                    <a:glow>
                      <a:prstClr val="white"/>
                    </a:glow>
                  </a:effectLst>
                  <a:latin typeface="Asap" panose="020B0604020202020204" charset="-93"/>
                  <a:ea typeface="+mn-ea"/>
                  <a:cs typeface="+mn-cs"/>
                </a:rPr>
                <a:t> </a:t>
              </a:r>
              <a:r>
                <a:rPr lang="en-US" sz="536" i="1" kern="1200" dirty="0" err="1">
                  <a:solidFill>
                    <a:prstClr val="black"/>
                  </a:solidFill>
                  <a:effectLst>
                    <a:glow>
                      <a:prstClr val="white"/>
                    </a:glow>
                  </a:effectLst>
                  <a:latin typeface="Asap" panose="020B0604020202020204" charset="-93"/>
                  <a:ea typeface="+mn-ea"/>
                  <a:cs typeface="+mn-cs"/>
                </a:rPr>
                <a:t>tắc</a:t>
              </a:r>
              <a:endParaRPr lang="en-US" sz="536" i="1" kern="1200" dirty="0">
                <a:solidFill>
                  <a:prstClr val="black"/>
                </a:solidFill>
                <a:effectLst>
                  <a:glow>
                    <a:prstClr val="white"/>
                  </a:glow>
                </a:effectLst>
                <a:latin typeface="Asap" panose="020B0604020202020204" charset="-93"/>
                <a:ea typeface="+mn-ea"/>
                <a:cs typeface="+mn-cs"/>
              </a:endParaRPr>
            </a:p>
          </p:txBody>
        </p:sp>
      </p:grpSp>
      <p:sp>
        <p:nvSpPr>
          <p:cNvPr id="19" name="TextBox 18">
            <a:extLst>
              <a:ext uri="{FF2B5EF4-FFF2-40B4-BE49-F238E27FC236}">
                <a16:creationId xmlns:a16="http://schemas.microsoft.com/office/drawing/2014/main" id="{ECD50FD8-E01A-7820-643F-3D19AD5AB141}"/>
              </a:ext>
            </a:extLst>
          </p:cNvPr>
          <p:cNvSpPr txBox="1"/>
          <p:nvPr/>
        </p:nvSpPr>
        <p:spPr>
          <a:xfrm>
            <a:off x="6265788" y="1905508"/>
            <a:ext cx="2578744" cy="1246763"/>
          </a:xfrm>
          <a:prstGeom prst="roundRect">
            <a:avLst>
              <a:gd name="adj" fmla="val 7119"/>
            </a:avLst>
          </a:prstGeom>
          <a:solidFill>
            <a:schemeClr val="tx1">
              <a:alpha val="66000"/>
            </a:schemeClr>
          </a:solidFill>
        </p:spPr>
        <p:txBody>
          <a:bodyPr wrap="square">
            <a:spAutoFit/>
          </a:bodyPr>
          <a:lstStyle/>
          <a:p>
            <a:pPr defTabSz="244934">
              <a:buClrTx/>
              <a:defRPr/>
            </a:pPr>
            <a:r>
              <a:rPr lang="en-US" sz="1200" kern="1200" dirty="0" err="1">
                <a:solidFill>
                  <a:prstClr val="white"/>
                </a:solidFill>
                <a:latin typeface="Asap" panose="020B0604020202020204" charset="-93"/>
                <a:ea typeface="+mn-ea"/>
                <a:cs typeface="+mn-cs"/>
              </a:rPr>
              <a:t>Bên</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trong</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ấm</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đun</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có</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một</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bộ</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phận</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kim</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loại</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cho</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dòng</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điện</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đi</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vào</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khiến</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nó</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nóng</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lên</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sau</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đó</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nó</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truyền</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sức</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nóng</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cho</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miếng</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kim</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loại</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tiếp</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xúc</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với</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nước</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cuối</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cùng</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nước</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nóng</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và</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sôi</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lên</a:t>
            </a:r>
            <a:r>
              <a:rPr lang="en-US" sz="1200" kern="1200" dirty="0">
                <a:solidFill>
                  <a:prstClr val="white"/>
                </a:solidFill>
                <a:latin typeface="Asap" panose="020B0604020202020204" charset="-93"/>
                <a:ea typeface="+mn-ea"/>
                <a:cs typeface="+mn-cs"/>
              </a:rPr>
              <a:t>.</a:t>
            </a:r>
            <a:endParaRPr lang="vi-VN" sz="1200" kern="1200" dirty="0">
              <a:solidFill>
                <a:prstClr val="white"/>
              </a:solidFill>
              <a:latin typeface="Asap" panose="020B0604020202020204" charset="-93"/>
              <a:ea typeface="+mn-ea"/>
              <a:cs typeface="+mn-cs"/>
            </a:endParaRPr>
          </a:p>
        </p:txBody>
      </p:sp>
      <p:grpSp>
        <p:nvGrpSpPr>
          <p:cNvPr id="44" name="Group 43">
            <a:extLst>
              <a:ext uri="{FF2B5EF4-FFF2-40B4-BE49-F238E27FC236}">
                <a16:creationId xmlns:a16="http://schemas.microsoft.com/office/drawing/2014/main" id="{2ABFDF0F-F457-EB56-C717-E81D98F27E35}"/>
              </a:ext>
            </a:extLst>
          </p:cNvPr>
          <p:cNvGrpSpPr/>
          <p:nvPr/>
        </p:nvGrpSpPr>
        <p:grpSpPr>
          <a:xfrm>
            <a:off x="102088" y="878433"/>
            <a:ext cx="3166189" cy="1598715"/>
            <a:chOff x="337703" y="4658515"/>
            <a:chExt cx="3142852" cy="1586932"/>
          </a:xfrm>
          <a:effectLst>
            <a:outerShdw blurRad="50800" dist="38100" dir="2700000" sx="102000" sy="102000" algn="tl" rotWithShape="0">
              <a:prstClr val="black">
                <a:alpha val="40000"/>
              </a:prstClr>
            </a:outerShdw>
          </a:effectLst>
        </p:grpSpPr>
        <p:sp>
          <p:nvSpPr>
            <p:cNvPr id="38" name="Rectangle 37">
              <a:extLst>
                <a:ext uri="{FF2B5EF4-FFF2-40B4-BE49-F238E27FC236}">
                  <a16:creationId xmlns:a16="http://schemas.microsoft.com/office/drawing/2014/main" id="{800C846F-630A-246F-85DB-C217257B45D6}"/>
                </a:ext>
              </a:extLst>
            </p:cNvPr>
            <p:cNvSpPr/>
            <p:nvPr/>
          </p:nvSpPr>
          <p:spPr>
            <a:xfrm>
              <a:off x="337703" y="4658515"/>
              <a:ext cx="3142852" cy="1586932"/>
            </a:xfrm>
            <a:prstGeom prst="rect">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34">
                <a:buClrTx/>
                <a:defRPr/>
              </a:pPr>
              <a:endParaRPr lang="en-US" sz="965" kern="1200">
                <a:solidFill>
                  <a:prstClr val="white"/>
                </a:solidFill>
                <a:latin typeface="Calibri" panose="020F0502020204030204"/>
              </a:endParaRPr>
            </a:p>
          </p:txBody>
        </p:sp>
        <p:pic>
          <p:nvPicPr>
            <p:cNvPr id="25" name="Picture 24">
              <a:extLst>
                <a:ext uri="{FF2B5EF4-FFF2-40B4-BE49-F238E27FC236}">
                  <a16:creationId xmlns:a16="http://schemas.microsoft.com/office/drawing/2014/main" id="{1308037E-C5E5-BD7F-8563-8358BFBE8B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0733" b="15133"/>
            <a:stretch/>
          </p:blipFill>
          <p:spPr>
            <a:xfrm>
              <a:off x="731816" y="4730962"/>
              <a:ext cx="2364670" cy="1240008"/>
            </a:xfrm>
            <a:prstGeom prst="rect">
              <a:avLst/>
            </a:prstGeom>
            <a:effectLst>
              <a:softEdge rad="101600"/>
            </a:effectLst>
          </p:spPr>
        </p:pic>
        <p:sp>
          <p:nvSpPr>
            <p:cNvPr id="26" name="TextBox 25">
              <a:extLst>
                <a:ext uri="{FF2B5EF4-FFF2-40B4-BE49-F238E27FC236}">
                  <a16:creationId xmlns:a16="http://schemas.microsoft.com/office/drawing/2014/main" id="{E3C0BE20-063A-018D-817B-4E423E0517D6}"/>
                </a:ext>
              </a:extLst>
            </p:cNvPr>
            <p:cNvSpPr txBox="1"/>
            <p:nvPr/>
          </p:nvSpPr>
          <p:spPr>
            <a:xfrm>
              <a:off x="337703" y="5053168"/>
              <a:ext cx="941987" cy="531285"/>
            </a:xfrm>
            <a:prstGeom prst="roundRect">
              <a:avLst/>
            </a:prstGeom>
            <a:noFill/>
            <a:effectLst>
              <a:glow rad="38100">
                <a:schemeClr val="bg1"/>
              </a:glow>
            </a:effectLst>
          </p:spPr>
          <p:txBody>
            <a:bodyPr wrap="square">
              <a:spAutoFit/>
            </a:bodyPr>
            <a:lstStyle/>
            <a:p>
              <a:pPr algn="ctr" defTabSz="244934">
                <a:buClrTx/>
                <a:defRPr/>
              </a:pPr>
              <a:r>
                <a:rPr lang="en-US" sz="536" i="1" kern="1200" dirty="0" err="1">
                  <a:solidFill>
                    <a:prstClr val="black"/>
                  </a:solidFill>
                  <a:effectLst>
                    <a:glow>
                      <a:prstClr val="white"/>
                    </a:glow>
                  </a:effectLst>
                  <a:latin typeface="Asap" panose="020B0604020202020204" charset="-93"/>
                  <a:ea typeface="+mn-ea"/>
                  <a:cs typeface="+mn-cs"/>
                </a:rPr>
                <a:t>Núm</a:t>
              </a:r>
              <a:r>
                <a:rPr lang="en-US" sz="536" i="1" kern="1200" dirty="0">
                  <a:solidFill>
                    <a:prstClr val="black"/>
                  </a:solidFill>
                  <a:effectLst>
                    <a:glow>
                      <a:prstClr val="white"/>
                    </a:glow>
                  </a:effectLst>
                  <a:latin typeface="Asap" panose="020B0604020202020204" charset="-93"/>
                  <a:ea typeface="+mn-ea"/>
                  <a:cs typeface="+mn-cs"/>
                </a:rPr>
                <a:t> </a:t>
              </a:r>
              <a:r>
                <a:rPr lang="en-US" sz="536" i="1" kern="1200" dirty="0" err="1">
                  <a:solidFill>
                    <a:prstClr val="black"/>
                  </a:solidFill>
                  <a:effectLst>
                    <a:glow>
                      <a:prstClr val="white"/>
                    </a:glow>
                  </a:effectLst>
                  <a:latin typeface="Asap" panose="020B0604020202020204" charset="-93"/>
                  <a:ea typeface="+mn-ea"/>
                  <a:cs typeface="+mn-cs"/>
                </a:rPr>
                <a:t>điều</a:t>
              </a:r>
              <a:r>
                <a:rPr lang="en-US" sz="536" i="1" kern="1200" dirty="0">
                  <a:solidFill>
                    <a:prstClr val="black"/>
                  </a:solidFill>
                  <a:effectLst>
                    <a:glow>
                      <a:prstClr val="white"/>
                    </a:glow>
                  </a:effectLst>
                  <a:latin typeface="Asap" panose="020B0604020202020204" charset="-93"/>
                  <a:ea typeface="+mn-ea"/>
                  <a:cs typeface="+mn-cs"/>
                </a:rPr>
                <a:t> </a:t>
              </a:r>
              <a:r>
                <a:rPr lang="en-US" sz="536" i="1" kern="1200" dirty="0" err="1">
                  <a:solidFill>
                    <a:prstClr val="black"/>
                  </a:solidFill>
                  <a:effectLst>
                    <a:glow>
                      <a:prstClr val="white"/>
                    </a:glow>
                  </a:effectLst>
                  <a:latin typeface="Asap" panose="020B0604020202020204" charset="-93"/>
                  <a:ea typeface="+mn-ea"/>
                  <a:cs typeface="+mn-cs"/>
                </a:rPr>
                <a:t>chỉnh</a:t>
              </a:r>
              <a:endParaRPr lang="en-US" sz="536" i="1" kern="1200" dirty="0">
                <a:solidFill>
                  <a:prstClr val="black"/>
                </a:solidFill>
                <a:effectLst>
                  <a:glow>
                    <a:prstClr val="white"/>
                  </a:glow>
                </a:effectLst>
                <a:latin typeface="Asap" panose="020B0604020202020204" charset="-93"/>
                <a:ea typeface="+mn-ea"/>
                <a:cs typeface="+mn-cs"/>
              </a:endParaRPr>
            </a:p>
          </p:txBody>
        </p:sp>
        <p:sp>
          <p:nvSpPr>
            <p:cNvPr id="27" name="TextBox 26">
              <a:extLst>
                <a:ext uri="{FF2B5EF4-FFF2-40B4-BE49-F238E27FC236}">
                  <a16:creationId xmlns:a16="http://schemas.microsoft.com/office/drawing/2014/main" id="{0E3078C1-2C4E-80DA-E747-BA2D3DD69FB3}"/>
                </a:ext>
              </a:extLst>
            </p:cNvPr>
            <p:cNvSpPr txBox="1"/>
            <p:nvPr/>
          </p:nvSpPr>
          <p:spPr>
            <a:xfrm>
              <a:off x="2462302" y="5402839"/>
              <a:ext cx="941987" cy="531285"/>
            </a:xfrm>
            <a:prstGeom prst="roundRect">
              <a:avLst/>
            </a:prstGeom>
            <a:noFill/>
            <a:effectLst>
              <a:glow rad="38100">
                <a:schemeClr val="bg1"/>
              </a:glow>
            </a:effectLst>
          </p:spPr>
          <p:txBody>
            <a:bodyPr wrap="square">
              <a:spAutoFit/>
            </a:bodyPr>
            <a:lstStyle/>
            <a:p>
              <a:pPr algn="ctr" defTabSz="244934">
                <a:buClrTx/>
                <a:defRPr/>
              </a:pPr>
              <a:r>
                <a:rPr lang="en-US" sz="536" i="1" kern="1200" dirty="0" err="1">
                  <a:solidFill>
                    <a:prstClr val="black"/>
                  </a:solidFill>
                  <a:effectLst>
                    <a:glow>
                      <a:prstClr val="white"/>
                    </a:glow>
                  </a:effectLst>
                  <a:latin typeface="Asap" panose="020B0604020202020204" charset="-93"/>
                  <a:ea typeface="+mn-ea"/>
                  <a:cs typeface="+mn-cs"/>
                </a:rPr>
                <a:t>Bộ</a:t>
              </a:r>
              <a:r>
                <a:rPr lang="en-US" sz="536" i="1" kern="1200" dirty="0">
                  <a:solidFill>
                    <a:prstClr val="black"/>
                  </a:solidFill>
                  <a:effectLst>
                    <a:glow>
                      <a:prstClr val="white"/>
                    </a:glow>
                  </a:effectLst>
                  <a:latin typeface="Asap" panose="020B0604020202020204" charset="-93"/>
                  <a:ea typeface="+mn-ea"/>
                  <a:cs typeface="+mn-cs"/>
                </a:rPr>
                <a:t> </a:t>
              </a:r>
              <a:r>
                <a:rPr lang="en-US" sz="536" i="1" kern="1200" dirty="0" err="1">
                  <a:solidFill>
                    <a:prstClr val="black"/>
                  </a:solidFill>
                  <a:effectLst>
                    <a:glow>
                      <a:prstClr val="white"/>
                    </a:glow>
                  </a:effectLst>
                  <a:latin typeface="Asap" panose="020B0604020202020204" charset="-93"/>
                  <a:ea typeface="+mn-ea"/>
                  <a:cs typeface="+mn-cs"/>
                </a:rPr>
                <a:t>phận</a:t>
              </a:r>
              <a:r>
                <a:rPr lang="en-US" sz="536" i="1" kern="1200" dirty="0">
                  <a:solidFill>
                    <a:prstClr val="black"/>
                  </a:solidFill>
                  <a:effectLst>
                    <a:glow>
                      <a:prstClr val="white"/>
                    </a:glow>
                  </a:effectLst>
                  <a:latin typeface="Asap" panose="020B0604020202020204" charset="-93"/>
                  <a:ea typeface="+mn-ea"/>
                  <a:cs typeface="+mn-cs"/>
                </a:rPr>
                <a:t> </a:t>
              </a:r>
              <a:r>
                <a:rPr lang="en-US" sz="536" i="1" kern="1200" dirty="0" err="1">
                  <a:solidFill>
                    <a:prstClr val="black"/>
                  </a:solidFill>
                  <a:effectLst>
                    <a:glow>
                      <a:prstClr val="white"/>
                    </a:glow>
                  </a:effectLst>
                  <a:latin typeface="Asap" panose="020B0604020202020204" charset="-93"/>
                  <a:ea typeface="+mn-ea"/>
                  <a:cs typeface="+mn-cs"/>
                </a:rPr>
                <a:t>làm</a:t>
              </a:r>
              <a:r>
                <a:rPr lang="en-US" sz="536" i="1" kern="1200" dirty="0">
                  <a:solidFill>
                    <a:prstClr val="black"/>
                  </a:solidFill>
                  <a:effectLst>
                    <a:glow>
                      <a:prstClr val="white"/>
                    </a:glow>
                  </a:effectLst>
                  <a:latin typeface="Asap" panose="020B0604020202020204" charset="-93"/>
                  <a:ea typeface="+mn-ea"/>
                  <a:cs typeface="+mn-cs"/>
                </a:rPr>
                <a:t> </a:t>
              </a:r>
              <a:r>
                <a:rPr lang="en-US" sz="536" i="1" kern="1200" dirty="0" err="1">
                  <a:solidFill>
                    <a:prstClr val="black"/>
                  </a:solidFill>
                  <a:effectLst>
                    <a:glow>
                      <a:prstClr val="white"/>
                    </a:glow>
                  </a:effectLst>
                  <a:latin typeface="Asap" panose="020B0604020202020204" charset="-93"/>
                  <a:ea typeface="+mn-ea"/>
                  <a:cs typeface="+mn-cs"/>
                </a:rPr>
                <a:t>nóng</a:t>
              </a:r>
              <a:endParaRPr lang="en-US" sz="536" i="1" kern="1200" dirty="0">
                <a:solidFill>
                  <a:prstClr val="black"/>
                </a:solidFill>
                <a:effectLst>
                  <a:glow>
                    <a:prstClr val="white"/>
                  </a:glow>
                </a:effectLst>
                <a:latin typeface="Asap" panose="020B0604020202020204" charset="-93"/>
                <a:ea typeface="+mn-ea"/>
                <a:cs typeface="+mn-cs"/>
              </a:endParaRPr>
            </a:p>
          </p:txBody>
        </p:sp>
        <p:sp>
          <p:nvSpPr>
            <p:cNvPr id="28" name="TextBox 27">
              <a:extLst>
                <a:ext uri="{FF2B5EF4-FFF2-40B4-BE49-F238E27FC236}">
                  <a16:creationId xmlns:a16="http://schemas.microsoft.com/office/drawing/2014/main" id="{36F4636B-51CC-4433-B63A-7BC3187696D9}"/>
                </a:ext>
              </a:extLst>
            </p:cNvPr>
            <p:cNvSpPr txBox="1"/>
            <p:nvPr/>
          </p:nvSpPr>
          <p:spPr>
            <a:xfrm>
              <a:off x="2512690" y="5061779"/>
              <a:ext cx="941987" cy="531285"/>
            </a:xfrm>
            <a:prstGeom prst="roundRect">
              <a:avLst/>
            </a:prstGeom>
            <a:noFill/>
            <a:effectLst>
              <a:glow rad="38100">
                <a:schemeClr val="bg1"/>
              </a:glow>
            </a:effectLst>
          </p:spPr>
          <p:txBody>
            <a:bodyPr wrap="square">
              <a:spAutoFit/>
            </a:bodyPr>
            <a:lstStyle/>
            <a:p>
              <a:pPr algn="ctr" defTabSz="244934">
                <a:buClrTx/>
                <a:defRPr/>
              </a:pPr>
              <a:r>
                <a:rPr lang="en-US" sz="536" i="1" kern="1200" dirty="0" err="1">
                  <a:solidFill>
                    <a:prstClr val="black"/>
                  </a:solidFill>
                  <a:effectLst>
                    <a:glow>
                      <a:prstClr val="white"/>
                    </a:glow>
                  </a:effectLst>
                  <a:latin typeface="Asap" panose="020B0604020202020204" charset="-93"/>
                  <a:ea typeface="+mn-ea"/>
                  <a:cs typeface="+mn-cs"/>
                </a:rPr>
                <a:t>Dây</a:t>
              </a:r>
              <a:r>
                <a:rPr lang="en-US" sz="536" i="1" kern="1200" dirty="0">
                  <a:solidFill>
                    <a:prstClr val="black"/>
                  </a:solidFill>
                  <a:effectLst>
                    <a:glow>
                      <a:prstClr val="white"/>
                    </a:glow>
                  </a:effectLst>
                  <a:latin typeface="Asap" panose="020B0604020202020204" charset="-93"/>
                  <a:ea typeface="+mn-ea"/>
                  <a:cs typeface="+mn-cs"/>
                </a:rPr>
                <a:t> </a:t>
              </a:r>
              <a:r>
                <a:rPr lang="en-US" sz="536" i="1" kern="1200" dirty="0" err="1">
                  <a:solidFill>
                    <a:prstClr val="black"/>
                  </a:solidFill>
                  <a:effectLst>
                    <a:glow>
                      <a:prstClr val="white"/>
                    </a:glow>
                  </a:effectLst>
                  <a:latin typeface="Asap" panose="020B0604020202020204" charset="-93"/>
                  <a:ea typeface="+mn-ea"/>
                  <a:cs typeface="+mn-cs"/>
                </a:rPr>
                <a:t>dẫn</a:t>
              </a:r>
              <a:r>
                <a:rPr lang="en-US" sz="536" i="1" kern="1200" dirty="0">
                  <a:solidFill>
                    <a:prstClr val="black"/>
                  </a:solidFill>
                  <a:effectLst>
                    <a:glow>
                      <a:prstClr val="white"/>
                    </a:glow>
                  </a:effectLst>
                  <a:latin typeface="Asap" panose="020B0604020202020204" charset="-93"/>
                  <a:ea typeface="+mn-ea"/>
                  <a:cs typeface="+mn-cs"/>
                </a:rPr>
                <a:t> </a:t>
              </a:r>
              <a:r>
                <a:rPr lang="en-US" sz="536" i="1" kern="1200" dirty="0" err="1">
                  <a:solidFill>
                    <a:prstClr val="black"/>
                  </a:solidFill>
                  <a:effectLst>
                    <a:glow>
                      <a:prstClr val="white"/>
                    </a:glow>
                  </a:effectLst>
                  <a:latin typeface="Asap" panose="020B0604020202020204" charset="-93"/>
                  <a:ea typeface="+mn-ea"/>
                  <a:cs typeface="+mn-cs"/>
                </a:rPr>
                <a:t>điện</a:t>
              </a:r>
              <a:endParaRPr lang="en-US" sz="536" i="1" kern="1200" dirty="0">
                <a:solidFill>
                  <a:prstClr val="black"/>
                </a:solidFill>
                <a:effectLst>
                  <a:glow>
                    <a:prstClr val="white"/>
                  </a:glow>
                </a:effectLst>
                <a:latin typeface="Asap" panose="020B0604020202020204" charset="-93"/>
                <a:ea typeface="+mn-ea"/>
                <a:cs typeface="+mn-cs"/>
              </a:endParaRPr>
            </a:p>
          </p:txBody>
        </p:sp>
        <p:cxnSp>
          <p:nvCxnSpPr>
            <p:cNvPr id="30" name="Straight Connector 29">
              <a:extLst>
                <a:ext uri="{FF2B5EF4-FFF2-40B4-BE49-F238E27FC236}">
                  <a16:creationId xmlns:a16="http://schemas.microsoft.com/office/drawing/2014/main" id="{498BCCF2-6E4C-39DF-3CA6-F0A8FD86CFA1}"/>
                </a:ext>
              </a:extLst>
            </p:cNvPr>
            <p:cNvCxnSpPr>
              <a:cxnSpLocks/>
            </p:cNvCxnSpPr>
            <p:nvPr/>
          </p:nvCxnSpPr>
          <p:spPr>
            <a:xfrm>
              <a:off x="1110531" y="5302462"/>
              <a:ext cx="579552" cy="121920"/>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80EA937B-F392-9283-095E-38D9D291D3CF}"/>
                </a:ext>
              </a:extLst>
            </p:cNvPr>
            <p:cNvCxnSpPr>
              <a:cxnSpLocks/>
            </p:cNvCxnSpPr>
            <p:nvPr/>
          </p:nvCxnSpPr>
          <p:spPr>
            <a:xfrm flipH="1">
              <a:off x="1901333" y="5677402"/>
              <a:ext cx="703218" cy="60059"/>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973D00A9-BF50-7D3C-5395-A2E7DA45EB55}"/>
                </a:ext>
              </a:extLst>
            </p:cNvPr>
            <p:cNvCxnSpPr>
              <a:stCxn id="28" idx="1"/>
            </p:cNvCxnSpPr>
            <p:nvPr/>
          </p:nvCxnSpPr>
          <p:spPr>
            <a:xfrm flipH="1">
              <a:off x="2208243" y="5327422"/>
              <a:ext cx="304448" cy="96960"/>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652108A7-431B-848B-CB29-0E7141BE5806}"/>
                </a:ext>
              </a:extLst>
            </p:cNvPr>
            <p:cNvCxnSpPr>
              <a:stCxn id="28" idx="1"/>
            </p:cNvCxnSpPr>
            <p:nvPr/>
          </p:nvCxnSpPr>
          <p:spPr>
            <a:xfrm flipH="1" flipV="1">
              <a:off x="2271810" y="4927567"/>
              <a:ext cx="240880" cy="399855"/>
            </a:xfrm>
            <a:prstGeom prst="line">
              <a:avLst/>
            </a:prstGeom>
          </p:spPr>
          <p:style>
            <a:lnRef idx="1">
              <a:schemeClr val="dk1"/>
            </a:lnRef>
            <a:fillRef idx="0">
              <a:schemeClr val="dk1"/>
            </a:fillRef>
            <a:effectRef idx="0">
              <a:schemeClr val="dk1"/>
            </a:effectRef>
            <a:fontRef idx="minor">
              <a:schemeClr val="tx1"/>
            </a:fontRef>
          </p:style>
        </p:cxnSp>
      </p:grpSp>
      <p:sp>
        <p:nvSpPr>
          <p:cNvPr id="43" name="TextBox 42">
            <a:extLst>
              <a:ext uri="{FF2B5EF4-FFF2-40B4-BE49-F238E27FC236}">
                <a16:creationId xmlns:a16="http://schemas.microsoft.com/office/drawing/2014/main" id="{B55A7562-0228-5EA1-7ACF-B0E4C00A6F83}"/>
              </a:ext>
            </a:extLst>
          </p:cNvPr>
          <p:cNvSpPr txBox="1"/>
          <p:nvPr/>
        </p:nvSpPr>
        <p:spPr>
          <a:xfrm>
            <a:off x="354917" y="2527929"/>
            <a:ext cx="5062763" cy="479524"/>
          </a:xfrm>
          <a:prstGeom prst="roundRect">
            <a:avLst>
              <a:gd name="adj" fmla="val 7119"/>
            </a:avLst>
          </a:prstGeom>
          <a:solidFill>
            <a:schemeClr val="tx1">
              <a:alpha val="40000"/>
            </a:schemeClr>
          </a:solidFill>
        </p:spPr>
        <p:txBody>
          <a:bodyPr wrap="square">
            <a:spAutoFit/>
          </a:bodyPr>
          <a:lstStyle/>
          <a:p>
            <a:pPr algn="ctr" defTabSz="244934">
              <a:buClrTx/>
              <a:defRPr/>
            </a:pPr>
            <a:r>
              <a:rPr lang="en-US" sz="1200" kern="1200" dirty="0" err="1">
                <a:solidFill>
                  <a:prstClr val="white"/>
                </a:solidFill>
                <a:latin typeface="Asap" panose="020B0604020202020204" charset="-93"/>
                <a:ea typeface="+mn-ea"/>
                <a:cs typeface="+mn-cs"/>
              </a:rPr>
              <a:t>Bên</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trong</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bàn</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ủi</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có</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một</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bộ</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phận</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kim</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loại</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cho</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dòng</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điện</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đi</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vào</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khiến</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nó</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nóng</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lên</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sau</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đó</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nó</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truyền</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sức</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nóng</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cho</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mặt</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bàn</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ủi</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tiếp</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xúc</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vải</a:t>
            </a:r>
            <a:r>
              <a:rPr lang="en-US" sz="1200" kern="1200" dirty="0">
                <a:solidFill>
                  <a:prstClr val="white"/>
                </a:solidFill>
                <a:latin typeface="Asap" panose="020B0604020202020204" charset="-93"/>
                <a:ea typeface="+mn-ea"/>
                <a:cs typeface="+mn-cs"/>
              </a:rPr>
              <a:t>. </a:t>
            </a:r>
            <a:endParaRPr lang="vi-VN" sz="1200" kern="1200" dirty="0">
              <a:solidFill>
                <a:prstClr val="white"/>
              </a:solidFill>
              <a:latin typeface="Asap" panose="020B0604020202020204" charset="-93"/>
              <a:ea typeface="+mn-ea"/>
              <a:cs typeface="+mn-cs"/>
            </a:endParaRPr>
          </a:p>
        </p:txBody>
      </p:sp>
      <p:pic>
        <p:nvPicPr>
          <p:cNvPr id="47" name="Picture 46">
            <a:extLst>
              <a:ext uri="{FF2B5EF4-FFF2-40B4-BE49-F238E27FC236}">
                <a16:creationId xmlns:a16="http://schemas.microsoft.com/office/drawing/2014/main" id="{7712433B-F2A3-F5EC-ED74-41A0B1C5754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9992" r="32211"/>
          <a:stretch/>
        </p:blipFill>
        <p:spPr>
          <a:xfrm>
            <a:off x="153246" y="2982203"/>
            <a:ext cx="1789447" cy="2188930"/>
          </a:xfrm>
          <a:prstGeom prst="rect">
            <a:avLst/>
          </a:prstGeom>
          <a:effectLst>
            <a:softEdge rad="101600"/>
          </a:effectLst>
        </p:spPr>
      </p:pic>
      <p:grpSp>
        <p:nvGrpSpPr>
          <p:cNvPr id="71" name="Group 70">
            <a:extLst>
              <a:ext uri="{FF2B5EF4-FFF2-40B4-BE49-F238E27FC236}">
                <a16:creationId xmlns:a16="http://schemas.microsoft.com/office/drawing/2014/main" id="{E64A8B48-FEB7-CC1B-98A1-B360658D940F}"/>
              </a:ext>
            </a:extLst>
          </p:cNvPr>
          <p:cNvGrpSpPr/>
          <p:nvPr/>
        </p:nvGrpSpPr>
        <p:grpSpPr>
          <a:xfrm>
            <a:off x="3543214" y="3060275"/>
            <a:ext cx="2531032" cy="2210622"/>
            <a:chOff x="1996089" y="6903876"/>
            <a:chExt cx="2657190" cy="2320809"/>
          </a:xfrm>
          <a:effectLst>
            <a:outerShdw blurRad="50800" dist="38100" dir="2700000" sx="102000" sy="102000" algn="tl" rotWithShape="0">
              <a:prstClr val="black">
                <a:alpha val="40000"/>
              </a:prstClr>
            </a:outerShdw>
          </a:effectLst>
        </p:grpSpPr>
        <p:sp>
          <p:nvSpPr>
            <p:cNvPr id="60" name="Rectangle 59">
              <a:extLst>
                <a:ext uri="{FF2B5EF4-FFF2-40B4-BE49-F238E27FC236}">
                  <a16:creationId xmlns:a16="http://schemas.microsoft.com/office/drawing/2014/main" id="{712546B2-8EF4-15B6-086D-88633D407B7D}"/>
                </a:ext>
              </a:extLst>
            </p:cNvPr>
            <p:cNvSpPr/>
            <p:nvPr/>
          </p:nvSpPr>
          <p:spPr>
            <a:xfrm>
              <a:off x="1996089" y="6903876"/>
              <a:ext cx="2657190" cy="2093720"/>
            </a:xfrm>
            <a:prstGeom prst="rect">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34">
                <a:buClrTx/>
                <a:defRPr/>
              </a:pPr>
              <a:endParaRPr lang="en-US" sz="965" kern="1200">
                <a:solidFill>
                  <a:prstClr val="white"/>
                </a:solidFill>
                <a:latin typeface="Calibri" panose="020F0502020204030204"/>
              </a:endParaRPr>
            </a:p>
          </p:txBody>
        </p:sp>
        <p:pic>
          <p:nvPicPr>
            <p:cNvPr id="49" name="Picture 48">
              <a:extLst>
                <a:ext uri="{FF2B5EF4-FFF2-40B4-BE49-F238E27FC236}">
                  <a16:creationId xmlns:a16="http://schemas.microsoft.com/office/drawing/2014/main" id="{CDB27E0C-72D9-5963-CDBC-6A0C48CB414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31737" y="7355785"/>
              <a:ext cx="1683029" cy="1189902"/>
            </a:xfrm>
            <a:prstGeom prst="rect">
              <a:avLst/>
            </a:prstGeom>
          </p:spPr>
        </p:pic>
        <p:sp>
          <p:nvSpPr>
            <p:cNvPr id="61" name="TextBox 60">
              <a:extLst>
                <a:ext uri="{FF2B5EF4-FFF2-40B4-BE49-F238E27FC236}">
                  <a16:creationId xmlns:a16="http://schemas.microsoft.com/office/drawing/2014/main" id="{1BDDE5B4-FDFD-1A63-BB81-A8C55124E83B}"/>
                </a:ext>
              </a:extLst>
            </p:cNvPr>
            <p:cNvSpPr txBox="1"/>
            <p:nvPr/>
          </p:nvSpPr>
          <p:spPr>
            <a:xfrm>
              <a:off x="3664603" y="7107656"/>
              <a:ext cx="941989" cy="531285"/>
            </a:xfrm>
            <a:prstGeom prst="roundRect">
              <a:avLst/>
            </a:prstGeom>
            <a:noFill/>
            <a:effectLst>
              <a:glow rad="38100">
                <a:schemeClr val="bg1"/>
              </a:glow>
            </a:effectLst>
          </p:spPr>
          <p:txBody>
            <a:bodyPr wrap="square">
              <a:spAutoFit/>
            </a:bodyPr>
            <a:lstStyle/>
            <a:p>
              <a:pPr algn="ctr" defTabSz="244934">
                <a:buClrTx/>
                <a:defRPr/>
              </a:pPr>
              <a:r>
                <a:rPr lang="en-US" sz="536" i="1" kern="1200" dirty="0" err="1">
                  <a:solidFill>
                    <a:prstClr val="black"/>
                  </a:solidFill>
                  <a:effectLst>
                    <a:glow>
                      <a:prstClr val="white"/>
                    </a:glow>
                  </a:effectLst>
                  <a:latin typeface="Asap" panose="020B0604020202020204" charset="-93"/>
                  <a:ea typeface="+mn-ea"/>
                  <a:cs typeface="+mn-cs"/>
                </a:rPr>
                <a:t>Dây</a:t>
              </a:r>
              <a:r>
                <a:rPr lang="en-US" sz="536" i="1" kern="1200" dirty="0">
                  <a:solidFill>
                    <a:prstClr val="black"/>
                  </a:solidFill>
                  <a:effectLst>
                    <a:glow>
                      <a:prstClr val="white"/>
                    </a:glow>
                  </a:effectLst>
                  <a:latin typeface="Asap" panose="020B0604020202020204" charset="-93"/>
                  <a:ea typeface="+mn-ea"/>
                  <a:cs typeface="+mn-cs"/>
                </a:rPr>
                <a:t> </a:t>
              </a:r>
              <a:r>
                <a:rPr lang="en-US" sz="536" i="1" kern="1200" dirty="0" err="1">
                  <a:solidFill>
                    <a:prstClr val="black"/>
                  </a:solidFill>
                  <a:effectLst>
                    <a:glow>
                      <a:prstClr val="white"/>
                    </a:glow>
                  </a:effectLst>
                  <a:latin typeface="Asap" panose="020B0604020202020204" charset="-93"/>
                  <a:ea typeface="+mn-ea"/>
                  <a:cs typeface="+mn-cs"/>
                </a:rPr>
                <a:t>dẫn</a:t>
              </a:r>
              <a:r>
                <a:rPr lang="en-US" sz="536" i="1" kern="1200" dirty="0">
                  <a:solidFill>
                    <a:prstClr val="black"/>
                  </a:solidFill>
                  <a:effectLst>
                    <a:glow>
                      <a:prstClr val="white"/>
                    </a:glow>
                  </a:effectLst>
                  <a:latin typeface="Asap" panose="020B0604020202020204" charset="-93"/>
                  <a:ea typeface="+mn-ea"/>
                  <a:cs typeface="+mn-cs"/>
                </a:rPr>
                <a:t> </a:t>
              </a:r>
              <a:r>
                <a:rPr lang="en-US" sz="536" i="1" kern="1200" dirty="0" err="1">
                  <a:solidFill>
                    <a:prstClr val="black"/>
                  </a:solidFill>
                  <a:effectLst>
                    <a:glow>
                      <a:prstClr val="white"/>
                    </a:glow>
                  </a:effectLst>
                  <a:latin typeface="Asap" panose="020B0604020202020204" charset="-93"/>
                  <a:ea typeface="+mn-ea"/>
                  <a:cs typeface="+mn-cs"/>
                </a:rPr>
                <a:t>điện</a:t>
              </a:r>
              <a:endParaRPr lang="en-US" sz="536" i="1" kern="1200" dirty="0">
                <a:solidFill>
                  <a:prstClr val="black"/>
                </a:solidFill>
                <a:effectLst>
                  <a:glow>
                    <a:prstClr val="white"/>
                  </a:glow>
                </a:effectLst>
                <a:latin typeface="Asap" panose="020B0604020202020204" charset="-93"/>
                <a:ea typeface="+mn-ea"/>
                <a:cs typeface="+mn-cs"/>
              </a:endParaRPr>
            </a:p>
          </p:txBody>
        </p:sp>
        <p:sp>
          <p:nvSpPr>
            <p:cNvPr id="62" name="TextBox 61">
              <a:extLst>
                <a:ext uri="{FF2B5EF4-FFF2-40B4-BE49-F238E27FC236}">
                  <a16:creationId xmlns:a16="http://schemas.microsoft.com/office/drawing/2014/main" id="{8467D411-1322-0843-0D35-0DD366C486B8}"/>
                </a:ext>
              </a:extLst>
            </p:cNvPr>
            <p:cNvSpPr txBox="1"/>
            <p:nvPr/>
          </p:nvSpPr>
          <p:spPr>
            <a:xfrm>
              <a:off x="2103348" y="8360428"/>
              <a:ext cx="800113" cy="864257"/>
            </a:xfrm>
            <a:prstGeom prst="roundRect">
              <a:avLst/>
            </a:prstGeom>
            <a:noFill/>
            <a:effectLst>
              <a:glow rad="38100">
                <a:schemeClr val="bg1"/>
              </a:glow>
            </a:effectLst>
          </p:spPr>
          <p:txBody>
            <a:bodyPr wrap="square">
              <a:spAutoFit/>
            </a:bodyPr>
            <a:lstStyle/>
            <a:p>
              <a:pPr algn="ctr" defTabSz="244934">
                <a:buClrTx/>
                <a:defRPr/>
              </a:pPr>
              <a:r>
                <a:rPr lang="en-US" sz="536" i="1" kern="1200" dirty="0" err="1">
                  <a:solidFill>
                    <a:prstClr val="black"/>
                  </a:solidFill>
                  <a:effectLst>
                    <a:glow>
                      <a:prstClr val="white"/>
                    </a:glow>
                  </a:effectLst>
                  <a:latin typeface="Asap" panose="020B0604020202020204" charset="-93"/>
                  <a:ea typeface="+mn-ea"/>
                  <a:cs typeface="+mn-cs"/>
                </a:rPr>
                <a:t>Bộ</a:t>
              </a:r>
              <a:r>
                <a:rPr lang="en-US" sz="536" i="1" kern="1200" dirty="0">
                  <a:solidFill>
                    <a:prstClr val="black"/>
                  </a:solidFill>
                  <a:effectLst>
                    <a:glow>
                      <a:prstClr val="white"/>
                    </a:glow>
                  </a:effectLst>
                  <a:latin typeface="Asap" panose="020B0604020202020204" charset="-93"/>
                  <a:ea typeface="+mn-ea"/>
                  <a:cs typeface="+mn-cs"/>
                </a:rPr>
                <a:t> </a:t>
              </a:r>
              <a:r>
                <a:rPr lang="en-US" sz="536" i="1" kern="1200" dirty="0" err="1">
                  <a:solidFill>
                    <a:prstClr val="black"/>
                  </a:solidFill>
                  <a:effectLst>
                    <a:glow>
                      <a:prstClr val="white"/>
                    </a:glow>
                  </a:effectLst>
                  <a:latin typeface="Asap" panose="020B0604020202020204" charset="-93"/>
                  <a:ea typeface="+mn-ea"/>
                  <a:cs typeface="+mn-cs"/>
                </a:rPr>
                <a:t>phận</a:t>
              </a:r>
              <a:r>
                <a:rPr lang="en-US" sz="536" i="1" kern="1200" dirty="0">
                  <a:solidFill>
                    <a:prstClr val="black"/>
                  </a:solidFill>
                  <a:effectLst>
                    <a:glow>
                      <a:prstClr val="white"/>
                    </a:glow>
                  </a:effectLst>
                  <a:latin typeface="Asap" panose="020B0604020202020204" charset="-93"/>
                  <a:ea typeface="+mn-ea"/>
                  <a:cs typeface="+mn-cs"/>
                </a:rPr>
                <a:t> </a:t>
              </a:r>
              <a:r>
                <a:rPr lang="en-US" sz="536" i="1" kern="1200" dirty="0" err="1">
                  <a:solidFill>
                    <a:prstClr val="black"/>
                  </a:solidFill>
                  <a:effectLst>
                    <a:glow>
                      <a:prstClr val="white"/>
                    </a:glow>
                  </a:effectLst>
                  <a:latin typeface="Asap" panose="020B0604020202020204" charset="-93"/>
                  <a:ea typeface="+mn-ea"/>
                  <a:cs typeface="+mn-cs"/>
                </a:rPr>
                <a:t>làm</a:t>
              </a:r>
              <a:r>
                <a:rPr lang="en-US" sz="536" i="1" kern="1200" dirty="0">
                  <a:solidFill>
                    <a:prstClr val="black"/>
                  </a:solidFill>
                  <a:effectLst>
                    <a:glow>
                      <a:prstClr val="white"/>
                    </a:glow>
                  </a:effectLst>
                  <a:latin typeface="Asap" panose="020B0604020202020204" charset="-93"/>
                  <a:ea typeface="+mn-ea"/>
                  <a:cs typeface="+mn-cs"/>
                </a:rPr>
                <a:t> </a:t>
              </a:r>
              <a:r>
                <a:rPr lang="en-US" sz="536" i="1" kern="1200" dirty="0" err="1">
                  <a:solidFill>
                    <a:prstClr val="black"/>
                  </a:solidFill>
                  <a:effectLst>
                    <a:glow>
                      <a:prstClr val="white"/>
                    </a:glow>
                  </a:effectLst>
                  <a:latin typeface="Asap" panose="020B0604020202020204" charset="-93"/>
                  <a:ea typeface="+mn-ea"/>
                  <a:cs typeface="+mn-cs"/>
                </a:rPr>
                <a:t>nóng</a:t>
              </a:r>
              <a:endParaRPr lang="en-US" sz="536" i="1" kern="1200" dirty="0">
                <a:solidFill>
                  <a:prstClr val="black"/>
                </a:solidFill>
                <a:effectLst>
                  <a:glow>
                    <a:prstClr val="white"/>
                  </a:glow>
                </a:effectLst>
                <a:latin typeface="Asap" panose="020B0604020202020204" charset="-93"/>
                <a:ea typeface="+mn-ea"/>
                <a:cs typeface="+mn-cs"/>
              </a:endParaRPr>
            </a:p>
          </p:txBody>
        </p:sp>
        <p:sp>
          <p:nvSpPr>
            <p:cNvPr id="63" name="TextBox 62">
              <a:extLst>
                <a:ext uri="{FF2B5EF4-FFF2-40B4-BE49-F238E27FC236}">
                  <a16:creationId xmlns:a16="http://schemas.microsoft.com/office/drawing/2014/main" id="{2DB44E35-29AB-04F9-5733-F3300826300F}"/>
                </a:ext>
              </a:extLst>
            </p:cNvPr>
            <p:cNvSpPr txBox="1"/>
            <p:nvPr/>
          </p:nvSpPr>
          <p:spPr>
            <a:xfrm>
              <a:off x="2103348" y="7102850"/>
              <a:ext cx="800113" cy="864257"/>
            </a:xfrm>
            <a:prstGeom prst="roundRect">
              <a:avLst/>
            </a:prstGeom>
            <a:noFill/>
            <a:effectLst>
              <a:glow rad="38100">
                <a:schemeClr val="bg1"/>
              </a:glow>
            </a:effectLst>
          </p:spPr>
          <p:txBody>
            <a:bodyPr wrap="square">
              <a:spAutoFit/>
            </a:bodyPr>
            <a:lstStyle/>
            <a:p>
              <a:pPr algn="ctr" defTabSz="244934">
                <a:buClrTx/>
                <a:defRPr/>
              </a:pPr>
              <a:r>
                <a:rPr lang="en-US" sz="536" i="1" kern="1200" dirty="0" err="1">
                  <a:solidFill>
                    <a:prstClr val="black"/>
                  </a:solidFill>
                  <a:effectLst>
                    <a:glow>
                      <a:prstClr val="white"/>
                    </a:glow>
                  </a:effectLst>
                  <a:latin typeface="Asap" panose="020B0604020202020204" charset="-93"/>
                  <a:ea typeface="+mn-ea"/>
                  <a:cs typeface="+mn-cs"/>
                </a:rPr>
                <a:t>Bộ</a:t>
              </a:r>
              <a:r>
                <a:rPr lang="en-US" sz="536" i="1" kern="1200" dirty="0">
                  <a:solidFill>
                    <a:prstClr val="black"/>
                  </a:solidFill>
                  <a:effectLst>
                    <a:glow>
                      <a:prstClr val="white"/>
                    </a:glow>
                  </a:effectLst>
                  <a:latin typeface="Asap" panose="020B0604020202020204" charset="-93"/>
                  <a:ea typeface="+mn-ea"/>
                  <a:cs typeface="+mn-cs"/>
                </a:rPr>
                <a:t> </a:t>
              </a:r>
              <a:r>
                <a:rPr lang="en-US" sz="536" i="1" kern="1200" dirty="0" err="1">
                  <a:solidFill>
                    <a:prstClr val="black"/>
                  </a:solidFill>
                  <a:effectLst>
                    <a:glow>
                      <a:prstClr val="white"/>
                    </a:glow>
                  </a:effectLst>
                  <a:latin typeface="Asap" panose="020B0604020202020204" charset="-93"/>
                  <a:ea typeface="+mn-ea"/>
                  <a:cs typeface="+mn-cs"/>
                </a:rPr>
                <a:t>phận</a:t>
              </a:r>
              <a:r>
                <a:rPr lang="en-US" sz="536" i="1" kern="1200" dirty="0">
                  <a:solidFill>
                    <a:prstClr val="black"/>
                  </a:solidFill>
                  <a:effectLst>
                    <a:glow>
                      <a:prstClr val="white"/>
                    </a:glow>
                  </a:effectLst>
                  <a:latin typeface="Asap" panose="020B0604020202020204" charset="-93"/>
                  <a:ea typeface="+mn-ea"/>
                  <a:cs typeface="+mn-cs"/>
                </a:rPr>
                <a:t> </a:t>
              </a:r>
              <a:r>
                <a:rPr lang="en-US" sz="536" i="1" kern="1200" dirty="0" err="1">
                  <a:solidFill>
                    <a:prstClr val="black"/>
                  </a:solidFill>
                  <a:effectLst>
                    <a:glow>
                      <a:prstClr val="white"/>
                    </a:glow>
                  </a:effectLst>
                  <a:latin typeface="Asap" panose="020B0604020202020204" charset="-93"/>
                  <a:ea typeface="+mn-ea"/>
                  <a:cs typeface="+mn-cs"/>
                </a:rPr>
                <a:t>điều</a:t>
              </a:r>
              <a:r>
                <a:rPr lang="en-US" sz="536" i="1" kern="1200" dirty="0">
                  <a:solidFill>
                    <a:prstClr val="black"/>
                  </a:solidFill>
                  <a:effectLst>
                    <a:glow>
                      <a:prstClr val="white"/>
                    </a:glow>
                  </a:effectLst>
                  <a:latin typeface="Asap" panose="020B0604020202020204" charset="-93"/>
                  <a:ea typeface="+mn-ea"/>
                  <a:cs typeface="+mn-cs"/>
                </a:rPr>
                <a:t> </a:t>
              </a:r>
              <a:r>
                <a:rPr lang="en-US" sz="536" i="1" kern="1200" dirty="0" err="1">
                  <a:solidFill>
                    <a:prstClr val="black"/>
                  </a:solidFill>
                  <a:effectLst>
                    <a:glow>
                      <a:prstClr val="white"/>
                    </a:glow>
                  </a:effectLst>
                  <a:latin typeface="Asap" panose="020B0604020202020204" charset="-93"/>
                  <a:ea typeface="+mn-ea"/>
                  <a:cs typeface="+mn-cs"/>
                </a:rPr>
                <a:t>khiển</a:t>
              </a:r>
              <a:endParaRPr lang="en-US" sz="536" i="1" kern="1200" dirty="0">
                <a:solidFill>
                  <a:prstClr val="black"/>
                </a:solidFill>
                <a:effectLst>
                  <a:glow>
                    <a:prstClr val="white"/>
                  </a:glow>
                </a:effectLst>
                <a:latin typeface="Asap" panose="020B0604020202020204" charset="-93"/>
                <a:ea typeface="+mn-ea"/>
                <a:cs typeface="+mn-cs"/>
              </a:endParaRPr>
            </a:p>
          </p:txBody>
        </p:sp>
        <p:cxnSp>
          <p:nvCxnSpPr>
            <p:cNvPr id="65" name="Straight Connector 64">
              <a:extLst>
                <a:ext uri="{FF2B5EF4-FFF2-40B4-BE49-F238E27FC236}">
                  <a16:creationId xmlns:a16="http://schemas.microsoft.com/office/drawing/2014/main" id="{D1C50002-E815-C895-0011-B43F75F2427F}"/>
                </a:ext>
              </a:extLst>
            </p:cNvPr>
            <p:cNvCxnSpPr>
              <a:stCxn id="63" idx="2"/>
            </p:cNvCxnSpPr>
            <p:nvPr/>
          </p:nvCxnSpPr>
          <p:spPr>
            <a:xfrm>
              <a:off x="2503404" y="7967107"/>
              <a:ext cx="821279" cy="33094"/>
            </a:xfrm>
            <a:prstGeom prst="line">
              <a:avLst/>
            </a:prstGeom>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C675B3B3-3763-0BA0-BBD8-EA4114533B37}"/>
                </a:ext>
              </a:extLst>
            </p:cNvPr>
            <p:cNvCxnSpPr/>
            <p:nvPr/>
          </p:nvCxnSpPr>
          <p:spPr>
            <a:xfrm flipV="1">
              <a:off x="2757501" y="8360429"/>
              <a:ext cx="360594" cy="221337"/>
            </a:xfrm>
            <a:prstGeom prst="line">
              <a:avLst/>
            </a:prstGeom>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2BBA25AB-BCBB-7E48-1B9F-570AE33B0ED9}"/>
                </a:ext>
              </a:extLst>
            </p:cNvPr>
            <p:cNvCxnSpPr>
              <a:stCxn id="61" idx="2"/>
            </p:cNvCxnSpPr>
            <p:nvPr/>
          </p:nvCxnSpPr>
          <p:spPr>
            <a:xfrm>
              <a:off x="4135598" y="7638941"/>
              <a:ext cx="62679" cy="347838"/>
            </a:xfrm>
            <a:prstGeom prst="line">
              <a:avLst/>
            </a:prstGeom>
          </p:spPr>
          <p:style>
            <a:lnRef idx="1">
              <a:schemeClr val="dk1"/>
            </a:lnRef>
            <a:fillRef idx="0">
              <a:schemeClr val="dk1"/>
            </a:fillRef>
            <a:effectRef idx="0">
              <a:schemeClr val="dk1"/>
            </a:effectRef>
            <a:fontRef idx="minor">
              <a:schemeClr val="tx1"/>
            </a:fontRef>
          </p:style>
        </p:cxnSp>
      </p:grpSp>
      <p:sp>
        <p:nvSpPr>
          <p:cNvPr id="70" name="TextBox 69">
            <a:extLst>
              <a:ext uri="{FF2B5EF4-FFF2-40B4-BE49-F238E27FC236}">
                <a16:creationId xmlns:a16="http://schemas.microsoft.com/office/drawing/2014/main" id="{DCD3AEA2-3818-3422-B4BB-28D824427641}"/>
              </a:ext>
            </a:extLst>
          </p:cNvPr>
          <p:cNvSpPr txBox="1"/>
          <p:nvPr/>
        </p:nvSpPr>
        <p:spPr>
          <a:xfrm>
            <a:off x="1968316" y="3186174"/>
            <a:ext cx="1564892" cy="1805226"/>
          </a:xfrm>
          <a:prstGeom prst="roundRect">
            <a:avLst>
              <a:gd name="adj" fmla="val 7119"/>
            </a:avLst>
          </a:prstGeom>
          <a:solidFill>
            <a:schemeClr val="tx1">
              <a:alpha val="40000"/>
            </a:schemeClr>
          </a:solidFill>
        </p:spPr>
        <p:txBody>
          <a:bodyPr wrap="square">
            <a:spAutoFit/>
          </a:bodyPr>
          <a:lstStyle>
            <a:defPPr marR="0" lvl="0" algn="l" rtl="0">
              <a:lnSpc>
                <a:spcPct val="100000"/>
              </a:lnSpc>
              <a:spcBef>
                <a:spcPts val="0"/>
              </a:spcBef>
              <a:spcAft>
                <a:spcPts val="0"/>
              </a:spcAft>
            </a:defPPr>
            <a:lvl1pPr algn="ctr" defTabSz="244934">
              <a:buClrTx/>
              <a:defRPr sz="1200" kern="1200">
                <a:solidFill>
                  <a:prstClr val="white"/>
                </a:solidFill>
                <a:latin typeface="Asap" panose="020B0604020202020204" charset="-93"/>
                <a:ea typeface="+mn-ea"/>
                <a:cs typeface="+mn-cs"/>
              </a:defRPr>
            </a:lvl1pPr>
          </a:lstStyle>
          <a:p>
            <a:r>
              <a:rPr lang="en-US" dirty="0" err="1"/>
              <a:t>Bên</a:t>
            </a:r>
            <a:r>
              <a:rPr lang="en-US" dirty="0"/>
              <a:t> </a:t>
            </a:r>
            <a:r>
              <a:rPr lang="en-US" dirty="0" err="1"/>
              <a:t>trong</a:t>
            </a:r>
            <a:r>
              <a:rPr lang="en-US" dirty="0"/>
              <a:t> </a:t>
            </a:r>
            <a:r>
              <a:rPr lang="en-US" dirty="0" err="1"/>
              <a:t>nồi</a:t>
            </a:r>
            <a:r>
              <a:rPr lang="en-US" dirty="0"/>
              <a:t> </a:t>
            </a:r>
            <a:r>
              <a:rPr lang="en-US" dirty="0" err="1"/>
              <a:t>cơm</a:t>
            </a:r>
            <a:r>
              <a:rPr lang="en-US" dirty="0"/>
              <a:t> </a:t>
            </a:r>
            <a:r>
              <a:rPr lang="en-US" dirty="0" err="1"/>
              <a:t>điện</a:t>
            </a:r>
            <a:r>
              <a:rPr lang="en-US" dirty="0"/>
              <a:t> </a:t>
            </a:r>
            <a:r>
              <a:rPr lang="en-US" dirty="0" err="1"/>
              <a:t>có</a:t>
            </a:r>
            <a:r>
              <a:rPr lang="en-US" dirty="0"/>
              <a:t> </a:t>
            </a:r>
            <a:r>
              <a:rPr lang="en-US" dirty="0" err="1"/>
              <a:t>một</a:t>
            </a:r>
            <a:r>
              <a:rPr lang="en-US" dirty="0"/>
              <a:t> </a:t>
            </a:r>
            <a:r>
              <a:rPr lang="en-US" dirty="0" err="1"/>
              <a:t>bộ</a:t>
            </a:r>
            <a:r>
              <a:rPr lang="en-US" dirty="0"/>
              <a:t> </a:t>
            </a:r>
            <a:r>
              <a:rPr lang="en-US" dirty="0" err="1"/>
              <a:t>phận</a:t>
            </a:r>
            <a:r>
              <a:rPr lang="en-US" dirty="0"/>
              <a:t> </a:t>
            </a:r>
            <a:r>
              <a:rPr lang="en-US" dirty="0" err="1"/>
              <a:t>kim</a:t>
            </a:r>
            <a:r>
              <a:rPr lang="en-US" dirty="0"/>
              <a:t> </a:t>
            </a:r>
            <a:r>
              <a:rPr lang="en-US" dirty="0" err="1"/>
              <a:t>loại</a:t>
            </a:r>
            <a:r>
              <a:rPr lang="en-US" dirty="0"/>
              <a:t> </a:t>
            </a:r>
            <a:r>
              <a:rPr lang="en-US" dirty="0" err="1"/>
              <a:t>cho</a:t>
            </a:r>
            <a:r>
              <a:rPr lang="en-US" dirty="0"/>
              <a:t> </a:t>
            </a:r>
            <a:r>
              <a:rPr lang="en-US" dirty="0" err="1"/>
              <a:t>dòng</a:t>
            </a:r>
            <a:r>
              <a:rPr lang="en-US" dirty="0"/>
              <a:t> </a:t>
            </a:r>
            <a:r>
              <a:rPr lang="en-US" dirty="0" err="1"/>
              <a:t>điện</a:t>
            </a:r>
            <a:r>
              <a:rPr lang="en-US" dirty="0"/>
              <a:t> </a:t>
            </a:r>
            <a:r>
              <a:rPr lang="en-US" dirty="0" err="1"/>
              <a:t>đi</a:t>
            </a:r>
            <a:r>
              <a:rPr lang="en-US" dirty="0"/>
              <a:t> </a:t>
            </a:r>
            <a:r>
              <a:rPr lang="en-US" dirty="0" err="1"/>
              <a:t>vào</a:t>
            </a:r>
            <a:r>
              <a:rPr lang="en-US" dirty="0"/>
              <a:t> </a:t>
            </a:r>
            <a:r>
              <a:rPr lang="en-US" dirty="0" err="1"/>
              <a:t>khiến</a:t>
            </a:r>
            <a:r>
              <a:rPr lang="en-US" dirty="0"/>
              <a:t> </a:t>
            </a:r>
            <a:r>
              <a:rPr lang="en-US" dirty="0" err="1"/>
              <a:t>nó</a:t>
            </a:r>
            <a:r>
              <a:rPr lang="en-US" dirty="0"/>
              <a:t> </a:t>
            </a:r>
            <a:r>
              <a:rPr lang="en-US" dirty="0" err="1"/>
              <a:t>nóng</a:t>
            </a:r>
            <a:r>
              <a:rPr lang="en-US" dirty="0"/>
              <a:t> </a:t>
            </a:r>
            <a:r>
              <a:rPr lang="en-US" dirty="0" err="1"/>
              <a:t>lên</a:t>
            </a:r>
            <a:r>
              <a:rPr lang="en-US" dirty="0"/>
              <a:t>, </a:t>
            </a:r>
            <a:r>
              <a:rPr lang="en-US" dirty="0" err="1"/>
              <a:t>sau</a:t>
            </a:r>
            <a:r>
              <a:rPr lang="en-US" dirty="0"/>
              <a:t> </a:t>
            </a:r>
            <a:r>
              <a:rPr lang="en-US" dirty="0" err="1"/>
              <a:t>đó</a:t>
            </a:r>
            <a:r>
              <a:rPr lang="en-US" dirty="0"/>
              <a:t> </a:t>
            </a:r>
            <a:r>
              <a:rPr lang="en-US" dirty="0" err="1"/>
              <a:t>nó</a:t>
            </a:r>
            <a:r>
              <a:rPr lang="en-US" dirty="0"/>
              <a:t> </a:t>
            </a:r>
            <a:r>
              <a:rPr lang="en-US" dirty="0" err="1"/>
              <a:t>truyền</a:t>
            </a:r>
            <a:r>
              <a:rPr lang="en-US" dirty="0"/>
              <a:t> </a:t>
            </a:r>
            <a:r>
              <a:rPr lang="en-US" dirty="0" err="1"/>
              <a:t>sức</a:t>
            </a:r>
            <a:r>
              <a:rPr lang="en-US" dirty="0"/>
              <a:t> </a:t>
            </a:r>
            <a:r>
              <a:rPr lang="en-US" dirty="0" err="1"/>
              <a:t>nóng</a:t>
            </a:r>
            <a:r>
              <a:rPr lang="en-US" dirty="0"/>
              <a:t> </a:t>
            </a:r>
            <a:r>
              <a:rPr lang="en-US" dirty="0" err="1"/>
              <a:t>cho</a:t>
            </a:r>
            <a:r>
              <a:rPr lang="en-US" dirty="0"/>
              <a:t> </a:t>
            </a:r>
            <a:r>
              <a:rPr lang="en-US" dirty="0" err="1"/>
              <a:t>mặt</a:t>
            </a:r>
            <a:r>
              <a:rPr lang="en-US" dirty="0"/>
              <a:t> </a:t>
            </a:r>
            <a:r>
              <a:rPr lang="en-US" dirty="0" err="1"/>
              <a:t>tiếp</a:t>
            </a:r>
            <a:r>
              <a:rPr lang="en-US" dirty="0"/>
              <a:t> </a:t>
            </a:r>
            <a:r>
              <a:rPr lang="en-US" dirty="0" err="1"/>
              <a:t>xúc</a:t>
            </a:r>
            <a:r>
              <a:rPr lang="en-US" dirty="0"/>
              <a:t> </a:t>
            </a:r>
            <a:r>
              <a:rPr lang="en-US" dirty="0" err="1"/>
              <a:t>với</a:t>
            </a:r>
            <a:r>
              <a:rPr lang="en-US" dirty="0"/>
              <a:t> </a:t>
            </a:r>
            <a:r>
              <a:rPr lang="en-US" dirty="0" err="1"/>
              <a:t>đáy</a:t>
            </a:r>
            <a:r>
              <a:rPr lang="en-US" dirty="0"/>
              <a:t> </a:t>
            </a:r>
            <a:r>
              <a:rPr lang="en-US" dirty="0" err="1"/>
              <a:t>nồi</a:t>
            </a:r>
            <a:r>
              <a:rPr lang="en-US" dirty="0"/>
              <a:t> </a:t>
            </a:r>
            <a:r>
              <a:rPr lang="en-US" dirty="0" err="1"/>
              <a:t>nấu</a:t>
            </a:r>
            <a:r>
              <a:rPr lang="en-US" dirty="0"/>
              <a:t> </a:t>
            </a:r>
            <a:r>
              <a:rPr lang="en-US" dirty="0" err="1"/>
              <a:t>bên</a:t>
            </a:r>
            <a:r>
              <a:rPr lang="en-US" dirty="0"/>
              <a:t> </a:t>
            </a:r>
            <a:r>
              <a:rPr lang="en-US" dirty="0" err="1"/>
              <a:t>trong</a:t>
            </a:r>
            <a:r>
              <a:rPr lang="en-US" dirty="0"/>
              <a:t>. </a:t>
            </a:r>
            <a:endParaRPr lang="vi-VN" dirty="0"/>
          </a:p>
        </p:txBody>
      </p:sp>
    </p:spTree>
    <p:extLst>
      <p:ext uri="{BB962C8B-B14F-4D97-AF65-F5344CB8AC3E}">
        <p14:creationId xmlns:p14="http://schemas.microsoft.com/office/powerpoint/2010/main" val="226205798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104" name="TextBox 103">
            <a:extLst>
              <a:ext uri="{FF2B5EF4-FFF2-40B4-BE49-F238E27FC236}">
                <a16:creationId xmlns:a16="http://schemas.microsoft.com/office/drawing/2014/main" id="{E668A4D4-7675-6EB0-5E48-55A13018A639}"/>
              </a:ext>
            </a:extLst>
          </p:cNvPr>
          <p:cNvSpPr txBox="1"/>
          <p:nvPr/>
        </p:nvSpPr>
        <p:spPr>
          <a:xfrm>
            <a:off x="183588" y="3170243"/>
            <a:ext cx="4819613" cy="735270"/>
          </a:xfrm>
          <a:prstGeom prst="roundRect">
            <a:avLst>
              <a:gd name="adj" fmla="val 7119"/>
            </a:avLst>
          </a:prstGeom>
          <a:noFill/>
        </p:spPr>
        <p:txBody>
          <a:bodyPr wrap="square">
            <a:spAutoFit/>
          </a:bodyPr>
          <a:lstStyle>
            <a:defPPr marR="0" lvl="0" algn="l" rtl="0">
              <a:lnSpc>
                <a:spcPct val="100000"/>
              </a:lnSpc>
              <a:spcBef>
                <a:spcPts val="0"/>
              </a:spcBef>
              <a:spcAft>
                <a:spcPts val="0"/>
              </a:spcAft>
            </a:defPPr>
            <a:lvl1pPr defTabSz="244934">
              <a:buClrTx/>
              <a:defRPr sz="1000" i="1" kern="1200">
                <a:solidFill>
                  <a:prstClr val="white"/>
                </a:solidFill>
                <a:latin typeface="Asap" panose="020B0604020202020204" charset="-93"/>
                <a:ea typeface="+mn-ea"/>
                <a:cs typeface="+mn-cs"/>
              </a:defRPr>
            </a:lvl1pPr>
          </a:lstStyle>
          <a:p>
            <a:r>
              <a:rPr lang="en-US" dirty="0" err="1"/>
              <a:t>Đèn</a:t>
            </a:r>
            <a:r>
              <a:rPr lang="en-US" dirty="0"/>
              <a:t> </a:t>
            </a:r>
            <a:r>
              <a:rPr lang="en-US" dirty="0" err="1"/>
              <a:t>sợi</a:t>
            </a:r>
            <a:r>
              <a:rPr lang="en-US" dirty="0"/>
              <a:t> </a:t>
            </a:r>
            <a:r>
              <a:rPr lang="en-US" dirty="0" err="1"/>
              <a:t>đốt</a:t>
            </a:r>
            <a:r>
              <a:rPr lang="en-US" dirty="0"/>
              <a:t> </a:t>
            </a:r>
            <a:r>
              <a:rPr lang="en-US" dirty="0" err="1"/>
              <a:t>dù</a:t>
            </a:r>
            <a:r>
              <a:rPr lang="en-US" dirty="0"/>
              <a:t> </a:t>
            </a:r>
            <a:r>
              <a:rPr lang="en-US" dirty="0" err="1"/>
              <a:t>phát</a:t>
            </a:r>
            <a:r>
              <a:rPr lang="en-US" dirty="0"/>
              <a:t> </a:t>
            </a:r>
            <a:r>
              <a:rPr lang="en-US" dirty="0" err="1"/>
              <a:t>ra</a:t>
            </a:r>
            <a:r>
              <a:rPr lang="en-US" dirty="0"/>
              <a:t> </a:t>
            </a:r>
            <a:r>
              <a:rPr lang="en-US" dirty="0" err="1"/>
              <a:t>ánh</a:t>
            </a:r>
            <a:r>
              <a:rPr lang="en-US" dirty="0"/>
              <a:t> </a:t>
            </a:r>
            <a:r>
              <a:rPr lang="en-US" dirty="0" err="1"/>
              <a:t>sáng</a:t>
            </a:r>
            <a:r>
              <a:rPr lang="en-US" dirty="0"/>
              <a:t> </a:t>
            </a:r>
            <a:r>
              <a:rPr lang="en-US" dirty="0" err="1"/>
              <a:t>nhưng</a:t>
            </a:r>
            <a:r>
              <a:rPr lang="en-US" dirty="0"/>
              <a:t> </a:t>
            </a:r>
            <a:r>
              <a:rPr lang="en-US" dirty="0" err="1"/>
              <a:t>chủ</a:t>
            </a:r>
            <a:r>
              <a:rPr lang="en-US" dirty="0"/>
              <a:t> </a:t>
            </a:r>
            <a:r>
              <a:rPr lang="en-US" dirty="0" err="1"/>
              <a:t>yếu</a:t>
            </a:r>
            <a:r>
              <a:rPr lang="en-US" dirty="0"/>
              <a:t> </a:t>
            </a:r>
            <a:r>
              <a:rPr lang="en-US" dirty="0" err="1"/>
              <a:t>điện</a:t>
            </a:r>
            <a:r>
              <a:rPr lang="en-US" dirty="0"/>
              <a:t> </a:t>
            </a:r>
            <a:r>
              <a:rPr lang="en-US" dirty="0" err="1"/>
              <a:t>năng</a:t>
            </a:r>
            <a:r>
              <a:rPr lang="en-US" dirty="0"/>
              <a:t> </a:t>
            </a:r>
            <a:r>
              <a:rPr lang="en-US" dirty="0" err="1"/>
              <a:t>nó</a:t>
            </a:r>
            <a:r>
              <a:rPr lang="en-US" dirty="0"/>
              <a:t> </a:t>
            </a:r>
            <a:r>
              <a:rPr lang="en-US" dirty="0" err="1"/>
              <a:t>sử</a:t>
            </a:r>
            <a:r>
              <a:rPr lang="en-US" dirty="0"/>
              <a:t> </a:t>
            </a:r>
            <a:r>
              <a:rPr lang="en-US" dirty="0" err="1"/>
              <a:t>dụng</a:t>
            </a:r>
            <a:r>
              <a:rPr lang="en-US" dirty="0"/>
              <a:t> </a:t>
            </a:r>
            <a:r>
              <a:rPr lang="en-US" dirty="0" err="1"/>
              <a:t>lại</a:t>
            </a:r>
            <a:r>
              <a:rPr lang="en-US" dirty="0"/>
              <a:t> </a:t>
            </a:r>
            <a:r>
              <a:rPr lang="en-US" dirty="0" err="1"/>
              <a:t>biến</a:t>
            </a:r>
            <a:r>
              <a:rPr lang="en-US" dirty="0"/>
              <a:t> </a:t>
            </a:r>
            <a:r>
              <a:rPr lang="en-US" dirty="0" err="1"/>
              <a:t>thành</a:t>
            </a:r>
            <a:r>
              <a:rPr lang="en-US" dirty="0"/>
              <a:t> </a:t>
            </a:r>
            <a:r>
              <a:rPr lang="en-US" dirty="0" err="1"/>
              <a:t>nhiệt</a:t>
            </a:r>
            <a:r>
              <a:rPr lang="en-US" dirty="0"/>
              <a:t> </a:t>
            </a:r>
            <a:r>
              <a:rPr lang="en-US" dirty="0" err="1"/>
              <a:t>năng</a:t>
            </a:r>
            <a:r>
              <a:rPr lang="en-US" dirty="0"/>
              <a:t> </a:t>
            </a:r>
            <a:r>
              <a:rPr lang="en-US" dirty="0" err="1"/>
              <a:t>tỏa</a:t>
            </a:r>
            <a:r>
              <a:rPr lang="en-US" dirty="0"/>
              <a:t> </a:t>
            </a:r>
            <a:r>
              <a:rPr lang="en-US" dirty="0" err="1"/>
              <a:t>ra</a:t>
            </a:r>
            <a:r>
              <a:rPr lang="en-US" dirty="0"/>
              <a:t> </a:t>
            </a:r>
            <a:r>
              <a:rPr lang="en-US" dirty="0" err="1"/>
              <a:t>xung</a:t>
            </a:r>
            <a:r>
              <a:rPr lang="en-US" dirty="0"/>
              <a:t> </a:t>
            </a:r>
            <a:r>
              <a:rPr lang="en-US" dirty="0" err="1"/>
              <a:t>quanh</a:t>
            </a:r>
            <a:r>
              <a:rPr lang="en-US" dirty="0"/>
              <a:t>.</a:t>
            </a:r>
          </a:p>
          <a:p>
            <a:r>
              <a:rPr lang="en-US" dirty="0" err="1"/>
              <a:t>Nên</a:t>
            </a:r>
            <a:r>
              <a:rPr lang="en-US" dirty="0"/>
              <a:t> </a:t>
            </a:r>
            <a:r>
              <a:rPr lang="en-US" dirty="0" err="1"/>
              <a:t>người</a:t>
            </a:r>
            <a:r>
              <a:rPr lang="en-US" dirty="0"/>
              <a:t> ta </a:t>
            </a:r>
            <a:r>
              <a:rPr lang="en-US" dirty="0" err="1"/>
              <a:t>chỉ</a:t>
            </a:r>
            <a:r>
              <a:rPr lang="en-US" dirty="0"/>
              <a:t> </a:t>
            </a:r>
            <a:r>
              <a:rPr lang="en-US" dirty="0" err="1"/>
              <a:t>còn</a:t>
            </a:r>
            <a:r>
              <a:rPr lang="en-US" dirty="0"/>
              <a:t> </a:t>
            </a:r>
            <a:r>
              <a:rPr lang="en-US" dirty="0" err="1"/>
              <a:t>sử</a:t>
            </a:r>
            <a:r>
              <a:rPr lang="en-US" dirty="0"/>
              <a:t> </a:t>
            </a:r>
            <a:r>
              <a:rPr lang="en-US" dirty="0" err="1"/>
              <a:t>dụng</a:t>
            </a:r>
            <a:r>
              <a:rPr lang="en-US" dirty="0"/>
              <a:t> </a:t>
            </a:r>
            <a:r>
              <a:rPr lang="en-US" dirty="0" err="1"/>
              <a:t>đèn</a:t>
            </a:r>
            <a:r>
              <a:rPr lang="en-US" dirty="0"/>
              <a:t> </a:t>
            </a:r>
            <a:r>
              <a:rPr lang="en-US" dirty="0" err="1"/>
              <a:t>sợi</a:t>
            </a:r>
            <a:r>
              <a:rPr lang="en-US" dirty="0"/>
              <a:t> </a:t>
            </a:r>
            <a:r>
              <a:rPr lang="en-US" dirty="0" err="1"/>
              <a:t>đốt</a:t>
            </a:r>
            <a:r>
              <a:rPr lang="en-US" dirty="0"/>
              <a:t> </a:t>
            </a:r>
            <a:r>
              <a:rPr lang="en-US" dirty="0" err="1"/>
              <a:t>sưởi</a:t>
            </a:r>
            <a:r>
              <a:rPr lang="en-US" dirty="0"/>
              <a:t> </a:t>
            </a:r>
            <a:r>
              <a:rPr lang="en-US" dirty="0" err="1"/>
              <a:t>ấm</a:t>
            </a:r>
            <a:r>
              <a:rPr lang="en-US" dirty="0"/>
              <a:t> </a:t>
            </a:r>
            <a:r>
              <a:rPr lang="en-US" dirty="0" err="1"/>
              <a:t>và</a:t>
            </a:r>
            <a:r>
              <a:rPr lang="en-US" dirty="0"/>
              <a:t> </a:t>
            </a:r>
            <a:r>
              <a:rPr lang="en-US" dirty="0" err="1"/>
              <a:t>thay</a:t>
            </a:r>
            <a:r>
              <a:rPr lang="en-US" dirty="0"/>
              <a:t> </a:t>
            </a:r>
            <a:r>
              <a:rPr lang="en-US" dirty="0" err="1"/>
              <a:t>chiếu</a:t>
            </a:r>
            <a:r>
              <a:rPr lang="en-US" dirty="0"/>
              <a:t> </a:t>
            </a:r>
            <a:r>
              <a:rPr lang="en-US" dirty="0" err="1"/>
              <a:t>sáng</a:t>
            </a:r>
            <a:r>
              <a:rPr lang="en-US" dirty="0"/>
              <a:t> </a:t>
            </a:r>
            <a:r>
              <a:rPr lang="en-US" dirty="0" err="1"/>
              <a:t>bằng</a:t>
            </a:r>
            <a:r>
              <a:rPr lang="en-US" dirty="0"/>
              <a:t> </a:t>
            </a:r>
            <a:r>
              <a:rPr lang="en-US" dirty="0" err="1"/>
              <a:t>đèn</a:t>
            </a:r>
            <a:r>
              <a:rPr lang="en-US" dirty="0"/>
              <a:t> LED </a:t>
            </a:r>
            <a:r>
              <a:rPr lang="en-US" dirty="0" err="1"/>
              <a:t>và</a:t>
            </a:r>
            <a:r>
              <a:rPr lang="en-US" dirty="0"/>
              <a:t> </a:t>
            </a:r>
            <a:r>
              <a:rPr lang="en-US" dirty="0" err="1"/>
              <a:t>đèn</a:t>
            </a:r>
            <a:r>
              <a:rPr lang="en-US" dirty="0"/>
              <a:t> </a:t>
            </a:r>
            <a:r>
              <a:rPr lang="en-US" dirty="0" err="1"/>
              <a:t>huỳnh</a:t>
            </a:r>
            <a:r>
              <a:rPr lang="en-US" dirty="0"/>
              <a:t> </a:t>
            </a:r>
            <a:r>
              <a:rPr lang="en-US" dirty="0" err="1"/>
              <a:t>quang</a:t>
            </a:r>
            <a:r>
              <a:rPr lang="en-US" dirty="0"/>
              <a:t>.</a:t>
            </a:r>
            <a:endParaRPr lang="vi-VN" dirty="0"/>
          </a:p>
        </p:txBody>
      </p:sp>
      <p:sp>
        <p:nvSpPr>
          <p:cNvPr id="87" name="TextBox 86">
            <a:extLst>
              <a:ext uri="{FF2B5EF4-FFF2-40B4-BE49-F238E27FC236}">
                <a16:creationId xmlns:a16="http://schemas.microsoft.com/office/drawing/2014/main" id="{6231805D-81B7-020A-9D60-80F74F183CB8}"/>
              </a:ext>
            </a:extLst>
          </p:cNvPr>
          <p:cNvSpPr txBox="1"/>
          <p:nvPr/>
        </p:nvSpPr>
        <p:spPr>
          <a:xfrm>
            <a:off x="153736" y="852758"/>
            <a:ext cx="4946546" cy="2333685"/>
          </a:xfrm>
          <a:prstGeom prst="roundRect">
            <a:avLst>
              <a:gd name="adj" fmla="val 7119"/>
            </a:avLst>
          </a:prstGeom>
          <a:solidFill>
            <a:schemeClr val="tx1">
              <a:alpha val="40000"/>
            </a:schemeClr>
          </a:solidFill>
        </p:spPr>
        <p:txBody>
          <a:bodyPr wrap="square">
            <a:spAutoFit/>
          </a:bodyPr>
          <a:lstStyle/>
          <a:p>
            <a:pPr defTabSz="244934">
              <a:buClrTx/>
              <a:defRPr/>
            </a:pPr>
            <a:r>
              <a:rPr lang="vi-VN" sz="1000" i="1" kern="1200" dirty="0">
                <a:solidFill>
                  <a:prstClr val="white"/>
                </a:solidFill>
                <a:latin typeface="Asap" panose="020B0604020202020204" charset="-93"/>
                <a:ea typeface="+mn-ea"/>
                <a:cs typeface="+mn-cs"/>
              </a:rPr>
              <a:t>Theo ghi chép, năm 1835, James Bowman Lindsay mới thực sự là nhà phát minh ra bóng đèn sợi đốt dùng điện đầu tiên trên thế giới và gần nhất với thực tế. Thật không may, ông ta đã không có được một bằng sáng chế để bảo vệ phát minh của mình, và chưa bao giờ hoàn thiện được nguyên mẫu ban đầu.</a:t>
            </a:r>
          </a:p>
          <a:p>
            <a:pPr defTabSz="244934">
              <a:buClrTx/>
              <a:defRPr/>
            </a:pPr>
            <a:endParaRPr lang="vi-VN" sz="1000" i="1" kern="1200" dirty="0">
              <a:solidFill>
                <a:prstClr val="white"/>
              </a:solidFill>
              <a:latin typeface="Asap" panose="020B0604020202020204" charset="-93"/>
              <a:ea typeface="+mn-ea"/>
              <a:cs typeface="+mn-cs"/>
            </a:endParaRPr>
          </a:p>
          <a:p>
            <a:pPr defTabSz="244934">
              <a:buClrTx/>
              <a:defRPr/>
            </a:pPr>
            <a:r>
              <a:rPr lang="vi-VN" sz="1000" i="1" kern="1200" dirty="0">
                <a:solidFill>
                  <a:prstClr val="white"/>
                </a:solidFill>
                <a:latin typeface="Asap" panose="020B0604020202020204" charset="-93"/>
                <a:ea typeface="+mn-ea"/>
                <a:cs typeface="+mn-cs"/>
              </a:rPr>
              <a:t>Năm 1860, nhà phát minh Joseph Swan nảy ra ý tưởng tạo ra một khoảng</a:t>
            </a:r>
            <a:r>
              <a:rPr lang="en-US" sz="1000" i="1" kern="1200" dirty="0">
                <a:solidFill>
                  <a:prstClr val="white"/>
                </a:solidFill>
                <a:latin typeface="Asap" panose="020B0604020202020204" charset="-93"/>
                <a:ea typeface="+mn-ea"/>
                <a:cs typeface="+mn-cs"/>
              </a:rPr>
              <a:t> </a:t>
            </a:r>
            <a:r>
              <a:rPr lang="en-US" sz="1000" i="1" kern="1200" dirty="0" err="1">
                <a:solidFill>
                  <a:prstClr val="white"/>
                </a:solidFill>
                <a:latin typeface="Asap" panose="020B0604020202020204" charset="-93"/>
                <a:ea typeface="+mn-ea"/>
                <a:cs typeface="+mn-cs"/>
              </a:rPr>
              <a:t>không</a:t>
            </a:r>
            <a:r>
              <a:rPr lang="en-US" sz="1000" i="1" kern="1200" dirty="0">
                <a:solidFill>
                  <a:prstClr val="white"/>
                </a:solidFill>
                <a:latin typeface="Asap" panose="020B0604020202020204" charset="-93"/>
                <a:ea typeface="+mn-ea"/>
                <a:cs typeface="+mn-cs"/>
              </a:rPr>
              <a:t> </a:t>
            </a:r>
            <a:r>
              <a:rPr lang="en-US" sz="1000" i="1" kern="1200" dirty="0" err="1">
                <a:solidFill>
                  <a:prstClr val="white"/>
                </a:solidFill>
                <a:latin typeface="Asap" panose="020B0604020202020204" charset="-93"/>
                <a:ea typeface="+mn-ea"/>
                <a:cs typeface="+mn-cs"/>
              </a:rPr>
              <a:t>gian</a:t>
            </a:r>
            <a:r>
              <a:rPr lang="vi-VN" sz="1000" i="1" kern="1200" dirty="0">
                <a:solidFill>
                  <a:prstClr val="white"/>
                </a:solidFill>
                <a:latin typeface="Asap" panose="020B0604020202020204" charset="-93"/>
                <a:ea typeface="+mn-ea"/>
                <a:cs typeface="+mn-cs"/>
              </a:rPr>
              <a:t> trống để kéo dài sự cháy sáng của dây tóc bên trong bóng đèn. "Dây tóc" của ông khi đó làm bằng than chì đặt trong một bình thủy tinh hút chân không. Tuy nhiên thiết bị để tạo chân không của Swan chưa được ưu việt.</a:t>
            </a:r>
          </a:p>
          <a:p>
            <a:pPr defTabSz="244934">
              <a:buClrTx/>
              <a:defRPr/>
            </a:pPr>
            <a:endParaRPr lang="vi-VN" sz="1000" i="1" kern="1200" dirty="0">
              <a:solidFill>
                <a:prstClr val="white"/>
              </a:solidFill>
              <a:latin typeface="Asap" panose="020B0604020202020204" charset="-93"/>
              <a:ea typeface="+mn-ea"/>
              <a:cs typeface="+mn-cs"/>
            </a:endParaRPr>
          </a:p>
          <a:p>
            <a:pPr defTabSz="244934">
              <a:buClrTx/>
              <a:defRPr/>
            </a:pPr>
            <a:r>
              <a:rPr lang="vi-VN" sz="1000" i="1" kern="1200" dirty="0">
                <a:solidFill>
                  <a:prstClr val="white"/>
                </a:solidFill>
                <a:latin typeface="Asap" panose="020B0604020202020204" charset="-93"/>
                <a:ea typeface="+mn-ea"/>
                <a:cs typeface="+mn-cs"/>
              </a:rPr>
              <a:t>Mãi tới năm 1879, Thomas Edison cùng các nhà nghiên cứu của mình tại Menlo Park mới theo đuổi ý tưởng cải thiện sợi đốt của bóng đèn. Ông thành công chế tạo ra dây tóc bóng đèn được làm bằng sợi cotton đã hóa than, có thể chiếu sáng 14 giờ và ứng dụng tốt trong điều kiện thực tế.</a:t>
            </a:r>
          </a:p>
        </p:txBody>
      </p:sp>
      <p:pic>
        <p:nvPicPr>
          <p:cNvPr id="114" name="Picture 113">
            <a:extLst>
              <a:ext uri="{FF2B5EF4-FFF2-40B4-BE49-F238E27FC236}">
                <a16:creationId xmlns:a16="http://schemas.microsoft.com/office/drawing/2014/main" id="{B5A57DBF-5272-ED49-060E-AB6A968C10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3846" y="57357"/>
            <a:ext cx="896023" cy="633806"/>
          </a:xfrm>
          <a:prstGeom prst="rect">
            <a:avLst/>
          </a:prstGeom>
          <a:effectLst>
            <a:glow rad="723900">
              <a:srgbClr val="FFF9E7">
                <a:alpha val="89804"/>
              </a:srgbClr>
            </a:glow>
          </a:effectLst>
        </p:spPr>
      </p:pic>
      <p:pic>
        <p:nvPicPr>
          <p:cNvPr id="23" name="Picture 22">
            <a:extLst>
              <a:ext uri="{FF2B5EF4-FFF2-40B4-BE49-F238E27FC236}">
                <a16:creationId xmlns:a16="http://schemas.microsoft.com/office/drawing/2014/main" id="{5F99FEBC-54F7-322A-6E74-967851463E3F}"/>
              </a:ext>
            </a:extLst>
          </p:cNvPr>
          <p:cNvPicPr>
            <a:picLocks noChangeAspect="1"/>
          </p:cNvPicPr>
          <p:nvPr/>
        </p:nvPicPr>
        <p:blipFill rotWithShape="1">
          <a:blip r:embed="rId4">
            <a:extLst>
              <a:ext uri="{28A0092B-C50C-407E-A947-70E740481C1C}">
                <a14:useLocalDpi xmlns:a14="http://schemas.microsoft.com/office/drawing/2010/main" val="0"/>
              </a:ext>
            </a:extLst>
          </a:blip>
          <a:srcRect l="51030" r="20923" b="19084"/>
          <a:stretch/>
        </p:blipFill>
        <p:spPr>
          <a:xfrm>
            <a:off x="5047259" y="-225370"/>
            <a:ext cx="2627920" cy="5391150"/>
          </a:xfrm>
          <a:prstGeom prst="rect">
            <a:avLst/>
          </a:prstGeom>
        </p:spPr>
      </p:pic>
      <p:pic>
        <p:nvPicPr>
          <p:cNvPr id="78" name="Picture 77">
            <a:extLst>
              <a:ext uri="{FF2B5EF4-FFF2-40B4-BE49-F238E27FC236}">
                <a16:creationId xmlns:a16="http://schemas.microsoft.com/office/drawing/2014/main" id="{F194E23C-D66A-CE35-E1F2-1C479405B0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79" y="4220620"/>
            <a:ext cx="4901291" cy="1066974"/>
          </a:xfrm>
          <a:prstGeom prst="rect">
            <a:avLst/>
          </a:prstGeom>
        </p:spPr>
      </p:pic>
      <p:sp>
        <p:nvSpPr>
          <p:cNvPr id="79" name="Rectangle: Rounded Corners 78">
            <a:extLst>
              <a:ext uri="{FF2B5EF4-FFF2-40B4-BE49-F238E27FC236}">
                <a16:creationId xmlns:a16="http://schemas.microsoft.com/office/drawing/2014/main" id="{64FAAFE0-C64F-A45B-C109-C7145ECEF3FD}"/>
              </a:ext>
            </a:extLst>
          </p:cNvPr>
          <p:cNvSpPr/>
          <p:nvPr/>
        </p:nvSpPr>
        <p:spPr>
          <a:xfrm>
            <a:off x="364988" y="4332998"/>
            <a:ext cx="4565249" cy="854845"/>
          </a:xfrm>
          <a:prstGeom prst="roundRect">
            <a:avLst>
              <a:gd name="adj" fmla="val 1193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44934">
              <a:buClrTx/>
              <a:defRPr/>
            </a:pPr>
            <a:r>
              <a:rPr lang="vi-VN" sz="800" i="1" kern="1200" dirty="0">
                <a:solidFill>
                  <a:prstClr val="black"/>
                </a:solidFill>
                <a:latin typeface="Asap" panose="020B0604020202020204" charset="-93"/>
              </a:rPr>
              <a:t>Người Mỹ cho rằng ánh sáng từ bóng đèn </a:t>
            </a:r>
            <a:endParaRPr lang="en-US" sz="800" i="1" kern="1200" dirty="0">
              <a:solidFill>
                <a:prstClr val="black"/>
              </a:solidFill>
              <a:latin typeface="Asap" panose="020B0604020202020204" charset="-93"/>
            </a:endParaRPr>
          </a:p>
          <a:p>
            <a:pPr defTabSz="244934">
              <a:buClrTx/>
              <a:defRPr/>
            </a:pPr>
            <a:r>
              <a:rPr lang="vi-VN" sz="800" i="1" kern="1200" dirty="0">
                <a:solidFill>
                  <a:prstClr val="black"/>
                </a:solidFill>
                <a:latin typeface="Asap" panose="020B0604020202020204" charset="-93"/>
              </a:rPr>
              <a:t>trái với tự nhiên. Nhiều người còn ví đèn dây tóc giống như những đốm sáng ma trơi, mang lại điềm xấu, hay chỉ có thể sử dụng trong truyện cổ tích.</a:t>
            </a:r>
          </a:p>
          <a:p>
            <a:pPr defTabSz="244934">
              <a:buClrTx/>
              <a:defRPr/>
            </a:pPr>
            <a:r>
              <a:rPr lang="en-US" sz="800" i="1" kern="1200" dirty="0" err="1">
                <a:solidFill>
                  <a:prstClr val="black"/>
                </a:solidFill>
                <a:latin typeface="Asap" panose="020B0604020202020204" charset="-93"/>
              </a:rPr>
              <a:t>Tuy</a:t>
            </a:r>
            <a:r>
              <a:rPr lang="en-US" sz="800" i="1" kern="1200" dirty="0">
                <a:solidFill>
                  <a:prstClr val="black"/>
                </a:solidFill>
                <a:latin typeface="Asap" panose="020B0604020202020204" charset="-93"/>
              </a:rPr>
              <a:t> </a:t>
            </a:r>
            <a:r>
              <a:rPr lang="en-US" sz="800" i="1" kern="1200" dirty="0" err="1">
                <a:solidFill>
                  <a:prstClr val="black"/>
                </a:solidFill>
                <a:latin typeface="Asap" panose="020B0604020202020204" charset="-93"/>
              </a:rPr>
              <a:t>nhiên</a:t>
            </a:r>
            <a:r>
              <a:rPr lang="vi-VN" sz="800" i="1" kern="1200" dirty="0">
                <a:solidFill>
                  <a:prstClr val="black"/>
                </a:solidFill>
                <a:latin typeface="Asap" panose="020B0604020202020204" charset="-93"/>
              </a:rPr>
              <a:t> là theo thời gian, người ta </a:t>
            </a:r>
            <a:r>
              <a:rPr lang="en-US" sz="800" i="1" kern="1200" dirty="0" err="1">
                <a:solidFill>
                  <a:prstClr val="black"/>
                </a:solidFill>
                <a:latin typeface="Asap" panose="020B0604020202020204" charset="-93"/>
              </a:rPr>
              <a:t>phải</a:t>
            </a:r>
            <a:r>
              <a:rPr lang="en-US" sz="800" i="1" kern="1200" dirty="0">
                <a:solidFill>
                  <a:prstClr val="black"/>
                </a:solidFill>
                <a:latin typeface="Asap" panose="020B0604020202020204" charset="-93"/>
              </a:rPr>
              <a:t> </a:t>
            </a:r>
            <a:r>
              <a:rPr lang="en-US" sz="800" i="1" kern="1200" dirty="0" err="1">
                <a:solidFill>
                  <a:prstClr val="black"/>
                </a:solidFill>
                <a:latin typeface="Asap" panose="020B0604020202020204" charset="-93"/>
              </a:rPr>
              <a:t>công</a:t>
            </a:r>
            <a:r>
              <a:rPr lang="en-US" sz="800" i="1" kern="1200" dirty="0">
                <a:solidFill>
                  <a:prstClr val="black"/>
                </a:solidFill>
                <a:latin typeface="Asap" panose="020B0604020202020204" charset="-93"/>
              </a:rPr>
              <a:t> </a:t>
            </a:r>
            <a:r>
              <a:rPr lang="vi-VN" sz="800" i="1" kern="1200" dirty="0">
                <a:solidFill>
                  <a:prstClr val="black"/>
                </a:solidFill>
                <a:latin typeface="Asap" panose="020B0604020202020204" charset="-93"/>
              </a:rPr>
              <a:t>nhận những giá trị mà bóng đèn</a:t>
            </a:r>
            <a:r>
              <a:rPr lang="en-US" sz="800" i="1" kern="1200" dirty="0">
                <a:solidFill>
                  <a:prstClr val="black"/>
                </a:solidFill>
                <a:latin typeface="Asap" panose="020B0604020202020204" charset="-93"/>
              </a:rPr>
              <a:t> </a:t>
            </a:r>
            <a:r>
              <a:rPr lang="en-US" sz="800" i="1" kern="1200" dirty="0" err="1">
                <a:solidFill>
                  <a:prstClr val="black"/>
                </a:solidFill>
                <a:latin typeface="Asap" panose="020B0604020202020204" charset="-93"/>
              </a:rPr>
              <a:t>điện</a:t>
            </a:r>
            <a:r>
              <a:rPr lang="vi-VN" sz="800" i="1" kern="1200" dirty="0">
                <a:solidFill>
                  <a:prstClr val="black"/>
                </a:solidFill>
                <a:latin typeface="Asap" panose="020B0604020202020204" charset="-93"/>
              </a:rPr>
              <a:t> mang lại. Để rồi từ đó tới nay, bóng đèn điện đã trở thành thứ không thể thiếu trong cuộc sống con người.</a:t>
            </a:r>
          </a:p>
        </p:txBody>
      </p:sp>
      <p:sp>
        <p:nvSpPr>
          <p:cNvPr id="80" name="Rectangle 79">
            <a:extLst>
              <a:ext uri="{FF2B5EF4-FFF2-40B4-BE49-F238E27FC236}">
                <a16:creationId xmlns:a16="http://schemas.microsoft.com/office/drawing/2014/main" id="{35A420EC-1345-8D60-C673-52C74374D627}"/>
              </a:ext>
            </a:extLst>
          </p:cNvPr>
          <p:cNvSpPr/>
          <p:nvPr/>
        </p:nvSpPr>
        <p:spPr>
          <a:xfrm>
            <a:off x="980131" y="4200975"/>
            <a:ext cx="3483300" cy="295686"/>
          </a:xfrm>
          <a:prstGeom prst="rect">
            <a:avLst/>
          </a:prstGeom>
          <a:noFill/>
        </p:spPr>
        <p:txBody>
          <a:bodyPr wrap="square" lIns="48986" tIns="24493" rIns="48986" bIns="24493">
            <a:spAutoFit/>
          </a:bodyPr>
          <a:lstStyle/>
          <a:p>
            <a:pPr algn="ctr" defTabSz="244934">
              <a:buClrTx/>
              <a:defRPr/>
            </a:pPr>
            <a:r>
              <a:rPr lang="en-US" sz="1600" b="1" kern="1200" dirty="0">
                <a:ln w="12700">
                  <a:solidFill>
                    <a:srgbClr val="44546A">
                      <a:lumMod val="75000"/>
                    </a:srgbClr>
                  </a:solidFill>
                  <a:prstDash val="solid"/>
                </a:ln>
                <a:pattFill prst="ltUpDiag">
                  <a:fgClr>
                    <a:srgbClr val="44546A"/>
                  </a:fgClr>
                  <a:bgClr>
                    <a:srgbClr val="44546A">
                      <a:lumMod val="20000"/>
                      <a:lumOff val="80000"/>
                    </a:srgbClr>
                  </a:bgClr>
                </a:pattFill>
                <a:effectLst>
                  <a:outerShdw dist="38100" dir="2640000" algn="bl" rotWithShape="0">
                    <a:srgbClr val="44546A">
                      <a:lumMod val="75000"/>
                    </a:srgbClr>
                  </a:outerShdw>
                </a:effectLst>
                <a:latin typeface="Calibri" panose="020F0502020204030204"/>
                <a:ea typeface="+mn-ea"/>
                <a:cs typeface="+mn-cs"/>
              </a:rPr>
              <a:t>BAN ĐẦU NGƯỜI TA GHÉT BÓNG ĐÈN</a:t>
            </a:r>
          </a:p>
        </p:txBody>
      </p:sp>
      <p:pic>
        <p:nvPicPr>
          <p:cNvPr id="81" name="Picture 80">
            <a:extLst>
              <a:ext uri="{FF2B5EF4-FFF2-40B4-BE49-F238E27FC236}">
                <a16:creationId xmlns:a16="http://schemas.microsoft.com/office/drawing/2014/main" id="{0A9ABF12-29C6-C4D3-BC4F-6BC003CF556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9396"/>
          <a:stretch/>
        </p:blipFill>
        <p:spPr>
          <a:xfrm>
            <a:off x="4750219" y="4156843"/>
            <a:ext cx="383425" cy="383950"/>
          </a:xfrm>
          <a:prstGeom prst="rect">
            <a:avLst/>
          </a:prstGeom>
          <a:effectLst>
            <a:outerShdw blurRad="50800" dist="38100" dir="2700000" algn="tl" rotWithShape="0">
              <a:prstClr val="black">
                <a:alpha val="40000"/>
              </a:prstClr>
            </a:outerShdw>
          </a:effectLst>
        </p:spPr>
      </p:pic>
      <p:pic>
        <p:nvPicPr>
          <p:cNvPr id="86" name="Picture 85">
            <a:extLst>
              <a:ext uri="{FF2B5EF4-FFF2-40B4-BE49-F238E27FC236}">
                <a16:creationId xmlns:a16="http://schemas.microsoft.com/office/drawing/2014/main" id="{E1344235-E704-EF7F-2B2B-EC69846F67CD}"/>
              </a:ext>
            </a:extLst>
          </p:cNvPr>
          <p:cNvPicPr>
            <a:picLocks noChangeAspect="1"/>
          </p:cNvPicPr>
          <p:nvPr/>
        </p:nvPicPr>
        <p:blipFill rotWithShape="1">
          <a:blip r:embed="rId7" cstate="print">
            <a:lum bright="70000" contrast="-70000"/>
            <a:extLst>
              <a:ext uri="{28A0092B-C50C-407E-A947-70E740481C1C}">
                <a14:useLocalDpi xmlns:a14="http://schemas.microsoft.com/office/drawing/2010/main" val="0"/>
              </a:ext>
            </a:extLst>
          </a:blip>
          <a:srcRect b="51428"/>
          <a:stretch/>
        </p:blipFill>
        <p:spPr>
          <a:xfrm>
            <a:off x="-18485" y="64193"/>
            <a:ext cx="6309583" cy="845696"/>
          </a:xfrm>
          <a:prstGeom prst="rect">
            <a:avLst/>
          </a:prstGeom>
        </p:spPr>
      </p:pic>
      <p:sp>
        <p:nvSpPr>
          <p:cNvPr id="88" name="TextBox 87">
            <a:extLst>
              <a:ext uri="{FF2B5EF4-FFF2-40B4-BE49-F238E27FC236}">
                <a16:creationId xmlns:a16="http://schemas.microsoft.com/office/drawing/2014/main" id="{7A34141A-30C6-DFDF-011D-299423102F9D}"/>
              </a:ext>
            </a:extLst>
          </p:cNvPr>
          <p:cNvSpPr txBox="1"/>
          <p:nvPr/>
        </p:nvSpPr>
        <p:spPr>
          <a:xfrm>
            <a:off x="599609" y="254838"/>
            <a:ext cx="4901328" cy="461665"/>
          </a:xfrm>
          <a:prstGeom prst="rect">
            <a:avLst/>
          </a:prstGeom>
          <a:noFill/>
          <a:effectLst>
            <a:glow>
              <a:schemeClr val="accent1"/>
            </a:glow>
          </a:effectLst>
        </p:spPr>
        <p:txBody>
          <a:bodyPr wrap="square">
            <a:spAutoFit/>
          </a:bodyPr>
          <a:lstStyle/>
          <a:p>
            <a:pPr algn="ctr" defTabSz="244934">
              <a:buClrTx/>
              <a:defRPr/>
            </a:pPr>
            <a:r>
              <a:rPr lang="en-US" sz="2400" kern="1200" dirty="0">
                <a:solidFill>
                  <a:prstClr val="white"/>
                </a:solidFill>
                <a:latin typeface="Roboto" panose="02000000000000000000" pitchFamily="2" charset="0"/>
                <a:ea typeface="+mn-ea"/>
                <a:cs typeface="+mn-cs"/>
              </a:rPr>
              <a:t>LỊCH SỬ CỦA BÓNG ĐÈN SỢI ĐỐT</a:t>
            </a:r>
          </a:p>
        </p:txBody>
      </p:sp>
      <p:sp>
        <p:nvSpPr>
          <p:cNvPr id="90" name="TextBox 89">
            <a:extLst>
              <a:ext uri="{FF2B5EF4-FFF2-40B4-BE49-F238E27FC236}">
                <a16:creationId xmlns:a16="http://schemas.microsoft.com/office/drawing/2014/main" id="{B7F69F2F-02A1-4BDB-CF79-04D415919031}"/>
              </a:ext>
            </a:extLst>
          </p:cNvPr>
          <p:cNvSpPr txBox="1"/>
          <p:nvPr/>
        </p:nvSpPr>
        <p:spPr>
          <a:xfrm>
            <a:off x="7522533" y="3677136"/>
            <a:ext cx="1509043" cy="1123712"/>
          </a:xfrm>
          <a:prstGeom prst="roundRect">
            <a:avLst/>
          </a:prstGeom>
          <a:solidFill>
            <a:schemeClr val="tx1">
              <a:alpha val="40000"/>
            </a:schemeClr>
          </a:solidFill>
        </p:spPr>
        <p:txBody>
          <a:bodyPr wrap="square">
            <a:spAutoFit/>
          </a:bodyPr>
          <a:lstStyle>
            <a:defPPr marR="0" lvl="0" algn="l" rtl="0">
              <a:lnSpc>
                <a:spcPct val="100000"/>
              </a:lnSpc>
              <a:spcBef>
                <a:spcPts val="0"/>
              </a:spcBef>
              <a:spcAft>
                <a:spcPts val="0"/>
              </a:spcAft>
              <a:defRPr/>
            </a:defPPr>
            <a:lvl1pPr defTabSz="244934">
              <a:buClrTx/>
              <a:defRPr sz="1200" kern="1200">
                <a:solidFill>
                  <a:prstClr val="white"/>
                </a:solidFill>
                <a:latin typeface="Asap" panose="020B0604020202020204" charset="-93"/>
                <a:ea typeface="+mn-ea"/>
                <a:cs typeface="+mn-cs"/>
              </a:defRPr>
            </a:lvl1pPr>
          </a:lstStyle>
          <a:p>
            <a:r>
              <a:rPr lang="vi-VN" sz="1000" dirty="0"/>
              <a:t>Sợi đốt làm bằng Vonfram, chịu được nhiệt độ cao, có chức năng biến đổi điện năng thành quang năng.</a:t>
            </a:r>
            <a:endParaRPr lang="en-US" sz="1000" dirty="0"/>
          </a:p>
        </p:txBody>
      </p:sp>
      <p:sp>
        <p:nvSpPr>
          <p:cNvPr id="92" name="TextBox 91">
            <a:extLst>
              <a:ext uri="{FF2B5EF4-FFF2-40B4-BE49-F238E27FC236}">
                <a16:creationId xmlns:a16="http://schemas.microsoft.com/office/drawing/2014/main" id="{C927CE15-E4F1-06E2-A2EF-1FE43F6F2FAD}"/>
              </a:ext>
            </a:extLst>
          </p:cNvPr>
          <p:cNvSpPr txBox="1"/>
          <p:nvPr/>
        </p:nvSpPr>
        <p:spPr>
          <a:xfrm>
            <a:off x="7411354" y="1583147"/>
            <a:ext cx="1639877" cy="1123712"/>
          </a:xfrm>
          <a:prstGeom prst="roundRect">
            <a:avLst/>
          </a:prstGeom>
          <a:solidFill>
            <a:schemeClr val="tx1">
              <a:alpha val="40000"/>
            </a:schemeClr>
          </a:solidFill>
        </p:spPr>
        <p:txBody>
          <a:bodyPr wrap="square">
            <a:spAutoFit/>
          </a:bodyPr>
          <a:lstStyle>
            <a:defPPr marR="0" lvl="0" algn="l" rtl="0">
              <a:lnSpc>
                <a:spcPct val="100000"/>
              </a:lnSpc>
              <a:spcBef>
                <a:spcPts val="0"/>
              </a:spcBef>
              <a:spcAft>
                <a:spcPts val="0"/>
              </a:spcAft>
            </a:defPPr>
            <a:lvl1pPr algn="r" defTabSz="244934">
              <a:buClrTx/>
              <a:defRPr sz="643" kern="1200">
                <a:solidFill>
                  <a:prstClr val="white"/>
                </a:solidFill>
                <a:latin typeface="Asap" panose="020B0604020202020204" charset="-93"/>
                <a:ea typeface="+mn-ea"/>
                <a:cs typeface="+mn-cs"/>
              </a:defRPr>
            </a:lvl1pPr>
          </a:lstStyle>
          <a:p>
            <a:pPr algn="l"/>
            <a:r>
              <a:rPr lang="vi-VN" sz="1000" dirty="0"/>
              <a:t>Đuôi đèn được làm bằng đồng hoặc sắt tráng kẽm gắn chặt với bóng thủy tinh, chức năng nối với mạng điện cung cấp cho đèn</a:t>
            </a:r>
            <a:endParaRPr lang="en-US" sz="1000" dirty="0"/>
          </a:p>
        </p:txBody>
      </p:sp>
      <p:sp>
        <p:nvSpPr>
          <p:cNvPr id="93" name="TextBox 92">
            <a:extLst>
              <a:ext uri="{FF2B5EF4-FFF2-40B4-BE49-F238E27FC236}">
                <a16:creationId xmlns:a16="http://schemas.microsoft.com/office/drawing/2014/main" id="{EBEFC76E-6483-195A-6F96-6CCE9B08F171}"/>
              </a:ext>
            </a:extLst>
          </p:cNvPr>
          <p:cNvSpPr txBox="1"/>
          <p:nvPr/>
        </p:nvSpPr>
        <p:spPr>
          <a:xfrm>
            <a:off x="7439299" y="2781306"/>
            <a:ext cx="1592278" cy="783193"/>
          </a:xfrm>
          <a:prstGeom prst="roundRect">
            <a:avLst/>
          </a:prstGeom>
          <a:solidFill>
            <a:schemeClr val="tx1">
              <a:alpha val="40000"/>
            </a:schemeClr>
          </a:solidFill>
        </p:spPr>
        <p:txBody>
          <a:bodyPr wrap="square">
            <a:spAutoFit/>
          </a:bodyPr>
          <a:lstStyle>
            <a:defPPr marR="0" lvl="0" algn="l" rtl="0">
              <a:lnSpc>
                <a:spcPct val="100000"/>
              </a:lnSpc>
              <a:spcBef>
                <a:spcPts val="0"/>
              </a:spcBef>
              <a:spcAft>
                <a:spcPts val="0"/>
              </a:spcAft>
              <a:defRPr/>
            </a:defPPr>
            <a:lvl1pPr defTabSz="244934">
              <a:buClrTx/>
              <a:defRPr sz="1200" kern="1200">
                <a:solidFill>
                  <a:prstClr val="white"/>
                </a:solidFill>
                <a:latin typeface="Asap" panose="020B0604020202020204" charset="-93"/>
                <a:ea typeface="+mn-ea"/>
                <a:cs typeface="+mn-cs"/>
              </a:defRPr>
            </a:lvl1pPr>
          </a:lstStyle>
          <a:p>
            <a:r>
              <a:rPr lang="vi-VN" sz="1000" dirty="0"/>
              <a:t>Bóng đèn được làm bằng thủy tinh chịu nhiệt, chịu được nhiệt độ cao,bảo vệ sợi đốt</a:t>
            </a:r>
            <a:r>
              <a:rPr lang="en-US" sz="1000" dirty="0"/>
              <a:t>.</a:t>
            </a:r>
          </a:p>
        </p:txBody>
      </p:sp>
      <p:cxnSp>
        <p:nvCxnSpPr>
          <p:cNvPr id="95" name="Straight Connector 94">
            <a:extLst>
              <a:ext uri="{FF2B5EF4-FFF2-40B4-BE49-F238E27FC236}">
                <a16:creationId xmlns:a16="http://schemas.microsoft.com/office/drawing/2014/main" id="{D0B7FD59-C342-739A-63D7-206D59125988}"/>
              </a:ext>
            </a:extLst>
          </p:cNvPr>
          <p:cNvCxnSpPr>
            <a:cxnSpLocks/>
          </p:cNvCxnSpPr>
          <p:nvPr/>
        </p:nvCxnSpPr>
        <p:spPr>
          <a:xfrm>
            <a:off x="6929932" y="1667200"/>
            <a:ext cx="451274" cy="6765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9661A19-AA6A-D053-0CFF-3776CB5DEAB4}"/>
              </a:ext>
            </a:extLst>
          </p:cNvPr>
          <p:cNvCxnSpPr>
            <a:cxnSpLocks/>
          </p:cNvCxnSpPr>
          <p:nvPr/>
        </p:nvCxnSpPr>
        <p:spPr>
          <a:xfrm>
            <a:off x="6712943" y="4214181"/>
            <a:ext cx="638168" cy="18594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2581D710-E28B-34EF-04EC-1018D1301464}"/>
              </a:ext>
            </a:extLst>
          </p:cNvPr>
          <p:cNvCxnSpPr>
            <a:cxnSpLocks/>
          </p:cNvCxnSpPr>
          <p:nvPr/>
        </p:nvCxnSpPr>
        <p:spPr>
          <a:xfrm>
            <a:off x="7155569" y="2903673"/>
            <a:ext cx="316361" cy="7461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06" name="Picture 105">
            <a:extLst>
              <a:ext uri="{FF2B5EF4-FFF2-40B4-BE49-F238E27FC236}">
                <a16:creationId xmlns:a16="http://schemas.microsoft.com/office/drawing/2014/main" id="{AE761F84-3076-4296-BFE2-C8AA91C4C5F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14386" y="4293098"/>
            <a:ext cx="1234346" cy="872682"/>
          </a:xfrm>
          <a:prstGeom prst="rect">
            <a:avLst/>
          </a:prstGeom>
          <a:effectLst>
            <a:softEdge rad="152400"/>
          </a:effectLst>
        </p:spPr>
      </p:pic>
      <p:pic>
        <p:nvPicPr>
          <p:cNvPr id="108" name="Picture 107">
            <a:extLst>
              <a:ext uri="{FF2B5EF4-FFF2-40B4-BE49-F238E27FC236}">
                <a16:creationId xmlns:a16="http://schemas.microsoft.com/office/drawing/2014/main" id="{ADC9FE91-1389-1F8A-AF18-C852412E108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5282" r="18922"/>
          <a:stretch/>
        </p:blipFill>
        <p:spPr>
          <a:xfrm>
            <a:off x="9084160" y="1918479"/>
            <a:ext cx="1613728" cy="1733984"/>
          </a:xfrm>
          <a:prstGeom prst="rect">
            <a:avLst/>
          </a:prstGeom>
        </p:spPr>
      </p:pic>
      <p:pic>
        <p:nvPicPr>
          <p:cNvPr id="111" name="Picture 110">
            <a:extLst>
              <a:ext uri="{FF2B5EF4-FFF2-40B4-BE49-F238E27FC236}">
                <a16:creationId xmlns:a16="http://schemas.microsoft.com/office/drawing/2014/main" id="{3041F1BF-CE2E-C5BF-F4D3-F0D0E12EB68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43331" y="113275"/>
            <a:ext cx="1505382" cy="1064836"/>
          </a:xfrm>
          <a:prstGeom prst="rect">
            <a:avLst/>
          </a:prstGeom>
        </p:spPr>
      </p:pic>
      <p:sp>
        <p:nvSpPr>
          <p:cNvPr id="112" name="TextBox 111">
            <a:extLst>
              <a:ext uri="{FF2B5EF4-FFF2-40B4-BE49-F238E27FC236}">
                <a16:creationId xmlns:a16="http://schemas.microsoft.com/office/drawing/2014/main" id="{BC97F9C6-BB10-12DA-BF3F-CABDCB2028C5}"/>
              </a:ext>
            </a:extLst>
          </p:cNvPr>
          <p:cNvSpPr txBox="1"/>
          <p:nvPr/>
        </p:nvSpPr>
        <p:spPr>
          <a:xfrm>
            <a:off x="6823025" y="695859"/>
            <a:ext cx="2023355" cy="374571"/>
          </a:xfrm>
          <a:prstGeom prst="roundRect">
            <a:avLst/>
          </a:prstGeom>
          <a:noFill/>
          <a:effectLst>
            <a:glow rad="38100">
              <a:schemeClr val="bg1"/>
            </a:glow>
          </a:effectLst>
        </p:spPr>
        <p:txBody>
          <a:bodyPr wrap="square">
            <a:spAutoFit/>
          </a:bodyPr>
          <a:lstStyle/>
          <a:p>
            <a:pPr algn="ctr" defTabSz="244934">
              <a:buClrTx/>
              <a:defRPr/>
            </a:pPr>
            <a:r>
              <a:rPr lang="en-US" sz="1600" i="1" kern="1200" dirty="0">
                <a:solidFill>
                  <a:prstClr val="white"/>
                </a:solidFill>
                <a:effectLst>
                  <a:glow>
                    <a:prstClr val="white"/>
                  </a:glow>
                </a:effectLst>
                <a:latin typeface="Asap" panose="020B0604020202020204" charset="-93"/>
                <a:ea typeface="+mn-ea"/>
                <a:cs typeface="+mn-cs"/>
              </a:rPr>
              <a:t>Thomas Edison</a:t>
            </a:r>
          </a:p>
        </p:txBody>
      </p:sp>
      <p:pic>
        <p:nvPicPr>
          <p:cNvPr id="118" name="Picture 117">
            <a:extLst>
              <a:ext uri="{FF2B5EF4-FFF2-40B4-BE49-F238E27FC236}">
                <a16:creationId xmlns:a16="http://schemas.microsoft.com/office/drawing/2014/main" id="{DE90BFBF-7F03-8F87-A5F3-4D24A0E7360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128" y="3956559"/>
            <a:ext cx="800330" cy="565834"/>
          </a:xfrm>
          <a:prstGeom prst="rect">
            <a:avLst/>
          </a:prstGeom>
          <a:effectLst>
            <a:outerShdw blurRad="63500" sx="102000" sy="102000" algn="ctr" rotWithShape="0">
              <a:prstClr val="black">
                <a:alpha val="40000"/>
              </a:prstClr>
            </a:outerShdw>
          </a:effectLst>
        </p:spPr>
      </p:pic>
      <p:pic>
        <p:nvPicPr>
          <p:cNvPr id="116" name="Picture 115">
            <a:extLst>
              <a:ext uri="{FF2B5EF4-FFF2-40B4-BE49-F238E27FC236}">
                <a16:creationId xmlns:a16="http://schemas.microsoft.com/office/drawing/2014/main" id="{62C2C256-5902-EBC7-0245-F90817EC406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485" y="4221120"/>
            <a:ext cx="563491" cy="398388"/>
          </a:xfrm>
          <a:prstGeom prst="rect">
            <a:avLst/>
          </a:prstGeom>
          <a:effectLst>
            <a:glow rad="127000">
              <a:srgbClr val="FFF9E7"/>
            </a:glow>
            <a:outerShdw blurRad="50800" dist="50800" dir="5400000" algn="ctr" rotWithShape="0">
              <a:schemeClr val="accent4">
                <a:lumMod val="20000"/>
                <a:lumOff val="80000"/>
              </a:schemeClr>
            </a:outerShdw>
          </a:effectLst>
        </p:spPr>
      </p:pic>
    </p:spTree>
    <p:extLst>
      <p:ext uri="{BB962C8B-B14F-4D97-AF65-F5344CB8AC3E}">
        <p14:creationId xmlns:p14="http://schemas.microsoft.com/office/powerpoint/2010/main" val="29972995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28"/>
        <p:cNvGrpSpPr/>
        <p:nvPr/>
      </p:nvGrpSpPr>
      <p:grpSpPr>
        <a:xfrm>
          <a:off x="0" y="0"/>
          <a:ext cx="0" cy="0"/>
          <a:chOff x="0" y="0"/>
          <a:chExt cx="0" cy="0"/>
        </a:xfrm>
      </p:grpSpPr>
      <p:sp>
        <p:nvSpPr>
          <p:cNvPr id="8" name="Google Shape;1810;p48">
            <a:extLst>
              <a:ext uri="{FF2B5EF4-FFF2-40B4-BE49-F238E27FC236}">
                <a16:creationId xmlns:a16="http://schemas.microsoft.com/office/drawing/2014/main" id="{5E34F6D4-B196-0577-B26D-E659B58521B6}"/>
              </a:ext>
            </a:extLst>
          </p:cNvPr>
          <p:cNvSpPr txBox="1">
            <a:spLocks/>
          </p:cNvSpPr>
          <p:nvPr/>
        </p:nvSpPr>
        <p:spPr>
          <a:xfrm>
            <a:off x="2523007" y="3404534"/>
            <a:ext cx="3944700" cy="589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Roboto"/>
              <a:buNone/>
              <a:defRPr sz="2500" b="1" i="0" u="none" strike="noStrike" cap="none">
                <a:solidFill>
                  <a:schemeClr val="accent1"/>
                </a:solidFill>
                <a:latin typeface="Roboto"/>
                <a:ea typeface="Roboto"/>
                <a:cs typeface="Roboto"/>
                <a:sym typeface="Roboto"/>
              </a:defRPr>
            </a:lvl1pPr>
            <a:lvl2pPr marR="0" lvl="1"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2pPr>
            <a:lvl3pPr marR="0" lvl="2"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3pPr>
            <a:lvl4pPr marR="0" lvl="3"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4pPr>
            <a:lvl5pPr marR="0" lvl="4"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5pPr>
            <a:lvl6pPr marR="0" lvl="5"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6pPr>
            <a:lvl7pPr marR="0" lvl="6"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7pPr>
            <a:lvl8pPr marR="0" lvl="7"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8pPr>
            <a:lvl9pPr marR="0" lvl="8"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9pPr>
          </a:lstStyle>
          <a:p>
            <a:r>
              <a:rPr lang="en-US" sz="3200" dirty="0" err="1"/>
              <a:t>Tác</a:t>
            </a:r>
            <a:r>
              <a:rPr lang="en-US" sz="3200" dirty="0"/>
              <a:t> </a:t>
            </a:r>
            <a:r>
              <a:rPr lang="en-US" sz="3200" dirty="0" err="1"/>
              <a:t>Dụng</a:t>
            </a:r>
            <a:r>
              <a:rPr lang="en-US" sz="3200" dirty="0"/>
              <a:t> </a:t>
            </a:r>
            <a:r>
              <a:rPr lang="en-US" sz="3200" dirty="0" err="1"/>
              <a:t>Phát</a:t>
            </a:r>
            <a:r>
              <a:rPr lang="en-US" sz="3200" dirty="0"/>
              <a:t> </a:t>
            </a:r>
            <a:r>
              <a:rPr lang="en-US" sz="3200" dirty="0" err="1"/>
              <a:t>Sáng</a:t>
            </a:r>
            <a:r>
              <a:rPr lang="en-US" sz="3200" dirty="0"/>
              <a:t> </a:t>
            </a:r>
          </a:p>
        </p:txBody>
      </p:sp>
      <p:sp>
        <p:nvSpPr>
          <p:cNvPr id="9" name="Google Shape;1817;p48">
            <a:extLst>
              <a:ext uri="{FF2B5EF4-FFF2-40B4-BE49-F238E27FC236}">
                <a16:creationId xmlns:a16="http://schemas.microsoft.com/office/drawing/2014/main" id="{3C0D5425-FF2B-830A-FC37-B744E9CE0EAA}"/>
              </a:ext>
            </a:extLst>
          </p:cNvPr>
          <p:cNvSpPr txBox="1"/>
          <p:nvPr/>
        </p:nvSpPr>
        <p:spPr>
          <a:xfrm>
            <a:off x="1175086" y="3404534"/>
            <a:ext cx="1174103" cy="841800"/>
          </a:xfrm>
          <a:prstGeom prst="rect">
            <a:avLst/>
          </a:prstGeom>
          <a:noFill/>
          <a:ln>
            <a:noFill/>
          </a:ln>
          <a:effectLst>
            <a:glow rad="228600">
              <a:schemeClr val="accent1">
                <a:satMod val="175000"/>
                <a:alpha val="40000"/>
              </a:schemeClr>
            </a:glow>
          </a:effectLst>
        </p:spPr>
        <p:txBody>
          <a:bodyPr spcFirstLastPara="1" wrap="square" lIns="91425" tIns="0" rIns="91425" bIns="91425" anchor="ctr" anchorCtr="0">
            <a:noAutofit/>
          </a:bodyPr>
          <a:lstStyle/>
          <a:p>
            <a:pPr marL="0" lvl="0" indent="0" algn="ctr" rtl="0">
              <a:spcBef>
                <a:spcPts val="0"/>
              </a:spcBef>
              <a:spcAft>
                <a:spcPts val="0"/>
              </a:spcAft>
              <a:buNone/>
            </a:pPr>
            <a:r>
              <a:rPr lang="en" sz="5400" b="1" dirty="0">
                <a:solidFill>
                  <a:schemeClr val="lt1"/>
                </a:solidFill>
                <a:effectLst>
                  <a:glow rad="139700">
                    <a:schemeClr val="accent1">
                      <a:satMod val="175000"/>
                      <a:alpha val="40000"/>
                    </a:schemeClr>
                  </a:glow>
                </a:effectLst>
                <a:latin typeface="Roboto"/>
                <a:ea typeface="Roboto"/>
                <a:cs typeface="Roboto"/>
                <a:sym typeface="Roboto"/>
              </a:rPr>
              <a:t>02 </a:t>
            </a:r>
            <a:endParaRPr sz="5400" b="1" dirty="0">
              <a:solidFill>
                <a:schemeClr val="lt1"/>
              </a:solidFill>
              <a:effectLst>
                <a:glow rad="139700">
                  <a:schemeClr val="accent1">
                    <a:satMod val="175000"/>
                    <a:alpha val="40000"/>
                  </a:schemeClr>
                </a:glow>
              </a:effectLst>
              <a:latin typeface="Roboto"/>
              <a:ea typeface="Roboto"/>
              <a:cs typeface="Roboto"/>
              <a:sym typeface="Roboto"/>
            </a:endParaRPr>
          </a:p>
        </p:txBody>
      </p:sp>
      <p:grpSp>
        <p:nvGrpSpPr>
          <p:cNvPr id="2" name="Group 1">
            <a:extLst>
              <a:ext uri="{FF2B5EF4-FFF2-40B4-BE49-F238E27FC236}">
                <a16:creationId xmlns:a16="http://schemas.microsoft.com/office/drawing/2014/main" id="{C01D0000-E09C-065D-A130-45069D468893}"/>
              </a:ext>
            </a:extLst>
          </p:cNvPr>
          <p:cNvGrpSpPr/>
          <p:nvPr/>
        </p:nvGrpSpPr>
        <p:grpSpPr>
          <a:xfrm>
            <a:off x="1175086" y="979049"/>
            <a:ext cx="1924472" cy="1924472"/>
            <a:chOff x="4866634" y="1395966"/>
            <a:chExt cx="907756" cy="907756"/>
          </a:xfrm>
        </p:grpSpPr>
        <p:sp>
          <p:nvSpPr>
            <p:cNvPr id="3" name="Oval 2">
              <a:extLst>
                <a:ext uri="{FF2B5EF4-FFF2-40B4-BE49-F238E27FC236}">
                  <a16:creationId xmlns:a16="http://schemas.microsoft.com/office/drawing/2014/main" id="{A09FE9ED-CF71-CAAE-1132-80C624917C5D}"/>
                </a:ext>
              </a:extLst>
            </p:cNvPr>
            <p:cNvSpPr/>
            <p:nvPr/>
          </p:nvSpPr>
          <p:spPr>
            <a:xfrm>
              <a:off x="4866634" y="1395966"/>
              <a:ext cx="907756" cy="907756"/>
            </a:xfrm>
            <a:prstGeom prst="ellipse">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2E12D8-3CD2-88B9-AC62-B4A384E806DC}"/>
                </a:ext>
              </a:extLst>
            </p:cNvPr>
            <p:cNvPicPr>
              <a:picLocks noChangeAspect="1"/>
            </p:cNvPicPr>
            <p:nvPr/>
          </p:nvPicPr>
          <p:blipFill>
            <a:blip r:embed="rId3"/>
            <a:stretch>
              <a:fillRect/>
            </a:stretch>
          </p:blipFill>
          <p:spPr>
            <a:xfrm>
              <a:off x="4936824" y="1433290"/>
              <a:ext cx="760118" cy="760118"/>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1976"/>
        <p:cNvGrpSpPr/>
        <p:nvPr/>
      </p:nvGrpSpPr>
      <p:grpSpPr>
        <a:xfrm>
          <a:off x="0" y="0"/>
          <a:ext cx="0" cy="0"/>
          <a:chOff x="0" y="0"/>
          <a:chExt cx="0" cy="0"/>
        </a:xfrm>
      </p:grpSpPr>
      <p:sp>
        <p:nvSpPr>
          <p:cNvPr id="13" name="Google Shape;1837;p51">
            <a:extLst>
              <a:ext uri="{FF2B5EF4-FFF2-40B4-BE49-F238E27FC236}">
                <a16:creationId xmlns:a16="http://schemas.microsoft.com/office/drawing/2014/main" id="{C4B45775-4799-AE40-88C0-A448363D17D4}"/>
              </a:ext>
            </a:extLst>
          </p:cNvPr>
          <p:cNvSpPr txBox="1">
            <a:spLocks noGrp="1"/>
          </p:cNvSpPr>
          <p:nvPr>
            <p:ph type="title"/>
          </p:nvPr>
        </p:nvSpPr>
        <p:spPr>
          <a:xfrm>
            <a:off x="154273" y="594874"/>
            <a:ext cx="1860380" cy="48303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t>Thí nghiệm</a:t>
            </a:r>
            <a:endParaRPr sz="2400" dirty="0"/>
          </a:p>
        </p:txBody>
      </p:sp>
      <p:sp>
        <p:nvSpPr>
          <p:cNvPr id="32" name="Flowchart: Manual Input 31">
            <a:extLst>
              <a:ext uri="{FF2B5EF4-FFF2-40B4-BE49-F238E27FC236}">
                <a16:creationId xmlns:a16="http://schemas.microsoft.com/office/drawing/2014/main" id="{098CDE4F-8532-59C1-B096-3665D32EB5A5}"/>
              </a:ext>
            </a:extLst>
          </p:cNvPr>
          <p:cNvSpPr/>
          <p:nvPr/>
        </p:nvSpPr>
        <p:spPr>
          <a:xfrm rot="5400000" flipV="1">
            <a:off x="4070660" y="70163"/>
            <a:ext cx="5143501" cy="5003181"/>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Google Shape;1832;p50">
            <a:extLst>
              <a:ext uri="{FF2B5EF4-FFF2-40B4-BE49-F238E27FC236}">
                <a16:creationId xmlns:a16="http://schemas.microsoft.com/office/drawing/2014/main" id="{F89FCFDA-7D67-87AA-6D2C-34CD82B9731C}"/>
              </a:ext>
            </a:extLst>
          </p:cNvPr>
          <p:cNvSpPr txBox="1">
            <a:spLocks/>
          </p:cNvSpPr>
          <p:nvPr/>
        </p:nvSpPr>
        <p:spPr>
          <a:xfrm>
            <a:off x="273547" y="1605029"/>
            <a:ext cx="3683950" cy="6103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1pPr>
            <a:lvl2pPr marL="914400" marR="0" lvl="1"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2pPr>
            <a:lvl3pPr marL="1371600" marR="0" lvl="2"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3pPr>
            <a:lvl4pPr marL="1828800" marR="0" lvl="3"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4pPr>
            <a:lvl5pPr marL="2286000" marR="0" lvl="4"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5pPr>
            <a:lvl6pPr marL="2743200" marR="0" lvl="5"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6pPr>
            <a:lvl7pPr marL="3200400" marR="0" lvl="6"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7pPr>
            <a:lvl8pPr marL="3657600" marR="0" lvl="7"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8pPr>
            <a:lvl9pPr marL="4114800" marR="0" lvl="8"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9pPr>
          </a:lstStyle>
          <a:p>
            <a:pPr marL="0" indent="0"/>
            <a:r>
              <a:rPr lang="en-US" sz="2000" dirty="0" err="1"/>
              <a:t>Lắp</a:t>
            </a:r>
            <a:r>
              <a:rPr lang="en-US" sz="2000" dirty="0"/>
              <a:t> </a:t>
            </a:r>
            <a:r>
              <a:rPr lang="en-US" sz="2000" dirty="0" err="1"/>
              <a:t>mạch</a:t>
            </a:r>
            <a:r>
              <a:rPr lang="en-US" sz="2000" dirty="0"/>
              <a:t> </a:t>
            </a:r>
            <a:r>
              <a:rPr lang="en-US" sz="2000" dirty="0" err="1"/>
              <a:t>như</a:t>
            </a:r>
            <a:r>
              <a:rPr lang="en-US" sz="2000" dirty="0"/>
              <a:t> </a:t>
            </a:r>
            <a:r>
              <a:rPr lang="en-US" sz="2000" dirty="0" err="1"/>
              <a:t>sơ</a:t>
            </a:r>
            <a:r>
              <a:rPr lang="en-US" sz="2000" dirty="0"/>
              <a:t> </a:t>
            </a:r>
            <a:r>
              <a:rPr lang="en-US" sz="2000" dirty="0" err="1"/>
              <a:t>đồ</a:t>
            </a:r>
            <a:r>
              <a:rPr lang="en-US" sz="2000" dirty="0"/>
              <a:t> 23.2</a:t>
            </a:r>
          </a:p>
        </p:txBody>
      </p:sp>
      <p:sp>
        <p:nvSpPr>
          <p:cNvPr id="66" name="Google Shape;1832;p50">
            <a:extLst>
              <a:ext uri="{FF2B5EF4-FFF2-40B4-BE49-F238E27FC236}">
                <a16:creationId xmlns:a16="http://schemas.microsoft.com/office/drawing/2014/main" id="{04B86A6C-7614-7A8F-ED05-B10BE88973ED}"/>
              </a:ext>
            </a:extLst>
          </p:cNvPr>
          <p:cNvSpPr txBox="1">
            <a:spLocks/>
          </p:cNvSpPr>
          <p:nvPr/>
        </p:nvSpPr>
        <p:spPr>
          <a:xfrm>
            <a:off x="6486698" y="3919815"/>
            <a:ext cx="1362467" cy="6103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1pPr>
            <a:lvl2pPr marL="914400" marR="0" lvl="1"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2pPr>
            <a:lvl3pPr marL="1371600" marR="0" lvl="2"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3pPr>
            <a:lvl4pPr marL="1828800" marR="0" lvl="3"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4pPr>
            <a:lvl5pPr marL="2286000" marR="0" lvl="4"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5pPr>
            <a:lvl6pPr marL="2743200" marR="0" lvl="5"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6pPr>
            <a:lvl7pPr marL="3200400" marR="0" lvl="6"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7pPr>
            <a:lvl8pPr marL="3657600" marR="0" lvl="7"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8pPr>
            <a:lvl9pPr marL="4114800" marR="0" lvl="8"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9pPr>
          </a:lstStyle>
          <a:p>
            <a:pPr marL="0" indent="0"/>
            <a:r>
              <a:rPr lang="en-US" sz="2000" b="1" dirty="0" err="1">
                <a:solidFill>
                  <a:schemeClr val="tx1"/>
                </a:solidFill>
              </a:rPr>
              <a:t>Hình</a:t>
            </a:r>
            <a:r>
              <a:rPr lang="en-US" sz="2000" b="1" dirty="0">
                <a:solidFill>
                  <a:schemeClr val="tx1"/>
                </a:solidFill>
              </a:rPr>
              <a:t> 23.2</a:t>
            </a:r>
          </a:p>
        </p:txBody>
      </p:sp>
      <p:sp>
        <p:nvSpPr>
          <p:cNvPr id="67" name="Google Shape;1832;p50">
            <a:extLst>
              <a:ext uri="{FF2B5EF4-FFF2-40B4-BE49-F238E27FC236}">
                <a16:creationId xmlns:a16="http://schemas.microsoft.com/office/drawing/2014/main" id="{36E07DA2-5018-5C6B-A542-1B6466FBD1CF}"/>
              </a:ext>
            </a:extLst>
          </p:cNvPr>
          <p:cNvSpPr txBox="1">
            <a:spLocks/>
          </p:cNvSpPr>
          <p:nvPr/>
        </p:nvSpPr>
        <p:spPr>
          <a:xfrm>
            <a:off x="273546" y="2345686"/>
            <a:ext cx="4211999" cy="6103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buClr>
                <a:schemeClr val="lt1"/>
              </a:buClr>
              <a:buSzPts val="1600"/>
              <a:buFont typeface="Asap"/>
              <a:buNone/>
              <a:defRPr sz="2000">
                <a:solidFill>
                  <a:schemeClr val="lt1"/>
                </a:solidFill>
                <a:latin typeface="Asap"/>
                <a:ea typeface="Asap"/>
                <a:cs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defRPr>
            </a:lvl9pPr>
          </a:lstStyle>
          <a:p>
            <a:r>
              <a:rPr lang="en-US" dirty="0" err="1"/>
              <a:t>Đóng</a:t>
            </a:r>
            <a:r>
              <a:rPr lang="en-US" dirty="0"/>
              <a:t> </a:t>
            </a:r>
            <a:r>
              <a:rPr lang="en-US" dirty="0" err="1"/>
              <a:t>công</a:t>
            </a:r>
            <a:r>
              <a:rPr lang="en-US" dirty="0"/>
              <a:t> </a:t>
            </a:r>
            <a:r>
              <a:rPr lang="en-US" dirty="0" err="1"/>
              <a:t>tắc</a:t>
            </a:r>
            <a:r>
              <a:rPr lang="en-US" dirty="0"/>
              <a:t> K. Quan </a:t>
            </a:r>
            <a:r>
              <a:rPr lang="en-US" dirty="0" err="1"/>
              <a:t>sát</a:t>
            </a:r>
            <a:r>
              <a:rPr lang="en-US" dirty="0"/>
              <a:t> </a:t>
            </a:r>
            <a:r>
              <a:rPr lang="en-US" dirty="0" err="1"/>
              <a:t>đèn</a:t>
            </a:r>
            <a:r>
              <a:rPr lang="en-US" dirty="0"/>
              <a:t> LED.</a:t>
            </a:r>
          </a:p>
        </p:txBody>
      </p:sp>
      <p:sp>
        <p:nvSpPr>
          <p:cNvPr id="68" name="Google Shape;1832;p50">
            <a:extLst>
              <a:ext uri="{FF2B5EF4-FFF2-40B4-BE49-F238E27FC236}">
                <a16:creationId xmlns:a16="http://schemas.microsoft.com/office/drawing/2014/main" id="{F3A3EBFF-B110-BDC2-56CC-1DC2E484B900}"/>
              </a:ext>
            </a:extLst>
          </p:cNvPr>
          <p:cNvSpPr txBox="1">
            <a:spLocks/>
          </p:cNvSpPr>
          <p:nvPr/>
        </p:nvSpPr>
        <p:spPr>
          <a:xfrm>
            <a:off x="268505" y="3152661"/>
            <a:ext cx="3808663" cy="6103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buClr>
                <a:schemeClr val="lt1"/>
              </a:buClr>
              <a:buSzPts val="1600"/>
              <a:buFont typeface="Asap"/>
              <a:buNone/>
              <a:defRPr sz="2000">
                <a:solidFill>
                  <a:schemeClr val="lt1"/>
                </a:solidFill>
                <a:latin typeface="Asap"/>
                <a:ea typeface="Asap"/>
                <a:cs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defRPr>
            </a:lvl9pPr>
          </a:lstStyle>
          <a:p>
            <a:r>
              <a:rPr lang="vi-VN" dirty="0"/>
              <a:t>Đảo ngược hai đầu dây đèn LED, đóng công tắc K</a:t>
            </a:r>
            <a:endParaRPr lang="en-US" dirty="0"/>
          </a:p>
        </p:txBody>
      </p:sp>
      <p:grpSp>
        <p:nvGrpSpPr>
          <p:cNvPr id="8" name="Group 7">
            <a:extLst>
              <a:ext uri="{FF2B5EF4-FFF2-40B4-BE49-F238E27FC236}">
                <a16:creationId xmlns:a16="http://schemas.microsoft.com/office/drawing/2014/main" id="{ECBBBAD6-9C94-47A4-F2D2-B3BB1D78E566}"/>
              </a:ext>
            </a:extLst>
          </p:cNvPr>
          <p:cNvGrpSpPr/>
          <p:nvPr/>
        </p:nvGrpSpPr>
        <p:grpSpPr>
          <a:xfrm>
            <a:off x="5062544" y="1215037"/>
            <a:ext cx="3927085" cy="2698089"/>
            <a:chOff x="5062544" y="1215037"/>
            <a:chExt cx="3927085" cy="2698089"/>
          </a:xfrm>
        </p:grpSpPr>
        <p:cxnSp>
          <p:nvCxnSpPr>
            <p:cNvPr id="34" name="Straight Connector 33">
              <a:extLst>
                <a:ext uri="{FF2B5EF4-FFF2-40B4-BE49-F238E27FC236}">
                  <a16:creationId xmlns:a16="http://schemas.microsoft.com/office/drawing/2014/main" id="{A15433A1-AED2-39B6-706A-126CE3DDCC92}"/>
                </a:ext>
              </a:extLst>
            </p:cNvPr>
            <p:cNvCxnSpPr>
              <a:cxnSpLocks/>
            </p:cNvCxnSpPr>
            <p:nvPr/>
          </p:nvCxnSpPr>
          <p:spPr>
            <a:xfrm>
              <a:off x="5180962" y="3611143"/>
              <a:ext cx="3808667"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35" name="Straight Connector 34">
              <a:extLst>
                <a:ext uri="{FF2B5EF4-FFF2-40B4-BE49-F238E27FC236}">
                  <a16:creationId xmlns:a16="http://schemas.microsoft.com/office/drawing/2014/main" id="{CD0F1D85-C294-C120-B8E5-DE9AD38A0B92}"/>
                </a:ext>
              </a:extLst>
            </p:cNvPr>
            <p:cNvCxnSpPr>
              <a:cxnSpLocks/>
            </p:cNvCxnSpPr>
            <p:nvPr/>
          </p:nvCxnSpPr>
          <p:spPr>
            <a:xfrm>
              <a:off x="5183164" y="1934015"/>
              <a:ext cx="0" cy="1677129"/>
            </a:xfrm>
            <a:prstGeom prst="line">
              <a:avLst/>
            </a:prstGeom>
            <a:noFill/>
            <a:ln w="19050" cap="flat" cmpd="sng" algn="ctr">
              <a:solidFill>
                <a:sysClr val="windowText" lastClr="000000"/>
              </a:solidFill>
              <a:prstDash val="solid"/>
              <a:miter lim="800000"/>
            </a:ln>
            <a:effectLst/>
          </p:spPr>
        </p:cxnSp>
        <p:grpSp>
          <p:nvGrpSpPr>
            <p:cNvPr id="7" name="Group 6">
              <a:extLst>
                <a:ext uri="{FF2B5EF4-FFF2-40B4-BE49-F238E27FC236}">
                  <a16:creationId xmlns:a16="http://schemas.microsoft.com/office/drawing/2014/main" id="{DD9B3ED9-25F6-25DF-4056-9A2F3545ED75}"/>
                </a:ext>
              </a:extLst>
            </p:cNvPr>
            <p:cNvGrpSpPr/>
            <p:nvPr/>
          </p:nvGrpSpPr>
          <p:grpSpPr>
            <a:xfrm>
              <a:off x="7153309" y="3039794"/>
              <a:ext cx="1682564" cy="873332"/>
              <a:chOff x="7110369" y="2244069"/>
              <a:chExt cx="1682564" cy="873332"/>
            </a:xfrm>
          </p:grpSpPr>
          <p:sp>
            <p:nvSpPr>
              <p:cNvPr id="6" name="Rectangle 5">
                <a:extLst>
                  <a:ext uri="{FF2B5EF4-FFF2-40B4-BE49-F238E27FC236}">
                    <a16:creationId xmlns:a16="http://schemas.microsoft.com/office/drawing/2014/main" id="{49B92681-6A83-D1AC-4F06-8880D6EDB1A4}"/>
                  </a:ext>
                </a:extLst>
              </p:cNvPr>
              <p:cNvSpPr/>
              <p:nvPr/>
            </p:nvSpPr>
            <p:spPr>
              <a:xfrm>
                <a:off x="7849562" y="2516674"/>
                <a:ext cx="164240" cy="600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grpSp>
            <p:nvGrpSpPr>
              <p:cNvPr id="36" name="Group 35">
                <a:extLst>
                  <a:ext uri="{FF2B5EF4-FFF2-40B4-BE49-F238E27FC236}">
                    <a16:creationId xmlns:a16="http://schemas.microsoft.com/office/drawing/2014/main" id="{CA553EBC-C6E8-28EA-6888-85996DB7B023}"/>
                  </a:ext>
                </a:extLst>
              </p:cNvPr>
              <p:cNvGrpSpPr/>
              <p:nvPr/>
            </p:nvGrpSpPr>
            <p:grpSpPr>
              <a:xfrm>
                <a:off x="7110369" y="2244069"/>
                <a:ext cx="1682564" cy="865419"/>
                <a:chOff x="297719" y="1368415"/>
                <a:chExt cx="1180207" cy="607034"/>
              </a:xfrm>
            </p:grpSpPr>
            <p:cxnSp>
              <p:nvCxnSpPr>
                <p:cNvPr id="55" name="Straight Connector 54">
                  <a:extLst>
                    <a:ext uri="{FF2B5EF4-FFF2-40B4-BE49-F238E27FC236}">
                      <a16:creationId xmlns:a16="http://schemas.microsoft.com/office/drawing/2014/main" id="{AEB03EEE-3CE5-9108-CCB9-0BB4B50A86C5}"/>
                    </a:ext>
                  </a:extLst>
                </p:cNvPr>
                <p:cNvCxnSpPr>
                  <a:cxnSpLocks/>
                </p:cNvCxnSpPr>
                <p:nvPr/>
              </p:nvCxnSpPr>
              <p:spPr>
                <a:xfrm>
                  <a:off x="815303" y="1571265"/>
                  <a:ext cx="0" cy="404184"/>
                </a:xfrm>
                <a:prstGeom prst="line">
                  <a:avLst/>
                </a:prstGeom>
                <a:noFill/>
                <a:ln w="19050" cap="flat" cmpd="sng" algn="ctr">
                  <a:solidFill>
                    <a:sysClr val="windowText" lastClr="000000"/>
                  </a:solidFill>
                  <a:prstDash val="solid"/>
                  <a:miter lim="800000"/>
                </a:ln>
                <a:effectLst/>
              </p:spPr>
            </p:cxnSp>
            <p:cxnSp>
              <p:nvCxnSpPr>
                <p:cNvPr id="56" name="Straight Connector 55">
                  <a:extLst>
                    <a:ext uri="{FF2B5EF4-FFF2-40B4-BE49-F238E27FC236}">
                      <a16:creationId xmlns:a16="http://schemas.microsoft.com/office/drawing/2014/main" id="{D4D06CDA-C0E0-19BD-55F0-B90B805CB7E1}"/>
                    </a:ext>
                  </a:extLst>
                </p:cNvPr>
                <p:cNvCxnSpPr>
                  <a:cxnSpLocks/>
                </p:cNvCxnSpPr>
                <p:nvPr/>
              </p:nvCxnSpPr>
              <p:spPr>
                <a:xfrm>
                  <a:off x="944699" y="1648902"/>
                  <a:ext cx="0" cy="257535"/>
                </a:xfrm>
                <a:prstGeom prst="line">
                  <a:avLst/>
                </a:prstGeom>
                <a:noFill/>
                <a:ln w="19050" cap="flat" cmpd="sng" algn="ctr">
                  <a:solidFill>
                    <a:sysClr val="windowText" lastClr="000000"/>
                  </a:solidFill>
                  <a:prstDash val="solid"/>
                  <a:miter lim="800000"/>
                </a:ln>
                <a:effectLst/>
              </p:spPr>
            </p:cxnSp>
            <p:cxnSp>
              <p:nvCxnSpPr>
                <p:cNvPr id="57" name="Straight Connector 56">
                  <a:extLst>
                    <a:ext uri="{FF2B5EF4-FFF2-40B4-BE49-F238E27FC236}">
                      <a16:creationId xmlns:a16="http://schemas.microsoft.com/office/drawing/2014/main" id="{DCDC04EE-CF42-F7F9-4D09-B7C485812AC4}"/>
                    </a:ext>
                  </a:extLst>
                </p:cNvPr>
                <p:cNvCxnSpPr/>
                <p:nvPr/>
              </p:nvCxnSpPr>
              <p:spPr>
                <a:xfrm>
                  <a:off x="960342" y="1771828"/>
                  <a:ext cx="517584" cy="0"/>
                </a:xfrm>
                <a:prstGeom prst="line">
                  <a:avLst/>
                </a:prstGeom>
                <a:noFill/>
                <a:ln w="19050" cap="flat" cmpd="sng" algn="ctr">
                  <a:solidFill>
                    <a:sysClr val="windowText" lastClr="000000"/>
                  </a:solidFill>
                  <a:prstDash val="solid"/>
                  <a:miter lim="800000"/>
                </a:ln>
                <a:effectLst/>
              </p:spPr>
            </p:cxnSp>
            <p:cxnSp>
              <p:nvCxnSpPr>
                <p:cNvPr id="58" name="Straight Connector 57">
                  <a:extLst>
                    <a:ext uri="{FF2B5EF4-FFF2-40B4-BE49-F238E27FC236}">
                      <a16:creationId xmlns:a16="http://schemas.microsoft.com/office/drawing/2014/main" id="{2CD3D2B4-9395-937C-43F7-A96B058ADAE7}"/>
                    </a:ext>
                  </a:extLst>
                </p:cNvPr>
                <p:cNvCxnSpPr/>
                <p:nvPr/>
              </p:nvCxnSpPr>
              <p:spPr>
                <a:xfrm>
                  <a:off x="297719" y="1768416"/>
                  <a:ext cx="517584" cy="0"/>
                </a:xfrm>
                <a:prstGeom prst="line">
                  <a:avLst/>
                </a:prstGeom>
                <a:noFill/>
                <a:ln w="19050" cap="flat" cmpd="sng" algn="ctr">
                  <a:solidFill>
                    <a:sysClr val="windowText" lastClr="000000"/>
                  </a:solidFill>
                  <a:prstDash val="solid"/>
                  <a:miter lim="800000"/>
                </a:ln>
                <a:effectLst/>
              </p:spPr>
            </p:cxnSp>
            <p:sp>
              <p:nvSpPr>
                <p:cNvPr id="59" name="TextBox 58">
                  <a:extLst>
                    <a:ext uri="{FF2B5EF4-FFF2-40B4-BE49-F238E27FC236}">
                      <a16:creationId xmlns:a16="http://schemas.microsoft.com/office/drawing/2014/main" id="{F2628A6A-F945-B779-1688-40D1C9FD7E81}"/>
                    </a:ext>
                  </a:extLst>
                </p:cNvPr>
                <p:cNvSpPr txBox="1"/>
                <p:nvPr/>
              </p:nvSpPr>
              <p:spPr>
                <a:xfrm>
                  <a:off x="427116" y="1438489"/>
                  <a:ext cx="482459" cy="28065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mj-lt"/>
                      <a:cs typeface="Arial" panose="020B0604020202020204" pitchFamily="34" charset="0"/>
                      <a:sym typeface="Arial"/>
                    </a:rPr>
                    <a:t>+</a:t>
                  </a:r>
                </a:p>
              </p:txBody>
            </p:sp>
            <p:sp>
              <p:nvSpPr>
                <p:cNvPr id="60" name="TextBox 59">
                  <a:extLst>
                    <a:ext uri="{FF2B5EF4-FFF2-40B4-BE49-F238E27FC236}">
                      <a16:creationId xmlns:a16="http://schemas.microsoft.com/office/drawing/2014/main" id="{21DFC4CB-3F86-ECC6-12F9-C64D163FF0B1}"/>
                    </a:ext>
                  </a:extLst>
                </p:cNvPr>
                <p:cNvSpPr txBox="1"/>
                <p:nvPr/>
              </p:nvSpPr>
              <p:spPr>
                <a:xfrm>
                  <a:off x="876300" y="1368415"/>
                  <a:ext cx="482459" cy="28065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mj-lt"/>
                      <a:cs typeface="Arial" panose="020B0604020202020204" pitchFamily="34" charset="0"/>
                      <a:sym typeface="Arial"/>
                    </a:rPr>
                    <a:t>_</a:t>
                  </a:r>
                </a:p>
              </p:txBody>
            </p:sp>
          </p:grpSp>
        </p:grpSp>
        <p:cxnSp>
          <p:nvCxnSpPr>
            <p:cNvPr id="37" name="Straight Connector 36">
              <a:extLst>
                <a:ext uri="{FF2B5EF4-FFF2-40B4-BE49-F238E27FC236}">
                  <a16:creationId xmlns:a16="http://schemas.microsoft.com/office/drawing/2014/main" id="{6D57EDF6-5642-2E53-B135-E32BF1484379}"/>
                </a:ext>
              </a:extLst>
            </p:cNvPr>
            <p:cNvCxnSpPr>
              <a:cxnSpLocks/>
            </p:cNvCxnSpPr>
            <p:nvPr/>
          </p:nvCxnSpPr>
          <p:spPr>
            <a:xfrm>
              <a:off x="5176062" y="1930238"/>
              <a:ext cx="3813567"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38" name="Straight Connector 37">
              <a:extLst>
                <a:ext uri="{FF2B5EF4-FFF2-40B4-BE49-F238E27FC236}">
                  <a16:creationId xmlns:a16="http://schemas.microsoft.com/office/drawing/2014/main" id="{05FF3CD1-A559-3E79-F232-D0589862F46D}"/>
                </a:ext>
              </a:extLst>
            </p:cNvPr>
            <p:cNvCxnSpPr>
              <a:cxnSpLocks/>
            </p:cNvCxnSpPr>
            <p:nvPr/>
          </p:nvCxnSpPr>
          <p:spPr>
            <a:xfrm>
              <a:off x="8989629" y="1948585"/>
              <a:ext cx="0" cy="1662558"/>
            </a:xfrm>
            <a:prstGeom prst="line">
              <a:avLst/>
            </a:prstGeom>
            <a:noFill/>
            <a:ln w="19050" cap="flat" cmpd="sng" algn="ctr">
              <a:solidFill>
                <a:sysClr val="windowText" lastClr="000000"/>
              </a:solidFill>
              <a:prstDash val="solid"/>
              <a:miter lim="800000"/>
            </a:ln>
            <a:effectLst/>
          </p:spPr>
        </p:cxnSp>
        <p:grpSp>
          <p:nvGrpSpPr>
            <p:cNvPr id="41" name="Group 40">
              <a:extLst>
                <a:ext uri="{FF2B5EF4-FFF2-40B4-BE49-F238E27FC236}">
                  <a16:creationId xmlns:a16="http://schemas.microsoft.com/office/drawing/2014/main" id="{1CEDCD52-AF0F-779F-42AC-59F3444DEB12}"/>
                </a:ext>
              </a:extLst>
            </p:cNvPr>
            <p:cNvGrpSpPr/>
            <p:nvPr/>
          </p:nvGrpSpPr>
          <p:grpSpPr>
            <a:xfrm rot="5400000" flipH="1">
              <a:off x="4653767" y="2720932"/>
              <a:ext cx="1049339" cy="231786"/>
              <a:chOff x="3118555" y="5121757"/>
              <a:chExt cx="1366871" cy="301925"/>
            </a:xfrm>
          </p:grpSpPr>
          <p:cxnSp>
            <p:nvCxnSpPr>
              <p:cNvPr id="48" name="Straight Connector 47">
                <a:extLst>
                  <a:ext uri="{FF2B5EF4-FFF2-40B4-BE49-F238E27FC236}">
                    <a16:creationId xmlns:a16="http://schemas.microsoft.com/office/drawing/2014/main" id="{AADF9A6A-FF52-D2DB-4716-FB9D02BD0616}"/>
                  </a:ext>
                </a:extLst>
              </p:cNvPr>
              <p:cNvCxnSpPr>
                <a:cxnSpLocks/>
              </p:cNvCxnSpPr>
              <p:nvPr/>
            </p:nvCxnSpPr>
            <p:spPr>
              <a:xfrm>
                <a:off x="3118555" y="5272720"/>
                <a:ext cx="136687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E2C4FC58-9296-D474-5C85-C37BD55030B6}"/>
                  </a:ext>
                </a:extLst>
              </p:cNvPr>
              <p:cNvSpPr/>
              <p:nvPr/>
            </p:nvSpPr>
            <p:spPr>
              <a:xfrm>
                <a:off x="3449129" y="5121757"/>
                <a:ext cx="741871" cy="301925"/>
              </a:xfrm>
              <a:prstGeom prst="rect">
                <a:avLst/>
              </a:prstGeom>
              <a:solidFill>
                <a:schemeClr val="bg1"/>
              </a:solid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latin typeface="+mj-lt"/>
                </a:endParaRPr>
              </a:p>
            </p:txBody>
          </p:sp>
        </p:grpSp>
        <p:grpSp>
          <p:nvGrpSpPr>
            <p:cNvPr id="42" name="Group 41">
              <a:extLst>
                <a:ext uri="{FF2B5EF4-FFF2-40B4-BE49-F238E27FC236}">
                  <a16:creationId xmlns:a16="http://schemas.microsoft.com/office/drawing/2014/main" id="{10D13F69-7817-FBD3-28BF-F5E26E8A95BB}"/>
                </a:ext>
              </a:extLst>
            </p:cNvPr>
            <p:cNvGrpSpPr/>
            <p:nvPr/>
          </p:nvGrpSpPr>
          <p:grpSpPr>
            <a:xfrm>
              <a:off x="6593107" y="1605029"/>
              <a:ext cx="967342" cy="494921"/>
              <a:chOff x="3088730" y="5625442"/>
              <a:chExt cx="1189972" cy="608825"/>
            </a:xfrm>
          </p:grpSpPr>
          <p:cxnSp>
            <p:nvCxnSpPr>
              <p:cNvPr id="43" name="Straight Connector 42">
                <a:extLst>
                  <a:ext uri="{FF2B5EF4-FFF2-40B4-BE49-F238E27FC236}">
                    <a16:creationId xmlns:a16="http://schemas.microsoft.com/office/drawing/2014/main" id="{3464585E-CB9B-0E9C-2A0E-7C85EF056587}"/>
                  </a:ext>
                </a:extLst>
              </p:cNvPr>
              <p:cNvCxnSpPr>
                <a:cxnSpLocks/>
              </p:cNvCxnSpPr>
              <p:nvPr/>
            </p:nvCxnSpPr>
            <p:spPr>
              <a:xfrm>
                <a:off x="3088730" y="6031843"/>
                <a:ext cx="11899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Isosceles Triangle 43">
                <a:extLst>
                  <a:ext uri="{FF2B5EF4-FFF2-40B4-BE49-F238E27FC236}">
                    <a16:creationId xmlns:a16="http://schemas.microsoft.com/office/drawing/2014/main" id="{10AA79F9-E42D-C7C7-A8EE-23CFDCC8633A}"/>
                  </a:ext>
                </a:extLst>
              </p:cNvPr>
              <p:cNvSpPr/>
              <p:nvPr/>
            </p:nvSpPr>
            <p:spPr>
              <a:xfrm rot="5400000">
                <a:off x="3444613" y="5825566"/>
                <a:ext cx="403519" cy="412553"/>
              </a:xfrm>
              <a:prstGeom prst="triangle">
                <a:avLst/>
              </a:prstGeom>
              <a:solidFill>
                <a:schemeClr val="bg1"/>
              </a:solid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solidFill>
                    <a:schemeClr val="tx1"/>
                  </a:solidFill>
                  <a:latin typeface="+mj-lt"/>
                </a:endParaRPr>
              </a:p>
            </p:txBody>
          </p:sp>
          <p:cxnSp>
            <p:nvCxnSpPr>
              <p:cNvPr id="45" name="Straight Connector 44">
                <a:extLst>
                  <a:ext uri="{FF2B5EF4-FFF2-40B4-BE49-F238E27FC236}">
                    <a16:creationId xmlns:a16="http://schemas.microsoft.com/office/drawing/2014/main" id="{7D4C8367-CEC4-9EA7-46F0-5D80B989D5C3}"/>
                  </a:ext>
                </a:extLst>
              </p:cNvPr>
              <p:cNvCxnSpPr>
                <a:cxnSpLocks/>
              </p:cNvCxnSpPr>
              <p:nvPr/>
            </p:nvCxnSpPr>
            <p:spPr>
              <a:xfrm>
                <a:off x="3852649" y="5830083"/>
                <a:ext cx="0" cy="4041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DC79476-7902-79D0-F178-FD25EC1A063D}"/>
                  </a:ext>
                </a:extLst>
              </p:cNvPr>
              <p:cNvCxnSpPr>
                <a:cxnSpLocks/>
              </p:cNvCxnSpPr>
              <p:nvPr/>
            </p:nvCxnSpPr>
            <p:spPr>
              <a:xfrm flipH="1">
                <a:off x="3555826" y="5625442"/>
                <a:ext cx="202608" cy="183299"/>
              </a:xfrm>
              <a:prstGeom prst="line">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B4A2A9-5637-81EB-0E48-90F5CE14DA4A}"/>
                  </a:ext>
                </a:extLst>
              </p:cNvPr>
              <p:cNvCxnSpPr>
                <a:cxnSpLocks/>
              </p:cNvCxnSpPr>
              <p:nvPr/>
            </p:nvCxnSpPr>
            <p:spPr>
              <a:xfrm flipH="1">
                <a:off x="3674592" y="5718959"/>
                <a:ext cx="202608" cy="183299"/>
              </a:xfrm>
              <a:prstGeom prst="line">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27F851FE-A3C0-0EC9-26E0-60CC14B11267}"/>
                </a:ext>
              </a:extLst>
            </p:cNvPr>
            <p:cNvSpPr txBox="1"/>
            <p:nvPr/>
          </p:nvSpPr>
          <p:spPr>
            <a:xfrm>
              <a:off x="5205241" y="2630138"/>
              <a:ext cx="666080"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mj-lt"/>
                  <a:cs typeface="#9Slide03 Arima Madurai" panose="00000500000000000000" pitchFamily="2" charset="-93"/>
                  <a:sym typeface="Arial"/>
                </a:rPr>
                <a:t>R</a:t>
              </a:r>
            </a:p>
          </p:txBody>
        </p:sp>
        <p:grpSp>
          <p:nvGrpSpPr>
            <p:cNvPr id="3" name="Group 2">
              <a:extLst>
                <a:ext uri="{FF2B5EF4-FFF2-40B4-BE49-F238E27FC236}">
                  <a16:creationId xmlns:a16="http://schemas.microsoft.com/office/drawing/2014/main" id="{73C4C134-18D4-2623-B111-7D354B16E497}"/>
                </a:ext>
              </a:extLst>
            </p:cNvPr>
            <p:cNvGrpSpPr/>
            <p:nvPr/>
          </p:nvGrpSpPr>
          <p:grpSpPr>
            <a:xfrm flipH="1">
              <a:off x="6155374" y="3043550"/>
              <a:ext cx="666080" cy="627016"/>
              <a:chOff x="5968222" y="3021529"/>
              <a:chExt cx="666080" cy="627016"/>
            </a:xfrm>
          </p:grpSpPr>
          <p:sp>
            <p:nvSpPr>
              <p:cNvPr id="39" name="Rectangle 38">
                <a:extLst>
                  <a:ext uri="{FF2B5EF4-FFF2-40B4-BE49-F238E27FC236}">
                    <a16:creationId xmlns:a16="http://schemas.microsoft.com/office/drawing/2014/main" id="{BB2D88DA-AB20-720A-EFBE-20C441E08F39}"/>
                  </a:ext>
                </a:extLst>
              </p:cNvPr>
              <p:cNvSpPr/>
              <p:nvPr/>
            </p:nvSpPr>
            <p:spPr>
              <a:xfrm>
                <a:off x="6058387" y="3517060"/>
                <a:ext cx="508186" cy="131485"/>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FFFFFF"/>
                  </a:solidFill>
                  <a:effectLst/>
                  <a:uLnTx/>
                  <a:uFillTx/>
                  <a:latin typeface="+mj-lt"/>
                  <a:ea typeface="+mn-ea"/>
                  <a:cs typeface="+mn-cs"/>
                  <a:sym typeface="Arial"/>
                </a:endParaRPr>
              </a:p>
            </p:txBody>
          </p:sp>
          <p:grpSp>
            <p:nvGrpSpPr>
              <p:cNvPr id="40" name="Group 39">
                <a:extLst>
                  <a:ext uri="{FF2B5EF4-FFF2-40B4-BE49-F238E27FC236}">
                    <a16:creationId xmlns:a16="http://schemas.microsoft.com/office/drawing/2014/main" id="{BE7D9695-E80E-BBE6-BC0E-AB1CD71FC18E}"/>
                  </a:ext>
                </a:extLst>
              </p:cNvPr>
              <p:cNvGrpSpPr/>
              <p:nvPr/>
            </p:nvGrpSpPr>
            <p:grpSpPr>
              <a:xfrm>
                <a:off x="5968222" y="3021529"/>
                <a:ext cx="666080" cy="592750"/>
                <a:chOff x="1634310" y="3790732"/>
                <a:chExt cx="467211" cy="415775"/>
              </a:xfrm>
            </p:grpSpPr>
            <p:cxnSp>
              <p:nvCxnSpPr>
                <p:cNvPr id="51" name="Straight Connector 50">
                  <a:extLst>
                    <a:ext uri="{FF2B5EF4-FFF2-40B4-BE49-F238E27FC236}">
                      <a16:creationId xmlns:a16="http://schemas.microsoft.com/office/drawing/2014/main" id="{6C7F2987-40C2-3345-9B83-10070F8030A3}"/>
                    </a:ext>
                  </a:extLst>
                </p:cNvPr>
                <p:cNvCxnSpPr>
                  <a:cxnSpLocks/>
                </p:cNvCxnSpPr>
                <p:nvPr/>
              </p:nvCxnSpPr>
              <p:spPr>
                <a:xfrm flipV="1">
                  <a:off x="1708686" y="4051263"/>
                  <a:ext cx="355079" cy="86254"/>
                </a:xfrm>
                <a:prstGeom prst="line">
                  <a:avLst/>
                </a:prstGeom>
                <a:noFill/>
                <a:ln w="38100" cap="flat" cmpd="sng" algn="ctr">
                  <a:solidFill>
                    <a:srgbClr val="11101B"/>
                  </a:solidFill>
                  <a:prstDash val="solid"/>
                </a:ln>
                <a:effectLst/>
              </p:spPr>
            </p:cxnSp>
            <p:sp>
              <p:nvSpPr>
                <p:cNvPr id="52" name="TextBox 51">
                  <a:extLst>
                    <a:ext uri="{FF2B5EF4-FFF2-40B4-BE49-F238E27FC236}">
                      <a16:creationId xmlns:a16="http://schemas.microsoft.com/office/drawing/2014/main" id="{BB2B3E89-42BC-BE9D-B748-9DB9E5BA682B}"/>
                    </a:ext>
                  </a:extLst>
                </p:cNvPr>
                <p:cNvSpPr txBox="1"/>
                <p:nvPr/>
              </p:nvSpPr>
              <p:spPr>
                <a:xfrm>
                  <a:off x="1634310" y="3790732"/>
                  <a:ext cx="467211" cy="28065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mj-lt"/>
                      <a:cs typeface="#9Slide03 Arima Madurai" panose="00000500000000000000" pitchFamily="2" charset="-93"/>
                      <a:sym typeface="Arial"/>
                    </a:rPr>
                    <a:t>K</a:t>
                  </a:r>
                </a:p>
              </p:txBody>
            </p:sp>
            <p:sp>
              <p:nvSpPr>
                <p:cNvPr id="53" name="Oval 52">
                  <a:extLst>
                    <a:ext uri="{FF2B5EF4-FFF2-40B4-BE49-F238E27FC236}">
                      <a16:creationId xmlns:a16="http://schemas.microsoft.com/office/drawing/2014/main" id="{885CAA53-AB14-E9A0-AC04-58BA62DAC1CF}"/>
                    </a:ext>
                  </a:extLst>
                </p:cNvPr>
                <p:cNvSpPr/>
                <p:nvPr/>
              </p:nvSpPr>
              <p:spPr>
                <a:xfrm>
                  <a:off x="2043650" y="4149863"/>
                  <a:ext cx="56644" cy="56644"/>
                </a:xfrm>
                <a:prstGeom prst="ellipse">
                  <a:avLst/>
                </a:prstGeom>
                <a:solidFill>
                  <a:srgbClr val="11101B"/>
                </a:solidFill>
                <a:ln w="19050" cap="flat" cmpd="sng" algn="ctr">
                  <a:solidFill>
                    <a:srgbClr val="11101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sym typeface="Arial"/>
                  </a:endParaRPr>
                </a:p>
              </p:txBody>
            </p:sp>
            <p:sp>
              <p:nvSpPr>
                <p:cNvPr id="54" name="Oval 53">
                  <a:extLst>
                    <a:ext uri="{FF2B5EF4-FFF2-40B4-BE49-F238E27FC236}">
                      <a16:creationId xmlns:a16="http://schemas.microsoft.com/office/drawing/2014/main" id="{B93C47F7-0772-A9CF-619A-6F3BC5175FAB}"/>
                    </a:ext>
                  </a:extLst>
                </p:cNvPr>
                <p:cNvSpPr/>
                <p:nvPr/>
              </p:nvSpPr>
              <p:spPr>
                <a:xfrm>
                  <a:off x="1680364" y="4149863"/>
                  <a:ext cx="56644" cy="56644"/>
                </a:xfrm>
                <a:prstGeom prst="ellipse">
                  <a:avLst/>
                </a:prstGeom>
                <a:solidFill>
                  <a:srgbClr val="11101B"/>
                </a:solidFill>
                <a:ln w="19050" cap="flat" cmpd="sng" algn="ctr">
                  <a:solidFill>
                    <a:srgbClr val="11101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sym typeface="Arial"/>
                  </a:endParaRPr>
                </a:p>
              </p:txBody>
            </p:sp>
          </p:grpSp>
        </p:grpSp>
        <p:sp>
          <p:nvSpPr>
            <p:cNvPr id="4" name="TextBox 3">
              <a:extLst>
                <a:ext uri="{FF2B5EF4-FFF2-40B4-BE49-F238E27FC236}">
                  <a16:creationId xmlns:a16="http://schemas.microsoft.com/office/drawing/2014/main" id="{6D6C83A1-2AB7-2BF0-7A66-C9B78EDE5C39}"/>
                </a:ext>
              </a:extLst>
            </p:cNvPr>
            <p:cNvSpPr txBox="1"/>
            <p:nvPr/>
          </p:nvSpPr>
          <p:spPr>
            <a:xfrm>
              <a:off x="6684120" y="1215037"/>
              <a:ext cx="666080"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000" dirty="0">
                  <a:latin typeface="+mj-lt"/>
                  <a:cs typeface="#9Slide03 Arima Madurai" panose="00000500000000000000" pitchFamily="2" charset="-93"/>
                </a:rPr>
                <a:t>Đ</a:t>
              </a:r>
              <a:endParaRPr kumimoji="0" lang="en-US" sz="2000" b="0" i="0" u="none" strike="noStrike" kern="0" cap="none" spc="0" normalizeH="0" baseline="0" noProof="0" dirty="0">
                <a:ln>
                  <a:noFill/>
                </a:ln>
                <a:solidFill>
                  <a:srgbClr val="000000"/>
                </a:solidFill>
                <a:effectLst/>
                <a:uLnTx/>
                <a:uFillTx/>
                <a:latin typeface="+mj-lt"/>
                <a:cs typeface="#9Slide03 Arima Madurai" panose="00000500000000000000" pitchFamily="2" charset="-93"/>
                <a:sym typeface="Arial"/>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5">
                                            <p:txEl>
                                              <p:pRg st="0" end="0"/>
                                            </p:txEl>
                                          </p:spTgt>
                                        </p:tgtEl>
                                        <p:attrNameLst>
                                          <p:attrName>style.visibility</p:attrName>
                                        </p:attrNameLst>
                                      </p:cBhvr>
                                      <p:to>
                                        <p:strVal val="visible"/>
                                      </p:to>
                                    </p:set>
                                    <p:animEffect transition="in" filter="wipe(left)">
                                      <p:cBhvr>
                                        <p:cTn id="12" dur="500"/>
                                        <p:tgtEl>
                                          <p:spTgt spid="65">
                                            <p:txEl>
                                              <p:pRg st="0" end="0"/>
                                            </p:txEl>
                                          </p:spTgt>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66">
                                            <p:txEl>
                                              <p:pRg st="0" end="0"/>
                                            </p:txEl>
                                          </p:spTgt>
                                        </p:tgtEl>
                                        <p:attrNameLst>
                                          <p:attrName>style.visibility</p:attrName>
                                        </p:attrNameLst>
                                      </p:cBhvr>
                                      <p:to>
                                        <p:strVal val="visible"/>
                                      </p:to>
                                    </p:set>
                                    <p:animEffect transition="in" filter="wipe(up)">
                                      <p:cBhvr>
                                        <p:cTn id="16" dur="500"/>
                                        <p:tgtEl>
                                          <p:spTgt spid="6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7">
                                            <p:txEl>
                                              <p:pRg st="0" end="0"/>
                                            </p:txEl>
                                          </p:spTgt>
                                        </p:tgtEl>
                                        <p:attrNameLst>
                                          <p:attrName>style.visibility</p:attrName>
                                        </p:attrNameLst>
                                      </p:cBhvr>
                                      <p:to>
                                        <p:strVal val="visible"/>
                                      </p:to>
                                    </p:set>
                                    <p:animEffect transition="in" filter="wipe(left)">
                                      <p:cBhvr>
                                        <p:cTn id="21" dur="500"/>
                                        <p:tgtEl>
                                          <p:spTgt spid="6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8">
                                            <p:txEl>
                                              <p:pRg st="0" end="0"/>
                                            </p:txEl>
                                          </p:spTgt>
                                        </p:tgtEl>
                                        <p:attrNameLst>
                                          <p:attrName>style.visibility</p:attrName>
                                        </p:attrNameLst>
                                      </p:cBhvr>
                                      <p:to>
                                        <p:strVal val="visible"/>
                                      </p:to>
                                    </p:set>
                                    <p:animEffect transition="in" filter="wipe(left)">
                                      <p:cBhvr>
                                        <p:cTn id="26"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5" grpId="0" build="p"/>
      <p:bldP spid="66" grpId="0" build="p"/>
      <p:bldP spid="67" grpId="0" build="p"/>
      <p:bldP spid="68"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1976"/>
        <p:cNvGrpSpPr/>
        <p:nvPr/>
      </p:nvGrpSpPr>
      <p:grpSpPr>
        <a:xfrm>
          <a:off x="0" y="0"/>
          <a:ext cx="0" cy="0"/>
          <a:chOff x="0" y="0"/>
          <a:chExt cx="0" cy="0"/>
        </a:xfrm>
      </p:grpSpPr>
      <p:sp>
        <p:nvSpPr>
          <p:cNvPr id="13" name="Google Shape;1837;p51">
            <a:extLst>
              <a:ext uri="{FF2B5EF4-FFF2-40B4-BE49-F238E27FC236}">
                <a16:creationId xmlns:a16="http://schemas.microsoft.com/office/drawing/2014/main" id="{C4B45775-4799-AE40-88C0-A448363D17D4}"/>
              </a:ext>
            </a:extLst>
          </p:cNvPr>
          <p:cNvSpPr txBox="1">
            <a:spLocks noGrp="1"/>
          </p:cNvSpPr>
          <p:nvPr>
            <p:ph type="title"/>
          </p:nvPr>
        </p:nvSpPr>
        <p:spPr>
          <a:xfrm>
            <a:off x="154273" y="1121993"/>
            <a:ext cx="1860380" cy="48303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t>Thí nghiệm</a:t>
            </a:r>
            <a:endParaRPr sz="2400" dirty="0"/>
          </a:p>
        </p:txBody>
      </p:sp>
      <p:sp>
        <p:nvSpPr>
          <p:cNvPr id="32" name="Flowchart: Manual Input 31">
            <a:extLst>
              <a:ext uri="{FF2B5EF4-FFF2-40B4-BE49-F238E27FC236}">
                <a16:creationId xmlns:a16="http://schemas.microsoft.com/office/drawing/2014/main" id="{098CDE4F-8532-59C1-B096-3665D32EB5A5}"/>
              </a:ext>
            </a:extLst>
          </p:cNvPr>
          <p:cNvSpPr/>
          <p:nvPr/>
        </p:nvSpPr>
        <p:spPr>
          <a:xfrm rot="5400000" flipV="1">
            <a:off x="4070660" y="70163"/>
            <a:ext cx="5143501" cy="5003181"/>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65" name="Google Shape;1832;p50">
            <a:extLst>
              <a:ext uri="{FF2B5EF4-FFF2-40B4-BE49-F238E27FC236}">
                <a16:creationId xmlns:a16="http://schemas.microsoft.com/office/drawing/2014/main" id="{F89FCFDA-7D67-87AA-6D2C-34CD82B9731C}"/>
              </a:ext>
            </a:extLst>
          </p:cNvPr>
          <p:cNvSpPr txBox="1">
            <a:spLocks/>
          </p:cNvSpPr>
          <p:nvPr/>
        </p:nvSpPr>
        <p:spPr>
          <a:xfrm>
            <a:off x="273547" y="2019756"/>
            <a:ext cx="3683950" cy="6103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1pPr>
            <a:lvl2pPr marL="914400" marR="0" lvl="1"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2pPr>
            <a:lvl3pPr marL="1371600" marR="0" lvl="2"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3pPr>
            <a:lvl4pPr marL="1828800" marR="0" lvl="3"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4pPr>
            <a:lvl5pPr marL="2286000" marR="0" lvl="4"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5pPr>
            <a:lvl6pPr marL="2743200" marR="0" lvl="5"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6pPr>
            <a:lvl7pPr marL="3200400" marR="0" lvl="6"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7pPr>
            <a:lvl8pPr marL="3657600" marR="0" lvl="7"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8pPr>
            <a:lvl9pPr marL="4114800" marR="0" lvl="8"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9pPr>
          </a:lstStyle>
          <a:p>
            <a:pPr marL="0" indent="0"/>
            <a:r>
              <a:rPr lang="en-US" sz="2000" dirty="0"/>
              <a:t>Khi </a:t>
            </a:r>
            <a:r>
              <a:rPr lang="en-US" sz="2000" dirty="0" err="1"/>
              <a:t>đóng</a:t>
            </a:r>
            <a:r>
              <a:rPr lang="en-US" sz="2000" dirty="0"/>
              <a:t> </a:t>
            </a:r>
            <a:r>
              <a:rPr lang="en-US" sz="2000" dirty="0" err="1"/>
              <a:t>khóa</a:t>
            </a:r>
            <a:r>
              <a:rPr lang="en-US" sz="2000" dirty="0"/>
              <a:t> K, </a:t>
            </a:r>
            <a:r>
              <a:rPr lang="en-US" sz="2000" dirty="0" err="1"/>
              <a:t>đèn</a:t>
            </a:r>
            <a:r>
              <a:rPr lang="en-US" sz="2000" dirty="0"/>
              <a:t> LED </a:t>
            </a:r>
            <a:r>
              <a:rPr lang="en-US" sz="2000" dirty="0" err="1"/>
              <a:t>sáng</a:t>
            </a:r>
            <a:endParaRPr lang="en-US" sz="2000" dirty="0"/>
          </a:p>
        </p:txBody>
      </p:sp>
      <p:sp>
        <p:nvSpPr>
          <p:cNvPr id="66" name="Google Shape;1832;p50">
            <a:extLst>
              <a:ext uri="{FF2B5EF4-FFF2-40B4-BE49-F238E27FC236}">
                <a16:creationId xmlns:a16="http://schemas.microsoft.com/office/drawing/2014/main" id="{04B86A6C-7614-7A8F-ED05-B10BE88973ED}"/>
              </a:ext>
            </a:extLst>
          </p:cNvPr>
          <p:cNvSpPr txBox="1">
            <a:spLocks/>
          </p:cNvSpPr>
          <p:nvPr/>
        </p:nvSpPr>
        <p:spPr>
          <a:xfrm>
            <a:off x="6486698" y="3919815"/>
            <a:ext cx="1362467" cy="6103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1pPr>
            <a:lvl2pPr marL="914400" marR="0" lvl="1"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2pPr>
            <a:lvl3pPr marL="1371600" marR="0" lvl="2"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3pPr>
            <a:lvl4pPr marL="1828800" marR="0" lvl="3"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4pPr>
            <a:lvl5pPr marL="2286000" marR="0" lvl="4"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5pPr>
            <a:lvl6pPr marL="2743200" marR="0" lvl="5"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6pPr>
            <a:lvl7pPr marL="3200400" marR="0" lvl="6"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7pPr>
            <a:lvl8pPr marL="3657600" marR="0" lvl="7"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8pPr>
            <a:lvl9pPr marL="4114800" marR="0" lvl="8"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9pPr>
          </a:lstStyle>
          <a:p>
            <a:pPr marL="0" indent="0"/>
            <a:r>
              <a:rPr lang="en-US" sz="2000" b="1" dirty="0" err="1">
                <a:solidFill>
                  <a:schemeClr val="tx1"/>
                </a:solidFill>
              </a:rPr>
              <a:t>Hình</a:t>
            </a:r>
            <a:r>
              <a:rPr lang="en-US" sz="2000" b="1" dirty="0">
                <a:solidFill>
                  <a:schemeClr val="tx1"/>
                </a:solidFill>
              </a:rPr>
              <a:t> 23.2</a:t>
            </a:r>
          </a:p>
        </p:txBody>
      </p:sp>
      <p:sp>
        <p:nvSpPr>
          <p:cNvPr id="68" name="Google Shape;1832;p50">
            <a:extLst>
              <a:ext uri="{FF2B5EF4-FFF2-40B4-BE49-F238E27FC236}">
                <a16:creationId xmlns:a16="http://schemas.microsoft.com/office/drawing/2014/main" id="{F3A3EBFF-B110-BDC2-56CC-1DC2E484B900}"/>
              </a:ext>
            </a:extLst>
          </p:cNvPr>
          <p:cNvSpPr txBox="1">
            <a:spLocks/>
          </p:cNvSpPr>
          <p:nvPr/>
        </p:nvSpPr>
        <p:spPr>
          <a:xfrm>
            <a:off x="268505" y="2867973"/>
            <a:ext cx="3808663" cy="94355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buClr>
                <a:schemeClr val="lt1"/>
              </a:buClr>
              <a:buSzPts val="1600"/>
              <a:buFont typeface="Asap"/>
              <a:buNone/>
              <a:defRPr sz="2000">
                <a:solidFill>
                  <a:schemeClr val="lt1"/>
                </a:solidFill>
                <a:latin typeface="Asap"/>
                <a:ea typeface="Asap"/>
                <a:cs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defRPr>
            </a:lvl9pPr>
          </a:lstStyle>
          <a:p>
            <a:r>
              <a:rPr lang="vi-VN" dirty="0"/>
              <a:t>Khi đảo ngược hai đầu dây đèn LED, đóng công tắc ta thấy đèn không sáng.</a:t>
            </a:r>
            <a:endParaRPr lang="en-US" dirty="0"/>
          </a:p>
        </p:txBody>
      </p:sp>
      <p:grpSp>
        <p:nvGrpSpPr>
          <p:cNvPr id="8" name="Group 7">
            <a:extLst>
              <a:ext uri="{FF2B5EF4-FFF2-40B4-BE49-F238E27FC236}">
                <a16:creationId xmlns:a16="http://schemas.microsoft.com/office/drawing/2014/main" id="{ECBBBAD6-9C94-47A4-F2D2-B3BB1D78E566}"/>
              </a:ext>
            </a:extLst>
          </p:cNvPr>
          <p:cNvGrpSpPr/>
          <p:nvPr/>
        </p:nvGrpSpPr>
        <p:grpSpPr>
          <a:xfrm>
            <a:off x="5062544" y="1215037"/>
            <a:ext cx="3927085" cy="2698089"/>
            <a:chOff x="5062544" y="1215037"/>
            <a:chExt cx="3927085" cy="2698089"/>
          </a:xfrm>
        </p:grpSpPr>
        <p:cxnSp>
          <p:nvCxnSpPr>
            <p:cNvPr id="34" name="Straight Connector 33">
              <a:extLst>
                <a:ext uri="{FF2B5EF4-FFF2-40B4-BE49-F238E27FC236}">
                  <a16:creationId xmlns:a16="http://schemas.microsoft.com/office/drawing/2014/main" id="{A15433A1-AED2-39B6-706A-126CE3DDCC92}"/>
                </a:ext>
              </a:extLst>
            </p:cNvPr>
            <p:cNvCxnSpPr>
              <a:cxnSpLocks/>
            </p:cNvCxnSpPr>
            <p:nvPr/>
          </p:nvCxnSpPr>
          <p:spPr>
            <a:xfrm>
              <a:off x="5180962" y="3611143"/>
              <a:ext cx="3808667"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35" name="Straight Connector 34">
              <a:extLst>
                <a:ext uri="{FF2B5EF4-FFF2-40B4-BE49-F238E27FC236}">
                  <a16:creationId xmlns:a16="http://schemas.microsoft.com/office/drawing/2014/main" id="{CD0F1D85-C294-C120-B8E5-DE9AD38A0B92}"/>
                </a:ext>
              </a:extLst>
            </p:cNvPr>
            <p:cNvCxnSpPr>
              <a:cxnSpLocks/>
            </p:cNvCxnSpPr>
            <p:nvPr/>
          </p:nvCxnSpPr>
          <p:spPr>
            <a:xfrm>
              <a:off x="5183164" y="1934015"/>
              <a:ext cx="0" cy="1677129"/>
            </a:xfrm>
            <a:prstGeom prst="line">
              <a:avLst/>
            </a:prstGeom>
            <a:noFill/>
            <a:ln w="19050" cap="flat" cmpd="sng" algn="ctr">
              <a:solidFill>
                <a:sysClr val="windowText" lastClr="000000"/>
              </a:solidFill>
              <a:prstDash val="solid"/>
              <a:miter lim="800000"/>
            </a:ln>
            <a:effectLst/>
          </p:spPr>
        </p:cxnSp>
        <p:grpSp>
          <p:nvGrpSpPr>
            <p:cNvPr id="7" name="Group 6">
              <a:extLst>
                <a:ext uri="{FF2B5EF4-FFF2-40B4-BE49-F238E27FC236}">
                  <a16:creationId xmlns:a16="http://schemas.microsoft.com/office/drawing/2014/main" id="{DD9B3ED9-25F6-25DF-4056-9A2F3545ED75}"/>
                </a:ext>
              </a:extLst>
            </p:cNvPr>
            <p:cNvGrpSpPr/>
            <p:nvPr/>
          </p:nvGrpSpPr>
          <p:grpSpPr>
            <a:xfrm>
              <a:off x="7153309" y="3039794"/>
              <a:ext cx="1682564" cy="873332"/>
              <a:chOff x="7110369" y="2244069"/>
              <a:chExt cx="1682564" cy="873332"/>
            </a:xfrm>
          </p:grpSpPr>
          <p:sp>
            <p:nvSpPr>
              <p:cNvPr id="6" name="Rectangle 5">
                <a:extLst>
                  <a:ext uri="{FF2B5EF4-FFF2-40B4-BE49-F238E27FC236}">
                    <a16:creationId xmlns:a16="http://schemas.microsoft.com/office/drawing/2014/main" id="{49B92681-6A83-D1AC-4F06-8880D6EDB1A4}"/>
                  </a:ext>
                </a:extLst>
              </p:cNvPr>
              <p:cNvSpPr/>
              <p:nvPr/>
            </p:nvSpPr>
            <p:spPr>
              <a:xfrm>
                <a:off x="7849562" y="2516674"/>
                <a:ext cx="164240" cy="600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grpSp>
            <p:nvGrpSpPr>
              <p:cNvPr id="36" name="Group 35">
                <a:extLst>
                  <a:ext uri="{FF2B5EF4-FFF2-40B4-BE49-F238E27FC236}">
                    <a16:creationId xmlns:a16="http://schemas.microsoft.com/office/drawing/2014/main" id="{CA553EBC-C6E8-28EA-6888-85996DB7B023}"/>
                  </a:ext>
                </a:extLst>
              </p:cNvPr>
              <p:cNvGrpSpPr/>
              <p:nvPr/>
            </p:nvGrpSpPr>
            <p:grpSpPr>
              <a:xfrm>
                <a:off x="7110369" y="2244069"/>
                <a:ext cx="1682564" cy="865419"/>
                <a:chOff x="297719" y="1368415"/>
                <a:chExt cx="1180207" cy="607034"/>
              </a:xfrm>
            </p:grpSpPr>
            <p:cxnSp>
              <p:nvCxnSpPr>
                <p:cNvPr id="55" name="Straight Connector 54">
                  <a:extLst>
                    <a:ext uri="{FF2B5EF4-FFF2-40B4-BE49-F238E27FC236}">
                      <a16:creationId xmlns:a16="http://schemas.microsoft.com/office/drawing/2014/main" id="{AEB03EEE-3CE5-9108-CCB9-0BB4B50A86C5}"/>
                    </a:ext>
                  </a:extLst>
                </p:cNvPr>
                <p:cNvCxnSpPr>
                  <a:cxnSpLocks/>
                </p:cNvCxnSpPr>
                <p:nvPr/>
              </p:nvCxnSpPr>
              <p:spPr>
                <a:xfrm>
                  <a:off x="815303" y="1571265"/>
                  <a:ext cx="0" cy="404184"/>
                </a:xfrm>
                <a:prstGeom prst="line">
                  <a:avLst/>
                </a:prstGeom>
                <a:noFill/>
                <a:ln w="19050" cap="flat" cmpd="sng" algn="ctr">
                  <a:solidFill>
                    <a:sysClr val="windowText" lastClr="000000"/>
                  </a:solidFill>
                  <a:prstDash val="solid"/>
                  <a:miter lim="800000"/>
                </a:ln>
                <a:effectLst/>
              </p:spPr>
            </p:cxnSp>
            <p:cxnSp>
              <p:nvCxnSpPr>
                <p:cNvPr id="56" name="Straight Connector 55">
                  <a:extLst>
                    <a:ext uri="{FF2B5EF4-FFF2-40B4-BE49-F238E27FC236}">
                      <a16:creationId xmlns:a16="http://schemas.microsoft.com/office/drawing/2014/main" id="{D4D06CDA-C0E0-19BD-55F0-B90B805CB7E1}"/>
                    </a:ext>
                  </a:extLst>
                </p:cNvPr>
                <p:cNvCxnSpPr>
                  <a:cxnSpLocks/>
                </p:cNvCxnSpPr>
                <p:nvPr/>
              </p:nvCxnSpPr>
              <p:spPr>
                <a:xfrm>
                  <a:off x="944699" y="1648902"/>
                  <a:ext cx="0" cy="257535"/>
                </a:xfrm>
                <a:prstGeom prst="line">
                  <a:avLst/>
                </a:prstGeom>
                <a:noFill/>
                <a:ln w="19050" cap="flat" cmpd="sng" algn="ctr">
                  <a:solidFill>
                    <a:sysClr val="windowText" lastClr="000000"/>
                  </a:solidFill>
                  <a:prstDash val="solid"/>
                  <a:miter lim="800000"/>
                </a:ln>
                <a:effectLst/>
              </p:spPr>
            </p:cxnSp>
            <p:cxnSp>
              <p:nvCxnSpPr>
                <p:cNvPr id="57" name="Straight Connector 56">
                  <a:extLst>
                    <a:ext uri="{FF2B5EF4-FFF2-40B4-BE49-F238E27FC236}">
                      <a16:creationId xmlns:a16="http://schemas.microsoft.com/office/drawing/2014/main" id="{DCDC04EE-CF42-F7F9-4D09-B7C485812AC4}"/>
                    </a:ext>
                  </a:extLst>
                </p:cNvPr>
                <p:cNvCxnSpPr/>
                <p:nvPr/>
              </p:nvCxnSpPr>
              <p:spPr>
                <a:xfrm>
                  <a:off x="960342" y="1771828"/>
                  <a:ext cx="517584" cy="0"/>
                </a:xfrm>
                <a:prstGeom prst="line">
                  <a:avLst/>
                </a:prstGeom>
                <a:noFill/>
                <a:ln w="19050" cap="flat" cmpd="sng" algn="ctr">
                  <a:solidFill>
                    <a:sysClr val="windowText" lastClr="000000"/>
                  </a:solidFill>
                  <a:prstDash val="solid"/>
                  <a:miter lim="800000"/>
                </a:ln>
                <a:effectLst/>
              </p:spPr>
            </p:cxnSp>
            <p:cxnSp>
              <p:nvCxnSpPr>
                <p:cNvPr id="58" name="Straight Connector 57">
                  <a:extLst>
                    <a:ext uri="{FF2B5EF4-FFF2-40B4-BE49-F238E27FC236}">
                      <a16:creationId xmlns:a16="http://schemas.microsoft.com/office/drawing/2014/main" id="{2CD3D2B4-9395-937C-43F7-A96B058ADAE7}"/>
                    </a:ext>
                  </a:extLst>
                </p:cNvPr>
                <p:cNvCxnSpPr/>
                <p:nvPr/>
              </p:nvCxnSpPr>
              <p:spPr>
                <a:xfrm>
                  <a:off x="297719" y="1768416"/>
                  <a:ext cx="517584" cy="0"/>
                </a:xfrm>
                <a:prstGeom prst="line">
                  <a:avLst/>
                </a:prstGeom>
                <a:noFill/>
                <a:ln w="19050" cap="flat" cmpd="sng" algn="ctr">
                  <a:solidFill>
                    <a:sysClr val="windowText" lastClr="000000"/>
                  </a:solidFill>
                  <a:prstDash val="solid"/>
                  <a:miter lim="800000"/>
                </a:ln>
                <a:effectLst/>
              </p:spPr>
            </p:cxnSp>
            <p:sp>
              <p:nvSpPr>
                <p:cNvPr id="59" name="TextBox 58">
                  <a:extLst>
                    <a:ext uri="{FF2B5EF4-FFF2-40B4-BE49-F238E27FC236}">
                      <a16:creationId xmlns:a16="http://schemas.microsoft.com/office/drawing/2014/main" id="{F2628A6A-F945-B779-1688-40D1C9FD7E81}"/>
                    </a:ext>
                  </a:extLst>
                </p:cNvPr>
                <p:cNvSpPr txBox="1"/>
                <p:nvPr/>
              </p:nvSpPr>
              <p:spPr>
                <a:xfrm>
                  <a:off x="427116" y="1438489"/>
                  <a:ext cx="482459" cy="28065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mj-lt"/>
                      <a:cs typeface="Arial" panose="020B0604020202020204" pitchFamily="34" charset="0"/>
                      <a:sym typeface="Arial"/>
                    </a:rPr>
                    <a:t>+</a:t>
                  </a:r>
                </a:p>
              </p:txBody>
            </p:sp>
            <p:sp>
              <p:nvSpPr>
                <p:cNvPr id="60" name="TextBox 59">
                  <a:extLst>
                    <a:ext uri="{FF2B5EF4-FFF2-40B4-BE49-F238E27FC236}">
                      <a16:creationId xmlns:a16="http://schemas.microsoft.com/office/drawing/2014/main" id="{21DFC4CB-3F86-ECC6-12F9-C64D163FF0B1}"/>
                    </a:ext>
                  </a:extLst>
                </p:cNvPr>
                <p:cNvSpPr txBox="1"/>
                <p:nvPr/>
              </p:nvSpPr>
              <p:spPr>
                <a:xfrm>
                  <a:off x="876300" y="1368415"/>
                  <a:ext cx="482459" cy="28065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mj-lt"/>
                      <a:cs typeface="Arial" panose="020B0604020202020204" pitchFamily="34" charset="0"/>
                      <a:sym typeface="Arial"/>
                    </a:rPr>
                    <a:t>_</a:t>
                  </a:r>
                </a:p>
              </p:txBody>
            </p:sp>
          </p:grpSp>
        </p:grpSp>
        <p:cxnSp>
          <p:nvCxnSpPr>
            <p:cNvPr id="37" name="Straight Connector 36">
              <a:extLst>
                <a:ext uri="{FF2B5EF4-FFF2-40B4-BE49-F238E27FC236}">
                  <a16:creationId xmlns:a16="http://schemas.microsoft.com/office/drawing/2014/main" id="{6D57EDF6-5642-2E53-B135-E32BF1484379}"/>
                </a:ext>
              </a:extLst>
            </p:cNvPr>
            <p:cNvCxnSpPr>
              <a:cxnSpLocks/>
            </p:cNvCxnSpPr>
            <p:nvPr/>
          </p:nvCxnSpPr>
          <p:spPr>
            <a:xfrm>
              <a:off x="5176062" y="1930238"/>
              <a:ext cx="3813567"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38" name="Straight Connector 37">
              <a:extLst>
                <a:ext uri="{FF2B5EF4-FFF2-40B4-BE49-F238E27FC236}">
                  <a16:creationId xmlns:a16="http://schemas.microsoft.com/office/drawing/2014/main" id="{05FF3CD1-A559-3E79-F232-D0589862F46D}"/>
                </a:ext>
              </a:extLst>
            </p:cNvPr>
            <p:cNvCxnSpPr>
              <a:cxnSpLocks/>
            </p:cNvCxnSpPr>
            <p:nvPr/>
          </p:nvCxnSpPr>
          <p:spPr>
            <a:xfrm>
              <a:off x="8989629" y="1948585"/>
              <a:ext cx="0" cy="1662558"/>
            </a:xfrm>
            <a:prstGeom prst="line">
              <a:avLst/>
            </a:prstGeom>
            <a:noFill/>
            <a:ln w="19050" cap="flat" cmpd="sng" algn="ctr">
              <a:solidFill>
                <a:sysClr val="windowText" lastClr="000000"/>
              </a:solidFill>
              <a:prstDash val="solid"/>
              <a:miter lim="800000"/>
            </a:ln>
            <a:effectLst/>
          </p:spPr>
        </p:cxnSp>
        <p:grpSp>
          <p:nvGrpSpPr>
            <p:cNvPr id="41" name="Group 40">
              <a:extLst>
                <a:ext uri="{FF2B5EF4-FFF2-40B4-BE49-F238E27FC236}">
                  <a16:creationId xmlns:a16="http://schemas.microsoft.com/office/drawing/2014/main" id="{1CEDCD52-AF0F-779F-42AC-59F3444DEB12}"/>
                </a:ext>
              </a:extLst>
            </p:cNvPr>
            <p:cNvGrpSpPr/>
            <p:nvPr/>
          </p:nvGrpSpPr>
          <p:grpSpPr>
            <a:xfrm rot="5400000" flipH="1">
              <a:off x="4653767" y="2720932"/>
              <a:ext cx="1049339" cy="231786"/>
              <a:chOff x="3118555" y="5121757"/>
              <a:chExt cx="1366871" cy="301925"/>
            </a:xfrm>
          </p:grpSpPr>
          <p:cxnSp>
            <p:nvCxnSpPr>
              <p:cNvPr id="48" name="Straight Connector 47">
                <a:extLst>
                  <a:ext uri="{FF2B5EF4-FFF2-40B4-BE49-F238E27FC236}">
                    <a16:creationId xmlns:a16="http://schemas.microsoft.com/office/drawing/2014/main" id="{AADF9A6A-FF52-D2DB-4716-FB9D02BD0616}"/>
                  </a:ext>
                </a:extLst>
              </p:cNvPr>
              <p:cNvCxnSpPr>
                <a:cxnSpLocks/>
              </p:cNvCxnSpPr>
              <p:nvPr/>
            </p:nvCxnSpPr>
            <p:spPr>
              <a:xfrm>
                <a:off x="3118555" y="5272720"/>
                <a:ext cx="136687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E2C4FC58-9296-D474-5C85-C37BD55030B6}"/>
                  </a:ext>
                </a:extLst>
              </p:cNvPr>
              <p:cNvSpPr/>
              <p:nvPr/>
            </p:nvSpPr>
            <p:spPr>
              <a:xfrm>
                <a:off x="3449129" y="5121757"/>
                <a:ext cx="741871" cy="301925"/>
              </a:xfrm>
              <a:prstGeom prst="rect">
                <a:avLst/>
              </a:prstGeom>
              <a:solidFill>
                <a:schemeClr val="bg1"/>
              </a:solid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latin typeface="+mj-lt"/>
                </a:endParaRPr>
              </a:p>
            </p:txBody>
          </p:sp>
        </p:grpSp>
        <p:grpSp>
          <p:nvGrpSpPr>
            <p:cNvPr id="42" name="Group 41">
              <a:extLst>
                <a:ext uri="{FF2B5EF4-FFF2-40B4-BE49-F238E27FC236}">
                  <a16:creationId xmlns:a16="http://schemas.microsoft.com/office/drawing/2014/main" id="{10D13F69-7817-FBD3-28BF-F5E26E8A95BB}"/>
                </a:ext>
              </a:extLst>
            </p:cNvPr>
            <p:cNvGrpSpPr/>
            <p:nvPr/>
          </p:nvGrpSpPr>
          <p:grpSpPr>
            <a:xfrm>
              <a:off x="6593107" y="1605029"/>
              <a:ext cx="967342" cy="494921"/>
              <a:chOff x="3088730" y="5625442"/>
              <a:chExt cx="1189972" cy="608825"/>
            </a:xfrm>
          </p:grpSpPr>
          <p:cxnSp>
            <p:nvCxnSpPr>
              <p:cNvPr id="43" name="Straight Connector 42">
                <a:extLst>
                  <a:ext uri="{FF2B5EF4-FFF2-40B4-BE49-F238E27FC236}">
                    <a16:creationId xmlns:a16="http://schemas.microsoft.com/office/drawing/2014/main" id="{3464585E-CB9B-0E9C-2A0E-7C85EF056587}"/>
                  </a:ext>
                </a:extLst>
              </p:cNvPr>
              <p:cNvCxnSpPr>
                <a:cxnSpLocks/>
              </p:cNvCxnSpPr>
              <p:nvPr/>
            </p:nvCxnSpPr>
            <p:spPr>
              <a:xfrm>
                <a:off x="3088730" y="6031843"/>
                <a:ext cx="11899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Isosceles Triangle 43">
                <a:extLst>
                  <a:ext uri="{FF2B5EF4-FFF2-40B4-BE49-F238E27FC236}">
                    <a16:creationId xmlns:a16="http://schemas.microsoft.com/office/drawing/2014/main" id="{10AA79F9-E42D-C7C7-A8EE-23CFDCC8633A}"/>
                  </a:ext>
                </a:extLst>
              </p:cNvPr>
              <p:cNvSpPr/>
              <p:nvPr/>
            </p:nvSpPr>
            <p:spPr>
              <a:xfrm rot="5400000">
                <a:off x="3444613" y="5825566"/>
                <a:ext cx="403519" cy="412553"/>
              </a:xfrm>
              <a:prstGeom prst="triangle">
                <a:avLst/>
              </a:prstGeom>
              <a:solidFill>
                <a:srgbClr val="FFFF00"/>
              </a:solid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solidFill>
                    <a:schemeClr val="tx1"/>
                  </a:solidFill>
                  <a:latin typeface="+mj-lt"/>
                </a:endParaRPr>
              </a:p>
            </p:txBody>
          </p:sp>
          <p:cxnSp>
            <p:nvCxnSpPr>
              <p:cNvPr id="45" name="Straight Connector 44">
                <a:extLst>
                  <a:ext uri="{FF2B5EF4-FFF2-40B4-BE49-F238E27FC236}">
                    <a16:creationId xmlns:a16="http://schemas.microsoft.com/office/drawing/2014/main" id="{7D4C8367-CEC4-9EA7-46F0-5D80B989D5C3}"/>
                  </a:ext>
                </a:extLst>
              </p:cNvPr>
              <p:cNvCxnSpPr>
                <a:cxnSpLocks/>
              </p:cNvCxnSpPr>
              <p:nvPr/>
            </p:nvCxnSpPr>
            <p:spPr>
              <a:xfrm>
                <a:off x="3852649" y="5830083"/>
                <a:ext cx="0" cy="4041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DC79476-7902-79D0-F178-FD25EC1A063D}"/>
                  </a:ext>
                </a:extLst>
              </p:cNvPr>
              <p:cNvCxnSpPr>
                <a:cxnSpLocks/>
              </p:cNvCxnSpPr>
              <p:nvPr/>
            </p:nvCxnSpPr>
            <p:spPr>
              <a:xfrm flipH="1">
                <a:off x="3555826" y="5625442"/>
                <a:ext cx="202608" cy="183299"/>
              </a:xfrm>
              <a:prstGeom prst="line">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B4A2A9-5637-81EB-0E48-90F5CE14DA4A}"/>
                  </a:ext>
                </a:extLst>
              </p:cNvPr>
              <p:cNvCxnSpPr>
                <a:cxnSpLocks/>
              </p:cNvCxnSpPr>
              <p:nvPr/>
            </p:nvCxnSpPr>
            <p:spPr>
              <a:xfrm flipH="1">
                <a:off x="3674592" y="5718959"/>
                <a:ext cx="202608" cy="183299"/>
              </a:xfrm>
              <a:prstGeom prst="line">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27F851FE-A3C0-0EC9-26E0-60CC14B11267}"/>
                </a:ext>
              </a:extLst>
            </p:cNvPr>
            <p:cNvSpPr txBox="1"/>
            <p:nvPr/>
          </p:nvSpPr>
          <p:spPr>
            <a:xfrm>
              <a:off x="5205241" y="2630138"/>
              <a:ext cx="666080"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mj-lt"/>
                  <a:cs typeface="#9Slide03 Arima Madurai" panose="00000500000000000000" pitchFamily="2" charset="-93"/>
                  <a:sym typeface="Arial"/>
                </a:rPr>
                <a:t>R</a:t>
              </a:r>
            </a:p>
          </p:txBody>
        </p:sp>
        <p:grpSp>
          <p:nvGrpSpPr>
            <p:cNvPr id="3" name="Group 2">
              <a:extLst>
                <a:ext uri="{FF2B5EF4-FFF2-40B4-BE49-F238E27FC236}">
                  <a16:creationId xmlns:a16="http://schemas.microsoft.com/office/drawing/2014/main" id="{73C4C134-18D4-2623-B111-7D354B16E497}"/>
                </a:ext>
              </a:extLst>
            </p:cNvPr>
            <p:cNvGrpSpPr/>
            <p:nvPr/>
          </p:nvGrpSpPr>
          <p:grpSpPr>
            <a:xfrm flipH="1">
              <a:off x="6155374" y="3043550"/>
              <a:ext cx="666080" cy="627016"/>
              <a:chOff x="5968222" y="3021529"/>
              <a:chExt cx="666080" cy="627016"/>
            </a:xfrm>
          </p:grpSpPr>
          <p:sp>
            <p:nvSpPr>
              <p:cNvPr id="39" name="Rectangle 38">
                <a:extLst>
                  <a:ext uri="{FF2B5EF4-FFF2-40B4-BE49-F238E27FC236}">
                    <a16:creationId xmlns:a16="http://schemas.microsoft.com/office/drawing/2014/main" id="{BB2D88DA-AB20-720A-EFBE-20C441E08F39}"/>
                  </a:ext>
                </a:extLst>
              </p:cNvPr>
              <p:cNvSpPr/>
              <p:nvPr/>
            </p:nvSpPr>
            <p:spPr>
              <a:xfrm>
                <a:off x="6058387" y="3517060"/>
                <a:ext cx="508186" cy="131485"/>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FFFFFF"/>
                  </a:solidFill>
                  <a:effectLst/>
                  <a:uLnTx/>
                  <a:uFillTx/>
                  <a:latin typeface="+mj-lt"/>
                  <a:ea typeface="+mn-ea"/>
                  <a:cs typeface="+mn-cs"/>
                  <a:sym typeface="Arial"/>
                </a:endParaRPr>
              </a:p>
            </p:txBody>
          </p:sp>
          <p:grpSp>
            <p:nvGrpSpPr>
              <p:cNvPr id="40" name="Group 39">
                <a:extLst>
                  <a:ext uri="{FF2B5EF4-FFF2-40B4-BE49-F238E27FC236}">
                    <a16:creationId xmlns:a16="http://schemas.microsoft.com/office/drawing/2014/main" id="{BE7D9695-E80E-BBE6-BC0E-AB1CD71FC18E}"/>
                  </a:ext>
                </a:extLst>
              </p:cNvPr>
              <p:cNvGrpSpPr/>
              <p:nvPr/>
            </p:nvGrpSpPr>
            <p:grpSpPr>
              <a:xfrm>
                <a:off x="5968222" y="3021529"/>
                <a:ext cx="666080" cy="592750"/>
                <a:chOff x="1634310" y="3790732"/>
                <a:chExt cx="467211" cy="415775"/>
              </a:xfrm>
            </p:grpSpPr>
            <p:cxnSp>
              <p:nvCxnSpPr>
                <p:cNvPr id="51" name="Straight Connector 50">
                  <a:extLst>
                    <a:ext uri="{FF2B5EF4-FFF2-40B4-BE49-F238E27FC236}">
                      <a16:creationId xmlns:a16="http://schemas.microsoft.com/office/drawing/2014/main" id="{6C7F2987-40C2-3345-9B83-10070F8030A3}"/>
                    </a:ext>
                  </a:extLst>
                </p:cNvPr>
                <p:cNvCxnSpPr>
                  <a:cxnSpLocks/>
                </p:cNvCxnSpPr>
                <p:nvPr/>
              </p:nvCxnSpPr>
              <p:spPr>
                <a:xfrm>
                  <a:off x="1708686" y="4137517"/>
                  <a:ext cx="345328" cy="0"/>
                </a:xfrm>
                <a:prstGeom prst="line">
                  <a:avLst/>
                </a:prstGeom>
                <a:noFill/>
                <a:ln w="38100" cap="flat" cmpd="sng" algn="ctr">
                  <a:solidFill>
                    <a:srgbClr val="11101B"/>
                  </a:solidFill>
                  <a:prstDash val="solid"/>
                </a:ln>
                <a:effectLst/>
              </p:spPr>
            </p:cxnSp>
            <p:sp>
              <p:nvSpPr>
                <p:cNvPr id="52" name="TextBox 51">
                  <a:extLst>
                    <a:ext uri="{FF2B5EF4-FFF2-40B4-BE49-F238E27FC236}">
                      <a16:creationId xmlns:a16="http://schemas.microsoft.com/office/drawing/2014/main" id="{BB2B3E89-42BC-BE9D-B748-9DB9E5BA682B}"/>
                    </a:ext>
                  </a:extLst>
                </p:cNvPr>
                <p:cNvSpPr txBox="1"/>
                <p:nvPr/>
              </p:nvSpPr>
              <p:spPr>
                <a:xfrm>
                  <a:off x="1634310" y="3790732"/>
                  <a:ext cx="467211" cy="28065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mj-lt"/>
                      <a:cs typeface="#9Slide03 Arima Madurai" panose="00000500000000000000" pitchFamily="2" charset="-93"/>
                      <a:sym typeface="Arial"/>
                    </a:rPr>
                    <a:t>K</a:t>
                  </a:r>
                </a:p>
              </p:txBody>
            </p:sp>
            <p:sp>
              <p:nvSpPr>
                <p:cNvPr id="53" name="Oval 52">
                  <a:extLst>
                    <a:ext uri="{FF2B5EF4-FFF2-40B4-BE49-F238E27FC236}">
                      <a16:creationId xmlns:a16="http://schemas.microsoft.com/office/drawing/2014/main" id="{885CAA53-AB14-E9A0-AC04-58BA62DAC1CF}"/>
                    </a:ext>
                  </a:extLst>
                </p:cNvPr>
                <p:cNvSpPr/>
                <p:nvPr/>
              </p:nvSpPr>
              <p:spPr>
                <a:xfrm>
                  <a:off x="2043650" y="4149863"/>
                  <a:ext cx="56644" cy="56644"/>
                </a:xfrm>
                <a:prstGeom prst="ellipse">
                  <a:avLst/>
                </a:prstGeom>
                <a:solidFill>
                  <a:srgbClr val="11101B"/>
                </a:solidFill>
                <a:ln w="19050" cap="flat" cmpd="sng" algn="ctr">
                  <a:solidFill>
                    <a:srgbClr val="11101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sym typeface="Arial"/>
                  </a:endParaRPr>
                </a:p>
              </p:txBody>
            </p:sp>
            <p:sp>
              <p:nvSpPr>
                <p:cNvPr id="54" name="Oval 53">
                  <a:extLst>
                    <a:ext uri="{FF2B5EF4-FFF2-40B4-BE49-F238E27FC236}">
                      <a16:creationId xmlns:a16="http://schemas.microsoft.com/office/drawing/2014/main" id="{B93C47F7-0772-A9CF-619A-6F3BC5175FAB}"/>
                    </a:ext>
                  </a:extLst>
                </p:cNvPr>
                <p:cNvSpPr/>
                <p:nvPr/>
              </p:nvSpPr>
              <p:spPr>
                <a:xfrm>
                  <a:off x="1680364" y="4149863"/>
                  <a:ext cx="56644" cy="56644"/>
                </a:xfrm>
                <a:prstGeom prst="ellipse">
                  <a:avLst/>
                </a:prstGeom>
                <a:solidFill>
                  <a:srgbClr val="11101B"/>
                </a:solidFill>
                <a:ln w="19050" cap="flat" cmpd="sng" algn="ctr">
                  <a:solidFill>
                    <a:srgbClr val="11101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sym typeface="Arial"/>
                  </a:endParaRPr>
                </a:p>
              </p:txBody>
            </p:sp>
          </p:grpSp>
        </p:grpSp>
        <p:sp>
          <p:nvSpPr>
            <p:cNvPr id="4" name="TextBox 3">
              <a:extLst>
                <a:ext uri="{FF2B5EF4-FFF2-40B4-BE49-F238E27FC236}">
                  <a16:creationId xmlns:a16="http://schemas.microsoft.com/office/drawing/2014/main" id="{6D6C83A1-2AB7-2BF0-7A66-C9B78EDE5C39}"/>
                </a:ext>
              </a:extLst>
            </p:cNvPr>
            <p:cNvSpPr txBox="1"/>
            <p:nvPr/>
          </p:nvSpPr>
          <p:spPr>
            <a:xfrm>
              <a:off x="6684120" y="1215037"/>
              <a:ext cx="666080"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000" dirty="0">
                  <a:latin typeface="+mj-lt"/>
                  <a:cs typeface="#9Slide03 Arima Madurai" panose="00000500000000000000" pitchFamily="2" charset="-93"/>
                </a:rPr>
                <a:t>Đ</a:t>
              </a:r>
              <a:endParaRPr kumimoji="0" lang="en-US" sz="2000" b="0" i="0" u="none" strike="noStrike" kern="0" cap="none" spc="0" normalizeH="0" baseline="0" noProof="0" dirty="0">
                <a:ln>
                  <a:noFill/>
                </a:ln>
                <a:solidFill>
                  <a:srgbClr val="000000"/>
                </a:solidFill>
                <a:effectLst/>
                <a:uLnTx/>
                <a:uFillTx/>
                <a:latin typeface="+mj-lt"/>
                <a:cs typeface="#9Slide03 Arima Madurai" panose="00000500000000000000" pitchFamily="2" charset="-93"/>
                <a:sym typeface="Arial"/>
              </a:endParaRPr>
            </a:p>
          </p:txBody>
        </p:sp>
      </p:grpSp>
    </p:spTree>
    <p:extLst>
      <p:ext uri="{BB962C8B-B14F-4D97-AF65-F5344CB8AC3E}">
        <p14:creationId xmlns:p14="http://schemas.microsoft.com/office/powerpoint/2010/main" val="29219464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5">
                                            <p:txEl>
                                              <p:pRg st="0" end="0"/>
                                            </p:txEl>
                                          </p:spTgt>
                                        </p:tgtEl>
                                        <p:attrNameLst>
                                          <p:attrName>style.visibility</p:attrName>
                                        </p:attrNameLst>
                                      </p:cBhvr>
                                      <p:to>
                                        <p:strVal val="visible"/>
                                      </p:to>
                                    </p:set>
                                    <p:animEffect transition="in" filter="wipe(left)">
                                      <p:cBhvr>
                                        <p:cTn id="7" dur="500"/>
                                        <p:tgtEl>
                                          <p:spTgt spid="65">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6">
                                            <p:txEl>
                                              <p:pRg st="0" end="0"/>
                                            </p:txEl>
                                          </p:spTgt>
                                        </p:tgtEl>
                                        <p:attrNameLst>
                                          <p:attrName>style.visibility</p:attrName>
                                        </p:attrNameLst>
                                      </p:cBhvr>
                                      <p:to>
                                        <p:strVal val="visible"/>
                                      </p:to>
                                    </p:set>
                                    <p:animEffect transition="in" filter="wipe(up)">
                                      <p:cBhvr>
                                        <p:cTn id="11" dur="500"/>
                                        <p:tgtEl>
                                          <p:spTgt spid="6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8">
                                            <p:txEl>
                                              <p:pRg st="0" end="0"/>
                                            </p:txEl>
                                          </p:spTgt>
                                        </p:tgtEl>
                                        <p:attrNameLst>
                                          <p:attrName>style.visibility</p:attrName>
                                        </p:attrNameLst>
                                      </p:cBhvr>
                                      <p:to>
                                        <p:strVal val="visible"/>
                                      </p:to>
                                    </p:set>
                                    <p:animEffect transition="in" filter="wipe(left)">
                                      <p:cBhvr>
                                        <p:cTn id="16"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uild="p"/>
      <p:bldP spid="66" grpId="0" build="p"/>
      <p:bldP spid="68"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100000"/>
                    </a14:imgEffect>
                  </a14:imgLayer>
                </a14:imgProps>
              </a:ext>
            </a:extLst>
          </a:blip>
          <a:srcRect/>
          <a:stretch>
            <a:fillRect l="-3000" r="-3000"/>
          </a:stretch>
        </a:blipFill>
        <a:effectLst/>
      </p:bgPr>
    </p:bg>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7F4414BA-2A30-4FF1-8763-83B8669B49C2}"/>
              </a:ext>
            </a:extLst>
          </p:cNvPr>
          <p:cNvSpPr txBox="1"/>
          <p:nvPr/>
        </p:nvSpPr>
        <p:spPr>
          <a:xfrm>
            <a:off x="184679" y="461199"/>
            <a:ext cx="8758079" cy="4656594"/>
          </a:xfrm>
          <a:prstGeom prst="roundRect">
            <a:avLst>
              <a:gd name="adj" fmla="val 10564"/>
            </a:avLst>
          </a:prstGeom>
          <a:solidFill>
            <a:schemeClr val="bg1">
              <a:alpha val="70000"/>
            </a:schemeClr>
          </a:solidFill>
        </p:spPr>
        <p:txBody>
          <a:bodyPr wrap="square" rtlCol="0">
            <a:spAutoFit/>
          </a:bodyPr>
          <a:lstStyle/>
          <a:p>
            <a:pPr defTabSz="316505">
              <a:buClrTx/>
              <a:defRPr/>
            </a:pPr>
            <a:r>
              <a:rPr lang="en-US" i="1" kern="1200" dirty="0" err="1">
                <a:solidFill>
                  <a:prstClr val="black"/>
                </a:solidFill>
                <a:effectLst>
                  <a:glow>
                    <a:prstClr val="white"/>
                  </a:glow>
                </a:effectLst>
                <a:latin typeface="Roboto" panose="02000000000000000000" pitchFamily="2" charset="0"/>
                <a:ea typeface="+mn-ea"/>
                <a:cs typeface="+mn-cs"/>
              </a:rPr>
              <a:t>Bước</a:t>
            </a:r>
            <a:r>
              <a:rPr lang="en-US" i="1" kern="1200" dirty="0">
                <a:solidFill>
                  <a:prstClr val="black"/>
                </a:solidFill>
                <a:effectLst>
                  <a:glow>
                    <a:prstClr val="white"/>
                  </a:glow>
                </a:effectLst>
                <a:latin typeface="Roboto" panose="02000000000000000000" pitchFamily="2" charset="0"/>
                <a:ea typeface="+mn-ea"/>
                <a:cs typeface="+mn-cs"/>
              </a:rPr>
              <a:t> 1 (</a:t>
            </a:r>
            <a:r>
              <a:rPr lang="en-US" i="1" kern="1200" dirty="0" err="1">
                <a:solidFill>
                  <a:prstClr val="black"/>
                </a:solidFill>
                <a:effectLst>
                  <a:glow>
                    <a:prstClr val="white"/>
                  </a:glow>
                </a:effectLst>
                <a:latin typeface="Roboto" panose="02000000000000000000" pitchFamily="2" charset="0"/>
                <a:ea typeface="+mn-ea"/>
                <a:cs typeface="+mn-cs"/>
              </a:rPr>
              <a:t>Phân</a:t>
            </a:r>
            <a:r>
              <a:rPr lang="en-US" i="1" kern="1200" dirty="0">
                <a:solidFill>
                  <a:prstClr val="black"/>
                </a:solidFill>
                <a:effectLst>
                  <a:glow>
                    <a:prstClr val="white"/>
                  </a:glow>
                </a:effectLst>
                <a:latin typeface="Roboto" panose="02000000000000000000" pitchFamily="2" charset="0"/>
                <a:ea typeface="+mn-ea"/>
                <a:cs typeface="+mn-cs"/>
              </a:rPr>
              <a:t> </a:t>
            </a:r>
            <a:r>
              <a:rPr lang="en-US" i="1" kern="1200" dirty="0" err="1">
                <a:solidFill>
                  <a:prstClr val="black"/>
                </a:solidFill>
                <a:effectLst>
                  <a:glow>
                    <a:prstClr val="white"/>
                  </a:glow>
                </a:effectLst>
                <a:latin typeface="Roboto" panose="02000000000000000000" pitchFamily="2" charset="0"/>
                <a:ea typeface="+mn-ea"/>
                <a:cs typeface="+mn-cs"/>
              </a:rPr>
              <a:t>nhóm</a:t>
            </a:r>
            <a:r>
              <a:rPr lang="en-US" i="1" kern="1200" dirty="0">
                <a:solidFill>
                  <a:prstClr val="black"/>
                </a:solidFill>
                <a:effectLst>
                  <a:glow>
                    <a:prstClr val="white"/>
                  </a:glow>
                </a:effectLst>
                <a:latin typeface="Roboto" panose="02000000000000000000" pitchFamily="2" charset="0"/>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Giáo</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viên</a:t>
            </a:r>
            <a:r>
              <a:rPr lang="en-US" i="1" kern="1200" dirty="0">
                <a:solidFill>
                  <a:prstClr val="black"/>
                </a:solidFill>
                <a:effectLst>
                  <a:glow>
                    <a:prstClr val="white"/>
                  </a:glow>
                </a:effectLst>
                <a:latin typeface="Asap" panose="020B0604020202020204" charset="-93"/>
                <a:ea typeface="+mn-ea"/>
                <a:cs typeface="+mn-cs"/>
              </a:rPr>
              <a:t> chia </a:t>
            </a:r>
            <a:r>
              <a:rPr lang="en-US" i="1" kern="1200" dirty="0" err="1">
                <a:solidFill>
                  <a:prstClr val="black"/>
                </a:solidFill>
                <a:effectLst>
                  <a:glow>
                    <a:prstClr val="white"/>
                  </a:glow>
                </a:effectLst>
                <a:latin typeface="Asap" panose="020B0604020202020204" charset="-93"/>
                <a:ea typeface="+mn-ea"/>
                <a:cs typeface="+mn-cs"/>
              </a:rPr>
              <a:t>lớp</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làm</a:t>
            </a:r>
            <a:r>
              <a:rPr lang="en-US" i="1" kern="1200" dirty="0">
                <a:solidFill>
                  <a:prstClr val="black"/>
                </a:solidFill>
                <a:effectLst>
                  <a:glow>
                    <a:prstClr val="white"/>
                  </a:glow>
                </a:effectLst>
                <a:latin typeface="Asap" panose="020B0604020202020204" charset="-93"/>
                <a:ea typeface="+mn-ea"/>
                <a:cs typeface="+mn-cs"/>
              </a:rPr>
              <a:t> 4 </a:t>
            </a:r>
            <a:r>
              <a:rPr lang="en-US" i="1" kern="1200" dirty="0" err="1">
                <a:solidFill>
                  <a:prstClr val="black"/>
                </a:solidFill>
                <a:effectLst>
                  <a:glow>
                    <a:prstClr val="white"/>
                  </a:glow>
                </a:effectLst>
                <a:latin typeface="Asap" panose="020B0604020202020204" charset="-93"/>
                <a:ea typeface="+mn-ea"/>
                <a:cs typeface="+mn-cs"/>
              </a:rPr>
              <a:t>nhóm</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Mỗi</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nhóm</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được</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phát</a:t>
            </a:r>
            <a:r>
              <a:rPr lang="en-US" i="1" kern="1200" dirty="0">
                <a:solidFill>
                  <a:prstClr val="black"/>
                </a:solidFill>
                <a:effectLst>
                  <a:glow>
                    <a:prstClr val="white"/>
                  </a:glow>
                </a:effectLst>
                <a:latin typeface="Asap" panose="020B0604020202020204" charset="-93"/>
                <a:ea typeface="+mn-ea"/>
                <a:cs typeface="+mn-cs"/>
              </a:rPr>
              <a:t> 2 </a:t>
            </a:r>
            <a:r>
              <a:rPr lang="en-US" i="1" kern="1200" dirty="0" err="1">
                <a:solidFill>
                  <a:prstClr val="black"/>
                </a:solidFill>
                <a:effectLst>
                  <a:glow>
                    <a:prstClr val="white"/>
                  </a:glow>
                </a:effectLst>
                <a:latin typeface="Asap" panose="020B0604020202020204" charset="-93"/>
                <a:ea typeface="+mn-ea"/>
                <a:cs typeface="+mn-cs"/>
              </a:rPr>
              <a:t>tấm</a:t>
            </a:r>
            <a:r>
              <a:rPr lang="en-US" i="1" kern="1200" dirty="0">
                <a:solidFill>
                  <a:prstClr val="black"/>
                </a:solidFill>
                <a:effectLst>
                  <a:glow>
                    <a:prstClr val="white"/>
                  </a:glow>
                </a:effectLst>
                <a:latin typeface="Asap" panose="020B0604020202020204" charset="-93"/>
                <a:ea typeface="+mn-ea"/>
                <a:cs typeface="+mn-cs"/>
              </a:rPr>
              <a:t> “ĐOÁN ĐÚNG TRÚNG Ý”. </a:t>
            </a:r>
            <a:r>
              <a:rPr lang="en-US" i="1" kern="1200" dirty="0" err="1">
                <a:solidFill>
                  <a:prstClr val="black"/>
                </a:solidFill>
                <a:effectLst>
                  <a:glow>
                    <a:prstClr val="white"/>
                  </a:glow>
                </a:effectLst>
                <a:latin typeface="Asap" panose="020B0604020202020204" charset="-93"/>
                <a:ea typeface="+mn-ea"/>
                <a:cs typeface="+mn-cs"/>
              </a:rPr>
              <a:t>Giáo</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viên</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cho</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học</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sinh</a:t>
            </a:r>
            <a:r>
              <a:rPr lang="en-US" i="1" kern="1200" dirty="0">
                <a:solidFill>
                  <a:prstClr val="black"/>
                </a:solidFill>
                <a:effectLst>
                  <a:glow>
                    <a:prstClr val="white"/>
                  </a:glow>
                </a:effectLst>
                <a:latin typeface="Asap" panose="020B0604020202020204" charset="-93"/>
                <a:ea typeface="+mn-ea"/>
                <a:cs typeface="+mn-cs"/>
              </a:rPr>
              <a:t> 30s </a:t>
            </a:r>
            <a:r>
              <a:rPr lang="en-US" i="1" kern="1200" dirty="0" err="1">
                <a:solidFill>
                  <a:prstClr val="black"/>
                </a:solidFill>
                <a:effectLst>
                  <a:glow>
                    <a:prstClr val="white"/>
                  </a:glow>
                </a:effectLst>
                <a:latin typeface="Asap" panose="020B0604020202020204" charset="-93"/>
                <a:ea typeface="+mn-ea"/>
                <a:cs typeface="+mn-cs"/>
              </a:rPr>
              <a:t>để</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nhìn</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tổng</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quan</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hình</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minh</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họa</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và</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yêu</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cầu</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mỗi</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nhóm</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có</a:t>
            </a:r>
            <a:r>
              <a:rPr lang="en-US" i="1" kern="1200" dirty="0">
                <a:solidFill>
                  <a:prstClr val="black"/>
                </a:solidFill>
                <a:effectLst>
                  <a:glow>
                    <a:prstClr val="white"/>
                  </a:glow>
                </a:effectLst>
                <a:latin typeface="Asap" panose="020B0604020202020204" charset="-93"/>
                <a:ea typeface="+mn-ea"/>
                <a:cs typeface="+mn-cs"/>
              </a:rPr>
              <a:t> 1’ </a:t>
            </a:r>
            <a:r>
              <a:rPr lang="en-US" i="1" kern="1200" dirty="0" err="1">
                <a:solidFill>
                  <a:prstClr val="black"/>
                </a:solidFill>
                <a:effectLst>
                  <a:glow>
                    <a:prstClr val="white"/>
                  </a:glow>
                </a:effectLst>
                <a:latin typeface="Asap" panose="020B0604020202020204" charset="-93"/>
                <a:ea typeface="+mn-ea"/>
                <a:cs typeface="+mn-cs"/>
              </a:rPr>
              <a:t>để</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chọn</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ra</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một</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đội</a:t>
            </a:r>
            <a:r>
              <a:rPr lang="en-US" i="1" kern="1200" dirty="0">
                <a:solidFill>
                  <a:prstClr val="black"/>
                </a:solidFill>
                <a:effectLst>
                  <a:glow>
                    <a:prstClr val="white"/>
                  </a:glow>
                </a:effectLst>
                <a:latin typeface="Asap" panose="020B0604020202020204" charset="-93"/>
                <a:ea typeface="+mn-ea"/>
                <a:cs typeface="+mn-cs"/>
              </a:rPr>
              <a:t> 1 </a:t>
            </a:r>
            <a:r>
              <a:rPr lang="en-US" i="1" kern="1200" dirty="0" err="1">
                <a:solidFill>
                  <a:prstClr val="black"/>
                </a:solidFill>
                <a:effectLst>
                  <a:glow>
                    <a:prstClr val="white"/>
                  </a:glow>
                </a:effectLst>
                <a:latin typeface="Asap" panose="020B0604020202020204" charset="-93"/>
                <a:ea typeface="+mn-ea"/>
                <a:cs typeface="+mn-cs"/>
              </a:rPr>
              <a:t>cặp</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ăn</a:t>
            </a:r>
            <a:r>
              <a:rPr lang="en-US" i="1" kern="1200" dirty="0">
                <a:solidFill>
                  <a:prstClr val="black"/>
                </a:solidFill>
                <a:effectLst>
                  <a:glow>
                    <a:prstClr val="white"/>
                  </a:glow>
                </a:effectLst>
                <a:latin typeface="Asap" panose="020B0604020202020204" charset="-93"/>
                <a:ea typeface="+mn-ea"/>
                <a:cs typeface="+mn-cs"/>
              </a:rPr>
              <a:t> ý </a:t>
            </a:r>
            <a:r>
              <a:rPr lang="en-US" i="1" kern="1200" dirty="0" err="1">
                <a:solidFill>
                  <a:prstClr val="black"/>
                </a:solidFill>
                <a:effectLst>
                  <a:glow>
                    <a:prstClr val="white"/>
                  </a:glow>
                </a:effectLst>
                <a:latin typeface="Asap" panose="020B0604020202020204" charset="-93"/>
                <a:ea typeface="+mn-ea"/>
                <a:cs typeface="+mn-cs"/>
              </a:rPr>
              <a:t>với</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nhau</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để</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tham</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gia</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Kèm</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danh</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sách</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thành</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viên</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tham</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gia</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nếu</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cho</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điểm</a:t>
            </a:r>
            <a:r>
              <a:rPr lang="en-US" i="1" kern="1200" dirty="0">
                <a:solidFill>
                  <a:prstClr val="black"/>
                </a:solidFill>
                <a:effectLst>
                  <a:glow>
                    <a:prstClr val="white"/>
                  </a:glow>
                </a:effectLst>
                <a:latin typeface="Asap" panose="020B0604020202020204" charset="-93"/>
                <a:ea typeface="+mn-ea"/>
                <a:cs typeface="+mn-cs"/>
              </a:rPr>
              <a:t>).</a:t>
            </a:r>
          </a:p>
          <a:p>
            <a:pPr defTabSz="316505">
              <a:buClrTx/>
              <a:defRPr/>
            </a:pPr>
            <a:r>
              <a:rPr lang="en-US" i="1" kern="1200" dirty="0" err="1">
                <a:solidFill>
                  <a:prstClr val="black"/>
                </a:solidFill>
                <a:effectLst>
                  <a:glow>
                    <a:prstClr val="white"/>
                  </a:glow>
                </a:effectLst>
                <a:latin typeface="Roboto" panose="02000000000000000000" pitchFamily="2" charset="0"/>
                <a:ea typeface="+mn-ea"/>
                <a:cs typeface="+mn-cs"/>
              </a:rPr>
              <a:t>Bước</a:t>
            </a:r>
            <a:r>
              <a:rPr lang="en-US" i="1" kern="1200" dirty="0">
                <a:solidFill>
                  <a:prstClr val="black"/>
                </a:solidFill>
                <a:effectLst>
                  <a:glow>
                    <a:prstClr val="white"/>
                  </a:glow>
                </a:effectLst>
                <a:latin typeface="Roboto" panose="02000000000000000000" pitchFamily="2" charset="0"/>
                <a:ea typeface="+mn-ea"/>
                <a:cs typeface="+mn-cs"/>
              </a:rPr>
              <a:t> 2 (</a:t>
            </a:r>
            <a:r>
              <a:rPr lang="en-US" i="1" kern="1200" dirty="0" err="1">
                <a:solidFill>
                  <a:prstClr val="black"/>
                </a:solidFill>
                <a:effectLst>
                  <a:glow>
                    <a:prstClr val="white"/>
                  </a:glow>
                </a:effectLst>
                <a:latin typeface="Roboto" panose="02000000000000000000" pitchFamily="2" charset="0"/>
                <a:ea typeface="+mn-ea"/>
                <a:cs typeface="+mn-cs"/>
              </a:rPr>
              <a:t>Diễn</a:t>
            </a:r>
            <a:r>
              <a:rPr lang="en-US" i="1" kern="1200" dirty="0">
                <a:solidFill>
                  <a:prstClr val="black"/>
                </a:solidFill>
                <a:effectLst>
                  <a:glow>
                    <a:prstClr val="white"/>
                  </a:glow>
                </a:effectLst>
                <a:latin typeface="Roboto" panose="02000000000000000000" pitchFamily="2" charset="0"/>
                <a:ea typeface="+mn-ea"/>
                <a:cs typeface="+mn-cs"/>
              </a:rPr>
              <a:t> </a:t>
            </a:r>
            <a:r>
              <a:rPr lang="en-US" i="1" kern="1200" dirty="0" err="1">
                <a:solidFill>
                  <a:prstClr val="black"/>
                </a:solidFill>
                <a:effectLst>
                  <a:glow>
                    <a:prstClr val="white"/>
                  </a:glow>
                </a:effectLst>
                <a:latin typeface="Roboto" panose="02000000000000000000" pitchFamily="2" charset="0"/>
                <a:ea typeface="+mn-ea"/>
                <a:cs typeface="+mn-cs"/>
              </a:rPr>
              <a:t>biến</a:t>
            </a:r>
            <a:r>
              <a:rPr lang="en-US" i="1" kern="1200" dirty="0">
                <a:solidFill>
                  <a:prstClr val="black"/>
                </a:solidFill>
                <a:effectLst>
                  <a:glow>
                    <a:prstClr val="white"/>
                  </a:glow>
                </a:effectLst>
                <a:latin typeface="Roboto" panose="02000000000000000000" pitchFamily="2" charset="0"/>
                <a:ea typeface="+mn-ea"/>
                <a:cs typeface="+mn-cs"/>
              </a:rPr>
              <a:t>):</a:t>
            </a:r>
            <a:r>
              <a:rPr lang="en-US" i="1" kern="1200" dirty="0">
                <a:solidFill>
                  <a:prstClr val="black"/>
                </a:solidFill>
                <a:effectLst>
                  <a:glow>
                    <a:prstClr val="white"/>
                  </a:glow>
                </a:effectLst>
                <a:latin typeface="Asap" panose="020B0604020202020204" charset="-93"/>
                <a:ea typeface="+mn-ea"/>
                <a:cs typeface="+mn-cs"/>
              </a:rPr>
              <a:t> </a:t>
            </a:r>
          </a:p>
          <a:p>
            <a:pPr marL="91846" indent="-91846" defTabSz="316505">
              <a:buClrTx/>
              <a:buFont typeface="Arial" panose="020B0604020202020204" pitchFamily="34" charset="0"/>
              <a:buChar char="•"/>
              <a:defRPr/>
            </a:pPr>
            <a:r>
              <a:rPr lang="en-US" i="1" kern="1200" dirty="0" err="1">
                <a:solidFill>
                  <a:prstClr val="black"/>
                </a:solidFill>
                <a:effectLst>
                  <a:glow>
                    <a:prstClr val="white"/>
                  </a:glow>
                </a:effectLst>
                <a:latin typeface="Asap" panose="020B0604020202020204" charset="-93"/>
                <a:ea typeface="+mn-ea"/>
                <a:cs typeface="+mn-cs"/>
              </a:rPr>
              <a:t>Yêu</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cầu</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cặp</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thứ</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nhất</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chọn</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ra</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một</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người</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mô</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tả</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và</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một</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người</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đoán</a:t>
            </a:r>
            <a:r>
              <a:rPr lang="en-US" i="1" kern="1200" dirty="0">
                <a:solidFill>
                  <a:prstClr val="black"/>
                </a:solidFill>
                <a:effectLst>
                  <a:glow>
                    <a:prstClr val="white"/>
                  </a:glow>
                </a:effectLst>
                <a:latin typeface="Asap" panose="020B0604020202020204" charset="-93"/>
                <a:ea typeface="+mn-ea"/>
                <a:cs typeface="+mn-cs"/>
              </a:rPr>
              <a:t> ý”:</a:t>
            </a:r>
          </a:p>
          <a:p>
            <a:pPr marL="244922" lvl="1" defTabSz="316505">
              <a:buClrTx/>
              <a:defRPr/>
            </a:pPr>
            <a:r>
              <a:rPr lang="en-US" i="1" kern="1200" dirty="0">
                <a:solidFill>
                  <a:prstClr val="black"/>
                </a:solidFill>
                <a:effectLst>
                  <a:glow>
                    <a:prstClr val="white"/>
                  </a:glow>
                </a:effectLst>
                <a:latin typeface="Asap" panose="020B0604020202020204" charset="-93"/>
                <a:ea typeface="+mn-ea"/>
                <a:cs typeface="+mn-cs"/>
              </a:rPr>
              <a:t>+ “N</a:t>
            </a:r>
            <a:r>
              <a:rPr lang="vi-VN" i="1" kern="1200" dirty="0">
                <a:solidFill>
                  <a:prstClr val="black"/>
                </a:solidFill>
                <a:effectLst>
                  <a:glow>
                    <a:prstClr val="white"/>
                  </a:glow>
                </a:effectLst>
                <a:latin typeface="Asap" panose="020B0604020202020204" charset="-93"/>
                <a:ea typeface="+mn-ea"/>
                <a:cs typeface="+mn-cs"/>
              </a:rPr>
              <a:t>gười mô tả”</a:t>
            </a:r>
            <a:r>
              <a:rPr lang="en-US" i="1" kern="1200" dirty="0">
                <a:solidFill>
                  <a:prstClr val="black"/>
                </a:solidFill>
                <a:effectLst>
                  <a:glow>
                    <a:prstClr val="white"/>
                  </a:glow>
                </a:effectLst>
                <a:latin typeface="Asap" panose="020B0604020202020204" charset="-93"/>
                <a:ea typeface="+mn-ea"/>
                <a:cs typeface="+mn-cs"/>
              </a:rPr>
              <a:t>:</a:t>
            </a:r>
            <a:r>
              <a:rPr lang="vi-VN" i="1" kern="1200" dirty="0">
                <a:solidFill>
                  <a:prstClr val="black"/>
                </a:solidFill>
                <a:effectLst>
                  <a:glow>
                    <a:prstClr val="white"/>
                  </a:glow>
                </a:effectLst>
                <a:latin typeface="Asap" panose="020B0604020202020204" charset="-93"/>
                <a:ea typeface="+mn-ea"/>
                <a:cs typeface="+mn-cs"/>
              </a:rPr>
              <a:t> nhìn hình giáo viên cung cấp và dòng chữ chú thích về hình ảnh đó; người này sẽ mô tả lại bằng tất cả ngôn từ và âm thanh mình có thể tạo ra để cho người kia hiểu ý mình muốn nói; tuy nhiên không được nhắc bất kì một chữ nào nằm trong dòng chữ chú thích về hình ảnh; nếu vi phạm, các đội khác được nhận +10 điểm mỗi lần như vậy. </a:t>
            </a:r>
            <a:endParaRPr lang="en-US" i="1" kern="1200" dirty="0">
              <a:solidFill>
                <a:prstClr val="black"/>
              </a:solidFill>
              <a:effectLst>
                <a:glow>
                  <a:prstClr val="white"/>
                </a:glow>
              </a:effectLst>
              <a:latin typeface="Asap" panose="020B0604020202020204" charset="-93"/>
              <a:ea typeface="+mn-ea"/>
              <a:cs typeface="+mn-cs"/>
            </a:endParaRPr>
          </a:p>
          <a:p>
            <a:pPr marL="244922" lvl="1" defTabSz="316505">
              <a:buClrTx/>
              <a:defRPr/>
            </a:pPr>
            <a:r>
              <a:rPr lang="en-US" i="1" kern="1200" dirty="0">
                <a:solidFill>
                  <a:prstClr val="black"/>
                </a:solidFill>
                <a:effectLst>
                  <a:glow>
                    <a:prstClr val="white"/>
                  </a:glow>
                </a:effectLst>
                <a:latin typeface="Asap" panose="020B0604020202020204" charset="-93"/>
                <a:ea typeface="+mn-ea"/>
                <a:cs typeface="+mn-cs"/>
              </a:rPr>
              <a:t>+ “N</a:t>
            </a:r>
            <a:r>
              <a:rPr lang="vi-VN" i="1" kern="1200" dirty="0">
                <a:solidFill>
                  <a:prstClr val="black"/>
                </a:solidFill>
                <a:effectLst>
                  <a:glow>
                    <a:prstClr val="white"/>
                  </a:glow>
                </a:effectLst>
                <a:latin typeface="Asap" panose="020B0604020202020204" charset="-93"/>
                <a:ea typeface="+mn-ea"/>
                <a:cs typeface="+mn-cs"/>
              </a:rPr>
              <a:t>gười đoán ý”</a:t>
            </a:r>
            <a:r>
              <a:rPr lang="en-US" i="1" kern="1200" dirty="0">
                <a:solidFill>
                  <a:prstClr val="black"/>
                </a:solidFill>
                <a:effectLst>
                  <a:glow>
                    <a:prstClr val="white"/>
                  </a:glow>
                </a:effectLst>
                <a:latin typeface="Asap" panose="020B0604020202020204" charset="-93"/>
                <a:ea typeface="+mn-ea"/>
                <a:cs typeface="+mn-cs"/>
              </a:rPr>
              <a:t>:</a:t>
            </a:r>
            <a:r>
              <a:rPr lang="vi-VN" i="1" kern="1200" dirty="0">
                <a:solidFill>
                  <a:prstClr val="black"/>
                </a:solidFill>
                <a:effectLst>
                  <a:glow>
                    <a:prstClr val="white"/>
                  </a:glow>
                </a:effectLst>
                <a:latin typeface="Asap" panose="020B0604020202020204" charset="-93"/>
                <a:ea typeface="+mn-ea"/>
                <a:cs typeface="+mn-cs"/>
              </a:rPr>
              <a:t> bị bịt mắt lại và không thể thấy gì cả, phải cố lắng nghe thông tin từ “người mô tả”, và nói ra dòng chữ chú thích của hình; có thể nói từng chữ cũng được. Nếu </a:t>
            </a:r>
            <a:r>
              <a:rPr lang="en-US" i="1" kern="1200" dirty="0" err="1">
                <a:solidFill>
                  <a:prstClr val="black"/>
                </a:solidFill>
                <a:effectLst>
                  <a:glow>
                    <a:prstClr val="white"/>
                  </a:glow>
                </a:effectLst>
                <a:latin typeface="Asap" panose="020B0604020202020204" charset="-93"/>
                <a:ea typeface="+mn-ea"/>
                <a:cs typeface="+mn-cs"/>
              </a:rPr>
              <a:t>nói</a:t>
            </a:r>
            <a:r>
              <a:rPr lang="vi-VN" i="1" kern="1200" dirty="0">
                <a:solidFill>
                  <a:prstClr val="black"/>
                </a:solidFill>
                <a:effectLst>
                  <a:glow>
                    <a:prstClr val="white"/>
                  </a:glow>
                </a:effectLst>
                <a:latin typeface="Asap" panose="020B0604020202020204" charset="-93"/>
                <a:ea typeface="+mn-ea"/>
                <a:cs typeface="+mn-cs"/>
              </a:rPr>
              <a:t> được hết các chữ trong dòng chữ sẽ được 30 điểm, không đoán một được chữ sẽ giảm -10 điểm</a:t>
            </a:r>
            <a:r>
              <a:rPr lang="en-US" i="1" kern="1200" dirty="0">
                <a:solidFill>
                  <a:prstClr val="black"/>
                </a:solidFill>
                <a:effectLst>
                  <a:glow>
                    <a:prstClr val="white"/>
                  </a:glow>
                </a:effectLst>
                <a:latin typeface="Asap" panose="020B0604020202020204" charset="-93"/>
                <a:ea typeface="+mn-ea"/>
                <a:cs typeface="+mn-cs"/>
              </a:rPr>
              <a:t>.</a:t>
            </a:r>
          </a:p>
          <a:p>
            <a:pPr marL="91846" indent="-91846" defTabSz="316505">
              <a:buClrTx/>
              <a:buFont typeface="Arial" panose="020B0604020202020204" pitchFamily="34" charset="0"/>
              <a:buChar char="•"/>
              <a:defRPr/>
            </a:pPr>
            <a:r>
              <a:rPr lang="en-US" i="1" kern="1200" dirty="0">
                <a:solidFill>
                  <a:prstClr val="black"/>
                </a:solidFill>
                <a:effectLst>
                  <a:glow>
                    <a:prstClr val="white"/>
                  </a:glow>
                </a:effectLst>
                <a:latin typeface="Asap" panose="020B0604020202020204" charset="-93"/>
                <a:ea typeface="+mn-ea"/>
                <a:cs typeface="+mn-cs"/>
              </a:rPr>
              <a:t>2 </a:t>
            </a:r>
            <a:r>
              <a:rPr lang="en-US" i="1" kern="1200" dirty="0" err="1">
                <a:solidFill>
                  <a:prstClr val="black"/>
                </a:solidFill>
                <a:effectLst>
                  <a:glow>
                    <a:prstClr val="white"/>
                  </a:glow>
                </a:effectLst>
                <a:latin typeface="Asap" panose="020B0604020202020204" charset="-93"/>
                <a:ea typeface="+mn-ea"/>
                <a:cs typeface="+mn-cs"/>
              </a:rPr>
              <a:t>người</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có</a:t>
            </a:r>
            <a:r>
              <a:rPr lang="en-US" i="1" kern="1200" dirty="0">
                <a:solidFill>
                  <a:prstClr val="black"/>
                </a:solidFill>
                <a:effectLst>
                  <a:glow>
                    <a:prstClr val="white"/>
                  </a:glow>
                </a:effectLst>
                <a:latin typeface="Asap" panose="020B0604020202020204" charset="-93"/>
                <a:ea typeface="+mn-ea"/>
                <a:cs typeface="+mn-cs"/>
              </a:rPr>
              <a:t> 1’30s </a:t>
            </a:r>
            <a:r>
              <a:rPr lang="en-US" i="1" kern="1200" dirty="0" err="1">
                <a:solidFill>
                  <a:prstClr val="black"/>
                </a:solidFill>
                <a:effectLst>
                  <a:glow>
                    <a:prstClr val="white"/>
                  </a:glow>
                </a:effectLst>
                <a:latin typeface="Asap" panose="020B0604020202020204" charset="-93"/>
                <a:ea typeface="+mn-ea"/>
                <a:cs typeface="+mn-cs"/>
              </a:rPr>
              <a:t>để</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vừa</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nói</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vừa</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trả</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lời</a:t>
            </a:r>
            <a:r>
              <a:rPr lang="en-US" i="1" kern="1200" dirty="0">
                <a:solidFill>
                  <a:prstClr val="black"/>
                </a:solidFill>
                <a:effectLst>
                  <a:glow>
                    <a:prstClr val="white"/>
                  </a:glow>
                </a:effectLst>
                <a:latin typeface="Asap" panose="020B0604020202020204" charset="-93"/>
                <a:ea typeface="+mn-ea"/>
                <a:cs typeface="+mn-cs"/>
              </a:rPr>
              <a:t>.</a:t>
            </a:r>
          </a:p>
          <a:p>
            <a:pPr marL="91846" indent="-91846" defTabSz="316505">
              <a:buClrTx/>
              <a:buFont typeface="Arial" panose="020B0604020202020204" pitchFamily="34" charset="0"/>
              <a:buChar char="•"/>
              <a:defRPr/>
            </a:pPr>
            <a:r>
              <a:rPr lang="en-US" i="1" kern="1200" dirty="0" err="1">
                <a:solidFill>
                  <a:prstClr val="black"/>
                </a:solidFill>
                <a:effectLst>
                  <a:glow>
                    <a:prstClr val="white"/>
                  </a:glow>
                </a:effectLst>
                <a:latin typeface="Asap" panose="020B0604020202020204" charset="-93"/>
                <a:ea typeface="+mn-ea"/>
                <a:cs typeface="+mn-cs"/>
              </a:rPr>
              <a:t>Giáo</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viên</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có</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thể</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cho</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người</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mô</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tả</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xem</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riêng</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hình</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ảnh</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và</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chú</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thích</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để</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tránh</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các</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thành</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viên</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trong</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lớp</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nhìn</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thấy</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và</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mách</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cho</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người</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đoán</a:t>
            </a:r>
            <a:r>
              <a:rPr lang="en-US" i="1" kern="1200" dirty="0">
                <a:solidFill>
                  <a:prstClr val="black"/>
                </a:solidFill>
                <a:effectLst>
                  <a:glow>
                    <a:prstClr val="white"/>
                  </a:glow>
                </a:effectLst>
                <a:latin typeface="Asap" panose="020B0604020202020204" charset="-93"/>
                <a:ea typeface="+mn-ea"/>
                <a:cs typeface="+mn-cs"/>
              </a:rPr>
              <a:t> ý”, </a:t>
            </a:r>
            <a:r>
              <a:rPr lang="en-US" i="1" kern="1200" dirty="0" err="1">
                <a:solidFill>
                  <a:prstClr val="black"/>
                </a:solidFill>
                <a:effectLst>
                  <a:glow>
                    <a:prstClr val="white"/>
                  </a:glow>
                </a:effectLst>
                <a:latin typeface="Asap" panose="020B0604020202020204" charset="-93"/>
                <a:ea typeface="+mn-ea"/>
                <a:cs typeface="+mn-cs"/>
              </a:rPr>
              <a:t>khiến</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kết</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quả</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cuộc</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chơi</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mất</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công</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bằng</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và</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mất</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vui</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nhộn</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Làm</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như</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vậy</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cũng</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kích</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thích</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sự</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tò</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mò</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và</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suy</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đoán</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của</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cả</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lớp</a:t>
            </a:r>
            <a:r>
              <a:rPr lang="en-US" i="1" kern="1200" dirty="0">
                <a:solidFill>
                  <a:prstClr val="black"/>
                </a:solidFill>
                <a:effectLst>
                  <a:glow>
                    <a:prstClr val="white"/>
                  </a:glow>
                </a:effectLst>
                <a:latin typeface="Asap" panose="020B0604020202020204" charset="-93"/>
                <a:ea typeface="+mn-ea"/>
                <a:cs typeface="+mn-cs"/>
              </a:rPr>
              <a:t>.</a:t>
            </a:r>
          </a:p>
          <a:p>
            <a:pPr marL="91846" indent="-91846" defTabSz="316505">
              <a:buClrTx/>
              <a:buFont typeface="Arial" panose="020B0604020202020204" pitchFamily="34" charset="0"/>
              <a:buChar char="•"/>
              <a:defRPr/>
            </a:pPr>
            <a:r>
              <a:rPr lang="vi-VN" i="1" kern="1200" dirty="0">
                <a:solidFill>
                  <a:prstClr val="black"/>
                </a:solidFill>
                <a:effectLst>
                  <a:glow>
                    <a:prstClr val="white"/>
                  </a:glow>
                </a:effectLst>
                <a:latin typeface="Asap" panose="020B0604020202020204" charset="-93"/>
                <a:ea typeface="+mn-ea"/>
                <a:cs typeface="+mn-cs"/>
              </a:rPr>
              <a:t>Cứ lần lượt cho đến khi hết 4 </a:t>
            </a:r>
            <a:r>
              <a:rPr lang="en-US" i="1" kern="1200" dirty="0" err="1">
                <a:solidFill>
                  <a:prstClr val="black"/>
                </a:solidFill>
                <a:effectLst>
                  <a:glow>
                    <a:prstClr val="white"/>
                  </a:glow>
                </a:effectLst>
                <a:latin typeface="Asap" panose="020B0604020202020204" charset="-93"/>
                <a:ea typeface="+mn-ea"/>
                <a:cs typeface="+mn-cs"/>
              </a:rPr>
              <a:t>cặp</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thi</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đấu</a:t>
            </a:r>
            <a:r>
              <a:rPr lang="vi-VN" i="1" kern="1200" dirty="0">
                <a:solidFill>
                  <a:prstClr val="black"/>
                </a:solidFill>
                <a:effectLst>
                  <a:glow>
                    <a:prstClr val="white"/>
                  </a:glow>
                </a:effectLst>
                <a:latin typeface="Asap" panose="020B0604020202020204" charset="-93"/>
                <a:ea typeface="+mn-ea"/>
                <a:cs typeface="+mn-cs"/>
              </a:rPr>
              <a:t>. </a:t>
            </a:r>
            <a:endParaRPr lang="en-US" i="1" kern="1200" dirty="0">
              <a:solidFill>
                <a:prstClr val="black"/>
              </a:solidFill>
              <a:effectLst>
                <a:glow>
                  <a:prstClr val="white"/>
                </a:glow>
              </a:effectLst>
              <a:latin typeface="Asap" panose="020B0604020202020204" charset="-93"/>
              <a:ea typeface="+mn-ea"/>
              <a:cs typeface="+mn-cs"/>
            </a:endParaRPr>
          </a:p>
          <a:p>
            <a:pPr defTabSz="316505">
              <a:buClrTx/>
              <a:defRPr/>
            </a:pPr>
            <a:r>
              <a:rPr lang="en-US" i="1" kern="1200" dirty="0" err="1">
                <a:solidFill>
                  <a:prstClr val="black"/>
                </a:solidFill>
                <a:effectLst>
                  <a:glow>
                    <a:prstClr val="white"/>
                  </a:glow>
                </a:effectLst>
                <a:latin typeface="Roboto" panose="02000000000000000000" pitchFamily="2" charset="0"/>
                <a:ea typeface="+mn-ea"/>
                <a:cs typeface="+mn-cs"/>
              </a:rPr>
              <a:t>Bước</a:t>
            </a:r>
            <a:r>
              <a:rPr lang="en-US" i="1" kern="1200" dirty="0">
                <a:solidFill>
                  <a:prstClr val="black"/>
                </a:solidFill>
                <a:effectLst>
                  <a:glow>
                    <a:prstClr val="white"/>
                  </a:glow>
                </a:effectLst>
                <a:latin typeface="Roboto" panose="02000000000000000000" pitchFamily="2" charset="0"/>
                <a:ea typeface="+mn-ea"/>
                <a:cs typeface="+mn-cs"/>
              </a:rPr>
              <a:t> 3 (</a:t>
            </a:r>
            <a:r>
              <a:rPr lang="en-US" i="1" kern="1200" dirty="0" err="1">
                <a:solidFill>
                  <a:prstClr val="black"/>
                </a:solidFill>
                <a:effectLst>
                  <a:glow>
                    <a:prstClr val="white"/>
                  </a:glow>
                </a:effectLst>
                <a:latin typeface="Roboto" panose="02000000000000000000" pitchFamily="2" charset="0"/>
                <a:ea typeface="+mn-ea"/>
                <a:cs typeface="+mn-cs"/>
              </a:rPr>
              <a:t>Phán</a:t>
            </a:r>
            <a:r>
              <a:rPr lang="en-US" i="1" kern="1200" dirty="0">
                <a:solidFill>
                  <a:prstClr val="black"/>
                </a:solidFill>
                <a:effectLst>
                  <a:glow>
                    <a:prstClr val="white"/>
                  </a:glow>
                </a:effectLst>
                <a:latin typeface="Roboto" panose="02000000000000000000" pitchFamily="2" charset="0"/>
                <a:ea typeface="+mn-ea"/>
                <a:cs typeface="+mn-cs"/>
              </a:rPr>
              <a:t> </a:t>
            </a:r>
            <a:r>
              <a:rPr lang="en-US" i="1" kern="1200" dirty="0" err="1">
                <a:solidFill>
                  <a:prstClr val="black"/>
                </a:solidFill>
                <a:effectLst>
                  <a:glow>
                    <a:prstClr val="white"/>
                  </a:glow>
                </a:effectLst>
                <a:latin typeface="Roboto" panose="02000000000000000000" pitchFamily="2" charset="0"/>
                <a:ea typeface="+mn-ea"/>
                <a:cs typeface="+mn-cs"/>
              </a:rPr>
              <a:t>quyết</a:t>
            </a:r>
            <a:r>
              <a:rPr lang="en-US" i="1" kern="1200" dirty="0">
                <a:solidFill>
                  <a:prstClr val="black"/>
                </a:solidFill>
                <a:effectLst>
                  <a:glow>
                    <a:prstClr val="white"/>
                  </a:glow>
                </a:effectLst>
                <a:latin typeface="Roboto" panose="02000000000000000000" pitchFamily="2" charset="0"/>
                <a:ea typeface="+mn-ea"/>
                <a:cs typeface="+mn-cs"/>
              </a:rPr>
              <a:t>):</a:t>
            </a:r>
            <a:r>
              <a:rPr lang="en-US" i="1" kern="1200" dirty="0">
                <a:solidFill>
                  <a:prstClr val="black"/>
                </a:solidFill>
                <a:effectLst>
                  <a:glow>
                    <a:prstClr val="white"/>
                  </a:glow>
                </a:effectLst>
                <a:latin typeface="Asap" panose="020B0604020202020204" charset="-93"/>
                <a:ea typeface="+mn-ea"/>
                <a:cs typeface="+mn-cs"/>
              </a:rPr>
              <a:t> Sau </a:t>
            </a:r>
            <a:r>
              <a:rPr lang="en-US" i="1" kern="1200" dirty="0" err="1">
                <a:solidFill>
                  <a:prstClr val="black"/>
                </a:solidFill>
                <a:effectLst>
                  <a:glow>
                    <a:prstClr val="white"/>
                  </a:glow>
                </a:effectLst>
                <a:latin typeface="Asap" panose="020B0604020202020204" charset="-93"/>
                <a:ea typeface="+mn-ea"/>
                <a:cs typeface="+mn-cs"/>
              </a:rPr>
              <a:t>khi</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tất</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cả</a:t>
            </a:r>
            <a:r>
              <a:rPr lang="en-US" i="1" kern="1200" dirty="0">
                <a:solidFill>
                  <a:prstClr val="black"/>
                </a:solidFill>
                <a:effectLst>
                  <a:glow>
                    <a:prstClr val="white"/>
                  </a:glow>
                </a:effectLst>
                <a:latin typeface="Asap" panose="020B0604020202020204" charset="-93"/>
                <a:ea typeface="+mn-ea"/>
                <a:cs typeface="+mn-cs"/>
              </a:rPr>
              <a:t> 4 </a:t>
            </a:r>
            <a:r>
              <a:rPr lang="en-US" i="1" kern="1200" dirty="0" err="1">
                <a:solidFill>
                  <a:prstClr val="black"/>
                </a:solidFill>
                <a:effectLst>
                  <a:glow>
                    <a:prstClr val="white"/>
                  </a:glow>
                </a:effectLst>
                <a:latin typeface="Asap" panose="020B0604020202020204" charset="-93"/>
                <a:ea typeface="+mn-ea"/>
                <a:cs typeface="+mn-cs"/>
              </a:rPr>
              <a:t>cặp</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đều</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thi</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Cặp</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nào</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nhiều</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điểm</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nhất</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sẽ</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là</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cặp</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đôi</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chiến</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thắng</a:t>
            </a:r>
            <a:r>
              <a:rPr lang="en-US" i="1" kern="1200" dirty="0">
                <a:solidFill>
                  <a:prstClr val="black"/>
                </a:solidFill>
                <a:effectLst>
                  <a:glow>
                    <a:prstClr val="white"/>
                  </a:glow>
                </a:effectLst>
                <a:latin typeface="Asap" panose="020B0604020202020204" charset="-93"/>
                <a:ea typeface="+mn-ea"/>
                <a:cs typeface="+mn-cs"/>
              </a:rPr>
              <a:t> – </a:t>
            </a:r>
            <a:r>
              <a:rPr lang="en-US" i="1" kern="1200" dirty="0" err="1">
                <a:solidFill>
                  <a:prstClr val="black"/>
                </a:solidFill>
                <a:effectLst>
                  <a:glow>
                    <a:prstClr val="white"/>
                  </a:glow>
                </a:effectLst>
                <a:latin typeface="Asap" panose="020B0604020202020204" charset="-93"/>
                <a:ea typeface="+mn-ea"/>
                <a:cs typeface="+mn-cs"/>
              </a:rPr>
              <a:t>đôi</a:t>
            </a:r>
            <a:r>
              <a:rPr lang="en-US" i="1" kern="1200" dirty="0">
                <a:solidFill>
                  <a:prstClr val="black"/>
                </a:solidFill>
                <a:effectLst>
                  <a:glow>
                    <a:prstClr val="white"/>
                  </a:glow>
                </a:effectLst>
                <a:latin typeface="Asap" panose="020B0604020202020204" charset="-93"/>
                <a:ea typeface="+mn-ea"/>
                <a:cs typeface="+mn-cs"/>
              </a:rPr>
              <a:t> </a:t>
            </a:r>
            <a:r>
              <a:rPr lang="en-US" i="1" kern="1200" dirty="0" err="1">
                <a:solidFill>
                  <a:prstClr val="black"/>
                </a:solidFill>
                <a:effectLst>
                  <a:glow>
                    <a:prstClr val="white"/>
                  </a:glow>
                </a:effectLst>
                <a:latin typeface="Asap" panose="020B0604020202020204" charset="-93"/>
                <a:ea typeface="+mn-ea"/>
                <a:cs typeface="+mn-cs"/>
              </a:rPr>
              <a:t>bạn</a:t>
            </a:r>
            <a:r>
              <a:rPr lang="en-US" i="1" kern="1200" dirty="0">
                <a:solidFill>
                  <a:prstClr val="black"/>
                </a:solidFill>
                <a:effectLst>
                  <a:glow>
                    <a:prstClr val="white"/>
                  </a:glow>
                </a:effectLst>
                <a:latin typeface="Asap" panose="020B0604020202020204" charset="-93"/>
                <a:ea typeface="+mn-ea"/>
                <a:cs typeface="+mn-cs"/>
              </a:rPr>
              <a:t> tri </a:t>
            </a:r>
            <a:r>
              <a:rPr lang="en-US" i="1" kern="1200" dirty="0" err="1">
                <a:solidFill>
                  <a:prstClr val="black"/>
                </a:solidFill>
                <a:effectLst>
                  <a:glow>
                    <a:prstClr val="white"/>
                  </a:glow>
                </a:effectLst>
                <a:latin typeface="Asap" panose="020B0604020202020204" charset="-93"/>
                <a:ea typeface="+mn-ea"/>
                <a:cs typeface="+mn-cs"/>
              </a:rPr>
              <a:t>kỷ</a:t>
            </a:r>
            <a:r>
              <a:rPr lang="en-US" i="1" kern="1200" dirty="0">
                <a:solidFill>
                  <a:prstClr val="black"/>
                </a:solidFill>
                <a:effectLst>
                  <a:glow>
                    <a:prstClr val="white"/>
                  </a:glow>
                </a:effectLst>
                <a:latin typeface="Asap" panose="020B0604020202020204" charset="-93"/>
                <a:ea typeface="+mn-ea"/>
                <a:cs typeface="+mn-cs"/>
              </a:rPr>
              <a:t>. </a:t>
            </a:r>
            <a:r>
              <a:rPr lang="vi-VN" i="1" kern="1200" dirty="0">
                <a:solidFill>
                  <a:prstClr val="black"/>
                </a:solidFill>
                <a:effectLst>
                  <a:glow>
                    <a:prstClr val="white"/>
                  </a:glow>
                </a:effectLst>
                <a:latin typeface="Asap" panose="020B0604020202020204" charset="-93"/>
                <a:ea typeface="+mn-ea"/>
                <a:cs typeface="+mn-cs"/>
              </a:rPr>
              <a:t>Nếu có nhiều cặp có điểm cao nhất ngang nhau. Hãy cho các cặp này đấu tiếp, để xác định cặp</a:t>
            </a:r>
            <a:r>
              <a:rPr lang="en-US" i="1" kern="1200" dirty="0">
                <a:solidFill>
                  <a:prstClr val="black"/>
                </a:solidFill>
                <a:effectLst>
                  <a:glow>
                    <a:prstClr val="white"/>
                  </a:glow>
                </a:effectLst>
                <a:latin typeface="Asap" panose="020B0604020202020204" charset="-93"/>
                <a:ea typeface="+mn-ea"/>
                <a:cs typeface="+mn-cs"/>
              </a:rPr>
              <a:t> </a:t>
            </a:r>
            <a:r>
              <a:rPr lang="vi-VN" i="1" kern="1200" dirty="0">
                <a:solidFill>
                  <a:prstClr val="black"/>
                </a:solidFill>
                <a:effectLst>
                  <a:glow>
                    <a:prstClr val="white"/>
                  </a:glow>
                </a:effectLst>
                <a:latin typeface="Asap" panose="020B0604020202020204" charset="-93"/>
                <a:ea typeface="+mn-ea"/>
                <a:cs typeface="+mn-cs"/>
              </a:rPr>
              <a:t>chiến thắng</a:t>
            </a:r>
            <a:r>
              <a:rPr lang="en-US" i="1" kern="1200" dirty="0">
                <a:solidFill>
                  <a:prstClr val="black"/>
                </a:solidFill>
                <a:effectLst>
                  <a:glow>
                    <a:prstClr val="white"/>
                  </a:glow>
                </a:effectLst>
                <a:latin typeface="Asap" panose="020B0604020202020204" charset="-93"/>
                <a:ea typeface="+mn-ea"/>
                <a:cs typeface="+mn-cs"/>
              </a:rPr>
              <a:t> -</a:t>
            </a:r>
            <a:r>
              <a:rPr lang="vi-VN" i="1" kern="1200" dirty="0">
                <a:solidFill>
                  <a:prstClr val="black"/>
                </a:solidFill>
                <a:effectLst>
                  <a:glow>
                    <a:prstClr val="white"/>
                  </a:glow>
                </a:effectLst>
                <a:latin typeface="Asap" panose="020B0604020202020204" charset="-93"/>
                <a:ea typeface="+mn-ea"/>
                <a:cs typeface="+mn-cs"/>
              </a:rPr>
              <a:t> đôi bạn tri kỷ.</a:t>
            </a:r>
            <a:endParaRPr lang="en-US" i="1" kern="1200" dirty="0">
              <a:solidFill>
                <a:prstClr val="black"/>
              </a:solidFill>
              <a:effectLst>
                <a:glow>
                  <a:prstClr val="white"/>
                </a:glow>
              </a:effectLst>
              <a:latin typeface="Asap" panose="020B0604020202020204" charset="-93"/>
              <a:ea typeface="+mn-ea"/>
              <a:cs typeface="+mn-cs"/>
            </a:endParaRPr>
          </a:p>
        </p:txBody>
      </p:sp>
      <p:sp>
        <p:nvSpPr>
          <p:cNvPr id="29" name="Rectangle: Rounded Corners 28">
            <a:extLst>
              <a:ext uri="{FF2B5EF4-FFF2-40B4-BE49-F238E27FC236}">
                <a16:creationId xmlns:a16="http://schemas.microsoft.com/office/drawing/2014/main" id="{CBD24B7F-324B-46F6-BF69-EF26D33A137E}"/>
              </a:ext>
            </a:extLst>
          </p:cNvPr>
          <p:cNvSpPr/>
          <p:nvPr/>
        </p:nvSpPr>
        <p:spPr>
          <a:xfrm>
            <a:off x="2057217" y="277810"/>
            <a:ext cx="5013004" cy="36677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6505">
              <a:buClrTx/>
              <a:defRPr/>
            </a:pPr>
            <a:r>
              <a:rPr lang="en-US" sz="3200" i="1" u="sng" kern="1200" dirty="0">
                <a:solidFill>
                  <a:srgbClr val="FFC000">
                    <a:lumMod val="50000"/>
                  </a:srgbClr>
                </a:solidFill>
                <a:effectLst>
                  <a:glow rad="152400">
                    <a:prstClr val="white"/>
                  </a:glow>
                </a:effectLst>
                <a:latin typeface="Roboto" panose="02000000000000000000" pitchFamily="2" charset="0"/>
              </a:rPr>
              <a:t>TỪNG BƯỚC TỔ CHỨC</a:t>
            </a:r>
          </a:p>
        </p:txBody>
      </p:sp>
      <p:grpSp>
        <p:nvGrpSpPr>
          <p:cNvPr id="2" name="Group 1">
            <a:extLst>
              <a:ext uri="{FF2B5EF4-FFF2-40B4-BE49-F238E27FC236}">
                <a16:creationId xmlns:a16="http://schemas.microsoft.com/office/drawing/2014/main" id="{70CF1E35-8E0C-4439-A4CB-6CD2ECDCD80E}"/>
              </a:ext>
            </a:extLst>
          </p:cNvPr>
          <p:cNvGrpSpPr/>
          <p:nvPr/>
        </p:nvGrpSpPr>
        <p:grpSpPr>
          <a:xfrm>
            <a:off x="0" y="0"/>
            <a:ext cx="987923" cy="727012"/>
            <a:chOff x="-123411" y="3667288"/>
            <a:chExt cx="7870411" cy="5945072"/>
          </a:xfrm>
        </p:grpSpPr>
        <p:pic>
          <p:nvPicPr>
            <p:cNvPr id="4" name="Picture 3">
              <a:extLst>
                <a:ext uri="{FF2B5EF4-FFF2-40B4-BE49-F238E27FC236}">
                  <a16:creationId xmlns:a16="http://schemas.microsoft.com/office/drawing/2014/main" id="{25C48D33-2C05-471F-AE73-1F1DF313B9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05" t="35574" r="44895"/>
            <a:stretch/>
          </p:blipFill>
          <p:spPr>
            <a:xfrm>
              <a:off x="-123411" y="3781369"/>
              <a:ext cx="6080759" cy="5830991"/>
            </a:xfrm>
            <a:prstGeom prst="rect">
              <a:avLst/>
            </a:prstGeom>
            <a:effectLst>
              <a:outerShdw blurRad="50800" dist="38100" dir="5400000" algn="t" rotWithShape="0">
                <a:prstClr val="black">
                  <a:alpha val="40000"/>
                </a:prstClr>
              </a:outerShdw>
            </a:effectLst>
          </p:spPr>
        </p:pic>
        <p:pic>
          <p:nvPicPr>
            <p:cNvPr id="18" name="Picture 17">
              <a:extLst>
                <a:ext uri="{FF2B5EF4-FFF2-40B4-BE49-F238E27FC236}">
                  <a16:creationId xmlns:a16="http://schemas.microsoft.com/office/drawing/2014/main" id="{B8F83B42-08CE-40F3-BF97-14882FC6B2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955" t="35573" r="15014" b="18541"/>
            <a:stretch/>
          </p:blipFill>
          <p:spPr>
            <a:xfrm>
              <a:off x="5054600" y="3781369"/>
              <a:ext cx="2692400" cy="4152944"/>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id="{FE26F15A-945A-4059-ACE9-42FDC492ECE3}"/>
                </a:ext>
              </a:extLst>
            </p:cNvPr>
            <p:cNvSpPr txBox="1"/>
            <p:nvPr/>
          </p:nvSpPr>
          <p:spPr>
            <a:xfrm>
              <a:off x="4243892" y="3667288"/>
              <a:ext cx="2226432" cy="1132562"/>
            </a:xfrm>
            <a:prstGeom prst="rect">
              <a:avLst/>
            </a:prstGeom>
            <a:noFill/>
          </p:spPr>
          <p:txBody>
            <a:bodyPr wrap="square" rtlCol="0">
              <a:spAutoFit/>
            </a:bodyPr>
            <a:lstStyle/>
            <a:p>
              <a:pPr defTabSz="244922">
                <a:buClrTx/>
                <a:defRPr/>
              </a:pPr>
              <a:r>
                <a:rPr lang="en-US" sz="300" b="1" kern="1200" dirty="0">
                  <a:ln w="12700">
                    <a:solidFill>
                      <a:prstClr val="black"/>
                    </a:solidFill>
                  </a:ln>
                  <a:solidFill>
                    <a:srgbClr val="FF0000"/>
                  </a:solidFill>
                  <a:effectLst>
                    <a:glow rad="127000">
                      <a:prstClr val="white"/>
                    </a:glow>
                  </a:effectLst>
                  <a:latin typeface="Calibri" panose="020F0502020204030204"/>
                  <a:ea typeface="+mn-ea"/>
                  <a:cs typeface="+mn-cs"/>
                </a:rPr>
                <a:t>01:30</a:t>
              </a:r>
            </a:p>
          </p:txBody>
        </p:sp>
      </p:grpSp>
      <p:sp>
        <p:nvSpPr>
          <p:cNvPr id="75" name="Star: 4 Points 74">
            <a:extLst>
              <a:ext uri="{FF2B5EF4-FFF2-40B4-BE49-F238E27FC236}">
                <a16:creationId xmlns:a16="http://schemas.microsoft.com/office/drawing/2014/main" id="{2910893C-1138-42A6-8B69-940E7B53E76D}"/>
              </a:ext>
            </a:extLst>
          </p:cNvPr>
          <p:cNvSpPr/>
          <p:nvPr/>
        </p:nvSpPr>
        <p:spPr>
          <a:xfrm>
            <a:off x="6284651" y="3341334"/>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77" name="Star: 4 Points 76">
            <a:extLst>
              <a:ext uri="{FF2B5EF4-FFF2-40B4-BE49-F238E27FC236}">
                <a16:creationId xmlns:a16="http://schemas.microsoft.com/office/drawing/2014/main" id="{E472609A-E663-421D-B025-739163AE9D17}"/>
              </a:ext>
            </a:extLst>
          </p:cNvPr>
          <p:cNvSpPr/>
          <p:nvPr/>
        </p:nvSpPr>
        <p:spPr>
          <a:xfrm>
            <a:off x="7420488" y="4635475"/>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81" name="Star: 4 Points 80">
            <a:extLst>
              <a:ext uri="{FF2B5EF4-FFF2-40B4-BE49-F238E27FC236}">
                <a16:creationId xmlns:a16="http://schemas.microsoft.com/office/drawing/2014/main" id="{1C83062F-3266-4A14-8103-C9E356B19447}"/>
              </a:ext>
            </a:extLst>
          </p:cNvPr>
          <p:cNvSpPr/>
          <p:nvPr/>
        </p:nvSpPr>
        <p:spPr>
          <a:xfrm>
            <a:off x="3937382" y="3123087"/>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Tree>
    <p:extLst>
      <p:ext uri="{BB962C8B-B14F-4D97-AF65-F5344CB8AC3E}">
        <p14:creationId xmlns:p14="http://schemas.microsoft.com/office/powerpoint/2010/main" val="4477094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41"/>
        <p:cNvGrpSpPr/>
        <p:nvPr/>
      </p:nvGrpSpPr>
      <p:grpSpPr>
        <a:xfrm>
          <a:off x="0" y="0"/>
          <a:ext cx="0" cy="0"/>
          <a:chOff x="0" y="0"/>
          <a:chExt cx="0" cy="0"/>
        </a:xfrm>
      </p:grpSpPr>
      <p:sp>
        <p:nvSpPr>
          <p:cNvPr id="4" name="Google Shape;1832;p50">
            <a:extLst>
              <a:ext uri="{FF2B5EF4-FFF2-40B4-BE49-F238E27FC236}">
                <a16:creationId xmlns:a16="http://schemas.microsoft.com/office/drawing/2014/main" id="{D06E67E0-9986-00C5-38DD-5F798FDCF292}"/>
              </a:ext>
            </a:extLst>
          </p:cNvPr>
          <p:cNvSpPr txBox="1">
            <a:spLocks/>
          </p:cNvSpPr>
          <p:nvPr/>
        </p:nvSpPr>
        <p:spPr>
          <a:xfrm>
            <a:off x="498085" y="1379731"/>
            <a:ext cx="4453055" cy="258011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buClr>
                <a:schemeClr val="lt1"/>
              </a:buClr>
              <a:buSzPts val="1600"/>
              <a:buFont typeface="Asap"/>
              <a:buNone/>
              <a:defRPr sz="3200">
                <a:solidFill>
                  <a:schemeClr val="lt1"/>
                </a:solidFill>
                <a:latin typeface="Asap"/>
                <a:ea typeface="Asap"/>
                <a:cs typeface="Asap"/>
                <a:sym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sym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sym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sym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sym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sym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sym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sym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sym typeface="Asap"/>
              </a:defRPr>
            </a:lvl9pPr>
          </a:lstStyle>
          <a:p>
            <a:pPr marL="0" marR="0" lvl="0" indent="0" algn="l" defTabSz="914400" rtl="0" eaLnBrk="1" fontAlgn="auto" latinLnBrk="0" hangingPunct="1">
              <a:lnSpc>
                <a:spcPct val="100000"/>
              </a:lnSpc>
              <a:spcBef>
                <a:spcPts val="0"/>
              </a:spcBef>
              <a:spcAft>
                <a:spcPts val="0"/>
              </a:spcAft>
              <a:buClr>
                <a:srgbClr val="FFFFFF"/>
              </a:buClr>
              <a:buSzPts val="1600"/>
              <a:buFont typeface="Asap"/>
              <a:buNone/>
              <a:tabLst/>
              <a:defRPr/>
            </a:pPr>
            <a:r>
              <a:rPr lang="en-US" sz="3600" dirty="0">
                <a:solidFill>
                  <a:srgbClr val="FFFFFF"/>
                </a:solidFill>
              </a:rPr>
              <a:t>Qua </a:t>
            </a:r>
            <a:r>
              <a:rPr lang="en-US" sz="3600" dirty="0" err="1">
                <a:solidFill>
                  <a:srgbClr val="FFFFFF"/>
                </a:solidFill>
              </a:rPr>
              <a:t>thí</a:t>
            </a:r>
            <a:r>
              <a:rPr lang="en-US" sz="3600" dirty="0">
                <a:solidFill>
                  <a:srgbClr val="FFFFFF"/>
                </a:solidFill>
              </a:rPr>
              <a:t> </a:t>
            </a:r>
            <a:r>
              <a:rPr lang="en-US" sz="3600" dirty="0" err="1">
                <a:solidFill>
                  <a:srgbClr val="FFFFFF"/>
                </a:solidFill>
              </a:rPr>
              <a:t>nghiệm</a:t>
            </a:r>
            <a:r>
              <a:rPr lang="en-US" sz="3600" dirty="0">
                <a:solidFill>
                  <a:srgbClr val="FFFFFF"/>
                </a:solidFill>
              </a:rPr>
              <a:t>, </a:t>
            </a:r>
            <a:r>
              <a:rPr lang="en-US" sz="3600" dirty="0" err="1">
                <a:solidFill>
                  <a:srgbClr val="FFFFFF"/>
                </a:solidFill>
              </a:rPr>
              <a:t>rút</a:t>
            </a:r>
            <a:r>
              <a:rPr lang="en-US" sz="3600" dirty="0">
                <a:solidFill>
                  <a:srgbClr val="FFFFFF"/>
                </a:solidFill>
              </a:rPr>
              <a:t> </a:t>
            </a:r>
            <a:r>
              <a:rPr lang="en-US" sz="3600" dirty="0" err="1">
                <a:solidFill>
                  <a:srgbClr val="FFFFFF"/>
                </a:solidFill>
              </a:rPr>
              <a:t>ra</a:t>
            </a:r>
            <a:r>
              <a:rPr lang="en-US" sz="3600" dirty="0">
                <a:solidFill>
                  <a:srgbClr val="FFFFFF"/>
                </a:solidFill>
              </a:rPr>
              <a:t> </a:t>
            </a:r>
            <a:r>
              <a:rPr lang="en-US" sz="3600" dirty="0" err="1">
                <a:solidFill>
                  <a:srgbClr val="FFFFFF"/>
                </a:solidFill>
              </a:rPr>
              <a:t>kết</a:t>
            </a:r>
            <a:r>
              <a:rPr lang="en-US" sz="3600" dirty="0">
                <a:solidFill>
                  <a:srgbClr val="FFFFFF"/>
                </a:solidFill>
              </a:rPr>
              <a:t> </a:t>
            </a:r>
            <a:r>
              <a:rPr lang="en-US" sz="3600" dirty="0" err="1">
                <a:solidFill>
                  <a:srgbClr val="FFFFFF"/>
                </a:solidFill>
              </a:rPr>
              <a:t>luận</a:t>
            </a:r>
            <a:r>
              <a:rPr lang="en-US" sz="3600" dirty="0">
                <a:solidFill>
                  <a:srgbClr val="FFFFFF"/>
                </a:solidFill>
              </a:rPr>
              <a:t> </a:t>
            </a:r>
            <a:r>
              <a:rPr lang="en-US" sz="3600" dirty="0" err="1">
                <a:solidFill>
                  <a:srgbClr val="FFFFFF"/>
                </a:solidFill>
              </a:rPr>
              <a:t>gì</a:t>
            </a:r>
            <a:r>
              <a:rPr lang="en-US" sz="3600" dirty="0">
                <a:solidFill>
                  <a:srgbClr val="FFFFFF"/>
                </a:solidFill>
              </a:rPr>
              <a:t> </a:t>
            </a:r>
            <a:r>
              <a:rPr lang="en-US" sz="3600" dirty="0" err="1">
                <a:solidFill>
                  <a:srgbClr val="FFFFFF"/>
                </a:solidFill>
              </a:rPr>
              <a:t>về</a:t>
            </a:r>
            <a:r>
              <a:rPr lang="en-US" sz="3600" dirty="0">
                <a:solidFill>
                  <a:srgbClr val="FFFFFF"/>
                </a:solidFill>
              </a:rPr>
              <a:t> </a:t>
            </a:r>
            <a:r>
              <a:rPr lang="en-US" sz="3600" dirty="0" err="1">
                <a:solidFill>
                  <a:srgbClr val="FFFFFF"/>
                </a:solidFill>
              </a:rPr>
              <a:t>tác</a:t>
            </a:r>
            <a:r>
              <a:rPr lang="en-US" sz="3600" dirty="0">
                <a:solidFill>
                  <a:srgbClr val="FFFFFF"/>
                </a:solidFill>
              </a:rPr>
              <a:t> </a:t>
            </a:r>
            <a:r>
              <a:rPr lang="en-US" sz="3600" dirty="0" err="1">
                <a:solidFill>
                  <a:srgbClr val="FFFFFF"/>
                </a:solidFill>
              </a:rPr>
              <a:t>dụng</a:t>
            </a:r>
            <a:r>
              <a:rPr lang="en-US" sz="3600" dirty="0">
                <a:solidFill>
                  <a:srgbClr val="FFFFFF"/>
                </a:solidFill>
              </a:rPr>
              <a:t> </a:t>
            </a:r>
            <a:r>
              <a:rPr lang="en-US" sz="3600" dirty="0" err="1">
                <a:solidFill>
                  <a:srgbClr val="FFFFFF"/>
                </a:solidFill>
              </a:rPr>
              <a:t>của</a:t>
            </a:r>
            <a:r>
              <a:rPr lang="en-US" sz="3600" dirty="0">
                <a:solidFill>
                  <a:srgbClr val="FFFFFF"/>
                </a:solidFill>
              </a:rPr>
              <a:t> </a:t>
            </a:r>
            <a:r>
              <a:rPr lang="en-US" sz="3600" dirty="0" err="1">
                <a:solidFill>
                  <a:srgbClr val="FFFFFF"/>
                </a:solidFill>
              </a:rPr>
              <a:t>dòng</a:t>
            </a:r>
            <a:r>
              <a:rPr lang="en-US" sz="3600" dirty="0">
                <a:solidFill>
                  <a:srgbClr val="FFFFFF"/>
                </a:solidFill>
              </a:rPr>
              <a:t> </a:t>
            </a:r>
            <a:r>
              <a:rPr lang="en-US" sz="3600" dirty="0" err="1">
                <a:solidFill>
                  <a:srgbClr val="FFFFFF"/>
                </a:solidFill>
              </a:rPr>
              <a:t>điện</a:t>
            </a:r>
            <a:r>
              <a:rPr lang="en-US" sz="3600" dirty="0">
                <a:solidFill>
                  <a:srgbClr val="FFFFFF"/>
                </a:solidFill>
              </a:rPr>
              <a:t>.</a:t>
            </a:r>
          </a:p>
        </p:txBody>
      </p:sp>
      <p:pic>
        <p:nvPicPr>
          <p:cNvPr id="5" name="Picture 4">
            <a:extLst>
              <a:ext uri="{FF2B5EF4-FFF2-40B4-BE49-F238E27FC236}">
                <a16:creationId xmlns:a16="http://schemas.microsoft.com/office/drawing/2014/main" id="{D80B49CC-991D-9C98-91F9-0A2363495DE0}"/>
              </a:ext>
            </a:extLst>
          </p:cNvPr>
          <p:cNvPicPr>
            <a:picLocks noChangeAspect="1"/>
          </p:cNvPicPr>
          <p:nvPr/>
        </p:nvPicPr>
        <p:blipFill>
          <a:blip r:embed="rId3"/>
          <a:stretch>
            <a:fillRect/>
          </a:stretch>
        </p:blipFill>
        <p:spPr>
          <a:xfrm>
            <a:off x="4572000" y="637364"/>
            <a:ext cx="4168927" cy="4168927"/>
          </a:xfrm>
          <a:prstGeom prst="rect">
            <a:avLst/>
          </a:prstGeom>
        </p:spPr>
      </p:pic>
    </p:spTree>
    <p:extLst>
      <p:ext uri="{BB962C8B-B14F-4D97-AF65-F5344CB8AC3E}">
        <p14:creationId xmlns:p14="http://schemas.microsoft.com/office/powerpoint/2010/main" val="316905298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35"/>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F50A6E0-2EA2-A080-8976-A0AC43950CDD}"/>
              </a:ext>
            </a:extLst>
          </p:cNvPr>
          <p:cNvSpPr/>
          <p:nvPr/>
        </p:nvSpPr>
        <p:spPr>
          <a:xfrm>
            <a:off x="1880839" y="1032185"/>
            <a:ext cx="6727902" cy="3079130"/>
          </a:xfrm>
          <a:prstGeom prst="roundRect">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832;p50">
            <a:extLst>
              <a:ext uri="{FF2B5EF4-FFF2-40B4-BE49-F238E27FC236}">
                <a16:creationId xmlns:a16="http://schemas.microsoft.com/office/drawing/2014/main" id="{57A5373D-3D53-2838-90F6-1B42B0B38F8C}"/>
              </a:ext>
            </a:extLst>
          </p:cNvPr>
          <p:cNvSpPr txBox="1">
            <a:spLocks/>
          </p:cNvSpPr>
          <p:nvPr/>
        </p:nvSpPr>
        <p:spPr>
          <a:xfrm>
            <a:off x="2629760" y="1411162"/>
            <a:ext cx="5482819" cy="37303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a:t>Khi </a:t>
            </a:r>
            <a:r>
              <a:rPr lang="en-US" sz="2000" dirty="0" err="1"/>
              <a:t>có</a:t>
            </a:r>
            <a:r>
              <a:rPr lang="en-US" sz="2000" dirty="0"/>
              <a:t> </a:t>
            </a:r>
            <a:r>
              <a:rPr lang="en-US" sz="2000" dirty="0" err="1"/>
              <a:t>dòng</a:t>
            </a:r>
            <a:r>
              <a:rPr lang="en-US" sz="2000" dirty="0"/>
              <a:t> </a:t>
            </a:r>
            <a:r>
              <a:rPr lang="en-US" sz="2000" dirty="0" err="1"/>
              <a:t>điện</a:t>
            </a:r>
            <a:r>
              <a:rPr lang="en-US" sz="2000" dirty="0"/>
              <a:t> </a:t>
            </a:r>
            <a:r>
              <a:rPr lang="en-US" sz="2000" dirty="0" err="1"/>
              <a:t>chạy</a:t>
            </a:r>
            <a:r>
              <a:rPr lang="en-US" sz="2000" dirty="0"/>
              <a:t> qua </a:t>
            </a:r>
            <a:r>
              <a:rPr lang="en-US" sz="2000" dirty="0" err="1"/>
              <a:t>thì</a:t>
            </a:r>
            <a:r>
              <a:rPr lang="en-US" sz="2000" dirty="0"/>
              <a:t> </a:t>
            </a:r>
            <a:r>
              <a:rPr lang="en-US" sz="2000" dirty="0" err="1"/>
              <a:t>đèn</a:t>
            </a:r>
            <a:r>
              <a:rPr lang="en-US" sz="2000" dirty="0"/>
              <a:t> </a:t>
            </a:r>
            <a:r>
              <a:rPr lang="en-US" sz="2000" dirty="0" err="1"/>
              <a:t>phát</a:t>
            </a:r>
            <a:r>
              <a:rPr lang="en-US" sz="2000" dirty="0"/>
              <a:t> </a:t>
            </a:r>
            <a:r>
              <a:rPr lang="en-US" sz="2000" dirty="0" err="1"/>
              <a:t>sáng</a:t>
            </a:r>
            <a:endParaRPr lang="en-US" sz="2000" dirty="0"/>
          </a:p>
        </p:txBody>
      </p:sp>
      <p:sp>
        <p:nvSpPr>
          <p:cNvPr id="8" name="Google Shape;1810;p48">
            <a:extLst>
              <a:ext uri="{FF2B5EF4-FFF2-40B4-BE49-F238E27FC236}">
                <a16:creationId xmlns:a16="http://schemas.microsoft.com/office/drawing/2014/main" id="{7A25B299-ABC4-7B32-E978-249775421D77}"/>
              </a:ext>
            </a:extLst>
          </p:cNvPr>
          <p:cNvSpPr txBox="1">
            <a:spLocks/>
          </p:cNvSpPr>
          <p:nvPr/>
        </p:nvSpPr>
        <p:spPr>
          <a:xfrm>
            <a:off x="2879099" y="2056013"/>
            <a:ext cx="1692901" cy="729710"/>
          </a:xfrm>
          <a:prstGeom prst="roundRect">
            <a:avLst>
              <a:gd name="adj" fmla="val 31949"/>
            </a:avLst>
          </a:prstGeom>
          <a:solidFill>
            <a:srgbClr val="FDE44A"/>
          </a:solidFill>
          <a:ln>
            <a:noFill/>
          </a:ln>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accent1"/>
              </a:buClr>
              <a:buSzPts val="2800"/>
              <a:buFont typeface="Roboto"/>
              <a:buNone/>
              <a:defRPr sz="2500" b="1">
                <a:solidFill>
                  <a:schemeClr val="accent1"/>
                </a:solidFill>
                <a:latin typeface="Roboto"/>
                <a:ea typeface="Roboto"/>
                <a:cs typeface="Roboto"/>
                <a:sym typeface="Roboto"/>
              </a:defRPr>
            </a:lvl1pPr>
            <a:lvl2pPr>
              <a:buClr>
                <a:schemeClr val="accent1"/>
              </a:buClr>
              <a:buSzPts val="2800"/>
              <a:buFont typeface="Roboto"/>
              <a:buNone/>
              <a:defRPr sz="2800" b="1">
                <a:solidFill>
                  <a:schemeClr val="accent1"/>
                </a:solidFill>
                <a:latin typeface="Roboto"/>
                <a:ea typeface="Roboto"/>
                <a:cs typeface="Roboto"/>
                <a:sym typeface="Roboto"/>
              </a:defRPr>
            </a:lvl2pPr>
            <a:lvl3pPr>
              <a:buClr>
                <a:schemeClr val="accent1"/>
              </a:buClr>
              <a:buSzPts val="2800"/>
              <a:buFont typeface="Roboto"/>
              <a:buNone/>
              <a:defRPr sz="2800" b="1">
                <a:solidFill>
                  <a:schemeClr val="accent1"/>
                </a:solidFill>
                <a:latin typeface="Roboto"/>
                <a:ea typeface="Roboto"/>
                <a:cs typeface="Roboto"/>
                <a:sym typeface="Roboto"/>
              </a:defRPr>
            </a:lvl3pPr>
            <a:lvl4pPr>
              <a:buClr>
                <a:schemeClr val="accent1"/>
              </a:buClr>
              <a:buSzPts val="2800"/>
              <a:buFont typeface="Roboto"/>
              <a:buNone/>
              <a:defRPr sz="2800" b="1">
                <a:solidFill>
                  <a:schemeClr val="accent1"/>
                </a:solidFill>
                <a:latin typeface="Roboto"/>
                <a:ea typeface="Roboto"/>
                <a:cs typeface="Roboto"/>
                <a:sym typeface="Roboto"/>
              </a:defRPr>
            </a:lvl4pPr>
            <a:lvl5pPr>
              <a:buClr>
                <a:schemeClr val="accent1"/>
              </a:buClr>
              <a:buSzPts val="2800"/>
              <a:buFont typeface="Roboto"/>
              <a:buNone/>
              <a:defRPr sz="2800" b="1">
                <a:solidFill>
                  <a:schemeClr val="accent1"/>
                </a:solidFill>
                <a:latin typeface="Roboto"/>
                <a:ea typeface="Roboto"/>
                <a:cs typeface="Roboto"/>
                <a:sym typeface="Roboto"/>
              </a:defRPr>
            </a:lvl5pPr>
            <a:lvl6pPr>
              <a:buClr>
                <a:schemeClr val="accent1"/>
              </a:buClr>
              <a:buSzPts val="2800"/>
              <a:buFont typeface="Roboto"/>
              <a:buNone/>
              <a:defRPr sz="2800" b="1">
                <a:solidFill>
                  <a:schemeClr val="accent1"/>
                </a:solidFill>
                <a:latin typeface="Roboto"/>
                <a:ea typeface="Roboto"/>
                <a:cs typeface="Roboto"/>
                <a:sym typeface="Roboto"/>
              </a:defRPr>
            </a:lvl6pPr>
            <a:lvl7pPr>
              <a:buClr>
                <a:schemeClr val="accent1"/>
              </a:buClr>
              <a:buSzPts val="2800"/>
              <a:buFont typeface="Roboto"/>
              <a:buNone/>
              <a:defRPr sz="2800" b="1">
                <a:solidFill>
                  <a:schemeClr val="accent1"/>
                </a:solidFill>
                <a:latin typeface="Roboto"/>
                <a:ea typeface="Roboto"/>
                <a:cs typeface="Roboto"/>
                <a:sym typeface="Roboto"/>
              </a:defRPr>
            </a:lvl7pPr>
            <a:lvl8pPr>
              <a:buClr>
                <a:schemeClr val="accent1"/>
              </a:buClr>
              <a:buSzPts val="2800"/>
              <a:buFont typeface="Roboto"/>
              <a:buNone/>
              <a:defRPr sz="2800" b="1">
                <a:solidFill>
                  <a:schemeClr val="accent1"/>
                </a:solidFill>
                <a:latin typeface="Roboto"/>
                <a:ea typeface="Roboto"/>
                <a:cs typeface="Roboto"/>
                <a:sym typeface="Roboto"/>
              </a:defRPr>
            </a:lvl8pPr>
            <a:lvl9pPr>
              <a:buClr>
                <a:schemeClr val="accent1"/>
              </a:buClr>
              <a:buSzPts val="2800"/>
              <a:buFont typeface="Roboto"/>
              <a:buNone/>
              <a:defRPr sz="2800" b="1">
                <a:solidFill>
                  <a:schemeClr val="accent1"/>
                </a:solidFill>
                <a:latin typeface="Roboto"/>
                <a:ea typeface="Roboto"/>
                <a:cs typeface="Roboto"/>
                <a:sym typeface="Roboto"/>
              </a:defRPr>
            </a:lvl9pPr>
          </a:lstStyle>
          <a:p>
            <a:r>
              <a:rPr lang="en-US" sz="2000" dirty="0" err="1">
                <a:solidFill>
                  <a:srgbClr val="313033"/>
                </a:solidFill>
              </a:rPr>
              <a:t>Năng</a:t>
            </a:r>
            <a:r>
              <a:rPr lang="en-US" sz="2000" dirty="0">
                <a:solidFill>
                  <a:srgbClr val="313033"/>
                </a:solidFill>
              </a:rPr>
              <a:t> </a:t>
            </a:r>
            <a:r>
              <a:rPr lang="en-US" sz="2000" dirty="0" err="1">
                <a:solidFill>
                  <a:srgbClr val="313033"/>
                </a:solidFill>
              </a:rPr>
              <a:t>Lượng</a:t>
            </a:r>
            <a:r>
              <a:rPr lang="en-US" sz="2000" dirty="0">
                <a:solidFill>
                  <a:srgbClr val="313033"/>
                </a:solidFill>
              </a:rPr>
              <a:t> </a:t>
            </a:r>
            <a:r>
              <a:rPr lang="en-US" sz="2000" dirty="0" err="1">
                <a:solidFill>
                  <a:srgbClr val="313033"/>
                </a:solidFill>
              </a:rPr>
              <a:t>Điện</a:t>
            </a:r>
            <a:endParaRPr lang="en-US" sz="2000" dirty="0">
              <a:solidFill>
                <a:srgbClr val="313033"/>
              </a:solidFill>
            </a:endParaRPr>
          </a:p>
        </p:txBody>
      </p:sp>
      <p:pic>
        <p:nvPicPr>
          <p:cNvPr id="9" name="Graphic 8" descr="Arrow Slight curve">
            <a:extLst>
              <a:ext uri="{FF2B5EF4-FFF2-40B4-BE49-F238E27FC236}">
                <a16:creationId xmlns:a16="http://schemas.microsoft.com/office/drawing/2014/main" id="{4E2824A6-21B9-BB52-7CF1-63D5D6A9AC9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762119" y="2056013"/>
            <a:ext cx="914400" cy="914400"/>
          </a:xfrm>
          <a:prstGeom prst="rect">
            <a:avLst/>
          </a:prstGeom>
        </p:spPr>
      </p:pic>
      <p:sp>
        <p:nvSpPr>
          <p:cNvPr id="10" name="Google Shape;1810;p48">
            <a:extLst>
              <a:ext uri="{FF2B5EF4-FFF2-40B4-BE49-F238E27FC236}">
                <a16:creationId xmlns:a16="http://schemas.microsoft.com/office/drawing/2014/main" id="{00FD396A-267D-455C-8893-9A331CE1940A}"/>
              </a:ext>
            </a:extLst>
          </p:cNvPr>
          <p:cNvSpPr txBox="1">
            <a:spLocks/>
          </p:cNvSpPr>
          <p:nvPr/>
        </p:nvSpPr>
        <p:spPr>
          <a:xfrm>
            <a:off x="5964147" y="2056013"/>
            <a:ext cx="1849141" cy="729710"/>
          </a:xfrm>
          <a:prstGeom prst="roundRect">
            <a:avLst>
              <a:gd name="adj" fmla="val 31949"/>
            </a:avLst>
          </a:prstGeom>
          <a:solidFill>
            <a:srgbClr val="FDE44A"/>
          </a:solidFill>
          <a:ln>
            <a:noFill/>
          </a:ln>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accent1"/>
              </a:buClr>
              <a:buSzPts val="2800"/>
              <a:buFont typeface="Roboto"/>
              <a:buNone/>
              <a:defRPr sz="2500" b="1">
                <a:solidFill>
                  <a:schemeClr val="accent1"/>
                </a:solidFill>
                <a:latin typeface="Roboto"/>
                <a:ea typeface="Roboto"/>
                <a:cs typeface="Roboto"/>
                <a:sym typeface="Roboto"/>
              </a:defRPr>
            </a:lvl1pPr>
            <a:lvl2pPr>
              <a:buClr>
                <a:schemeClr val="accent1"/>
              </a:buClr>
              <a:buSzPts val="2800"/>
              <a:buFont typeface="Roboto"/>
              <a:buNone/>
              <a:defRPr sz="2800" b="1">
                <a:solidFill>
                  <a:schemeClr val="accent1"/>
                </a:solidFill>
                <a:latin typeface="Roboto"/>
                <a:ea typeface="Roboto"/>
                <a:cs typeface="Roboto"/>
                <a:sym typeface="Roboto"/>
              </a:defRPr>
            </a:lvl2pPr>
            <a:lvl3pPr>
              <a:buClr>
                <a:schemeClr val="accent1"/>
              </a:buClr>
              <a:buSzPts val="2800"/>
              <a:buFont typeface="Roboto"/>
              <a:buNone/>
              <a:defRPr sz="2800" b="1">
                <a:solidFill>
                  <a:schemeClr val="accent1"/>
                </a:solidFill>
                <a:latin typeface="Roboto"/>
                <a:ea typeface="Roboto"/>
                <a:cs typeface="Roboto"/>
                <a:sym typeface="Roboto"/>
              </a:defRPr>
            </a:lvl3pPr>
            <a:lvl4pPr>
              <a:buClr>
                <a:schemeClr val="accent1"/>
              </a:buClr>
              <a:buSzPts val="2800"/>
              <a:buFont typeface="Roboto"/>
              <a:buNone/>
              <a:defRPr sz="2800" b="1">
                <a:solidFill>
                  <a:schemeClr val="accent1"/>
                </a:solidFill>
                <a:latin typeface="Roboto"/>
                <a:ea typeface="Roboto"/>
                <a:cs typeface="Roboto"/>
                <a:sym typeface="Roboto"/>
              </a:defRPr>
            </a:lvl4pPr>
            <a:lvl5pPr>
              <a:buClr>
                <a:schemeClr val="accent1"/>
              </a:buClr>
              <a:buSzPts val="2800"/>
              <a:buFont typeface="Roboto"/>
              <a:buNone/>
              <a:defRPr sz="2800" b="1">
                <a:solidFill>
                  <a:schemeClr val="accent1"/>
                </a:solidFill>
                <a:latin typeface="Roboto"/>
                <a:ea typeface="Roboto"/>
                <a:cs typeface="Roboto"/>
                <a:sym typeface="Roboto"/>
              </a:defRPr>
            </a:lvl5pPr>
            <a:lvl6pPr>
              <a:buClr>
                <a:schemeClr val="accent1"/>
              </a:buClr>
              <a:buSzPts val="2800"/>
              <a:buFont typeface="Roboto"/>
              <a:buNone/>
              <a:defRPr sz="2800" b="1">
                <a:solidFill>
                  <a:schemeClr val="accent1"/>
                </a:solidFill>
                <a:latin typeface="Roboto"/>
                <a:ea typeface="Roboto"/>
                <a:cs typeface="Roboto"/>
                <a:sym typeface="Roboto"/>
              </a:defRPr>
            </a:lvl6pPr>
            <a:lvl7pPr>
              <a:buClr>
                <a:schemeClr val="accent1"/>
              </a:buClr>
              <a:buSzPts val="2800"/>
              <a:buFont typeface="Roboto"/>
              <a:buNone/>
              <a:defRPr sz="2800" b="1">
                <a:solidFill>
                  <a:schemeClr val="accent1"/>
                </a:solidFill>
                <a:latin typeface="Roboto"/>
                <a:ea typeface="Roboto"/>
                <a:cs typeface="Roboto"/>
                <a:sym typeface="Roboto"/>
              </a:defRPr>
            </a:lvl7pPr>
            <a:lvl8pPr>
              <a:buClr>
                <a:schemeClr val="accent1"/>
              </a:buClr>
              <a:buSzPts val="2800"/>
              <a:buFont typeface="Roboto"/>
              <a:buNone/>
              <a:defRPr sz="2800" b="1">
                <a:solidFill>
                  <a:schemeClr val="accent1"/>
                </a:solidFill>
                <a:latin typeface="Roboto"/>
                <a:ea typeface="Roboto"/>
                <a:cs typeface="Roboto"/>
                <a:sym typeface="Roboto"/>
              </a:defRPr>
            </a:lvl8pPr>
            <a:lvl9pPr>
              <a:buClr>
                <a:schemeClr val="accent1"/>
              </a:buClr>
              <a:buSzPts val="2800"/>
              <a:buFont typeface="Roboto"/>
              <a:buNone/>
              <a:defRPr sz="2800" b="1">
                <a:solidFill>
                  <a:schemeClr val="accent1"/>
                </a:solidFill>
                <a:latin typeface="Roboto"/>
                <a:ea typeface="Roboto"/>
                <a:cs typeface="Roboto"/>
                <a:sym typeface="Roboto"/>
              </a:defRPr>
            </a:lvl9pPr>
          </a:lstStyle>
          <a:p>
            <a:r>
              <a:rPr lang="en-US" sz="2000" dirty="0" err="1">
                <a:solidFill>
                  <a:srgbClr val="313033"/>
                </a:solidFill>
              </a:rPr>
              <a:t>Năng</a:t>
            </a:r>
            <a:r>
              <a:rPr lang="en-US" sz="2000" dirty="0">
                <a:solidFill>
                  <a:srgbClr val="313033"/>
                </a:solidFill>
              </a:rPr>
              <a:t> </a:t>
            </a:r>
            <a:r>
              <a:rPr lang="en-US" sz="2000" dirty="0" err="1">
                <a:solidFill>
                  <a:srgbClr val="313033"/>
                </a:solidFill>
              </a:rPr>
              <a:t>Lượng</a:t>
            </a:r>
            <a:r>
              <a:rPr lang="en-US" sz="2000" dirty="0">
                <a:solidFill>
                  <a:srgbClr val="313033"/>
                </a:solidFill>
              </a:rPr>
              <a:t> </a:t>
            </a:r>
            <a:r>
              <a:rPr lang="en-US" sz="2000" dirty="0" err="1">
                <a:solidFill>
                  <a:srgbClr val="313033"/>
                </a:solidFill>
              </a:rPr>
              <a:t>Ánh</a:t>
            </a:r>
            <a:r>
              <a:rPr lang="en-US" sz="2000" dirty="0">
                <a:solidFill>
                  <a:srgbClr val="313033"/>
                </a:solidFill>
              </a:rPr>
              <a:t> </a:t>
            </a:r>
            <a:r>
              <a:rPr lang="en-US" sz="2000" dirty="0" err="1">
                <a:solidFill>
                  <a:srgbClr val="313033"/>
                </a:solidFill>
              </a:rPr>
              <a:t>Sáng</a:t>
            </a:r>
            <a:endParaRPr lang="en-US" sz="2000" dirty="0">
              <a:solidFill>
                <a:srgbClr val="313033"/>
              </a:solidFill>
            </a:endParaRPr>
          </a:p>
        </p:txBody>
      </p:sp>
      <p:pic>
        <p:nvPicPr>
          <p:cNvPr id="11" name="Graphic 10" descr="Arrow Slight curve">
            <a:extLst>
              <a:ext uri="{FF2B5EF4-FFF2-40B4-BE49-F238E27FC236}">
                <a16:creationId xmlns:a16="http://schemas.microsoft.com/office/drawing/2014/main" id="{C43720EE-3F08-688F-FB0A-55B375F58BA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752473" y="3106302"/>
            <a:ext cx="684431" cy="684431"/>
          </a:xfrm>
          <a:prstGeom prst="rect">
            <a:avLst/>
          </a:prstGeom>
        </p:spPr>
      </p:pic>
      <p:sp>
        <p:nvSpPr>
          <p:cNvPr id="12" name="Google Shape;1810;p48">
            <a:extLst>
              <a:ext uri="{FF2B5EF4-FFF2-40B4-BE49-F238E27FC236}">
                <a16:creationId xmlns:a16="http://schemas.microsoft.com/office/drawing/2014/main" id="{5FF579D0-38FA-84F0-0219-DFF00208F72A}"/>
              </a:ext>
            </a:extLst>
          </p:cNvPr>
          <p:cNvSpPr txBox="1">
            <a:spLocks/>
          </p:cNvSpPr>
          <p:nvPr/>
        </p:nvSpPr>
        <p:spPr>
          <a:xfrm>
            <a:off x="3332753" y="3191714"/>
            <a:ext cx="4151173" cy="513609"/>
          </a:xfrm>
          <a:prstGeom prst="roundRect">
            <a:avLst>
              <a:gd name="adj" fmla="val 31949"/>
            </a:avLst>
          </a:prstGeom>
          <a:noFill/>
          <a:ln>
            <a:noFill/>
          </a:ln>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accent1"/>
              </a:buClr>
              <a:buSzPts val="2800"/>
              <a:buFont typeface="Roboto"/>
              <a:buNone/>
              <a:defRPr sz="2500" b="1">
                <a:solidFill>
                  <a:schemeClr val="accent1"/>
                </a:solidFill>
                <a:latin typeface="Roboto"/>
                <a:ea typeface="Roboto"/>
                <a:cs typeface="Roboto"/>
                <a:sym typeface="Roboto"/>
              </a:defRPr>
            </a:lvl1pPr>
            <a:lvl2pPr>
              <a:buClr>
                <a:schemeClr val="accent1"/>
              </a:buClr>
              <a:buSzPts val="2800"/>
              <a:buFont typeface="Roboto"/>
              <a:buNone/>
              <a:defRPr sz="2800" b="1">
                <a:solidFill>
                  <a:schemeClr val="accent1"/>
                </a:solidFill>
                <a:latin typeface="Roboto"/>
                <a:ea typeface="Roboto"/>
                <a:cs typeface="Roboto"/>
                <a:sym typeface="Roboto"/>
              </a:defRPr>
            </a:lvl2pPr>
            <a:lvl3pPr>
              <a:buClr>
                <a:schemeClr val="accent1"/>
              </a:buClr>
              <a:buSzPts val="2800"/>
              <a:buFont typeface="Roboto"/>
              <a:buNone/>
              <a:defRPr sz="2800" b="1">
                <a:solidFill>
                  <a:schemeClr val="accent1"/>
                </a:solidFill>
                <a:latin typeface="Roboto"/>
                <a:ea typeface="Roboto"/>
                <a:cs typeface="Roboto"/>
                <a:sym typeface="Roboto"/>
              </a:defRPr>
            </a:lvl3pPr>
            <a:lvl4pPr>
              <a:buClr>
                <a:schemeClr val="accent1"/>
              </a:buClr>
              <a:buSzPts val="2800"/>
              <a:buFont typeface="Roboto"/>
              <a:buNone/>
              <a:defRPr sz="2800" b="1">
                <a:solidFill>
                  <a:schemeClr val="accent1"/>
                </a:solidFill>
                <a:latin typeface="Roboto"/>
                <a:ea typeface="Roboto"/>
                <a:cs typeface="Roboto"/>
                <a:sym typeface="Roboto"/>
              </a:defRPr>
            </a:lvl4pPr>
            <a:lvl5pPr>
              <a:buClr>
                <a:schemeClr val="accent1"/>
              </a:buClr>
              <a:buSzPts val="2800"/>
              <a:buFont typeface="Roboto"/>
              <a:buNone/>
              <a:defRPr sz="2800" b="1">
                <a:solidFill>
                  <a:schemeClr val="accent1"/>
                </a:solidFill>
                <a:latin typeface="Roboto"/>
                <a:ea typeface="Roboto"/>
                <a:cs typeface="Roboto"/>
                <a:sym typeface="Roboto"/>
              </a:defRPr>
            </a:lvl5pPr>
            <a:lvl6pPr>
              <a:buClr>
                <a:schemeClr val="accent1"/>
              </a:buClr>
              <a:buSzPts val="2800"/>
              <a:buFont typeface="Roboto"/>
              <a:buNone/>
              <a:defRPr sz="2800" b="1">
                <a:solidFill>
                  <a:schemeClr val="accent1"/>
                </a:solidFill>
                <a:latin typeface="Roboto"/>
                <a:ea typeface="Roboto"/>
                <a:cs typeface="Roboto"/>
                <a:sym typeface="Roboto"/>
              </a:defRPr>
            </a:lvl6pPr>
            <a:lvl7pPr>
              <a:buClr>
                <a:schemeClr val="accent1"/>
              </a:buClr>
              <a:buSzPts val="2800"/>
              <a:buFont typeface="Roboto"/>
              <a:buNone/>
              <a:defRPr sz="2800" b="1">
                <a:solidFill>
                  <a:schemeClr val="accent1"/>
                </a:solidFill>
                <a:latin typeface="Roboto"/>
                <a:ea typeface="Roboto"/>
                <a:cs typeface="Roboto"/>
                <a:sym typeface="Roboto"/>
              </a:defRPr>
            </a:lvl7pPr>
            <a:lvl8pPr>
              <a:buClr>
                <a:schemeClr val="accent1"/>
              </a:buClr>
              <a:buSzPts val="2800"/>
              <a:buFont typeface="Roboto"/>
              <a:buNone/>
              <a:defRPr sz="2800" b="1">
                <a:solidFill>
                  <a:schemeClr val="accent1"/>
                </a:solidFill>
                <a:latin typeface="Roboto"/>
                <a:ea typeface="Roboto"/>
                <a:cs typeface="Roboto"/>
                <a:sym typeface="Roboto"/>
              </a:defRPr>
            </a:lvl8pPr>
            <a:lvl9pPr>
              <a:buClr>
                <a:schemeClr val="accent1"/>
              </a:buClr>
              <a:buSzPts val="2800"/>
              <a:buFont typeface="Roboto"/>
              <a:buNone/>
              <a:defRPr sz="2800" b="1">
                <a:solidFill>
                  <a:schemeClr val="accent1"/>
                </a:solidFill>
                <a:latin typeface="Roboto"/>
                <a:ea typeface="Roboto"/>
                <a:cs typeface="Roboto"/>
                <a:sym typeface="Roboto"/>
              </a:defRPr>
            </a:lvl9pPr>
          </a:lstStyle>
          <a:p>
            <a:r>
              <a:rPr lang="en-US" sz="2000" dirty="0" err="1">
                <a:solidFill>
                  <a:srgbClr val="313033"/>
                </a:solidFill>
              </a:rPr>
              <a:t>Dòng</a:t>
            </a:r>
            <a:r>
              <a:rPr lang="en-US" sz="2000" dirty="0">
                <a:solidFill>
                  <a:srgbClr val="313033"/>
                </a:solidFill>
              </a:rPr>
              <a:t> </a:t>
            </a:r>
            <a:r>
              <a:rPr lang="en-US" sz="2000" dirty="0" err="1">
                <a:solidFill>
                  <a:srgbClr val="313033"/>
                </a:solidFill>
              </a:rPr>
              <a:t>điện</a:t>
            </a:r>
            <a:r>
              <a:rPr lang="en-US" sz="2000" dirty="0">
                <a:solidFill>
                  <a:srgbClr val="313033"/>
                </a:solidFill>
              </a:rPr>
              <a:t> </a:t>
            </a:r>
            <a:r>
              <a:rPr lang="en-US" sz="2000" dirty="0" err="1">
                <a:solidFill>
                  <a:srgbClr val="313033"/>
                </a:solidFill>
              </a:rPr>
              <a:t>có</a:t>
            </a:r>
            <a:r>
              <a:rPr lang="en-US" sz="2000" dirty="0">
                <a:solidFill>
                  <a:srgbClr val="313033"/>
                </a:solidFill>
              </a:rPr>
              <a:t> </a:t>
            </a:r>
            <a:r>
              <a:rPr lang="en-US" sz="2000" dirty="0" err="1">
                <a:solidFill>
                  <a:srgbClr val="313033"/>
                </a:solidFill>
              </a:rPr>
              <a:t>tác</a:t>
            </a:r>
            <a:r>
              <a:rPr lang="en-US" sz="2000" dirty="0">
                <a:solidFill>
                  <a:srgbClr val="313033"/>
                </a:solidFill>
              </a:rPr>
              <a:t> </a:t>
            </a:r>
            <a:r>
              <a:rPr lang="en-US" sz="2000" dirty="0" err="1">
                <a:solidFill>
                  <a:srgbClr val="313033"/>
                </a:solidFill>
              </a:rPr>
              <a:t>dụng</a:t>
            </a:r>
            <a:r>
              <a:rPr lang="en-US" sz="2000" dirty="0">
                <a:solidFill>
                  <a:srgbClr val="313033"/>
                </a:solidFill>
              </a:rPr>
              <a:t> </a:t>
            </a:r>
            <a:r>
              <a:rPr lang="en-US" sz="2000" dirty="0" err="1">
                <a:solidFill>
                  <a:srgbClr val="313033"/>
                </a:solidFill>
              </a:rPr>
              <a:t>phát</a:t>
            </a:r>
            <a:r>
              <a:rPr lang="en-US" sz="2000" dirty="0">
                <a:solidFill>
                  <a:srgbClr val="313033"/>
                </a:solidFill>
              </a:rPr>
              <a:t> </a:t>
            </a:r>
            <a:r>
              <a:rPr lang="en-US" sz="2000" dirty="0" err="1">
                <a:solidFill>
                  <a:srgbClr val="313033"/>
                </a:solidFill>
              </a:rPr>
              <a:t>sáng</a:t>
            </a:r>
            <a:endParaRPr lang="en-US" sz="2000" dirty="0">
              <a:solidFill>
                <a:srgbClr val="313033"/>
              </a:solidFill>
            </a:endParaRPr>
          </a:p>
        </p:txBody>
      </p:sp>
      <p:sp>
        <p:nvSpPr>
          <p:cNvPr id="13" name="Google Shape;1810;p48">
            <a:extLst>
              <a:ext uri="{FF2B5EF4-FFF2-40B4-BE49-F238E27FC236}">
                <a16:creationId xmlns:a16="http://schemas.microsoft.com/office/drawing/2014/main" id="{CC8CD032-0CFB-16FC-D9BE-10B52A031003}"/>
              </a:ext>
            </a:extLst>
          </p:cNvPr>
          <p:cNvSpPr txBox="1">
            <a:spLocks/>
          </p:cNvSpPr>
          <p:nvPr/>
        </p:nvSpPr>
        <p:spPr>
          <a:xfrm>
            <a:off x="942100" y="204701"/>
            <a:ext cx="3449662" cy="589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Roboto"/>
              <a:buNone/>
              <a:defRPr sz="2500" b="1" i="0" u="none" strike="noStrike" cap="none">
                <a:solidFill>
                  <a:schemeClr val="accent1"/>
                </a:solidFill>
                <a:latin typeface="Roboto"/>
                <a:ea typeface="Roboto"/>
                <a:cs typeface="Roboto"/>
                <a:sym typeface="Roboto"/>
              </a:defRPr>
            </a:lvl1pPr>
            <a:lvl2pPr marR="0" lvl="1"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2pPr>
            <a:lvl3pPr marR="0" lvl="2"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3pPr>
            <a:lvl4pPr marR="0" lvl="3"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4pPr>
            <a:lvl5pPr marR="0" lvl="4"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5pPr>
            <a:lvl6pPr marR="0" lvl="5"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6pPr>
            <a:lvl7pPr marR="0" lvl="6"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7pPr>
            <a:lvl8pPr marR="0" lvl="7"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8pPr>
            <a:lvl9pPr marR="0" lvl="8"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9pPr>
          </a:lstStyle>
          <a:p>
            <a:r>
              <a:rPr lang="en-US" sz="2400" dirty="0"/>
              <a:t>2. </a:t>
            </a:r>
            <a:r>
              <a:rPr lang="en-US" sz="2400" dirty="0" err="1"/>
              <a:t>Tác</a:t>
            </a:r>
            <a:r>
              <a:rPr lang="en-US" sz="2400" dirty="0"/>
              <a:t> </a:t>
            </a:r>
            <a:r>
              <a:rPr lang="en-US" sz="2400" dirty="0" err="1"/>
              <a:t>Dụng</a:t>
            </a:r>
            <a:r>
              <a:rPr lang="en-US" sz="2400" dirty="0"/>
              <a:t> </a:t>
            </a:r>
            <a:r>
              <a:rPr lang="en-US" sz="2400" dirty="0" err="1"/>
              <a:t>Phát</a:t>
            </a:r>
            <a:r>
              <a:rPr lang="en-US" sz="2400" dirty="0"/>
              <a:t> </a:t>
            </a:r>
            <a:r>
              <a:rPr lang="en-US" sz="2400" dirty="0" err="1"/>
              <a:t>Sáng</a:t>
            </a:r>
            <a:r>
              <a:rPr lang="en-US" sz="2400" dirty="0"/>
              <a:t> </a:t>
            </a:r>
          </a:p>
        </p:txBody>
      </p:sp>
      <p:grpSp>
        <p:nvGrpSpPr>
          <p:cNvPr id="14" name="Group 13">
            <a:extLst>
              <a:ext uri="{FF2B5EF4-FFF2-40B4-BE49-F238E27FC236}">
                <a16:creationId xmlns:a16="http://schemas.microsoft.com/office/drawing/2014/main" id="{1CDEF264-BEA9-F3C1-1473-826404D214BC}"/>
              </a:ext>
            </a:extLst>
          </p:cNvPr>
          <p:cNvGrpSpPr/>
          <p:nvPr/>
        </p:nvGrpSpPr>
        <p:grpSpPr>
          <a:xfrm>
            <a:off x="253252" y="228200"/>
            <a:ext cx="542202" cy="542202"/>
            <a:chOff x="4866634" y="1395966"/>
            <a:chExt cx="907756" cy="907756"/>
          </a:xfrm>
        </p:grpSpPr>
        <p:sp>
          <p:nvSpPr>
            <p:cNvPr id="15" name="Oval 14">
              <a:extLst>
                <a:ext uri="{FF2B5EF4-FFF2-40B4-BE49-F238E27FC236}">
                  <a16:creationId xmlns:a16="http://schemas.microsoft.com/office/drawing/2014/main" id="{458FCDFD-6DB6-AF8E-DAD4-3EA7424FB321}"/>
                </a:ext>
              </a:extLst>
            </p:cNvPr>
            <p:cNvSpPr/>
            <p:nvPr/>
          </p:nvSpPr>
          <p:spPr>
            <a:xfrm>
              <a:off x="4866634" y="1395966"/>
              <a:ext cx="907756" cy="907756"/>
            </a:xfrm>
            <a:prstGeom prst="ellipse">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31CBBF2-B995-A94B-519C-90E932BD1AE7}"/>
                </a:ext>
              </a:extLst>
            </p:cNvPr>
            <p:cNvPicPr>
              <a:picLocks noChangeAspect="1"/>
            </p:cNvPicPr>
            <p:nvPr/>
          </p:nvPicPr>
          <p:blipFill>
            <a:blip r:embed="rId7"/>
            <a:stretch>
              <a:fillRect/>
            </a:stretch>
          </p:blipFill>
          <p:spPr>
            <a:xfrm>
              <a:off x="4936824" y="1433290"/>
              <a:ext cx="760118" cy="76011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animBg="1"/>
      <p:bldP spid="10"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FDAB0F-9887-B70F-9F3D-917DCB1C6F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930" y="1762786"/>
            <a:ext cx="3614657" cy="2555562"/>
          </a:xfrm>
          <a:prstGeom prst="rect">
            <a:avLst/>
          </a:prstGeom>
          <a:effectLst>
            <a:softEdge rad="152400"/>
          </a:effectLst>
        </p:spPr>
      </p:pic>
      <p:sp>
        <p:nvSpPr>
          <p:cNvPr id="7" name="Rectangle: Rounded Corners 6">
            <a:extLst>
              <a:ext uri="{FF2B5EF4-FFF2-40B4-BE49-F238E27FC236}">
                <a16:creationId xmlns:a16="http://schemas.microsoft.com/office/drawing/2014/main" id="{B97F546F-AF70-918E-3905-D21DCFE223DA}"/>
              </a:ext>
            </a:extLst>
          </p:cNvPr>
          <p:cNvSpPr/>
          <p:nvPr/>
        </p:nvSpPr>
        <p:spPr>
          <a:xfrm>
            <a:off x="3806006" y="957843"/>
            <a:ext cx="5072301" cy="3673630"/>
          </a:xfrm>
          <a:prstGeom prst="roundRect">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Google Shape;1832;p50">
            <a:extLst>
              <a:ext uri="{FF2B5EF4-FFF2-40B4-BE49-F238E27FC236}">
                <a16:creationId xmlns:a16="http://schemas.microsoft.com/office/drawing/2014/main" id="{C9097521-55AD-D86C-A221-7EC5971AD2AC}"/>
              </a:ext>
            </a:extLst>
          </p:cNvPr>
          <p:cNvSpPr txBox="1">
            <a:spLocks/>
          </p:cNvSpPr>
          <p:nvPr/>
        </p:nvSpPr>
        <p:spPr>
          <a:xfrm>
            <a:off x="3883089" y="1202394"/>
            <a:ext cx="4690936" cy="1065948"/>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err="1"/>
              <a:t>Đèn</a:t>
            </a:r>
            <a:r>
              <a:rPr lang="en-US" sz="2000" dirty="0"/>
              <a:t> LED </a:t>
            </a:r>
            <a:r>
              <a:rPr lang="en-US" sz="2000" dirty="0" err="1"/>
              <a:t>là</a:t>
            </a:r>
            <a:r>
              <a:rPr lang="en-US" sz="2000" dirty="0"/>
              <a:t> </a:t>
            </a:r>
            <a:r>
              <a:rPr lang="en-US" sz="2000" dirty="0" err="1"/>
              <a:t>một</a:t>
            </a:r>
            <a:r>
              <a:rPr lang="en-US" sz="2000" dirty="0"/>
              <a:t> </a:t>
            </a:r>
            <a:r>
              <a:rPr lang="en-US" sz="2000" dirty="0" err="1"/>
              <a:t>điot</a:t>
            </a:r>
            <a:r>
              <a:rPr lang="en-US" sz="2000" dirty="0"/>
              <a:t> </a:t>
            </a:r>
            <a:r>
              <a:rPr lang="en-US" sz="2000" dirty="0" err="1"/>
              <a:t>phát</a:t>
            </a:r>
            <a:r>
              <a:rPr lang="en-US" sz="2000" dirty="0"/>
              <a:t> </a:t>
            </a:r>
            <a:r>
              <a:rPr lang="en-US" sz="2000" dirty="0" err="1"/>
              <a:t>quang</a:t>
            </a:r>
            <a:r>
              <a:rPr lang="en-US" sz="2000" dirty="0"/>
              <a:t>. Cho </a:t>
            </a:r>
            <a:r>
              <a:rPr lang="en-US" sz="2000" dirty="0" err="1"/>
              <a:t>dòng</a:t>
            </a:r>
            <a:r>
              <a:rPr lang="en-US" sz="2000" dirty="0"/>
              <a:t> </a:t>
            </a:r>
            <a:r>
              <a:rPr lang="en-US" sz="2000" dirty="0" err="1"/>
              <a:t>điện</a:t>
            </a:r>
            <a:r>
              <a:rPr lang="en-US" sz="2000" dirty="0"/>
              <a:t> </a:t>
            </a:r>
            <a:r>
              <a:rPr lang="en-US" sz="2000" dirty="0" err="1"/>
              <a:t>đi</a:t>
            </a:r>
            <a:r>
              <a:rPr lang="en-US" sz="2000" dirty="0"/>
              <a:t> qua </a:t>
            </a:r>
            <a:r>
              <a:rPr lang="en-US" sz="2000" dirty="0" err="1"/>
              <a:t>đèn</a:t>
            </a:r>
            <a:r>
              <a:rPr lang="en-US" sz="2000" dirty="0"/>
              <a:t> LED </a:t>
            </a:r>
            <a:r>
              <a:rPr lang="en-US" sz="2000" dirty="0" err="1"/>
              <a:t>đúng</a:t>
            </a:r>
            <a:r>
              <a:rPr lang="en-US" sz="2000" dirty="0"/>
              <a:t> </a:t>
            </a:r>
            <a:r>
              <a:rPr lang="en-US" sz="2000" dirty="0" err="1"/>
              <a:t>chiều</a:t>
            </a:r>
            <a:r>
              <a:rPr lang="en-US" sz="2000" dirty="0"/>
              <a:t> </a:t>
            </a:r>
            <a:r>
              <a:rPr lang="en-US" sz="2000" dirty="0" err="1"/>
              <a:t>thì</a:t>
            </a:r>
            <a:r>
              <a:rPr lang="en-US" sz="2000" dirty="0"/>
              <a:t> </a:t>
            </a:r>
            <a:r>
              <a:rPr lang="en-US" sz="2000" dirty="0" err="1"/>
              <a:t>đèn</a:t>
            </a:r>
            <a:r>
              <a:rPr lang="en-US" sz="2000" dirty="0"/>
              <a:t> </a:t>
            </a:r>
            <a:r>
              <a:rPr lang="en-US" sz="2000" dirty="0" err="1"/>
              <a:t>phát</a:t>
            </a:r>
            <a:r>
              <a:rPr lang="en-US" sz="2000" dirty="0"/>
              <a:t> </a:t>
            </a:r>
            <a:r>
              <a:rPr lang="en-US" sz="2000" dirty="0" err="1"/>
              <a:t>sáng</a:t>
            </a:r>
            <a:endParaRPr lang="en-US" sz="2000" dirty="0"/>
          </a:p>
        </p:txBody>
      </p:sp>
      <p:pic>
        <p:nvPicPr>
          <p:cNvPr id="6" name="Picture 5">
            <a:extLst>
              <a:ext uri="{FF2B5EF4-FFF2-40B4-BE49-F238E27FC236}">
                <a16:creationId xmlns:a16="http://schemas.microsoft.com/office/drawing/2014/main" id="{FCAB2A4F-5E8D-63F2-1679-1C8D71221C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4052" y="532457"/>
            <a:ext cx="751321" cy="531184"/>
          </a:xfrm>
          <a:prstGeom prst="rect">
            <a:avLst/>
          </a:prstGeom>
          <a:effectLst>
            <a:glow rad="127000">
              <a:srgbClr val="FFF9E7"/>
            </a:glow>
            <a:outerShdw blurRad="50800" dist="50800" dir="5400000" algn="ctr" rotWithShape="0">
              <a:srgbClr val="FFC000">
                <a:lumMod val="20000"/>
                <a:lumOff val="80000"/>
              </a:srgbClr>
            </a:outerShdw>
          </a:effectLst>
        </p:spPr>
      </p:pic>
      <p:pic>
        <p:nvPicPr>
          <p:cNvPr id="4" name="Picture 3">
            <a:extLst>
              <a:ext uri="{FF2B5EF4-FFF2-40B4-BE49-F238E27FC236}">
                <a16:creationId xmlns:a16="http://schemas.microsoft.com/office/drawing/2014/main" id="{C10AA1DB-5C78-2401-8FC7-119C53105D5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9396"/>
          <a:stretch/>
        </p:blipFill>
        <p:spPr>
          <a:xfrm>
            <a:off x="8318409" y="798049"/>
            <a:ext cx="511233" cy="511933"/>
          </a:xfrm>
          <a:prstGeom prst="rect">
            <a:avLst/>
          </a:prstGeom>
          <a:effectLst>
            <a:outerShdw blurRad="50800" dist="38100" dir="2700000" algn="tl" rotWithShape="0">
              <a:prstClr val="black">
                <a:alpha val="40000"/>
              </a:prstClr>
            </a:outerShdw>
          </a:effectLst>
        </p:spPr>
      </p:pic>
      <p:sp>
        <p:nvSpPr>
          <p:cNvPr id="9" name="Google Shape;1832;p50">
            <a:extLst>
              <a:ext uri="{FF2B5EF4-FFF2-40B4-BE49-F238E27FC236}">
                <a16:creationId xmlns:a16="http://schemas.microsoft.com/office/drawing/2014/main" id="{DC05842A-A312-FF1E-04FB-4AE5B2F36F0B}"/>
              </a:ext>
            </a:extLst>
          </p:cNvPr>
          <p:cNvSpPr txBox="1">
            <a:spLocks/>
          </p:cNvSpPr>
          <p:nvPr/>
        </p:nvSpPr>
        <p:spPr>
          <a:xfrm>
            <a:off x="3883089" y="2330348"/>
            <a:ext cx="4690936" cy="132121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err="1"/>
              <a:t>Dùng</a:t>
            </a:r>
            <a:r>
              <a:rPr lang="en-US" sz="2000" dirty="0"/>
              <a:t> </a:t>
            </a:r>
            <a:r>
              <a:rPr lang="en-US" sz="2000" dirty="0" err="1"/>
              <a:t>đèn</a:t>
            </a:r>
            <a:r>
              <a:rPr lang="en-US" sz="2000" dirty="0"/>
              <a:t> LED </a:t>
            </a:r>
            <a:r>
              <a:rPr lang="en-US" sz="2000" dirty="0" err="1"/>
              <a:t>vào</a:t>
            </a:r>
            <a:r>
              <a:rPr lang="en-US" sz="2000" dirty="0"/>
              <a:t> </a:t>
            </a:r>
            <a:r>
              <a:rPr lang="en-US" sz="2000" dirty="0" err="1"/>
              <a:t>mục</a:t>
            </a:r>
            <a:r>
              <a:rPr lang="en-US" sz="2000" dirty="0"/>
              <a:t> </a:t>
            </a:r>
            <a:r>
              <a:rPr lang="en-US" sz="2000" dirty="0" err="1"/>
              <a:t>đích</a:t>
            </a:r>
            <a:r>
              <a:rPr lang="en-US" sz="2000" dirty="0"/>
              <a:t> </a:t>
            </a:r>
            <a:r>
              <a:rPr lang="en-US" sz="2000" dirty="0" err="1"/>
              <a:t>phát</a:t>
            </a:r>
            <a:r>
              <a:rPr lang="en-US" sz="2000" dirty="0"/>
              <a:t> </a:t>
            </a:r>
            <a:r>
              <a:rPr lang="en-US" sz="2000" dirty="0" err="1"/>
              <a:t>sáng</a:t>
            </a:r>
            <a:r>
              <a:rPr lang="en-US" sz="2000" dirty="0"/>
              <a:t> </a:t>
            </a:r>
            <a:r>
              <a:rPr lang="en-US" sz="2000" dirty="0" err="1"/>
              <a:t>rất</a:t>
            </a:r>
            <a:r>
              <a:rPr lang="en-US" sz="2000" dirty="0"/>
              <a:t> </a:t>
            </a:r>
            <a:r>
              <a:rPr lang="en-US" sz="2000" dirty="0" err="1"/>
              <a:t>tiết</a:t>
            </a:r>
            <a:r>
              <a:rPr lang="en-US" sz="2000" dirty="0"/>
              <a:t> </a:t>
            </a:r>
            <a:r>
              <a:rPr lang="en-US" sz="2000" dirty="0" err="1"/>
              <a:t>kiệm</a:t>
            </a:r>
            <a:r>
              <a:rPr lang="en-US" sz="2000" dirty="0"/>
              <a:t> </a:t>
            </a:r>
            <a:r>
              <a:rPr lang="en-US" sz="2000" dirty="0" err="1"/>
              <a:t>điện</a:t>
            </a:r>
            <a:r>
              <a:rPr lang="en-US" sz="2000" dirty="0"/>
              <a:t> </a:t>
            </a:r>
            <a:r>
              <a:rPr lang="en-US" sz="2000" dirty="0" err="1"/>
              <a:t>năng</a:t>
            </a:r>
            <a:r>
              <a:rPr lang="en-US" sz="2000" dirty="0"/>
              <a:t> so </a:t>
            </a:r>
            <a:r>
              <a:rPr lang="en-US" sz="2000" dirty="0" err="1"/>
              <a:t>với</a:t>
            </a:r>
            <a:r>
              <a:rPr lang="en-US" sz="2000" dirty="0"/>
              <a:t> </a:t>
            </a:r>
            <a:r>
              <a:rPr lang="en-US" sz="2000" dirty="0" err="1"/>
              <a:t>đèn</a:t>
            </a:r>
            <a:r>
              <a:rPr lang="en-US" sz="2000" dirty="0"/>
              <a:t> </a:t>
            </a:r>
            <a:r>
              <a:rPr lang="en-US" sz="2000" dirty="0" err="1"/>
              <a:t>sợi</a:t>
            </a:r>
            <a:r>
              <a:rPr lang="en-US" sz="2000" dirty="0"/>
              <a:t> </a:t>
            </a:r>
            <a:r>
              <a:rPr lang="en-US" sz="2000" dirty="0" err="1"/>
              <a:t>đốt</a:t>
            </a:r>
            <a:r>
              <a:rPr lang="en-US" sz="2000" dirty="0"/>
              <a:t> </a:t>
            </a:r>
            <a:r>
              <a:rPr lang="en-US" sz="2000" dirty="0" err="1"/>
              <a:t>vì</a:t>
            </a:r>
            <a:r>
              <a:rPr lang="en-US" sz="2000" dirty="0"/>
              <a:t> </a:t>
            </a:r>
            <a:r>
              <a:rPr lang="en-US" sz="2000" dirty="0" err="1"/>
              <a:t>nhiệt</a:t>
            </a:r>
            <a:r>
              <a:rPr lang="en-US" sz="2000" dirty="0"/>
              <a:t> </a:t>
            </a:r>
            <a:r>
              <a:rPr lang="en-US" sz="2000" dirty="0" err="1"/>
              <a:t>tỏa</a:t>
            </a:r>
            <a:r>
              <a:rPr lang="en-US" sz="2000" dirty="0"/>
              <a:t> </a:t>
            </a:r>
            <a:r>
              <a:rPr lang="en-US" sz="2000" dirty="0" err="1"/>
              <a:t>ra</a:t>
            </a:r>
            <a:r>
              <a:rPr lang="en-US" sz="2000" dirty="0"/>
              <a:t> </a:t>
            </a:r>
            <a:r>
              <a:rPr lang="en-US" sz="2000" dirty="0" err="1"/>
              <a:t>trên</a:t>
            </a:r>
            <a:r>
              <a:rPr lang="en-US" sz="2000" dirty="0"/>
              <a:t> </a:t>
            </a:r>
            <a:r>
              <a:rPr lang="en-US" sz="2000" dirty="0" err="1"/>
              <a:t>đèn</a:t>
            </a:r>
            <a:r>
              <a:rPr lang="en-US" sz="2000" dirty="0"/>
              <a:t> LED </a:t>
            </a:r>
            <a:r>
              <a:rPr lang="en-US" sz="2000" dirty="0" err="1"/>
              <a:t>không</a:t>
            </a:r>
            <a:r>
              <a:rPr lang="en-US" sz="2000" dirty="0"/>
              <a:t> </a:t>
            </a:r>
            <a:r>
              <a:rPr lang="en-US" sz="2000" dirty="0" err="1"/>
              <a:t>đáng</a:t>
            </a:r>
            <a:r>
              <a:rPr lang="en-US" sz="2000" dirty="0"/>
              <a:t> </a:t>
            </a:r>
            <a:r>
              <a:rPr lang="en-US" sz="2000" dirty="0" err="1"/>
              <a:t>kể</a:t>
            </a:r>
            <a:endParaRPr lang="en-US" sz="2000" dirty="0"/>
          </a:p>
        </p:txBody>
      </p:sp>
      <p:sp>
        <p:nvSpPr>
          <p:cNvPr id="10" name="Google Shape;1832;p50">
            <a:extLst>
              <a:ext uri="{FF2B5EF4-FFF2-40B4-BE49-F238E27FC236}">
                <a16:creationId xmlns:a16="http://schemas.microsoft.com/office/drawing/2014/main" id="{D462547C-6D8C-C2C7-7536-ED8639B3C952}"/>
              </a:ext>
            </a:extLst>
          </p:cNvPr>
          <p:cNvSpPr txBox="1">
            <a:spLocks/>
          </p:cNvSpPr>
          <p:nvPr/>
        </p:nvSpPr>
        <p:spPr>
          <a:xfrm>
            <a:off x="3938844" y="3724923"/>
            <a:ext cx="4890797" cy="68166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err="1"/>
              <a:t>Đèn</a:t>
            </a:r>
            <a:r>
              <a:rPr lang="en-US" sz="2000" dirty="0"/>
              <a:t> LED </a:t>
            </a:r>
            <a:r>
              <a:rPr lang="en-US" sz="2000" dirty="0" err="1"/>
              <a:t>với</a:t>
            </a:r>
            <a:r>
              <a:rPr lang="en-US" sz="2000" dirty="0"/>
              <a:t> </a:t>
            </a:r>
            <a:r>
              <a:rPr lang="en-US" sz="2000" dirty="0" err="1"/>
              <a:t>ánh</a:t>
            </a:r>
            <a:r>
              <a:rPr lang="en-US" sz="2000" dirty="0"/>
              <a:t> </a:t>
            </a:r>
            <a:r>
              <a:rPr lang="en-US" sz="2000" dirty="0" err="1"/>
              <a:t>sáng</a:t>
            </a:r>
            <a:r>
              <a:rPr lang="en-US" sz="2000" dirty="0"/>
              <a:t> </a:t>
            </a:r>
            <a:r>
              <a:rPr lang="en-US" sz="2000" dirty="0" err="1"/>
              <a:t>thích</a:t>
            </a:r>
            <a:r>
              <a:rPr lang="en-US" sz="2000" dirty="0"/>
              <a:t> </a:t>
            </a:r>
            <a:r>
              <a:rPr lang="en-US" sz="2000" dirty="0" err="1"/>
              <a:t>hợp</a:t>
            </a:r>
            <a:r>
              <a:rPr lang="en-US" sz="2000" dirty="0"/>
              <a:t> </a:t>
            </a:r>
            <a:r>
              <a:rPr lang="en-US" sz="2000" dirty="0" err="1"/>
              <a:t>trị</a:t>
            </a:r>
            <a:r>
              <a:rPr lang="en-US" sz="2000" dirty="0"/>
              <a:t> </a:t>
            </a:r>
            <a:r>
              <a:rPr lang="en-US" sz="2000" dirty="0" err="1"/>
              <a:t>mụn</a:t>
            </a:r>
            <a:r>
              <a:rPr lang="en-US" sz="2000" dirty="0"/>
              <a:t> </a:t>
            </a:r>
            <a:r>
              <a:rPr lang="en-US" sz="2000" dirty="0" err="1"/>
              <a:t>trúng</a:t>
            </a:r>
            <a:r>
              <a:rPr lang="en-US" sz="2000" dirty="0"/>
              <a:t> </a:t>
            </a:r>
            <a:r>
              <a:rPr lang="en-US" sz="2000" dirty="0" err="1"/>
              <a:t>cá</a:t>
            </a:r>
            <a:r>
              <a:rPr lang="en-US" sz="2000" dirty="0"/>
              <a:t>, </a:t>
            </a:r>
            <a:r>
              <a:rPr lang="en-US" sz="2000" dirty="0" err="1"/>
              <a:t>trị</a:t>
            </a:r>
            <a:r>
              <a:rPr lang="en-US" sz="2000" dirty="0"/>
              <a:t> </a:t>
            </a:r>
            <a:r>
              <a:rPr lang="en-US" sz="2000" dirty="0" err="1"/>
              <a:t>bệnh</a:t>
            </a:r>
            <a:r>
              <a:rPr lang="en-US" sz="2000" dirty="0"/>
              <a:t> </a:t>
            </a:r>
            <a:r>
              <a:rPr lang="en-US" sz="2000" dirty="0" err="1"/>
              <a:t>vàng</a:t>
            </a:r>
            <a:r>
              <a:rPr lang="en-US" sz="2000" dirty="0"/>
              <a:t> da ở </a:t>
            </a:r>
            <a:r>
              <a:rPr lang="en-US" sz="2000" dirty="0" err="1"/>
              <a:t>trẻ</a:t>
            </a:r>
            <a:r>
              <a:rPr lang="en-US" sz="2000" dirty="0"/>
              <a:t> </a:t>
            </a:r>
            <a:r>
              <a:rPr lang="en-US" sz="2000" dirty="0" err="1"/>
              <a:t>sơ</a:t>
            </a:r>
            <a:r>
              <a:rPr lang="en-US" sz="2000" dirty="0"/>
              <a:t> </a:t>
            </a:r>
            <a:r>
              <a:rPr lang="en-US" sz="2000" dirty="0" err="1"/>
              <a:t>sinh</a:t>
            </a:r>
            <a:endParaRPr lang="en-US" sz="2000" dirty="0"/>
          </a:p>
        </p:txBody>
      </p:sp>
    </p:spTree>
    <p:extLst>
      <p:ext uri="{BB962C8B-B14F-4D97-AF65-F5344CB8AC3E}">
        <p14:creationId xmlns:p14="http://schemas.microsoft.com/office/powerpoint/2010/main" val="2714823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wipe(left)">
                                      <p:cBhvr>
                                        <p:cTn id="11" dur="500"/>
                                        <p:tgtEl>
                                          <p:spTgt spid="9">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1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810;p48">
            <a:extLst>
              <a:ext uri="{FF2B5EF4-FFF2-40B4-BE49-F238E27FC236}">
                <a16:creationId xmlns:a16="http://schemas.microsoft.com/office/drawing/2014/main" id="{67B7E6B3-8B84-623C-BE46-1B742B248832}"/>
              </a:ext>
            </a:extLst>
          </p:cNvPr>
          <p:cNvSpPr txBox="1">
            <a:spLocks/>
          </p:cNvSpPr>
          <p:nvPr/>
        </p:nvSpPr>
        <p:spPr>
          <a:xfrm>
            <a:off x="4445623" y="2331027"/>
            <a:ext cx="3944700" cy="589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Roboto"/>
              <a:buNone/>
              <a:defRPr sz="2500" b="1" i="0" u="none" strike="noStrike" cap="none">
                <a:solidFill>
                  <a:schemeClr val="accent1"/>
                </a:solidFill>
                <a:latin typeface="Roboto"/>
                <a:ea typeface="Roboto"/>
                <a:cs typeface="Roboto"/>
                <a:sym typeface="Roboto"/>
              </a:defRPr>
            </a:lvl1pPr>
            <a:lvl2pPr marR="0" lvl="1"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2pPr>
            <a:lvl3pPr marR="0" lvl="2"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3pPr>
            <a:lvl4pPr marR="0" lvl="3"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4pPr>
            <a:lvl5pPr marR="0" lvl="4"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5pPr>
            <a:lvl6pPr marR="0" lvl="5"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6pPr>
            <a:lvl7pPr marR="0" lvl="6"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7pPr>
            <a:lvl8pPr marR="0" lvl="7"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8pPr>
            <a:lvl9pPr marR="0" lvl="8"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9pPr>
          </a:lstStyle>
          <a:p>
            <a:r>
              <a:rPr lang="en-US" sz="3200" dirty="0" err="1"/>
              <a:t>Tác</a:t>
            </a:r>
            <a:r>
              <a:rPr lang="en-US" sz="3200" dirty="0"/>
              <a:t> </a:t>
            </a:r>
            <a:r>
              <a:rPr lang="en-US" sz="3200" dirty="0" err="1"/>
              <a:t>Dụng</a:t>
            </a:r>
            <a:r>
              <a:rPr lang="en-US" sz="3200" dirty="0"/>
              <a:t> </a:t>
            </a:r>
            <a:r>
              <a:rPr lang="en-US" sz="3200" dirty="0" err="1"/>
              <a:t>Hóa</a:t>
            </a:r>
            <a:r>
              <a:rPr lang="en-US" sz="3200" dirty="0"/>
              <a:t> </a:t>
            </a:r>
            <a:r>
              <a:rPr lang="en-US" sz="3200" dirty="0" err="1"/>
              <a:t>Học</a:t>
            </a:r>
            <a:endParaRPr lang="en-US" sz="3200" dirty="0"/>
          </a:p>
        </p:txBody>
      </p:sp>
      <p:sp>
        <p:nvSpPr>
          <p:cNvPr id="6" name="Google Shape;1817;p48">
            <a:extLst>
              <a:ext uri="{FF2B5EF4-FFF2-40B4-BE49-F238E27FC236}">
                <a16:creationId xmlns:a16="http://schemas.microsoft.com/office/drawing/2014/main" id="{DCF6F603-A24D-4DA8-58C3-EBC1DC76DF2A}"/>
              </a:ext>
            </a:extLst>
          </p:cNvPr>
          <p:cNvSpPr txBox="1"/>
          <p:nvPr/>
        </p:nvSpPr>
        <p:spPr>
          <a:xfrm>
            <a:off x="3197174" y="2331027"/>
            <a:ext cx="1174103" cy="841800"/>
          </a:xfrm>
          <a:prstGeom prst="rect">
            <a:avLst/>
          </a:prstGeom>
          <a:noFill/>
          <a:ln>
            <a:noFill/>
          </a:ln>
          <a:effectLst>
            <a:glow rad="228600">
              <a:schemeClr val="accent1">
                <a:satMod val="175000"/>
                <a:alpha val="40000"/>
              </a:schemeClr>
            </a:glow>
          </a:effectLst>
        </p:spPr>
        <p:txBody>
          <a:bodyPr spcFirstLastPara="1" wrap="square" lIns="91425" tIns="0" rIns="91425" bIns="91425" anchor="ctr" anchorCtr="0">
            <a:noAutofit/>
          </a:bodyPr>
          <a:lstStyle/>
          <a:p>
            <a:pPr marL="0" lvl="0" indent="0" algn="ctr" rtl="0">
              <a:spcBef>
                <a:spcPts val="0"/>
              </a:spcBef>
              <a:spcAft>
                <a:spcPts val="0"/>
              </a:spcAft>
              <a:buNone/>
            </a:pPr>
            <a:r>
              <a:rPr lang="en" sz="5400" b="1" dirty="0">
                <a:solidFill>
                  <a:schemeClr val="lt1"/>
                </a:solidFill>
                <a:effectLst>
                  <a:glow rad="139700">
                    <a:schemeClr val="accent1">
                      <a:satMod val="175000"/>
                      <a:alpha val="40000"/>
                    </a:schemeClr>
                  </a:glow>
                </a:effectLst>
                <a:latin typeface="Roboto"/>
                <a:ea typeface="Roboto"/>
                <a:cs typeface="Roboto"/>
                <a:sym typeface="Roboto"/>
              </a:rPr>
              <a:t>03 </a:t>
            </a:r>
            <a:endParaRPr sz="5400" b="1" dirty="0">
              <a:solidFill>
                <a:schemeClr val="lt1"/>
              </a:solidFill>
              <a:effectLst>
                <a:glow rad="139700">
                  <a:schemeClr val="accent1">
                    <a:satMod val="175000"/>
                    <a:alpha val="40000"/>
                  </a:schemeClr>
                </a:glow>
              </a:effectLst>
              <a:latin typeface="Roboto"/>
              <a:ea typeface="Roboto"/>
              <a:cs typeface="Roboto"/>
              <a:sym typeface="Roboto"/>
            </a:endParaRPr>
          </a:p>
        </p:txBody>
      </p:sp>
      <p:grpSp>
        <p:nvGrpSpPr>
          <p:cNvPr id="10" name="Group 9">
            <a:extLst>
              <a:ext uri="{FF2B5EF4-FFF2-40B4-BE49-F238E27FC236}">
                <a16:creationId xmlns:a16="http://schemas.microsoft.com/office/drawing/2014/main" id="{4AEED589-277B-6D19-5E24-7F67A5D510A8}"/>
              </a:ext>
            </a:extLst>
          </p:cNvPr>
          <p:cNvGrpSpPr/>
          <p:nvPr/>
        </p:nvGrpSpPr>
        <p:grpSpPr>
          <a:xfrm>
            <a:off x="1145349" y="1789691"/>
            <a:ext cx="1924472" cy="1924472"/>
            <a:chOff x="3199595" y="3385888"/>
            <a:chExt cx="907756" cy="907756"/>
          </a:xfrm>
        </p:grpSpPr>
        <p:sp>
          <p:nvSpPr>
            <p:cNvPr id="11" name="Oval 10">
              <a:extLst>
                <a:ext uri="{FF2B5EF4-FFF2-40B4-BE49-F238E27FC236}">
                  <a16:creationId xmlns:a16="http://schemas.microsoft.com/office/drawing/2014/main" id="{73D92B0E-5B32-39ED-1A4A-556FEBC3DFF3}"/>
                </a:ext>
              </a:extLst>
            </p:cNvPr>
            <p:cNvSpPr/>
            <p:nvPr/>
          </p:nvSpPr>
          <p:spPr>
            <a:xfrm>
              <a:off x="3199595" y="3385888"/>
              <a:ext cx="907756" cy="907756"/>
            </a:xfrm>
            <a:prstGeom prst="ellipse">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3ADC66E-CD37-5970-8660-8C391E8E8D9E}"/>
                </a:ext>
              </a:extLst>
            </p:cNvPr>
            <p:cNvPicPr>
              <a:picLocks noChangeAspect="1"/>
            </p:cNvPicPr>
            <p:nvPr/>
          </p:nvPicPr>
          <p:blipFill>
            <a:blip r:embed="rId2"/>
            <a:stretch>
              <a:fillRect/>
            </a:stretch>
          </p:blipFill>
          <p:spPr>
            <a:xfrm>
              <a:off x="3350173" y="3536466"/>
              <a:ext cx="606600" cy="606600"/>
            </a:xfrm>
            <a:prstGeom prst="rect">
              <a:avLst/>
            </a:prstGeom>
          </p:spPr>
        </p:pic>
      </p:grpSp>
    </p:spTree>
    <p:extLst>
      <p:ext uri="{BB962C8B-B14F-4D97-AF65-F5344CB8AC3E}">
        <p14:creationId xmlns:p14="http://schemas.microsoft.com/office/powerpoint/2010/main" val="31796446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1976"/>
        <p:cNvGrpSpPr/>
        <p:nvPr/>
      </p:nvGrpSpPr>
      <p:grpSpPr>
        <a:xfrm>
          <a:off x="0" y="0"/>
          <a:ext cx="0" cy="0"/>
          <a:chOff x="0" y="0"/>
          <a:chExt cx="0" cy="0"/>
        </a:xfrm>
      </p:grpSpPr>
      <p:sp>
        <p:nvSpPr>
          <p:cNvPr id="13" name="Google Shape;1837;p51">
            <a:extLst>
              <a:ext uri="{FF2B5EF4-FFF2-40B4-BE49-F238E27FC236}">
                <a16:creationId xmlns:a16="http://schemas.microsoft.com/office/drawing/2014/main" id="{C4B45775-4799-AE40-88C0-A448363D17D4}"/>
              </a:ext>
            </a:extLst>
          </p:cNvPr>
          <p:cNvSpPr txBox="1">
            <a:spLocks noGrp="1"/>
          </p:cNvSpPr>
          <p:nvPr>
            <p:ph type="title"/>
          </p:nvPr>
        </p:nvSpPr>
        <p:spPr>
          <a:xfrm>
            <a:off x="253136" y="618794"/>
            <a:ext cx="1605401" cy="483036"/>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000" dirty="0"/>
              <a:t>Thí Nghiệm</a:t>
            </a:r>
            <a:endParaRPr sz="2000" dirty="0"/>
          </a:p>
        </p:txBody>
      </p:sp>
      <p:sp>
        <p:nvSpPr>
          <p:cNvPr id="32" name="Flowchart: Manual Input 31">
            <a:extLst>
              <a:ext uri="{FF2B5EF4-FFF2-40B4-BE49-F238E27FC236}">
                <a16:creationId xmlns:a16="http://schemas.microsoft.com/office/drawing/2014/main" id="{098CDE4F-8532-59C1-B096-3665D32EB5A5}"/>
              </a:ext>
            </a:extLst>
          </p:cNvPr>
          <p:cNvSpPr/>
          <p:nvPr/>
        </p:nvSpPr>
        <p:spPr>
          <a:xfrm rot="5400000" flipV="1">
            <a:off x="3747634" y="-252863"/>
            <a:ext cx="5143501" cy="5649234"/>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3" name="Google Shape;1832;p50">
            <a:extLst>
              <a:ext uri="{FF2B5EF4-FFF2-40B4-BE49-F238E27FC236}">
                <a16:creationId xmlns:a16="http://schemas.microsoft.com/office/drawing/2014/main" id="{946F353C-84CC-0332-EC41-D4955E5EFF80}"/>
              </a:ext>
            </a:extLst>
          </p:cNvPr>
          <p:cNvSpPr txBox="1">
            <a:spLocks noGrp="1"/>
          </p:cNvSpPr>
          <p:nvPr>
            <p:ph type="subTitle" idx="1"/>
          </p:nvPr>
        </p:nvSpPr>
        <p:spPr>
          <a:xfrm>
            <a:off x="262236" y="1377293"/>
            <a:ext cx="3914213" cy="610382"/>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2000" dirty="0" err="1"/>
              <a:t>Lắp</a:t>
            </a:r>
            <a:r>
              <a:rPr lang="en-US" sz="2000" dirty="0"/>
              <a:t> </a:t>
            </a:r>
            <a:r>
              <a:rPr lang="en-US" sz="2000" dirty="0" err="1"/>
              <a:t>mạch</a:t>
            </a:r>
            <a:r>
              <a:rPr lang="en-US" sz="2000" dirty="0"/>
              <a:t> </a:t>
            </a:r>
            <a:r>
              <a:rPr lang="en-US" sz="2000" dirty="0" err="1"/>
              <a:t>điện</a:t>
            </a:r>
            <a:r>
              <a:rPr lang="en-US" sz="2000" dirty="0"/>
              <a:t> </a:t>
            </a:r>
            <a:r>
              <a:rPr lang="en-US" sz="2000" dirty="0" err="1"/>
              <a:t>như</a:t>
            </a:r>
            <a:r>
              <a:rPr lang="en-US" sz="2000" dirty="0"/>
              <a:t> </a:t>
            </a:r>
            <a:r>
              <a:rPr lang="en-US" sz="2000" dirty="0" err="1"/>
              <a:t>hình</a:t>
            </a:r>
            <a:r>
              <a:rPr lang="en-US" sz="2000" dirty="0"/>
              <a:t> 23.4</a:t>
            </a:r>
            <a:endParaRPr sz="2000" dirty="0"/>
          </a:p>
        </p:txBody>
      </p:sp>
      <p:sp>
        <p:nvSpPr>
          <p:cNvPr id="66" name="Google Shape;1832;p50">
            <a:extLst>
              <a:ext uri="{FF2B5EF4-FFF2-40B4-BE49-F238E27FC236}">
                <a16:creationId xmlns:a16="http://schemas.microsoft.com/office/drawing/2014/main" id="{04B86A6C-7614-7A8F-ED05-B10BE88973ED}"/>
              </a:ext>
            </a:extLst>
          </p:cNvPr>
          <p:cNvSpPr txBox="1">
            <a:spLocks/>
          </p:cNvSpPr>
          <p:nvPr/>
        </p:nvSpPr>
        <p:spPr>
          <a:xfrm>
            <a:off x="6050771" y="4286004"/>
            <a:ext cx="1362467" cy="6103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1pPr>
            <a:lvl2pPr marL="914400" marR="0" lvl="1"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2pPr>
            <a:lvl3pPr marL="1371600" marR="0" lvl="2"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3pPr>
            <a:lvl4pPr marL="1828800" marR="0" lvl="3"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4pPr>
            <a:lvl5pPr marL="2286000" marR="0" lvl="4"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5pPr>
            <a:lvl6pPr marL="2743200" marR="0" lvl="5"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6pPr>
            <a:lvl7pPr marL="3200400" marR="0" lvl="6"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7pPr>
            <a:lvl8pPr marL="3657600" marR="0" lvl="7"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8pPr>
            <a:lvl9pPr marL="4114800" marR="0" lvl="8"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9pPr>
          </a:lstStyle>
          <a:p>
            <a:pPr marL="0" marR="0" lvl="0" indent="0" algn="l" defTabSz="914400" rtl="0" eaLnBrk="1" fontAlgn="auto" latinLnBrk="0" hangingPunct="1">
              <a:lnSpc>
                <a:spcPct val="100000"/>
              </a:lnSpc>
              <a:spcBef>
                <a:spcPts val="0"/>
              </a:spcBef>
              <a:spcAft>
                <a:spcPts val="0"/>
              </a:spcAft>
              <a:buClr>
                <a:srgbClr val="FFFFFF"/>
              </a:buClr>
              <a:buSzPts val="1600"/>
              <a:buFont typeface="Asap"/>
              <a:buNone/>
              <a:tabLst/>
              <a:defRPr/>
            </a:pPr>
            <a:r>
              <a:rPr kumimoji="0" lang="en-US" sz="2000" b="1" i="0" u="none" strike="noStrike" kern="0" cap="none" spc="0" normalizeH="0" baseline="0" noProof="0" dirty="0" err="1">
                <a:ln>
                  <a:noFill/>
                </a:ln>
                <a:solidFill>
                  <a:srgbClr val="11101B"/>
                </a:solidFill>
                <a:effectLst/>
                <a:uLnTx/>
                <a:uFillTx/>
                <a:latin typeface="Asap"/>
                <a:sym typeface="Asap"/>
              </a:rPr>
              <a:t>Hình</a:t>
            </a:r>
            <a:r>
              <a:rPr kumimoji="0" lang="en-US" sz="2000" b="1" i="0" u="none" strike="noStrike" kern="0" cap="none" spc="0" normalizeH="0" baseline="0" noProof="0" dirty="0">
                <a:ln>
                  <a:noFill/>
                </a:ln>
                <a:solidFill>
                  <a:srgbClr val="11101B"/>
                </a:solidFill>
                <a:effectLst/>
                <a:uLnTx/>
                <a:uFillTx/>
                <a:latin typeface="Asap"/>
                <a:sym typeface="Asap"/>
              </a:rPr>
              <a:t> 23.4</a:t>
            </a:r>
          </a:p>
        </p:txBody>
      </p:sp>
      <p:sp>
        <p:nvSpPr>
          <p:cNvPr id="67" name="Google Shape;1832;p50">
            <a:extLst>
              <a:ext uri="{FF2B5EF4-FFF2-40B4-BE49-F238E27FC236}">
                <a16:creationId xmlns:a16="http://schemas.microsoft.com/office/drawing/2014/main" id="{36E07DA2-5018-5C6B-A542-1B6466FBD1CF}"/>
              </a:ext>
            </a:extLst>
          </p:cNvPr>
          <p:cNvSpPr txBox="1">
            <a:spLocks/>
          </p:cNvSpPr>
          <p:nvPr/>
        </p:nvSpPr>
        <p:spPr>
          <a:xfrm>
            <a:off x="257149" y="1957178"/>
            <a:ext cx="3683950" cy="6103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1pPr>
            <a:lvl2pPr marL="914400" marR="0" lvl="1"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2pPr>
            <a:lvl3pPr marL="1371600" marR="0" lvl="2"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3pPr>
            <a:lvl4pPr marL="1828800" marR="0" lvl="3"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4pPr>
            <a:lvl5pPr marL="2286000" marR="0" lvl="4"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5pPr>
            <a:lvl6pPr marL="2743200" marR="0" lvl="5"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6pPr>
            <a:lvl7pPr marL="3200400" marR="0" lvl="6"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7pPr>
            <a:lvl8pPr marL="3657600" marR="0" lvl="7"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8pPr>
            <a:lvl9pPr marL="4114800" marR="0" lvl="8"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9pPr>
          </a:lstStyle>
          <a:p>
            <a:pPr marL="0" marR="0" lvl="0" indent="0" algn="l" defTabSz="914400" rtl="0" eaLnBrk="1" fontAlgn="auto" latinLnBrk="0" hangingPunct="1">
              <a:lnSpc>
                <a:spcPct val="100000"/>
              </a:lnSpc>
              <a:spcBef>
                <a:spcPts val="0"/>
              </a:spcBef>
              <a:spcAft>
                <a:spcPts val="0"/>
              </a:spcAft>
              <a:buClr>
                <a:srgbClr val="FFFFFF"/>
              </a:buClr>
              <a:buSzPts val="1600"/>
              <a:buFont typeface="Asap"/>
              <a:buNone/>
              <a:tabLst/>
              <a:defRPr/>
            </a:pPr>
            <a:r>
              <a:rPr kumimoji="0" lang="en-US" sz="2000" b="0" i="0" u="none" strike="noStrike" kern="0" cap="none" spc="0" normalizeH="0" baseline="0" noProof="0" dirty="0" err="1">
                <a:ln>
                  <a:noFill/>
                </a:ln>
                <a:solidFill>
                  <a:srgbClr val="FFFFFF"/>
                </a:solidFill>
                <a:effectLst/>
                <a:uLnTx/>
                <a:uFillTx/>
                <a:latin typeface="Asap"/>
                <a:sym typeface="Asap"/>
              </a:rPr>
              <a:t>Đóng</a:t>
            </a:r>
            <a:r>
              <a:rPr kumimoji="0" lang="en-US" sz="2000" b="0" i="0" u="none" strike="noStrike" kern="0" cap="none" spc="0" normalizeH="0" baseline="0" noProof="0" dirty="0">
                <a:ln>
                  <a:noFill/>
                </a:ln>
                <a:solidFill>
                  <a:srgbClr val="FFFFFF"/>
                </a:solidFill>
                <a:effectLst/>
                <a:uLnTx/>
                <a:uFillTx/>
                <a:latin typeface="Asap"/>
                <a:sym typeface="Asap"/>
              </a:rPr>
              <a:t> </a:t>
            </a:r>
            <a:r>
              <a:rPr kumimoji="0" lang="en-US" sz="2000" b="0" i="0" u="none" strike="noStrike" kern="0" cap="none" spc="0" normalizeH="0" baseline="0" noProof="0" dirty="0" err="1">
                <a:ln>
                  <a:noFill/>
                </a:ln>
                <a:solidFill>
                  <a:srgbClr val="FFFFFF"/>
                </a:solidFill>
                <a:effectLst/>
                <a:uLnTx/>
                <a:uFillTx/>
                <a:latin typeface="Asap"/>
                <a:sym typeface="Asap"/>
              </a:rPr>
              <a:t>công</a:t>
            </a:r>
            <a:r>
              <a:rPr kumimoji="0" lang="en-US" sz="2000" b="0" i="0" u="none" strike="noStrike" kern="0" cap="none" spc="0" normalizeH="0" baseline="0" noProof="0" dirty="0">
                <a:ln>
                  <a:noFill/>
                </a:ln>
                <a:solidFill>
                  <a:srgbClr val="FFFFFF"/>
                </a:solidFill>
                <a:effectLst/>
                <a:uLnTx/>
                <a:uFillTx/>
                <a:latin typeface="Asap"/>
                <a:sym typeface="Asap"/>
              </a:rPr>
              <a:t> </a:t>
            </a:r>
            <a:r>
              <a:rPr kumimoji="0" lang="en-US" sz="2000" b="0" i="0" u="none" strike="noStrike" kern="0" cap="none" spc="0" normalizeH="0" baseline="0" noProof="0" dirty="0" err="1">
                <a:ln>
                  <a:noFill/>
                </a:ln>
                <a:solidFill>
                  <a:srgbClr val="FFFFFF"/>
                </a:solidFill>
                <a:effectLst/>
                <a:uLnTx/>
                <a:uFillTx/>
                <a:latin typeface="Asap"/>
                <a:sym typeface="Asap"/>
              </a:rPr>
              <a:t>tắc</a:t>
            </a:r>
            <a:endParaRPr kumimoji="0" lang="en-US" sz="2000" b="0" i="0" u="none" strike="noStrike" kern="0" cap="none" spc="0" normalizeH="0" baseline="0" noProof="0" dirty="0">
              <a:ln>
                <a:noFill/>
              </a:ln>
              <a:solidFill>
                <a:srgbClr val="FFFFFF"/>
              </a:solidFill>
              <a:effectLst/>
              <a:uLnTx/>
              <a:uFillTx/>
              <a:latin typeface="Asap"/>
              <a:sym typeface="Asap"/>
            </a:endParaRPr>
          </a:p>
        </p:txBody>
      </p:sp>
      <p:sp>
        <p:nvSpPr>
          <p:cNvPr id="68" name="Google Shape;1832;p50">
            <a:extLst>
              <a:ext uri="{FF2B5EF4-FFF2-40B4-BE49-F238E27FC236}">
                <a16:creationId xmlns:a16="http://schemas.microsoft.com/office/drawing/2014/main" id="{F3A3EBFF-B110-BDC2-56CC-1DC2E484B900}"/>
              </a:ext>
            </a:extLst>
          </p:cNvPr>
          <p:cNvSpPr txBox="1">
            <a:spLocks/>
          </p:cNvSpPr>
          <p:nvPr/>
        </p:nvSpPr>
        <p:spPr>
          <a:xfrm>
            <a:off x="253136" y="2537063"/>
            <a:ext cx="3808663" cy="6103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1pPr>
            <a:lvl2pPr marL="914400" marR="0" lvl="1"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2pPr>
            <a:lvl3pPr marL="1371600" marR="0" lvl="2"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3pPr>
            <a:lvl4pPr marL="1828800" marR="0" lvl="3"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4pPr>
            <a:lvl5pPr marL="2286000" marR="0" lvl="4"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5pPr>
            <a:lvl6pPr marL="2743200" marR="0" lvl="5"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6pPr>
            <a:lvl7pPr marL="3200400" marR="0" lvl="6"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7pPr>
            <a:lvl8pPr marL="3657600" marR="0" lvl="7"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8pPr>
            <a:lvl9pPr marL="4114800" marR="0" lvl="8"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9pPr>
          </a:lstStyle>
          <a:p>
            <a:pPr marL="0" lvl="0" indent="0">
              <a:buClr>
                <a:srgbClr val="FFFFFF"/>
              </a:buClr>
              <a:defRPr/>
            </a:pPr>
            <a:r>
              <a:rPr lang="en-US" sz="2000" dirty="0" err="1">
                <a:solidFill>
                  <a:srgbClr val="FFFFFF"/>
                </a:solidFill>
              </a:rPr>
              <a:t>Đèn</a:t>
            </a:r>
            <a:r>
              <a:rPr lang="en-US" sz="2000" dirty="0">
                <a:solidFill>
                  <a:srgbClr val="FFFFFF"/>
                </a:solidFill>
              </a:rPr>
              <a:t> </a:t>
            </a:r>
            <a:r>
              <a:rPr lang="en-US" sz="2000" dirty="0" err="1">
                <a:solidFill>
                  <a:srgbClr val="FFFFFF"/>
                </a:solidFill>
              </a:rPr>
              <a:t>có</a:t>
            </a:r>
            <a:r>
              <a:rPr lang="en-US" sz="2000" dirty="0">
                <a:solidFill>
                  <a:srgbClr val="FFFFFF"/>
                </a:solidFill>
              </a:rPr>
              <a:t> </a:t>
            </a:r>
            <a:r>
              <a:rPr lang="en-US" sz="2000" dirty="0" err="1">
                <a:solidFill>
                  <a:srgbClr val="FFFFFF"/>
                </a:solidFill>
              </a:rPr>
              <a:t>sáng</a:t>
            </a:r>
            <a:r>
              <a:rPr lang="en-US" sz="2000" dirty="0">
                <a:solidFill>
                  <a:srgbClr val="FFFFFF"/>
                </a:solidFill>
              </a:rPr>
              <a:t> </a:t>
            </a:r>
            <a:r>
              <a:rPr lang="en-US" sz="2000" dirty="0" err="1">
                <a:solidFill>
                  <a:srgbClr val="FFFFFF"/>
                </a:solidFill>
              </a:rPr>
              <a:t>không</a:t>
            </a:r>
            <a:r>
              <a:rPr lang="en-US" sz="2000" dirty="0">
                <a:solidFill>
                  <a:srgbClr val="FFFFFF"/>
                </a:solidFill>
              </a:rPr>
              <a:t>?</a:t>
            </a:r>
            <a:endParaRPr kumimoji="0" lang="en-US" sz="2000" b="0" i="0" u="none" strike="noStrike" kern="0" cap="none" spc="0" normalizeH="0" baseline="0" noProof="0" dirty="0">
              <a:ln>
                <a:noFill/>
              </a:ln>
              <a:solidFill>
                <a:srgbClr val="FFFFFF"/>
              </a:solidFill>
              <a:effectLst/>
              <a:uLnTx/>
              <a:uFillTx/>
              <a:latin typeface="Asap"/>
              <a:sym typeface="Asap"/>
            </a:endParaRPr>
          </a:p>
        </p:txBody>
      </p:sp>
      <p:grpSp>
        <p:nvGrpSpPr>
          <p:cNvPr id="3" name="Group 2">
            <a:extLst>
              <a:ext uri="{FF2B5EF4-FFF2-40B4-BE49-F238E27FC236}">
                <a16:creationId xmlns:a16="http://schemas.microsoft.com/office/drawing/2014/main" id="{E0D679A3-ED47-C04E-D3D4-1D044384E6FC}"/>
              </a:ext>
            </a:extLst>
          </p:cNvPr>
          <p:cNvGrpSpPr/>
          <p:nvPr/>
        </p:nvGrpSpPr>
        <p:grpSpPr>
          <a:xfrm>
            <a:off x="4346844" y="794342"/>
            <a:ext cx="4130026" cy="3452239"/>
            <a:chOff x="1139148" y="833766"/>
            <a:chExt cx="4130026" cy="3452239"/>
          </a:xfrm>
        </p:grpSpPr>
        <p:grpSp>
          <p:nvGrpSpPr>
            <p:cNvPr id="5" name="Group 4">
              <a:extLst>
                <a:ext uri="{FF2B5EF4-FFF2-40B4-BE49-F238E27FC236}">
                  <a16:creationId xmlns:a16="http://schemas.microsoft.com/office/drawing/2014/main" id="{DC318875-96EB-229F-B1FD-1F6EBADCC156}"/>
                </a:ext>
              </a:extLst>
            </p:cNvPr>
            <p:cNvGrpSpPr/>
            <p:nvPr/>
          </p:nvGrpSpPr>
          <p:grpSpPr>
            <a:xfrm>
              <a:off x="2477067" y="2998778"/>
              <a:ext cx="1047643" cy="1287227"/>
              <a:chOff x="2524004" y="4557590"/>
              <a:chExt cx="1047643" cy="1287227"/>
            </a:xfrm>
          </p:grpSpPr>
          <p:sp>
            <p:nvSpPr>
              <p:cNvPr id="38" name="Rectangle 37">
                <a:extLst>
                  <a:ext uri="{FF2B5EF4-FFF2-40B4-BE49-F238E27FC236}">
                    <a16:creationId xmlns:a16="http://schemas.microsoft.com/office/drawing/2014/main" id="{DFF01DBE-4ED1-AE02-5D78-2984CAA48FCF}"/>
                  </a:ext>
                </a:extLst>
              </p:cNvPr>
              <p:cNvSpPr/>
              <p:nvPr/>
            </p:nvSpPr>
            <p:spPr>
              <a:xfrm>
                <a:off x="2524004" y="4647199"/>
                <a:ext cx="1047643" cy="11976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DD3BCC4-F205-6F52-A930-F59DC728E043}"/>
                  </a:ext>
                </a:extLst>
              </p:cNvPr>
              <p:cNvSpPr/>
              <p:nvPr/>
            </p:nvSpPr>
            <p:spPr>
              <a:xfrm>
                <a:off x="2531481" y="4557590"/>
                <a:ext cx="1033272" cy="140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6CFDD1B0-652A-7AF6-93FB-5CECD39011E2}"/>
                  </a:ext>
                </a:extLst>
              </p:cNvPr>
              <p:cNvSpPr/>
              <p:nvPr/>
            </p:nvSpPr>
            <p:spPr>
              <a:xfrm>
                <a:off x="2531853" y="5004577"/>
                <a:ext cx="1033272" cy="840239"/>
              </a:xfrm>
              <a:prstGeom prst="rect">
                <a:avLst/>
              </a:prstGeom>
              <a:solidFill>
                <a:srgbClr val="B7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 name="Straight Connector 5">
              <a:extLst>
                <a:ext uri="{FF2B5EF4-FFF2-40B4-BE49-F238E27FC236}">
                  <a16:creationId xmlns:a16="http://schemas.microsoft.com/office/drawing/2014/main" id="{2C40C8EC-678E-63D3-3C1E-EC584FF47566}"/>
                </a:ext>
              </a:extLst>
            </p:cNvPr>
            <p:cNvCxnSpPr>
              <a:cxnSpLocks/>
            </p:cNvCxnSpPr>
            <p:nvPr/>
          </p:nvCxnSpPr>
          <p:spPr>
            <a:xfrm>
              <a:off x="1901801" y="1251025"/>
              <a:ext cx="3367369" cy="0"/>
            </a:xfrm>
            <a:prstGeom prst="line">
              <a:avLst/>
            </a:prstGeom>
            <a:noFill/>
            <a:ln w="28575" cap="flat" cmpd="sng" algn="ctr">
              <a:solidFill>
                <a:sysClr val="windowText" lastClr="000000"/>
              </a:solidFill>
              <a:prstDash val="solid"/>
              <a:miter lim="800000"/>
            </a:ln>
            <a:effectLst/>
          </p:spPr>
        </p:cxnSp>
        <p:cxnSp>
          <p:nvCxnSpPr>
            <p:cNvPr id="7" name="Straight Connector 6">
              <a:extLst>
                <a:ext uri="{FF2B5EF4-FFF2-40B4-BE49-F238E27FC236}">
                  <a16:creationId xmlns:a16="http://schemas.microsoft.com/office/drawing/2014/main" id="{AA91CB77-C416-70DE-3B42-CD8216A93BFC}"/>
                </a:ext>
              </a:extLst>
            </p:cNvPr>
            <p:cNvCxnSpPr>
              <a:cxnSpLocks/>
            </p:cNvCxnSpPr>
            <p:nvPr/>
          </p:nvCxnSpPr>
          <p:spPr>
            <a:xfrm>
              <a:off x="1901800" y="2859413"/>
              <a:ext cx="3367372" cy="0"/>
            </a:xfrm>
            <a:prstGeom prst="line">
              <a:avLst/>
            </a:prstGeom>
            <a:noFill/>
            <a:ln w="28575" cap="flat" cmpd="sng" algn="ctr">
              <a:solidFill>
                <a:sysClr val="windowText" lastClr="000000"/>
              </a:solidFill>
              <a:prstDash val="solid"/>
              <a:miter lim="800000"/>
            </a:ln>
            <a:effectLst/>
          </p:spPr>
        </p:cxnSp>
        <p:cxnSp>
          <p:nvCxnSpPr>
            <p:cNvPr id="8" name="Straight Connector 7">
              <a:extLst>
                <a:ext uri="{FF2B5EF4-FFF2-40B4-BE49-F238E27FC236}">
                  <a16:creationId xmlns:a16="http://schemas.microsoft.com/office/drawing/2014/main" id="{00B6DDF3-07DE-AF32-144A-7F6DE1BC01DD}"/>
                </a:ext>
              </a:extLst>
            </p:cNvPr>
            <p:cNvCxnSpPr>
              <a:cxnSpLocks/>
            </p:cNvCxnSpPr>
            <p:nvPr/>
          </p:nvCxnSpPr>
          <p:spPr>
            <a:xfrm>
              <a:off x="1901802" y="1248685"/>
              <a:ext cx="0" cy="1610728"/>
            </a:xfrm>
            <a:prstGeom prst="line">
              <a:avLst/>
            </a:prstGeom>
            <a:noFill/>
            <a:ln w="28575" cap="flat" cmpd="sng" algn="ctr">
              <a:solidFill>
                <a:sysClr val="windowText" lastClr="000000"/>
              </a:solidFill>
              <a:prstDash val="solid"/>
              <a:miter lim="800000"/>
            </a:ln>
            <a:effectLst/>
          </p:spPr>
        </p:cxnSp>
        <p:cxnSp>
          <p:nvCxnSpPr>
            <p:cNvPr id="9" name="Straight Connector 8">
              <a:extLst>
                <a:ext uri="{FF2B5EF4-FFF2-40B4-BE49-F238E27FC236}">
                  <a16:creationId xmlns:a16="http://schemas.microsoft.com/office/drawing/2014/main" id="{F33470DE-FCD5-E593-4C44-188D409CAB17}"/>
                </a:ext>
              </a:extLst>
            </p:cNvPr>
            <p:cNvCxnSpPr>
              <a:cxnSpLocks/>
            </p:cNvCxnSpPr>
            <p:nvPr/>
          </p:nvCxnSpPr>
          <p:spPr>
            <a:xfrm>
              <a:off x="5269174" y="1248685"/>
              <a:ext cx="0" cy="1610728"/>
            </a:xfrm>
            <a:prstGeom prst="line">
              <a:avLst/>
            </a:prstGeom>
            <a:noFill/>
            <a:ln w="28575" cap="flat" cmpd="sng" algn="ctr">
              <a:solidFill>
                <a:sysClr val="windowText" lastClr="000000"/>
              </a:solidFill>
              <a:prstDash val="solid"/>
              <a:miter lim="800000"/>
            </a:ln>
            <a:effectLst/>
          </p:spPr>
        </p:cxnSp>
        <p:grpSp>
          <p:nvGrpSpPr>
            <p:cNvPr id="10" name="Group 9">
              <a:extLst>
                <a:ext uri="{FF2B5EF4-FFF2-40B4-BE49-F238E27FC236}">
                  <a16:creationId xmlns:a16="http://schemas.microsoft.com/office/drawing/2014/main" id="{2F4E3B2D-2D68-EC83-150B-305EF1F1DFCA}"/>
                </a:ext>
              </a:extLst>
            </p:cNvPr>
            <p:cNvGrpSpPr/>
            <p:nvPr/>
          </p:nvGrpSpPr>
          <p:grpSpPr>
            <a:xfrm>
              <a:off x="4192152" y="2256931"/>
              <a:ext cx="617128" cy="643382"/>
              <a:chOff x="313297" y="1205552"/>
              <a:chExt cx="617128" cy="643382"/>
            </a:xfrm>
          </p:grpSpPr>
          <p:sp>
            <p:nvSpPr>
              <p:cNvPr id="31" name="Rectangle 30">
                <a:extLst>
                  <a:ext uri="{FF2B5EF4-FFF2-40B4-BE49-F238E27FC236}">
                    <a16:creationId xmlns:a16="http://schemas.microsoft.com/office/drawing/2014/main" id="{55B1247D-ED46-6589-C813-222CEACD3BC4}"/>
                  </a:ext>
                </a:extLst>
              </p:cNvPr>
              <p:cNvSpPr/>
              <p:nvPr/>
            </p:nvSpPr>
            <p:spPr>
              <a:xfrm>
                <a:off x="346441" y="1740475"/>
                <a:ext cx="505336" cy="108459"/>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ECD6"/>
                  </a:solidFill>
                  <a:effectLst/>
                  <a:uLnTx/>
                  <a:uFillTx/>
                  <a:latin typeface="Arial" panose="020B0604020202020204" pitchFamily="34" charset="0"/>
                  <a:cs typeface="Arial" panose="020B0604020202020204" pitchFamily="34" charset="0"/>
                  <a:sym typeface="Arial"/>
                </a:endParaRPr>
              </a:p>
            </p:txBody>
          </p:sp>
          <p:grpSp>
            <p:nvGrpSpPr>
              <p:cNvPr id="33" name="Group 32">
                <a:extLst>
                  <a:ext uri="{FF2B5EF4-FFF2-40B4-BE49-F238E27FC236}">
                    <a16:creationId xmlns:a16="http://schemas.microsoft.com/office/drawing/2014/main" id="{78B64E85-925D-1A92-0C90-22428EEB5CBC}"/>
                  </a:ext>
                </a:extLst>
              </p:cNvPr>
              <p:cNvGrpSpPr/>
              <p:nvPr/>
            </p:nvGrpSpPr>
            <p:grpSpPr>
              <a:xfrm>
                <a:off x="313297" y="1205552"/>
                <a:ext cx="617128" cy="635393"/>
                <a:chOff x="1605870" y="3666201"/>
                <a:chExt cx="524775" cy="540306"/>
              </a:xfrm>
            </p:grpSpPr>
            <p:cxnSp>
              <p:nvCxnSpPr>
                <p:cNvPr id="34" name="Straight Connector 33">
                  <a:extLst>
                    <a:ext uri="{FF2B5EF4-FFF2-40B4-BE49-F238E27FC236}">
                      <a16:creationId xmlns:a16="http://schemas.microsoft.com/office/drawing/2014/main" id="{DAD3552F-0658-8815-2C0B-DF6E170B8047}"/>
                    </a:ext>
                  </a:extLst>
                </p:cNvPr>
                <p:cNvCxnSpPr>
                  <a:cxnSpLocks/>
                </p:cNvCxnSpPr>
                <p:nvPr/>
              </p:nvCxnSpPr>
              <p:spPr>
                <a:xfrm>
                  <a:off x="1676536" y="3990327"/>
                  <a:ext cx="381276" cy="168050"/>
                </a:xfrm>
                <a:prstGeom prst="line">
                  <a:avLst/>
                </a:prstGeom>
                <a:noFill/>
                <a:ln w="38100" cap="flat" cmpd="sng" algn="ctr">
                  <a:solidFill>
                    <a:srgbClr val="000000"/>
                  </a:solidFill>
                  <a:prstDash val="solid"/>
                </a:ln>
                <a:effectLst/>
              </p:spPr>
            </p:cxnSp>
            <p:sp>
              <p:nvSpPr>
                <p:cNvPr id="35" name="TextBox 34">
                  <a:extLst>
                    <a:ext uri="{FF2B5EF4-FFF2-40B4-BE49-F238E27FC236}">
                      <a16:creationId xmlns:a16="http://schemas.microsoft.com/office/drawing/2014/main" id="{025F88BA-0885-023C-AE16-BF641CD61313}"/>
                    </a:ext>
                  </a:extLst>
                </p:cNvPr>
                <p:cNvSpPr txBox="1"/>
                <p:nvPr/>
              </p:nvSpPr>
              <p:spPr>
                <a:xfrm>
                  <a:off x="1663434" y="3666201"/>
                  <a:ext cx="467211" cy="3925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K</a:t>
                  </a:r>
                </a:p>
              </p:txBody>
            </p:sp>
            <p:sp>
              <p:nvSpPr>
                <p:cNvPr id="36" name="Oval 35">
                  <a:extLst>
                    <a:ext uri="{FF2B5EF4-FFF2-40B4-BE49-F238E27FC236}">
                      <a16:creationId xmlns:a16="http://schemas.microsoft.com/office/drawing/2014/main" id="{93B4CC78-CDFD-A53A-A7B8-901675B2BDA7}"/>
                    </a:ext>
                  </a:extLst>
                </p:cNvPr>
                <p:cNvSpPr/>
                <p:nvPr/>
              </p:nvSpPr>
              <p:spPr>
                <a:xfrm>
                  <a:off x="2043650" y="4149863"/>
                  <a:ext cx="56644" cy="56644"/>
                </a:xfrm>
                <a:prstGeom prst="ellipse">
                  <a:avLst/>
                </a:prstGeom>
                <a:solidFill>
                  <a:srgbClr val="000000"/>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FFECD6"/>
                    </a:solidFill>
                    <a:effectLst/>
                    <a:uLnTx/>
                    <a:uFillTx/>
                    <a:latin typeface="Arial" panose="020B0604020202020204" pitchFamily="34" charset="0"/>
                    <a:cs typeface="Arial" panose="020B0604020202020204" pitchFamily="34" charset="0"/>
                    <a:sym typeface="Arial"/>
                  </a:endParaRPr>
                </a:p>
              </p:txBody>
            </p:sp>
            <p:sp>
              <p:nvSpPr>
                <p:cNvPr id="37" name="Oval 36">
                  <a:extLst>
                    <a:ext uri="{FF2B5EF4-FFF2-40B4-BE49-F238E27FC236}">
                      <a16:creationId xmlns:a16="http://schemas.microsoft.com/office/drawing/2014/main" id="{DF385C49-C21B-6627-DDAE-5072E8CD0713}"/>
                    </a:ext>
                  </a:extLst>
                </p:cNvPr>
                <p:cNvSpPr/>
                <p:nvPr/>
              </p:nvSpPr>
              <p:spPr>
                <a:xfrm>
                  <a:off x="1605870" y="4149863"/>
                  <a:ext cx="56644" cy="56644"/>
                </a:xfrm>
                <a:prstGeom prst="ellipse">
                  <a:avLst/>
                </a:prstGeom>
                <a:solidFill>
                  <a:srgbClr val="000000"/>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FFECD6"/>
                    </a:solidFill>
                    <a:effectLst/>
                    <a:uLnTx/>
                    <a:uFillTx/>
                    <a:latin typeface="Arial" panose="020B0604020202020204" pitchFamily="34" charset="0"/>
                    <a:cs typeface="Arial" panose="020B0604020202020204" pitchFamily="34" charset="0"/>
                    <a:sym typeface="Arial"/>
                  </a:endParaRPr>
                </a:p>
              </p:txBody>
            </p:sp>
          </p:grpSp>
        </p:grpSp>
        <p:grpSp>
          <p:nvGrpSpPr>
            <p:cNvPr id="11" name="Group 10">
              <a:extLst>
                <a:ext uri="{FF2B5EF4-FFF2-40B4-BE49-F238E27FC236}">
                  <a16:creationId xmlns:a16="http://schemas.microsoft.com/office/drawing/2014/main" id="{659672FC-FC67-B10A-5EB4-61B2BFA1A939}"/>
                </a:ext>
              </a:extLst>
            </p:cNvPr>
            <p:cNvGrpSpPr/>
            <p:nvPr/>
          </p:nvGrpSpPr>
          <p:grpSpPr>
            <a:xfrm>
              <a:off x="1650435" y="1840679"/>
              <a:ext cx="502729" cy="502003"/>
              <a:chOff x="2386332" y="2497668"/>
              <a:chExt cx="525939" cy="492477"/>
            </a:xfrm>
          </p:grpSpPr>
          <p:sp>
            <p:nvSpPr>
              <p:cNvPr id="28" name="Oval 27">
                <a:extLst>
                  <a:ext uri="{FF2B5EF4-FFF2-40B4-BE49-F238E27FC236}">
                    <a16:creationId xmlns:a16="http://schemas.microsoft.com/office/drawing/2014/main" id="{C087A410-D2D0-72DC-11B4-DB12DBE78CB9}"/>
                  </a:ext>
                </a:extLst>
              </p:cNvPr>
              <p:cNvSpPr/>
              <p:nvPr/>
            </p:nvSpPr>
            <p:spPr>
              <a:xfrm>
                <a:off x="2386332" y="2497668"/>
                <a:ext cx="525939" cy="492477"/>
              </a:xfrm>
              <a:prstGeom prst="ellipse">
                <a:avLst/>
              </a:prstGeom>
              <a:solidFill>
                <a:schemeClr val="bg1"/>
              </a:solidFill>
              <a:ln w="28575" cap="flat" cmpd="sng" algn="ctr">
                <a:solidFill>
                  <a:sysClr val="windowText" lastClr="000000"/>
                </a:solidFill>
                <a:prstDash val="solid"/>
                <a:miter lim="800000"/>
              </a:ln>
              <a:effectLst/>
            </p:spPr>
            <p:txBody>
              <a:bodyPr rtlCol="0" anchor="ctr"/>
              <a:lstStyle/>
              <a:p>
                <a:pPr marL="0" marR="0" lvl="0" indent="0" algn="ctr" defTabSz="244934"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9" name="Straight Connector 28">
                <a:extLst>
                  <a:ext uri="{FF2B5EF4-FFF2-40B4-BE49-F238E27FC236}">
                    <a16:creationId xmlns:a16="http://schemas.microsoft.com/office/drawing/2014/main" id="{694E46C6-F85A-44F0-A51E-DC04CF61167C}"/>
                  </a:ext>
                </a:extLst>
              </p:cNvPr>
              <p:cNvCxnSpPr>
                <a:cxnSpLocks/>
              </p:cNvCxnSpPr>
              <p:nvPr/>
            </p:nvCxnSpPr>
            <p:spPr>
              <a:xfrm>
                <a:off x="2466148" y="2573894"/>
                <a:ext cx="371895" cy="348233"/>
              </a:xfrm>
              <a:prstGeom prst="line">
                <a:avLst/>
              </a:prstGeom>
              <a:noFill/>
              <a:ln w="28575" cap="flat" cmpd="sng" algn="ctr">
                <a:solidFill>
                  <a:sysClr val="windowText" lastClr="000000"/>
                </a:solidFill>
                <a:prstDash val="solid"/>
                <a:miter lim="800000"/>
              </a:ln>
              <a:effectLst/>
            </p:spPr>
          </p:cxnSp>
          <p:cxnSp>
            <p:nvCxnSpPr>
              <p:cNvPr id="30" name="Straight Connector 29">
                <a:extLst>
                  <a:ext uri="{FF2B5EF4-FFF2-40B4-BE49-F238E27FC236}">
                    <a16:creationId xmlns:a16="http://schemas.microsoft.com/office/drawing/2014/main" id="{FCA07BAF-CFB2-3CB1-9D27-0B7142DE8E3F}"/>
                  </a:ext>
                </a:extLst>
              </p:cNvPr>
              <p:cNvCxnSpPr>
                <a:cxnSpLocks/>
              </p:cNvCxnSpPr>
              <p:nvPr/>
            </p:nvCxnSpPr>
            <p:spPr>
              <a:xfrm flipV="1">
                <a:off x="2466148" y="2573895"/>
                <a:ext cx="371895" cy="348233"/>
              </a:xfrm>
              <a:prstGeom prst="line">
                <a:avLst/>
              </a:prstGeom>
              <a:noFill/>
              <a:ln w="28575" cap="flat" cmpd="sng" algn="ctr">
                <a:solidFill>
                  <a:sysClr val="windowText" lastClr="000000"/>
                </a:solidFill>
                <a:prstDash val="solid"/>
                <a:miter lim="800000"/>
              </a:ln>
              <a:effectLst/>
            </p:spPr>
          </p:cxnSp>
        </p:grpSp>
        <p:grpSp>
          <p:nvGrpSpPr>
            <p:cNvPr id="12" name="Group 11">
              <a:extLst>
                <a:ext uri="{FF2B5EF4-FFF2-40B4-BE49-F238E27FC236}">
                  <a16:creationId xmlns:a16="http://schemas.microsoft.com/office/drawing/2014/main" id="{4C8DE644-C3A7-E7FF-377A-2288ACEE1F66}"/>
                </a:ext>
              </a:extLst>
            </p:cNvPr>
            <p:cNvGrpSpPr/>
            <p:nvPr/>
          </p:nvGrpSpPr>
          <p:grpSpPr>
            <a:xfrm flipH="1">
              <a:off x="2996550" y="833766"/>
              <a:ext cx="1177869" cy="804815"/>
              <a:chOff x="7032916" y="4182866"/>
              <a:chExt cx="1177869" cy="804815"/>
            </a:xfrm>
          </p:grpSpPr>
          <p:sp>
            <p:nvSpPr>
              <p:cNvPr id="20" name="Rectangle 19">
                <a:extLst>
                  <a:ext uri="{FF2B5EF4-FFF2-40B4-BE49-F238E27FC236}">
                    <a16:creationId xmlns:a16="http://schemas.microsoft.com/office/drawing/2014/main" id="{D6A9633F-29BE-46A7-CD91-17E1913DDF45}"/>
                  </a:ext>
                </a:extLst>
              </p:cNvPr>
              <p:cNvSpPr/>
              <p:nvPr/>
            </p:nvSpPr>
            <p:spPr>
              <a:xfrm>
                <a:off x="7558808" y="4377963"/>
                <a:ext cx="153760" cy="407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F209EEEE-9E8F-CB1F-4B71-7689DB95E717}"/>
                  </a:ext>
                </a:extLst>
              </p:cNvPr>
              <p:cNvGrpSpPr/>
              <p:nvPr/>
            </p:nvGrpSpPr>
            <p:grpSpPr>
              <a:xfrm>
                <a:off x="7032916" y="4182866"/>
                <a:ext cx="1177869" cy="804815"/>
                <a:chOff x="560451" y="2295932"/>
                <a:chExt cx="1177869" cy="804815"/>
              </a:xfrm>
            </p:grpSpPr>
            <p:cxnSp>
              <p:nvCxnSpPr>
                <p:cNvPr id="22" name="Straight Connector 21">
                  <a:extLst>
                    <a:ext uri="{FF2B5EF4-FFF2-40B4-BE49-F238E27FC236}">
                      <a16:creationId xmlns:a16="http://schemas.microsoft.com/office/drawing/2014/main" id="{B812C51D-3F72-7768-295B-3F2F9A3DE7EE}"/>
                    </a:ext>
                  </a:extLst>
                </p:cNvPr>
                <p:cNvCxnSpPr>
                  <a:cxnSpLocks/>
                </p:cNvCxnSpPr>
                <p:nvPr/>
              </p:nvCxnSpPr>
              <p:spPr>
                <a:xfrm>
                  <a:off x="1220736" y="2536209"/>
                  <a:ext cx="0" cy="3426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4502256-19EA-065E-DD2A-59DB32B9AC93}"/>
                    </a:ext>
                  </a:extLst>
                </p:cNvPr>
                <p:cNvCxnSpPr/>
                <p:nvPr/>
              </p:nvCxnSpPr>
              <p:spPr>
                <a:xfrm>
                  <a:off x="1220736" y="2710851"/>
                  <a:ext cx="5175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0407415-DBFD-6B53-397F-FB47F4669C60}"/>
                    </a:ext>
                  </a:extLst>
                </p:cNvPr>
                <p:cNvCxnSpPr/>
                <p:nvPr/>
              </p:nvCxnSpPr>
              <p:spPr>
                <a:xfrm>
                  <a:off x="560451" y="2711683"/>
                  <a:ext cx="5175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B7E8483-E804-E5E4-BF94-DC2366EDB467}"/>
                    </a:ext>
                  </a:extLst>
                </p:cNvPr>
                <p:cNvSpPr txBox="1"/>
                <p:nvPr/>
              </p:nvSpPr>
              <p:spPr>
                <a:xfrm>
                  <a:off x="669054" y="2375429"/>
                  <a:ext cx="482459" cy="338554"/>
                </a:xfrm>
                <a:prstGeom prst="rect">
                  <a:avLst/>
                </a:prstGeom>
                <a:noFill/>
                <a:ln w="28575">
                  <a:noFill/>
                </a:ln>
              </p:spPr>
              <p:txBody>
                <a:bodyPr wrap="square" rtlCol="0">
                  <a:spAutoFit/>
                </a:bodyPr>
                <a:lstStyle/>
                <a:p>
                  <a:pPr algn="ctr"/>
                  <a:r>
                    <a:rPr lang="en-US" sz="1600" dirty="0">
                      <a:latin typeface="Myriad Pro SemiCond" panose="020B0503030403020204" pitchFamily="34" charset="0"/>
                      <a:cs typeface="Arial" panose="020B0604020202020204" pitchFamily="34" charset="0"/>
                    </a:rPr>
                    <a:t>+</a:t>
                  </a:r>
                </a:p>
              </p:txBody>
            </p:sp>
            <p:sp>
              <p:nvSpPr>
                <p:cNvPr id="26" name="TextBox 25">
                  <a:extLst>
                    <a:ext uri="{FF2B5EF4-FFF2-40B4-BE49-F238E27FC236}">
                      <a16:creationId xmlns:a16="http://schemas.microsoft.com/office/drawing/2014/main" id="{EEFF0C2D-8956-420F-9713-C00FA2C27921}"/>
                    </a:ext>
                  </a:extLst>
                </p:cNvPr>
                <p:cNvSpPr txBox="1"/>
                <p:nvPr/>
              </p:nvSpPr>
              <p:spPr>
                <a:xfrm>
                  <a:off x="1125899" y="2295932"/>
                  <a:ext cx="482459" cy="338554"/>
                </a:xfrm>
                <a:prstGeom prst="rect">
                  <a:avLst/>
                </a:prstGeom>
                <a:noFill/>
                <a:ln w="28575">
                  <a:noFill/>
                </a:ln>
              </p:spPr>
              <p:txBody>
                <a:bodyPr wrap="square" rtlCol="0">
                  <a:spAutoFit/>
                </a:bodyPr>
                <a:lstStyle/>
                <a:p>
                  <a:pPr algn="ctr"/>
                  <a:r>
                    <a:rPr lang="en-US" sz="1600" dirty="0">
                      <a:latin typeface="Myriad Pro SemiCond" panose="020B0503030403020204" pitchFamily="34" charset="0"/>
                      <a:cs typeface="Arial" panose="020B0604020202020204" pitchFamily="34" charset="0"/>
                    </a:rPr>
                    <a:t>_</a:t>
                  </a:r>
                </a:p>
              </p:txBody>
            </p:sp>
            <p:cxnSp>
              <p:nvCxnSpPr>
                <p:cNvPr id="27" name="Straight Connector 26">
                  <a:extLst>
                    <a:ext uri="{FF2B5EF4-FFF2-40B4-BE49-F238E27FC236}">
                      <a16:creationId xmlns:a16="http://schemas.microsoft.com/office/drawing/2014/main" id="{2A59AB77-1DA9-0A68-3006-3E5D16A84F61}"/>
                    </a:ext>
                  </a:extLst>
                </p:cNvPr>
                <p:cNvCxnSpPr>
                  <a:cxnSpLocks/>
                </p:cNvCxnSpPr>
                <p:nvPr/>
              </p:nvCxnSpPr>
              <p:spPr>
                <a:xfrm>
                  <a:off x="1087631" y="2327219"/>
                  <a:ext cx="0" cy="773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4" name="TextBox 13">
              <a:extLst>
                <a:ext uri="{FF2B5EF4-FFF2-40B4-BE49-F238E27FC236}">
                  <a16:creationId xmlns:a16="http://schemas.microsoft.com/office/drawing/2014/main" id="{E9CAC789-2E24-396F-54D6-2999E703016F}"/>
                </a:ext>
              </a:extLst>
            </p:cNvPr>
            <p:cNvSpPr txBox="1"/>
            <p:nvPr/>
          </p:nvSpPr>
          <p:spPr>
            <a:xfrm>
              <a:off x="1139148" y="1881017"/>
              <a:ext cx="549434"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Đ</a:t>
              </a:r>
            </a:p>
          </p:txBody>
        </p:sp>
        <p:sp>
          <p:nvSpPr>
            <p:cNvPr id="15" name="Rectangle 14">
              <a:extLst>
                <a:ext uri="{FF2B5EF4-FFF2-40B4-BE49-F238E27FC236}">
                  <a16:creationId xmlns:a16="http://schemas.microsoft.com/office/drawing/2014/main" id="{741674AA-992D-9753-01FC-0BBD758FCCAC}"/>
                </a:ext>
              </a:extLst>
            </p:cNvPr>
            <p:cNvSpPr/>
            <p:nvPr/>
          </p:nvSpPr>
          <p:spPr>
            <a:xfrm>
              <a:off x="2825598" y="2804788"/>
              <a:ext cx="364429" cy="108458"/>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ECD6"/>
                </a:solidFill>
                <a:effectLst/>
                <a:uLnTx/>
                <a:uFillTx/>
                <a:latin typeface="Arial" panose="020B0604020202020204" pitchFamily="34" charset="0"/>
                <a:cs typeface="Arial" panose="020B0604020202020204" pitchFamily="34" charset="0"/>
                <a:sym typeface="Arial"/>
              </a:endParaRPr>
            </a:p>
          </p:txBody>
        </p:sp>
        <p:cxnSp>
          <p:nvCxnSpPr>
            <p:cNvPr id="16" name="Straight Connector 15">
              <a:extLst>
                <a:ext uri="{FF2B5EF4-FFF2-40B4-BE49-F238E27FC236}">
                  <a16:creationId xmlns:a16="http://schemas.microsoft.com/office/drawing/2014/main" id="{F28E4162-F386-D35A-A35C-EE4C259313FB}"/>
                </a:ext>
              </a:extLst>
            </p:cNvPr>
            <p:cNvCxnSpPr>
              <a:cxnSpLocks/>
            </p:cNvCxnSpPr>
            <p:nvPr/>
          </p:nvCxnSpPr>
          <p:spPr>
            <a:xfrm>
              <a:off x="2810189" y="2844113"/>
              <a:ext cx="0" cy="343704"/>
            </a:xfrm>
            <a:prstGeom prst="line">
              <a:avLst/>
            </a:prstGeom>
            <a:noFill/>
            <a:ln w="28575" cap="flat" cmpd="sng" algn="ctr">
              <a:solidFill>
                <a:sysClr val="windowText" lastClr="000000"/>
              </a:solidFill>
              <a:prstDash val="solid"/>
              <a:miter lim="800000"/>
            </a:ln>
            <a:effectLst/>
          </p:spPr>
        </p:cxnSp>
        <p:cxnSp>
          <p:nvCxnSpPr>
            <p:cNvPr id="17" name="Straight Connector 16">
              <a:extLst>
                <a:ext uri="{FF2B5EF4-FFF2-40B4-BE49-F238E27FC236}">
                  <a16:creationId xmlns:a16="http://schemas.microsoft.com/office/drawing/2014/main" id="{0ED16CF0-B6BC-72FB-5723-558973ECFECB}"/>
                </a:ext>
              </a:extLst>
            </p:cNvPr>
            <p:cNvCxnSpPr>
              <a:cxnSpLocks/>
            </p:cNvCxnSpPr>
            <p:nvPr/>
          </p:nvCxnSpPr>
          <p:spPr>
            <a:xfrm>
              <a:off x="3197030" y="2844113"/>
              <a:ext cx="0" cy="343704"/>
            </a:xfrm>
            <a:prstGeom prst="line">
              <a:avLst/>
            </a:prstGeom>
            <a:noFill/>
            <a:ln w="28575" cap="flat" cmpd="sng" algn="ctr">
              <a:solidFill>
                <a:sysClr val="windowText" lastClr="000000"/>
              </a:solidFill>
              <a:prstDash val="solid"/>
              <a:miter lim="800000"/>
            </a:ln>
            <a:effectLst/>
          </p:spPr>
        </p:cxnSp>
        <p:sp>
          <p:nvSpPr>
            <p:cNvPr id="18" name="Rectangle 17">
              <a:extLst>
                <a:ext uri="{FF2B5EF4-FFF2-40B4-BE49-F238E27FC236}">
                  <a16:creationId xmlns:a16="http://schemas.microsoft.com/office/drawing/2014/main" id="{604731BA-FED6-453E-B3A9-334B6AADF7B8}"/>
                </a:ext>
              </a:extLst>
            </p:cNvPr>
            <p:cNvSpPr/>
            <p:nvPr/>
          </p:nvSpPr>
          <p:spPr>
            <a:xfrm rot="16200000">
              <a:off x="2400982" y="3510581"/>
              <a:ext cx="818415" cy="195578"/>
            </a:xfrm>
            <a:prstGeom prst="rect">
              <a:avLst/>
            </a:prstGeom>
            <a:solidFill>
              <a:schemeClr val="tx1"/>
            </a:solid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a:extLst>
                <a:ext uri="{FF2B5EF4-FFF2-40B4-BE49-F238E27FC236}">
                  <a16:creationId xmlns:a16="http://schemas.microsoft.com/office/drawing/2014/main" id="{B1876467-E885-DEFE-5FBD-ED1E773757C9}"/>
                </a:ext>
              </a:extLst>
            </p:cNvPr>
            <p:cNvSpPr/>
            <p:nvPr/>
          </p:nvSpPr>
          <p:spPr>
            <a:xfrm rot="16200000">
              <a:off x="2792801" y="3510581"/>
              <a:ext cx="818415" cy="195578"/>
            </a:xfrm>
            <a:prstGeom prst="rect">
              <a:avLst/>
            </a:prstGeom>
            <a:solidFill>
              <a:schemeClr val="tx1"/>
            </a:solid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1" name="Google Shape;1832;p50">
            <a:extLst>
              <a:ext uri="{FF2B5EF4-FFF2-40B4-BE49-F238E27FC236}">
                <a16:creationId xmlns:a16="http://schemas.microsoft.com/office/drawing/2014/main" id="{856E70A0-3D91-6AD6-2278-728C1355C909}"/>
              </a:ext>
            </a:extLst>
          </p:cNvPr>
          <p:cNvSpPr txBox="1">
            <a:spLocks/>
          </p:cNvSpPr>
          <p:nvPr/>
        </p:nvSpPr>
        <p:spPr>
          <a:xfrm>
            <a:off x="255840" y="3138749"/>
            <a:ext cx="3683951" cy="10906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buClr>
                <a:srgbClr val="FFFFFF"/>
              </a:buClr>
              <a:buSzPts val="1600"/>
              <a:buFont typeface="Asap"/>
              <a:buNone/>
              <a:defRPr sz="2000">
                <a:solidFill>
                  <a:srgbClr val="FFFFFF"/>
                </a:solidFill>
                <a:latin typeface="Asap"/>
                <a:ea typeface="Asap"/>
                <a:cs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defRPr>
            </a:lvl9pPr>
          </a:lstStyle>
          <a:p>
            <a:r>
              <a:rPr lang="en-US" dirty="0"/>
              <a:t>Sau </a:t>
            </a:r>
            <a:r>
              <a:rPr lang="en-US" dirty="0" err="1"/>
              <a:t>vài</a:t>
            </a:r>
            <a:r>
              <a:rPr lang="en-US" dirty="0"/>
              <a:t> </a:t>
            </a:r>
            <a:r>
              <a:rPr lang="en-US" dirty="0" err="1"/>
              <a:t>phút</a:t>
            </a:r>
            <a:r>
              <a:rPr lang="en-US" dirty="0"/>
              <a:t>, </a:t>
            </a:r>
            <a:r>
              <a:rPr lang="en-US" dirty="0" err="1"/>
              <a:t>nhấc</a:t>
            </a:r>
            <a:r>
              <a:rPr lang="en-US" dirty="0"/>
              <a:t> </a:t>
            </a:r>
            <a:r>
              <a:rPr lang="en-US" dirty="0" err="1"/>
              <a:t>thỏi</a:t>
            </a:r>
            <a:r>
              <a:rPr lang="en-US" dirty="0"/>
              <a:t> than </a:t>
            </a:r>
            <a:r>
              <a:rPr lang="en-US" dirty="0" err="1"/>
              <a:t>nối</a:t>
            </a:r>
            <a:r>
              <a:rPr lang="en-US" dirty="0"/>
              <a:t> </a:t>
            </a:r>
            <a:r>
              <a:rPr lang="en-US" dirty="0" err="1"/>
              <a:t>với</a:t>
            </a:r>
            <a:r>
              <a:rPr lang="en-US" dirty="0"/>
              <a:t> </a:t>
            </a:r>
            <a:r>
              <a:rPr lang="en-US" dirty="0" err="1"/>
              <a:t>cực</a:t>
            </a:r>
            <a:r>
              <a:rPr lang="en-US" dirty="0"/>
              <a:t> </a:t>
            </a:r>
            <a:r>
              <a:rPr lang="en-US" dirty="0" err="1"/>
              <a:t>âm</a:t>
            </a:r>
            <a:r>
              <a:rPr lang="en-US" dirty="0"/>
              <a:t> </a:t>
            </a:r>
            <a:r>
              <a:rPr lang="en-US" dirty="0" err="1"/>
              <a:t>của</a:t>
            </a:r>
            <a:r>
              <a:rPr lang="en-US" dirty="0"/>
              <a:t> </a:t>
            </a:r>
            <a:r>
              <a:rPr lang="en-US" dirty="0" err="1"/>
              <a:t>nguồn</a:t>
            </a:r>
            <a:r>
              <a:rPr lang="en-US" dirty="0"/>
              <a:t> </a:t>
            </a:r>
            <a:r>
              <a:rPr lang="en-US" dirty="0" err="1"/>
              <a:t>điện</a:t>
            </a:r>
            <a:r>
              <a:rPr lang="en-US" dirty="0"/>
              <a:t> </a:t>
            </a:r>
            <a:r>
              <a:rPr lang="en-US" dirty="0" err="1"/>
              <a:t>ra</a:t>
            </a:r>
            <a:r>
              <a:rPr lang="en-US" dirty="0"/>
              <a:t> </a:t>
            </a:r>
            <a:r>
              <a:rPr lang="en-US" dirty="0" err="1"/>
              <a:t>ngoài</a:t>
            </a:r>
            <a:r>
              <a:rPr lang="en-US" dirty="0"/>
              <a:t>, </a:t>
            </a:r>
            <a:r>
              <a:rPr lang="en-US" dirty="0" err="1"/>
              <a:t>thỏi</a:t>
            </a:r>
            <a:r>
              <a:rPr lang="en-US" dirty="0"/>
              <a:t> than </a:t>
            </a:r>
            <a:r>
              <a:rPr lang="en-US" dirty="0" err="1"/>
              <a:t>có</a:t>
            </a:r>
            <a:r>
              <a:rPr lang="en-US" dirty="0"/>
              <a:t> </a:t>
            </a:r>
            <a:r>
              <a:rPr lang="en-US" dirty="0" err="1"/>
              <a:t>màu</a:t>
            </a:r>
            <a:r>
              <a:rPr lang="en-US" dirty="0"/>
              <a:t> </a:t>
            </a:r>
            <a:r>
              <a:rPr lang="en-US" dirty="0" err="1"/>
              <a:t>gì</a:t>
            </a:r>
            <a:r>
              <a:rPr lang="en-US" dirty="0"/>
              <a:t>?</a:t>
            </a:r>
            <a:endParaRPr lang="en-US" dirty="0">
              <a:sym typeface="Asap"/>
            </a:endParaRPr>
          </a:p>
        </p:txBody>
      </p:sp>
    </p:spTree>
    <p:extLst>
      <p:ext uri="{BB962C8B-B14F-4D97-AF65-F5344CB8AC3E}">
        <p14:creationId xmlns:p14="http://schemas.microsoft.com/office/powerpoint/2010/main" val="39891258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3">
                                            <p:txEl>
                                              <p:pRg st="0" end="0"/>
                                            </p:txEl>
                                          </p:spTgt>
                                        </p:tgtEl>
                                        <p:attrNameLst>
                                          <p:attrName>style.visibility</p:attrName>
                                        </p:attrNameLst>
                                      </p:cBhvr>
                                      <p:to>
                                        <p:strVal val="visible"/>
                                      </p:to>
                                    </p:set>
                                    <p:animEffect transition="in" filter="wipe(left)">
                                      <p:cBhvr>
                                        <p:cTn id="12" dur="500"/>
                                        <p:tgtEl>
                                          <p:spTgt spid="63">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66">
                                            <p:txEl>
                                              <p:pRg st="0" end="0"/>
                                            </p:txEl>
                                          </p:spTgt>
                                        </p:tgtEl>
                                        <p:attrNameLst>
                                          <p:attrName>style.visibility</p:attrName>
                                        </p:attrNameLst>
                                      </p:cBhvr>
                                      <p:to>
                                        <p:strVal val="visible"/>
                                      </p:to>
                                    </p:set>
                                    <p:animEffect transition="in" filter="wipe(up)">
                                      <p:cBhvr>
                                        <p:cTn id="20" dur="500"/>
                                        <p:tgtEl>
                                          <p:spTgt spid="6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7">
                                            <p:txEl>
                                              <p:pRg st="0" end="0"/>
                                            </p:txEl>
                                          </p:spTgt>
                                        </p:tgtEl>
                                        <p:attrNameLst>
                                          <p:attrName>style.visibility</p:attrName>
                                        </p:attrNameLst>
                                      </p:cBhvr>
                                      <p:to>
                                        <p:strVal val="visible"/>
                                      </p:to>
                                    </p:set>
                                    <p:animEffect transition="in" filter="wipe(left)">
                                      <p:cBhvr>
                                        <p:cTn id="25" dur="500"/>
                                        <p:tgtEl>
                                          <p:spTgt spid="6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8">
                                            <p:txEl>
                                              <p:pRg st="0" end="0"/>
                                            </p:txEl>
                                          </p:spTgt>
                                        </p:tgtEl>
                                        <p:attrNameLst>
                                          <p:attrName>style.visibility</p:attrName>
                                        </p:attrNameLst>
                                      </p:cBhvr>
                                      <p:to>
                                        <p:strVal val="visible"/>
                                      </p:to>
                                    </p:set>
                                    <p:animEffect transition="in" filter="wipe(left)">
                                      <p:cBhvr>
                                        <p:cTn id="30" dur="500"/>
                                        <p:tgtEl>
                                          <p:spTgt spid="6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1">
                                            <p:txEl>
                                              <p:pRg st="0" end="0"/>
                                            </p:txEl>
                                          </p:spTgt>
                                        </p:tgtEl>
                                        <p:attrNameLst>
                                          <p:attrName>style.visibility</p:attrName>
                                        </p:attrNameLst>
                                      </p:cBhvr>
                                      <p:to>
                                        <p:strVal val="visible"/>
                                      </p:to>
                                    </p:set>
                                    <p:animEffect transition="in" filter="wipe(left)">
                                      <p:cBhvr>
                                        <p:cTn id="35" dur="500"/>
                                        <p:tgtEl>
                                          <p:spTgt spid="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3" grpId="0" build="p"/>
      <p:bldP spid="66" grpId="0" build="p"/>
      <p:bldP spid="67" grpId="0" build="p"/>
      <p:bldP spid="68" grpId="0" build="p"/>
      <p:bldP spid="41"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1976"/>
        <p:cNvGrpSpPr/>
        <p:nvPr/>
      </p:nvGrpSpPr>
      <p:grpSpPr>
        <a:xfrm>
          <a:off x="0" y="0"/>
          <a:ext cx="0" cy="0"/>
          <a:chOff x="0" y="0"/>
          <a:chExt cx="0" cy="0"/>
        </a:xfrm>
      </p:grpSpPr>
      <p:sp>
        <p:nvSpPr>
          <p:cNvPr id="13" name="Google Shape;1837;p51">
            <a:extLst>
              <a:ext uri="{FF2B5EF4-FFF2-40B4-BE49-F238E27FC236}">
                <a16:creationId xmlns:a16="http://schemas.microsoft.com/office/drawing/2014/main" id="{C4B45775-4799-AE40-88C0-A448363D17D4}"/>
              </a:ext>
            </a:extLst>
          </p:cNvPr>
          <p:cNvSpPr txBox="1">
            <a:spLocks noGrp="1"/>
          </p:cNvSpPr>
          <p:nvPr>
            <p:ph type="title"/>
          </p:nvPr>
        </p:nvSpPr>
        <p:spPr>
          <a:xfrm>
            <a:off x="5036712" y="709940"/>
            <a:ext cx="1605401" cy="483036"/>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000" dirty="0"/>
              <a:t>Thí Nghiệm</a:t>
            </a:r>
            <a:endParaRPr sz="2000" dirty="0"/>
          </a:p>
        </p:txBody>
      </p:sp>
      <p:sp>
        <p:nvSpPr>
          <p:cNvPr id="32" name="Flowchart: Manual Input 31">
            <a:extLst>
              <a:ext uri="{FF2B5EF4-FFF2-40B4-BE49-F238E27FC236}">
                <a16:creationId xmlns:a16="http://schemas.microsoft.com/office/drawing/2014/main" id="{098CDE4F-8532-59C1-B096-3665D32EB5A5}"/>
              </a:ext>
            </a:extLst>
          </p:cNvPr>
          <p:cNvSpPr/>
          <p:nvPr/>
        </p:nvSpPr>
        <p:spPr>
          <a:xfrm rot="16200000" flipH="1" flipV="1">
            <a:off x="250956" y="-252862"/>
            <a:ext cx="5143501" cy="5649234"/>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3" name="Google Shape;1832;p50">
            <a:extLst>
              <a:ext uri="{FF2B5EF4-FFF2-40B4-BE49-F238E27FC236}">
                <a16:creationId xmlns:a16="http://schemas.microsoft.com/office/drawing/2014/main" id="{946F353C-84CC-0332-EC41-D4955E5EFF80}"/>
              </a:ext>
            </a:extLst>
          </p:cNvPr>
          <p:cNvSpPr txBox="1">
            <a:spLocks noGrp="1"/>
          </p:cNvSpPr>
          <p:nvPr>
            <p:ph type="subTitle" idx="1"/>
          </p:nvPr>
        </p:nvSpPr>
        <p:spPr>
          <a:xfrm>
            <a:off x="5200264" y="1377293"/>
            <a:ext cx="3677555" cy="610382"/>
          </a:xfrm>
          <a:prstGeom prst="rect">
            <a:avLst/>
          </a:prstGeom>
          <a:noFill/>
          <a:ln>
            <a:noFill/>
          </a:ln>
        </p:spPr>
        <p:txBody>
          <a:bodyPr spcFirstLastPara="1" wrap="square" lIns="91425" tIns="91425" rIns="91425" bIns="91425" anchor="ctr" anchorCtr="0">
            <a:noAutofit/>
          </a:bodyPr>
          <a:lstStyle/>
          <a:p>
            <a:pPr marL="0" indent="0">
              <a:buClr>
                <a:srgbClr val="FFFFFF"/>
              </a:buClr>
            </a:pPr>
            <a:r>
              <a:rPr lang="en-US" sz="2000" dirty="0">
                <a:solidFill>
                  <a:srgbClr val="FFFFFF"/>
                </a:solidFill>
                <a:sym typeface="Arial"/>
              </a:rPr>
              <a:t>Khi </a:t>
            </a:r>
            <a:r>
              <a:rPr lang="en-US" sz="2000" dirty="0" err="1">
                <a:solidFill>
                  <a:srgbClr val="FFFFFF"/>
                </a:solidFill>
                <a:sym typeface="Arial"/>
              </a:rPr>
              <a:t>đóng</a:t>
            </a:r>
            <a:r>
              <a:rPr lang="en-US" sz="2000" dirty="0">
                <a:solidFill>
                  <a:srgbClr val="FFFFFF"/>
                </a:solidFill>
                <a:sym typeface="Arial"/>
              </a:rPr>
              <a:t> </a:t>
            </a:r>
            <a:r>
              <a:rPr lang="en-US" sz="2000" dirty="0" err="1">
                <a:solidFill>
                  <a:srgbClr val="FFFFFF"/>
                </a:solidFill>
                <a:sym typeface="Arial"/>
              </a:rPr>
              <a:t>công</a:t>
            </a:r>
            <a:r>
              <a:rPr lang="en-US" sz="2000" dirty="0">
                <a:solidFill>
                  <a:srgbClr val="FFFFFF"/>
                </a:solidFill>
                <a:sym typeface="Arial"/>
              </a:rPr>
              <a:t> </a:t>
            </a:r>
            <a:r>
              <a:rPr lang="en-US" sz="2000" dirty="0" err="1">
                <a:solidFill>
                  <a:srgbClr val="FFFFFF"/>
                </a:solidFill>
                <a:sym typeface="Arial"/>
              </a:rPr>
              <a:t>tắc</a:t>
            </a:r>
            <a:r>
              <a:rPr lang="en-US" sz="2000" dirty="0">
                <a:solidFill>
                  <a:srgbClr val="FFFFFF"/>
                </a:solidFill>
                <a:sym typeface="Arial"/>
              </a:rPr>
              <a:t>, </a:t>
            </a:r>
            <a:r>
              <a:rPr lang="en-US" sz="2000" dirty="0" err="1">
                <a:solidFill>
                  <a:srgbClr val="FFFFFF"/>
                </a:solidFill>
                <a:sym typeface="Arial"/>
              </a:rPr>
              <a:t>đèn</a:t>
            </a:r>
            <a:r>
              <a:rPr lang="en-US" sz="2000" dirty="0">
                <a:solidFill>
                  <a:srgbClr val="FFFFFF"/>
                </a:solidFill>
                <a:sym typeface="Arial"/>
              </a:rPr>
              <a:t> Đ </a:t>
            </a:r>
            <a:r>
              <a:rPr lang="en-US" sz="2000" dirty="0" err="1">
                <a:solidFill>
                  <a:srgbClr val="FFFFFF"/>
                </a:solidFill>
                <a:sym typeface="Arial"/>
              </a:rPr>
              <a:t>sáng</a:t>
            </a:r>
            <a:endParaRPr sz="2000" dirty="0">
              <a:solidFill>
                <a:srgbClr val="FFFFFF"/>
              </a:solidFill>
              <a:sym typeface="Arial"/>
            </a:endParaRPr>
          </a:p>
        </p:txBody>
      </p:sp>
      <p:sp>
        <p:nvSpPr>
          <p:cNvPr id="66" name="Google Shape;1832;p50">
            <a:extLst>
              <a:ext uri="{FF2B5EF4-FFF2-40B4-BE49-F238E27FC236}">
                <a16:creationId xmlns:a16="http://schemas.microsoft.com/office/drawing/2014/main" id="{04B86A6C-7614-7A8F-ED05-B10BE88973ED}"/>
              </a:ext>
            </a:extLst>
          </p:cNvPr>
          <p:cNvSpPr txBox="1">
            <a:spLocks/>
          </p:cNvSpPr>
          <p:nvPr/>
        </p:nvSpPr>
        <p:spPr>
          <a:xfrm>
            <a:off x="1588469" y="4374034"/>
            <a:ext cx="1362467" cy="6103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1pPr>
            <a:lvl2pPr marL="914400" marR="0" lvl="1"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2pPr>
            <a:lvl3pPr marL="1371600" marR="0" lvl="2"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3pPr>
            <a:lvl4pPr marL="1828800" marR="0" lvl="3"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4pPr>
            <a:lvl5pPr marL="2286000" marR="0" lvl="4"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5pPr>
            <a:lvl6pPr marL="2743200" marR="0" lvl="5"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6pPr>
            <a:lvl7pPr marL="3200400" marR="0" lvl="6"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7pPr>
            <a:lvl8pPr marL="3657600" marR="0" lvl="7"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8pPr>
            <a:lvl9pPr marL="4114800" marR="0" lvl="8" indent="-330200" algn="l" rtl="0">
              <a:lnSpc>
                <a:spcPct val="115000"/>
              </a:lnSpc>
              <a:spcBef>
                <a:spcPts val="0"/>
              </a:spcBef>
              <a:spcAft>
                <a:spcPts val="0"/>
              </a:spcAft>
              <a:buClr>
                <a:schemeClr val="lt1"/>
              </a:buClr>
              <a:buSzPts val="1600"/>
              <a:buFont typeface="Asap"/>
              <a:buNone/>
              <a:defRPr sz="1600" b="0" i="0" u="none" strike="noStrike" cap="none">
                <a:solidFill>
                  <a:schemeClr val="lt1"/>
                </a:solidFill>
                <a:latin typeface="Asap"/>
                <a:ea typeface="Asap"/>
                <a:cs typeface="Asap"/>
                <a:sym typeface="Asap"/>
              </a:defRPr>
            </a:lvl9pPr>
          </a:lstStyle>
          <a:p>
            <a:pPr marL="0" marR="0" lvl="0" indent="0" algn="l" defTabSz="914400" rtl="0" eaLnBrk="1" fontAlgn="auto" latinLnBrk="0" hangingPunct="1">
              <a:lnSpc>
                <a:spcPct val="100000"/>
              </a:lnSpc>
              <a:spcBef>
                <a:spcPts val="0"/>
              </a:spcBef>
              <a:spcAft>
                <a:spcPts val="0"/>
              </a:spcAft>
              <a:buClr>
                <a:srgbClr val="FFFFFF"/>
              </a:buClr>
              <a:buSzPts val="1600"/>
              <a:buFont typeface="Asap"/>
              <a:buNone/>
              <a:tabLst/>
              <a:defRPr/>
            </a:pPr>
            <a:r>
              <a:rPr kumimoji="0" lang="en-US" sz="2000" b="1" i="0" u="none" strike="noStrike" kern="0" cap="none" spc="0" normalizeH="0" baseline="0" noProof="0" dirty="0" err="1">
                <a:ln>
                  <a:noFill/>
                </a:ln>
                <a:solidFill>
                  <a:srgbClr val="11101B"/>
                </a:solidFill>
                <a:effectLst/>
                <a:uLnTx/>
                <a:uFillTx/>
                <a:latin typeface="Asap"/>
                <a:sym typeface="Asap"/>
              </a:rPr>
              <a:t>Hình</a:t>
            </a:r>
            <a:r>
              <a:rPr kumimoji="0" lang="en-US" sz="2000" b="1" i="0" u="none" strike="noStrike" kern="0" cap="none" spc="0" normalizeH="0" baseline="0" noProof="0" dirty="0">
                <a:ln>
                  <a:noFill/>
                </a:ln>
                <a:solidFill>
                  <a:srgbClr val="11101B"/>
                </a:solidFill>
                <a:effectLst/>
                <a:uLnTx/>
                <a:uFillTx/>
                <a:latin typeface="Asap"/>
                <a:sym typeface="Asap"/>
              </a:rPr>
              <a:t> 23.4</a:t>
            </a:r>
          </a:p>
        </p:txBody>
      </p:sp>
      <p:grpSp>
        <p:nvGrpSpPr>
          <p:cNvPr id="3" name="Group 2">
            <a:extLst>
              <a:ext uri="{FF2B5EF4-FFF2-40B4-BE49-F238E27FC236}">
                <a16:creationId xmlns:a16="http://schemas.microsoft.com/office/drawing/2014/main" id="{E0D679A3-ED47-C04E-D3D4-1D044384E6FC}"/>
              </a:ext>
            </a:extLst>
          </p:cNvPr>
          <p:cNvGrpSpPr/>
          <p:nvPr/>
        </p:nvGrpSpPr>
        <p:grpSpPr>
          <a:xfrm>
            <a:off x="265498" y="794342"/>
            <a:ext cx="4130026" cy="3452239"/>
            <a:chOff x="1139148" y="833766"/>
            <a:chExt cx="4130026" cy="3452239"/>
          </a:xfrm>
        </p:grpSpPr>
        <p:grpSp>
          <p:nvGrpSpPr>
            <p:cNvPr id="5" name="Group 4">
              <a:extLst>
                <a:ext uri="{FF2B5EF4-FFF2-40B4-BE49-F238E27FC236}">
                  <a16:creationId xmlns:a16="http://schemas.microsoft.com/office/drawing/2014/main" id="{DC318875-96EB-229F-B1FD-1F6EBADCC156}"/>
                </a:ext>
              </a:extLst>
            </p:cNvPr>
            <p:cNvGrpSpPr/>
            <p:nvPr/>
          </p:nvGrpSpPr>
          <p:grpSpPr>
            <a:xfrm>
              <a:off x="2477067" y="2998778"/>
              <a:ext cx="1047643" cy="1287227"/>
              <a:chOff x="2524004" y="4557590"/>
              <a:chExt cx="1047643" cy="1287227"/>
            </a:xfrm>
          </p:grpSpPr>
          <p:sp>
            <p:nvSpPr>
              <p:cNvPr id="38" name="Rectangle 37">
                <a:extLst>
                  <a:ext uri="{FF2B5EF4-FFF2-40B4-BE49-F238E27FC236}">
                    <a16:creationId xmlns:a16="http://schemas.microsoft.com/office/drawing/2014/main" id="{DFF01DBE-4ED1-AE02-5D78-2984CAA48FCF}"/>
                  </a:ext>
                </a:extLst>
              </p:cNvPr>
              <p:cNvSpPr/>
              <p:nvPr/>
            </p:nvSpPr>
            <p:spPr>
              <a:xfrm>
                <a:off x="2524004" y="4647199"/>
                <a:ext cx="1047643" cy="11976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DD3BCC4-F205-6F52-A930-F59DC728E043}"/>
                  </a:ext>
                </a:extLst>
              </p:cNvPr>
              <p:cNvSpPr/>
              <p:nvPr/>
            </p:nvSpPr>
            <p:spPr>
              <a:xfrm>
                <a:off x="2531481" y="4557590"/>
                <a:ext cx="1033272" cy="140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6CFDD1B0-652A-7AF6-93FB-5CECD39011E2}"/>
                  </a:ext>
                </a:extLst>
              </p:cNvPr>
              <p:cNvSpPr/>
              <p:nvPr/>
            </p:nvSpPr>
            <p:spPr>
              <a:xfrm>
                <a:off x="2531853" y="5004577"/>
                <a:ext cx="1033272" cy="840239"/>
              </a:xfrm>
              <a:prstGeom prst="rect">
                <a:avLst/>
              </a:prstGeom>
              <a:solidFill>
                <a:srgbClr val="B7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 name="Straight Connector 5">
              <a:extLst>
                <a:ext uri="{FF2B5EF4-FFF2-40B4-BE49-F238E27FC236}">
                  <a16:creationId xmlns:a16="http://schemas.microsoft.com/office/drawing/2014/main" id="{2C40C8EC-678E-63D3-3C1E-EC584FF47566}"/>
                </a:ext>
              </a:extLst>
            </p:cNvPr>
            <p:cNvCxnSpPr>
              <a:cxnSpLocks/>
            </p:cNvCxnSpPr>
            <p:nvPr/>
          </p:nvCxnSpPr>
          <p:spPr>
            <a:xfrm>
              <a:off x="1901801" y="1251025"/>
              <a:ext cx="3367369" cy="0"/>
            </a:xfrm>
            <a:prstGeom prst="line">
              <a:avLst/>
            </a:prstGeom>
            <a:noFill/>
            <a:ln w="28575" cap="flat" cmpd="sng" algn="ctr">
              <a:solidFill>
                <a:sysClr val="windowText" lastClr="000000"/>
              </a:solidFill>
              <a:prstDash val="solid"/>
              <a:miter lim="800000"/>
            </a:ln>
            <a:effectLst/>
          </p:spPr>
        </p:cxnSp>
        <p:cxnSp>
          <p:nvCxnSpPr>
            <p:cNvPr id="7" name="Straight Connector 6">
              <a:extLst>
                <a:ext uri="{FF2B5EF4-FFF2-40B4-BE49-F238E27FC236}">
                  <a16:creationId xmlns:a16="http://schemas.microsoft.com/office/drawing/2014/main" id="{AA91CB77-C416-70DE-3B42-CD8216A93BFC}"/>
                </a:ext>
              </a:extLst>
            </p:cNvPr>
            <p:cNvCxnSpPr>
              <a:cxnSpLocks/>
            </p:cNvCxnSpPr>
            <p:nvPr/>
          </p:nvCxnSpPr>
          <p:spPr>
            <a:xfrm>
              <a:off x="1901800" y="2859413"/>
              <a:ext cx="3367372" cy="0"/>
            </a:xfrm>
            <a:prstGeom prst="line">
              <a:avLst/>
            </a:prstGeom>
            <a:noFill/>
            <a:ln w="28575" cap="flat" cmpd="sng" algn="ctr">
              <a:solidFill>
                <a:sysClr val="windowText" lastClr="000000"/>
              </a:solidFill>
              <a:prstDash val="solid"/>
              <a:miter lim="800000"/>
            </a:ln>
            <a:effectLst/>
          </p:spPr>
        </p:cxnSp>
        <p:cxnSp>
          <p:nvCxnSpPr>
            <p:cNvPr id="8" name="Straight Connector 7">
              <a:extLst>
                <a:ext uri="{FF2B5EF4-FFF2-40B4-BE49-F238E27FC236}">
                  <a16:creationId xmlns:a16="http://schemas.microsoft.com/office/drawing/2014/main" id="{00B6DDF3-07DE-AF32-144A-7F6DE1BC01DD}"/>
                </a:ext>
              </a:extLst>
            </p:cNvPr>
            <p:cNvCxnSpPr>
              <a:cxnSpLocks/>
            </p:cNvCxnSpPr>
            <p:nvPr/>
          </p:nvCxnSpPr>
          <p:spPr>
            <a:xfrm>
              <a:off x="1901802" y="1248685"/>
              <a:ext cx="0" cy="1610728"/>
            </a:xfrm>
            <a:prstGeom prst="line">
              <a:avLst/>
            </a:prstGeom>
            <a:noFill/>
            <a:ln w="28575" cap="flat" cmpd="sng" algn="ctr">
              <a:solidFill>
                <a:sysClr val="windowText" lastClr="000000"/>
              </a:solidFill>
              <a:prstDash val="solid"/>
              <a:miter lim="800000"/>
            </a:ln>
            <a:effectLst/>
          </p:spPr>
        </p:cxnSp>
        <p:cxnSp>
          <p:nvCxnSpPr>
            <p:cNvPr id="9" name="Straight Connector 8">
              <a:extLst>
                <a:ext uri="{FF2B5EF4-FFF2-40B4-BE49-F238E27FC236}">
                  <a16:creationId xmlns:a16="http://schemas.microsoft.com/office/drawing/2014/main" id="{F33470DE-FCD5-E593-4C44-188D409CAB17}"/>
                </a:ext>
              </a:extLst>
            </p:cNvPr>
            <p:cNvCxnSpPr>
              <a:cxnSpLocks/>
            </p:cNvCxnSpPr>
            <p:nvPr/>
          </p:nvCxnSpPr>
          <p:spPr>
            <a:xfrm>
              <a:off x="5269174" y="1248685"/>
              <a:ext cx="0" cy="1610728"/>
            </a:xfrm>
            <a:prstGeom prst="line">
              <a:avLst/>
            </a:prstGeom>
            <a:noFill/>
            <a:ln w="28575" cap="flat" cmpd="sng" algn="ctr">
              <a:solidFill>
                <a:sysClr val="windowText" lastClr="000000"/>
              </a:solidFill>
              <a:prstDash val="solid"/>
              <a:miter lim="800000"/>
            </a:ln>
            <a:effectLst/>
          </p:spPr>
        </p:cxnSp>
        <p:grpSp>
          <p:nvGrpSpPr>
            <p:cNvPr id="10" name="Group 9">
              <a:extLst>
                <a:ext uri="{FF2B5EF4-FFF2-40B4-BE49-F238E27FC236}">
                  <a16:creationId xmlns:a16="http://schemas.microsoft.com/office/drawing/2014/main" id="{2F4E3B2D-2D68-EC83-150B-305EF1F1DFCA}"/>
                </a:ext>
              </a:extLst>
            </p:cNvPr>
            <p:cNvGrpSpPr/>
            <p:nvPr/>
          </p:nvGrpSpPr>
          <p:grpSpPr>
            <a:xfrm>
              <a:off x="4192152" y="2256931"/>
              <a:ext cx="617128" cy="643382"/>
              <a:chOff x="313297" y="1205552"/>
              <a:chExt cx="617128" cy="643382"/>
            </a:xfrm>
          </p:grpSpPr>
          <p:sp>
            <p:nvSpPr>
              <p:cNvPr id="31" name="Rectangle 30">
                <a:extLst>
                  <a:ext uri="{FF2B5EF4-FFF2-40B4-BE49-F238E27FC236}">
                    <a16:creationId xmlns:a16="http://schemas.microsoft.com/office/drawing/2014/main" id="{55B1247D-ED46-6589-C813-222CEACD3BC4}"/>
                  </a:ext>
                </a:extLst>
              </p:cNvPr>
              <p:cNvSpPr/>
              <p:nvPr/>
            </p:nvSpPr>
            <p:spPr>
              <a:xfrm>
                <a:off x="346441" y="1740475"/>
                <a:ext cx="505336" cy="108459"/>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ECD6"/>
                  </a:solidFill>
                  <a:effectLst/>
                  <a:uLnTx/>
                  <a:uFillTx/>
                  <a:latin typeface="Arial" panose="020B0604020202020204" pitchFamily="34" charset="0"/>
                  <a:cs typeface="Arial" panose="020B0604020202020204" pitchFamily="34" charset="0"/>
                  <a:sym typeface="Arial"/>
                </a:endParaRPr>
              </a:p>
            </p:txBody>
          </p:sp>
          <p:grpSp>
            <p:nvGrpSpPr>
              <p:cNvPr id="33" name="Group 32">
                <a:extLst>
                  <a:ext uri="{FF2B5EF4-FFF2-40B4-BE49-F238E27FC236}">
                    <a16:creationId xmlns:a16="http://schemas.microsoft.com/office/drawing/2014/main" id="{78B64E85-925D-1A92-0C90-22428EEB5CBC}"/>
                  </a:ext>
                </a:extLst>
              </p:cNvPr>
              <p:cNvGrpSpPr/>
              <p:nvPr/>
            </p:nvGrpSpPr>
            <p:grpSpPr>
              <a:xfrm>
                <a:off x="313297" y="1205552"/>
                <a:ext cx="617128" cy="635393"/>
                <a:chOff x="1605870" y="3666201"/>
                <a:chExt cx="524775" cy="540306"/>
              </a:xfrm>
            </p:grpSpPr>
            <p:cxnSp>
              <p:nvCxnSpPr>
                <p:cNvPr id="34" name="Straight Connector 33">
                  <a:extLst>
                    <a:ext uri="{FF2B5EF4-FFF2-40B4-BE49-F238E27FC236}">
                      <a16:creationId xmlns:a16="http://schemas.microsoft.com/office/drawing/2014/main" id="{DAD3552F-0658-8815-2C0B-DF6E170B8047}"/>
                    </a:ext>
                  </a:extLst>
                </p:cNvPr>
                <p:cNvCxnSpPr>
                  <a:cxnSpLocks/>
                </p:cNvCxnSpPr>
                <p:nvPr/>
              </p:nvCxnSpPr>
              <p:spPr>
                <a:xfrm>
                  <a:off x="1628098" y="4125648"/>
                  <a:ext cx="443874" cy="11907"/>
                </a:xfrm>
                <a:prstGeom prst="line">
                  <a:avLst/>
                </a:prstGeom>
                <a:noFill/>
                <a:ln w="38100" cap="flat" cmpd="sng" algn="ctr">
                  <a:solidFill>
                    <a:srgbClr val="000000"/>
                  </a:solidFill>
                  <a:prstDash val="solid"/>
                </a:ln>
                <a:effectLst/>
              </p:spPr>
            </p:cxnSp>
            <p:sp>
              <p:nvSpPr>
                <p:cNvPr id="35" name="TextBox 34">
                  <a:extLst>
                    <a:ext uri="{FF2B5EF4-FFF2-40B4-BE49-F238E27FC236}">
                      <a16:creationId xmlns:a16="http://schemas.microsoft.com/office/drawing/2014/main" id="{025F88BA-0885-023C-AE16-BF641CD61313}"/>
                    </a:ext>
                  </a:extLst>
                </p:cNvPr>
                <p:cNvSpPr txBox="1"/>
                <p:nvPr/>
              </p:nvSpPr>
              <p:spPr>
                <a:xfrm>
                  <a:off x="1663434" y="3666201"/>
                  <a:ext cx="467211" cy="3925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K</a:t>
                  </a:r>
                </a:p>
              </p:txBody>
            </p:sp>
            <p:sp>
              <p:nvSpPr>
                <p:cNvPr id="36" name="Oval 35">
                  <a:extLst>
                    <a:ext uri="{FF2B5EF4-FFF2-40B4-BE49-F238E27FC236}">
                      <a16:creationId xmlns:a16="http://schemas.microsoft.com/office/drawing/2014/main" id="{93B4CC78-CDFD-A53A-A7B8-901675B2BDA7}"/>
                    </a:ext>
                  </a:extLst>
                </p:cNvPr>
                <p:cNvSpPr/>
                <p:nvPr/>
              </p:nvSpPr>
              <p:spPr>
                <a:xfrm>
                  <a:off x="2043650" y="4149863"/>
                  <a:ext cx="56644" cy="56644"/>
                </a:xfrm>
                <a:prstGeom prst="ellipse">
                  <a:avLst/>
                </a:prstGeom>
                <a:solidFill>
                  <a:srgbClr val="000000"/>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FFECD6"/>
                    </a:solidFill>
                    <a:effectLst/>
                    <a:uLnTx/>
                    <a:uFillTx/>
                    <a:latin typeface="Arial" panose="020B0604020202020204" pitchFamily="34" charset="0"/>
                    <a:cs typeface="Arial" panose="020B0604020202020204" pitchFamily="34" charset="0"/>
                    <a:sym typeface="Arial"/>
                  </a:endParaRPr>
                </a:p>
              </p:txBody>
            </p:sp>
            <p:sp>
              <p:nvSpPr>
                <p:cNvPr id="37" name="Oval 36">
                  <a:extLst>
                    <a:ext uri="{FF2B5EF4-FFF2-40B4-BE49-F238E27FC236}">
                      <a16:creationId xmlns:a16="http://schemas.microsoft.com/office/drawing/2014/main" id="{DF385C49-C21B-6627-DDAE-5072E8CD0713}"/>
                    </a:ext>
                  </a:extLst>
                </p:cNvPr>
                <p:cNvSpPr/>
                <p:nvPr/>
              </p:nvSpPr>
              <p:spPr>
                <a:xfrm>
                  <a:off x="1605870" y="4149863"/>
                  <a:ext cx="56644" cy="56644"/>
                </a:xfrm>
                <a:prstGeom prst="ellipse">
                  <a:avLst/>
                </a:prstGeom>
                <a:solidFill>
                  <a:srgbClr val="000000"/>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FFECD6"/>
                    </a:solidFill>
                    <a:effectLst/>
                    <a:uLnTx/>
                    <a:uFillTx/>
                    <a:latin typeface="Arial" panose="020B0604020202020204" pitchFamily="34" charset="0"/>
                    <a:cs typeface="Arial" panose="020B0604020202020204" pitchFamily="34" charset="0"/>
                    <a:sym typeface="Arial"/>
                  </a:endParaRPr>
                </a:p>
              </p:txBody>
            </p:sp>
          </p:grpSp>
        </p:grpSp>
        <p:grpSp>
          <p:nvGrpSpPr>
            <p:cNvPr id="11" name="Group 10">
              <a:extLst>
                <a:ext uri="{FF2B5EF4-FFF2-40B4-BE49-F238E27FC236}">
                  <a16:creationId xmlns:a16="http://schemas.microsoft.com/office/drawing/2014/main" id="{659672FC-FC67-B10A-5EB4-61B2BFA1A939}"/>
                </a:ext>
              </a:extLst>
            </p:cNvPr>
            <p:cNvGrpSpPr/>
            <p:nvPr/>
          </p:nvGrpSpPr>
          <p:grpSpPr>
            <a:xfrm>
              <a:off x="1650435" y="1840679"/>
              <a:ext cx="502729" cy="502003"/>
              <a:chOff x="2386332" y="2497668"/>
              <a:chExt cx="525939" cy="492477"/>
            </a:xfrm>
          </p:grpSpPr>
          <p:sp>
            <p:nvSpPr>
              <p:cNvPr id="28" name="Oval 27">
                <a:extLst>
                  <a:ext uri="{FF2B5EF4-FFF2-40B4-BE49-F238E27FC236}">
                    <a16:creationId xmlns:a16="http://schemas.microsoft.com/office/drawing/2014/main" id="{C087A410-D2D0-72DC-11B4-DB12DBE78CB9}"/>
                  </a:ext>
                </a:extLst>
              </p:cNvPr>
              <p:cNvSpPr/>
              <p:nvPr/>
            </p:nvSpPr>
            <p:spPr>
              <a:xfrm>
                <a:off x="2386332" y="2497668"/>
                <a:ext cx="525939" cy="492477"/>
              </a:xfrm>
              <a:prstGeom prst="ellipse">
                <a:avLst/>
              </a:prstGeom>
              <a:solidFill>
                <a:srgbClr val="FFFF00"/>
              </a:solidFill>
              <a:ln w="28575" cap="flat" cmpd="sng" algn="ctr">
                <a:solidFill>
                  <a:sysClr val="windowText" lastClr="000000"/>
                </a:solidFill>
                <a:prstDash val="solid"/>
                <a:miter lim="800000"/>
              </a:ln>
              <a:effectLst/>
            </p:spPr>
            <p:txBody>
              <a:bodyPr rtlCol="0" anchor="ctr"/>
              <a:lstStyle/>
              <a:p>
                <a:pPr marL="0" marR="0" lvl="0" indent="0" algn="ctr" defTabSz="244934"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9" name="Straight Connector 28">
                <a:extLst>
                  <a:ext uri="{FF2B5EF4-FFF2-40B4-BE49-F238E27FC236}">
                    <a16:creationId xmlns:a16="http://schemas.microsoft.com/office/drawing/2014/main" id="{694E46C6-F85A-44F0-A51E-DC04CF61167C}"/>
                  </a:ext>
                </a:extLst>
              </p:cNvPr>
              <p:cNvCxnSpPr>
                <a:cxnSpLocks/>
              </p:cNvCxnSpPr>
              <p:nvPr/>
            </p:nvCxnSpPr>
            <p:spPr>
              <a:xfrm>
                <a:off x="2466148" y="2573894"/>
                <a:ext cx="371895" cy="348233"/>
              </a:xfrm>
              <a:prstGeom prst="line">
                <a:avLst/>
              </a:prstGeom>
              <a:noFill/>
              <a:ln w="28575" cap="flat" cmpd="sng" algn="ctr">
                <a:solidFill>
                  <a:sysClr val="windowText" lastClr="000000"/>
                </a:solidFill>
                <a:prstDash val="solid"/>
                <a:miter lim="800000"/>
              </a:ln>
              <a:effectLst/>
            </p:spPr>
          </p:cxnSp>
          <p:cxnSp>
            <p:nvCxnSpPr>
              <p:cNvPr id="30" name="Straight Connector 29">
                <a:extLst>
                  <a:ext uri="{FF2B5EF4-FFF2-40B4-BE49-F238E27FC236}">
                    <a16:creationId xmlns:a16="http://schemas.microsoft.com/office/drawing/2014/main" id="{FCA07BAF-CFB2-3CB1-9D27-0B7142DE8E3F}"/>
                  </a:ext>
                </a:extLst>
              </p:cNvPr>
              <p:cNvCxnSpPr>
                <a:cxnSpLocks/>
              </p:cNvCxnSpPr>
              <p:nvPr/>
            </p:nvCxnSpPr>
            <p:spPr>
              <a:xfrm flipV="1">
                <a:off x="2466148" y="2573895"/>
                <a:ext cx="371895" cy="348233"/>
              </a:xfrm>
              <a:prstGeom prst="line">
                <a:avLst/>
              </a:prstGeom>
              <a:noFill/>
              <a:ln w="28575" cap="flat" cmpd="sng" algn="ctr">
                <a:solidFill>
                  <a:sysClr val="windowText" lastClr="000000"/>
                </a:solidFill>
                <a:prstDash val="solid"/>
                <a:miter lim="800000"/>
              </a:ln>
              <a:effectLst/>
            </p:spPr>
          </p:cxnSp>
        </p:grpSp>
        <p:grpSp>
          <p:nvGrpSpPr>
            <p:cNvPr id="12" name="Group 11">
              <a:extLst>
                <a:ext uri="{FF2B5EF4-FFF2-40B4-BE49-F238E27FC236}">
                  <a16:creationId xmlns:a16="http://schemas.microsoft.com/office/drawing/2014/main" id="{4C8DE644-C3A7-E7FF-377A-2288ACEE1F66}"/>
                </a:ext>
              </a:extLst>
            </p:cNvPr>
            <p:cNvGrpSpPr/>
            <p:nvPr/>
          </p:nvGrpSpPr>
          <p:grpSpPr>
            <a:xfrm flipH="1">
              <a:off x="2996550" y="833766"/>
              <a:ext cx="1177869" cy="804815"/>
              <a:chOff x="7032916" y="4182866"/>
              <a:chExt cx="1177869" cy="804815"/>
            </a:xfrm>
          </p:grpSpPr>
          <p:sp>
            <p:nvSpPr>
              <p:cNvPr id="20" name="Rectangle 19">
                <a:extLst>
                  <a:ext uri="{FF2B5EF4-FFF2-40B4-BE49-F238E27FC236}">
                    <a16:creationId xmlns:a16="http://schemas.microsoft.com/office/drawing/2014/main" id="{D6A9633F-29BE-46A7-CD91-17E1913DDF45}"/>
                  </a:ext>
                </a:extLst>
              </p:cNvPr>
              <p:cNvSpPr/>
              <p:nvPr/>
            </p:nvSpPr>
            <p:spPr>
              <a:xfrm>
                <a:off x="7558808" y="4377963"/>
                <a:ext cx="153760" cy="407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F209EEEE-9E8F-CB1F-4B71-7689DB95E717}"/>
                  </a:ext>
                </a:extLst>
              </p:cNvPr>
              <p:cNvGrpSpPr/>
              <p:nvPr/>
            </p:nvGrpSpPr>
            <p:grpSpPr>
              <a:xfrm>
                <a:off x="7032916" y="4182866"/>
                <a:ext cx="1177869" cy="804815"/>
                <a:chOff x="560451" y="2295932"/>
                <a:chExt cx="1177869" cy="804815"/>
              </a:xfrm>
            </p:grpSpPr>
            <p:cxnSp>
              <p:nvCxnSpPr>
                <p:cNvPr id="22" name="Straight Connector 21">
                  <a:extLst>
                    <a:ext uri="{FF2B5EF4-FFF2-40B4-BE49-F238E27FC236}">
                      <a16:creationId xmlns:a16="http://schemas.microsoft.com/office/drawing/2014/main" id="{B812C51D-3F72-7768-295B-3F2F9A3DE7EE}"/>
                    </a:ext>
                  </a:extLst>
                </p:cNvPr>
                <p:cNvCxnSpPr>
                  <a:cxnSpLocks/>
                </p:cNvCxnSpPr>
                <p:nvPr/>
              </p:nvCxnSpPr>
              <p:spPr>
                <a:xfrm>
                  <a:off x="1220736" y="2536209"/>
                  <a:ext cx="0" cy="3426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4502256-19EA-065E-DD2A-59DB32B9AC93}"/>
                    </a:ext>
                  </a:extLst>
                </p:cNvPr>
                <p:cNvCxnSpPr/>
                <p:nvPr/>
              </p:nvCxnSpPr>
              <p:spPr>
                <a:xfrm>
                  <a:off x="1220736" y="2710851"/>
                  <a:ext cx="5175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0407415-DBFD-6B53-397F-FB47F4669C60}"/>
                    </a:ext>
                  </a:extLst>
                </p:cNvPr>
                <p:cNvCxnSpPr/>
                <p:nvPr/>
              </p:nvCxnSpPr>
              <p:spPr>
                <a:xfrm>
                  <a:off x="560451" y="2711683"/>
                  <a:ext cx="5175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B7E8483-E804-E5E4-BF94-DC2366EDB467}"/>
                    </a:ext>
                  </a:extLst>
                </p:cNvPr>
                <p:cNvSpPr txBox="1"/>
                <p:nvPr/>
              </p:nvSpPr>
              <p:spPr>
                <a:xfrm>
                  <a:off x="669054" y="2375429"/>
                  <a:ext cx="482459" cy="338554"/>
                </a:xfrm>
                <a:prstGeom prst="rect">
                  <a:avLst/>
                </a:prstGeom>
                <a:noFill/>
                <a:ln w="28575">
                  <a:noFill/>
                </a:ln>
              </p:spPr>
              <p:txBody>
                <a:bodyPr wrap="square" rtlCol="0">
                  <a:spAutoFit/>
                </a:bodyPr>
                <a:lstStyle/>
                <a:p>
                  <a:pPr algn="ctr"/>
                  <a:r>
                    <a:rPr lang="en-US" sz="1600" dirty="0">
                      <a:latin typeface="Myriad Pro SemiCond" panose="020B0503030403020204" pitchFamily="34" charset="0"/>
                      <a:cs typeface="Arial" panose="020B0604020202020204" pitchFamily="34" charset="0"/>
                    </a:rPr>
                    <a:t>+</a:t>
                  </a:r>
                </a:p>
              </p:txBody>
            </p:sp>
            <p:sp>
              <p:nvSpPr>
                <p:cNvPr id="26" name="TextBox 25">
                  <a:extLst>
                    <a:ext uri="{FF2B5EF4-FFF2-40B4-BE49-F238E27FC236}">
                      <a16:creationId xmlns:a16="http://schemas.microsoft.com/office/drawing/2014/main" id="{EEFF0C2D-8956-420F-9713-C00FA2C27921}"/>
                    </a:ext>
                  </a:extLst>
                </p:cNvPr>
                <p:cNvSpPr txBox="1"/>
                <p:nvPr/>
              </p:nvSpPr>
              <p:spPr>
                <a:xfrm>
                  <a:off x="1125899" y="2295932"/>
                  <a:ext cx="482459" cy="338554"/>
                </a:xfrm>
                <a:prstGeom prst="rect">
                  <a:avLst/>
                </a:prstGeom>
                <a:noFill/>
                <a:ln w="28575">
                  <a:noFill/>
                </a:ln>
              </p:spPr>
              <p:txBody>
                <a:bodyPr wrap="square" rtlCol="0">
                  <a:spAutoFit/>
                </a:bodyPr>
                <a:lstStyle/>
                <a:p>
                  <a:pPr algn="ctr"/>
                  <a:r>
                    <a:rPr lang="en-US" sz="1600" dirty="0">
                      <a:latin typeface="Myriad Pro SemiCond" panose="020B0503030403020204" pitchFamily="34" charset="0"/>
                      <a:cs typeface="Arial" panose="020B0604020202020204" pitchFamily="34" charset="0"/>
                    </a:rPr>
                    <a:t>_</a:t>
                  </a:r>
                </a:p>
              </p:txBody>
            </p:sp>
            <p:cxnSp>
              <p:nvCxnSpPr>
                <p:cNvPr id="27" name="Straight Connector 26">
                  <a:extLst>
                    <a:ext uri="{FF2B5EF4-FFF2-40B4-BE49-F238E27FC236}">
                      <a16:creationId xmlns:a16="http://schemas.microsoft.com/office/drawing/2014/main" id="{2A59AB77-1DA9-0A68-3006-3E5D16A84F61}"/>
                    </a:ext>
                  </a:extLst>
                </p:cNvPr>
                <p:cNvCxnSpPr>
                  <a:cxnSpLocks/>
                </p:cNvCxnSpPr>
                <p:nvPr/>
              </p:nvCxnSpPr>
              <p:spPr>
                <a:xfrm>
                  <a:off x="1087631" y="2327219"/>
                  <a:ext cx="0" cy="773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4" name="TextBox 13">
              <a:extLst>
                <a:ext uri="{FF2B5EF4-FFF2-40B4-BE49-F238E27FC236}">
                  <a16:creationId xmlns:a16="http://schemas.microsoft.com/office/drawing/2014/main" id="{E9CAC789-2E24-396F-54D6-2999E703016F}"/>
                </a:ext>
              </a:extLst>
            </p:cNvPr>
            <p:cNvSpPr txBox="1"/>
            <p:nvPr/>
          </p:nvSpPr>
          <p:spPr>
            <a:xfrm>
              <a:off x="1139148" y="1881017"/>
              <a:ext cx="549434"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Đ</a:t>
              </a:r>
            </a:p>
          </p:txBody>
        </p:sp>
        <p:sp>
          <p:nvSpPr>
            <p:cNvPr id="15" name="Rectangle 14">
              <a:extLst>
                <a:ext uri="{FF2B5EF4-FFF2-40B4-BE49-F238E27FC236}">
                  <a16:creationId xmlns:a16="http://schemas.microsoft.com/office/drawing/2014/main" id="{741674AA-992D-9753-01FC-0BBD758FCCAC}"/>
                </a:ext>
              </a:extLst>
            </p:cNvPr>
            <p:cNvSpPr/>
            <p:nvPr/>
          </p:nvSpPr>
          <p:spPr>
            <a:xfrm>
              <a:off x="2825598" y="2804788"/>
              <a:ext cx="364429" cy="108458"/>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ECD6"/>
                </a:solidFill>
                <a:effectLst/>
                <a:uLnTx/>
                <a:uFillTx/>
                <a:latin typeface="Arial" panose="020B0604020202020204" pitchFamily="34" charset="0"/>
                <a:cs typeface="Arial" panose="020B0604020202020204" pitchFamily="34" charset="0"/>
                <a:sym typeface="Arial"/>
              </a:endParaRPr>
            </a:p>
          </p:txBody>
        </p:sp>
        <p:cxnSp>
          <p:nvCxnSpPr>
            <p:cNvPr id="16" name="Straight Connector 15">
              <a:extLst>
                <a:ext uri="{FF2B5EF4-FFF2-40B4-BE49-F238E27FC236}">
                  <a16:creationId xmlns:a16="http://schemas.microsoft.com/office/drawing/2014/main" id="{F28E4162-F386-D35A-A35C-EE4C259313FB}"/>
                </a:ext>
              </a:extLst>
            </p:cNvPr>
            <p:cNvCxnSpPr>
              <a:cxnSpLocks/>
            </p:cNvCxnSpPr>
            <p:nvPr/>
          </p:nvCxnSpPr>
          <p:spPr>
            <a:xfrm>
              <a:off x="2810189" y="2844113"/>
              <a:ext cx="0" cy="343704"/>
            </a:xfrm>
            <a:prstGeom prst="line">
              <a:avLst/>
            </a:prstGeom>
            <a:noFill/>
            <a:ln w="28575" cap="flat" cmpd="sng" algn="ctr">
              <a:solidFill>
                <a:sysClr val="windowText" lastClr="000000"/>
              </a:solidFill>
              <a:prstDash val="solid"/>
              <a:miter lim="800000"/>
            </a:ln>
            <a:effectLst/>
          </p:spPr>
        </p:cxnSp>
        <p:cxnSp>
          <p:nvCxnSpPr>
            <p:cNvPr id="17" name="Straight Connector 16">
              <a:extLst>
                <a:ext uri="{FF2B5EF4-FFF2-40B4-BE49-F238E27FC236}">
                  <a16:creationId xmlns:a16="http://schemas.microsoft.com/office/drawing/2014/main" id="{0ED16CF0-B6BC-72FB-5723-558973ECFECB}"/>
                </a:ext>
              </a:extLst>
            </p:cNvPr>
            <p:cNvCxnSpPr>
              <a:cxnSpLocks/>
            </p:cNvCxnSpPr>
            <p:nvPr/>
          </p:nvCxnSpPr>
          <p:spPr>
            <a:xfrm>
              <a:off x="3197030" y="2844113"/>
              <a:ext cx="0" cy="343704"/>
            </a:xfrm>
            <a:prstGeom prst="line">
              <a:avLst/>
            </a:prstGeom>
            <a:noFill/>
            <a:ln w="28575" cap="flat" cmpd="sng" algn="ctr">
              <a:solidFill>
                <a:sysClr val="windowText" lastClr="000000"/>
              </a:solidFill>
              <a:prstDash val="solid"/>
              <a:miter lim="800000"/>
            </a:ln>
            <a:effectLst/>
          </p:spPr>
        </p:cxnSp>
        <p:sp>
          <p:nvSpPr>
            <p:cNvPr id="18" name="Rectangle 17">
              <a:extLst>
                <a:ext uri="{FF2B5EF4-FFF2-40B4-BE49-F238E27FC236}">
                  <a16:creationId xmlns:a16="http://schemas.microsoft.com/office/drawing/2014/main" id="{604731BA-FED6-453E-B3A9-334B6AADF7B8}"/>
                </a:ext>
              </a:extLst>
            </p:cNvPr>
            <p:cNvSpPr/>
            <p:nvPr/>
          </p:nvSpPr>
          <p:spPr>
            <a:xfrm rot="16200000">
              <a:off x="2400982" y="3510581"/>
              <a:ext cx="818415" cy="195578"/>
            </a:xfrm>
            <a:prstGeom prst="rect">
              <a:avLst/>
            </a:prstGeom>
            <a:solidFill>
              <a:schemeClr val="tx1"/>
            </a:solid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a:extLst>
                <a:ext uri="{FF2B5EF4-FFF2-40B4-BE49-F238E27FC236}">
                  <a16:creationId xmlns:a16="http://schemas.microsoft.com/office/drawing/2014/main" id="{B1876467-E885-DEFE-5FBD-ED1E773757C9}"/>
                </a:ext>
              </a:extLst>
            </p:cNvPr>
            <p:cNvSpPr/>
            <p:nvPr/>
          </p:nvSpPr>
          <p:spPr>
            <a:xfrm rot="16200000">
              <a:off x="2792801" y="3510581"/>
              <a:ext cx="818415" cy="195578"/>
            </a:xfrm>
            <a:prstGeom prst="rect">
              <a:avLst/>
            </a:prstGeom>
            <a:solidFill>
              <a:schemeClr val="tx1"/>
            </a:solid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1" name="Google Shape;1832;p50">
            <a:extLst>
              <a:ext uri="{FF2B5EF4-FFF2-40B4-BE49-F238E27FC236}">
                <a16:creationId xmlns:a16="http://schemas.microsoft.com/office/drawing/2014/main" id="{856E70A0-3D91-6AD6-2278-728C1355C909}"/>
              </a:ext>
            </a:extLst>
          </p:cNvPr>
          <p:cNvSpPr txBox="1">
            <a:spLocks/>
          </p:cNvSpPr>
          <p:nvPr/>
        </p:nvSpPr>
        <p:spPr>
          <a:xfrm>
            <a:off x="5587923" y="2171992"/>
            <a:ext cx="3481734" cy="161167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buClr>
                <a:srgbClr val="FFFFFF"/>
              </a:buClr>
              <a:buSzPts val="1600"/>
              <a:buFont typeface="Asap"/>
              <a:buNone/>
              <a:defRPr sz="2000">
                <a:solidFill>
                  <a:srgbClr val="FFFFFF"/>
                </a:solidFill>
                <a:latin typeface="Asap"/>
                <a:ea typeface="Asap"/>
                <a:cs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defRPr>
            </a:lvl9pPr>
          </a:lstStyle>
          <a:p>
            <a:r>
              <a:rPr lang="vi-VN" dirty="0"/>
              <a:t> Sau vài phút, nhấc thỏi than nối với cực âm của nguồn điện ra ngoài, thỏi than có màu hơi đỏ gạch (được phủ một lớp đồng).</a:t>
            </a:r>
            <a:endParaRPr lang="en-US" dirty="0">
              <a:sym typeface="Asap"/>
            </a:endParaRPr>
          </a:p>
        </p:txBody>
      </p:sp>
    </p:spTree>
    <p:extLst>
      <p:ext uri="{BB962C8B-B14F-4D97-AF65-F5344CB8AC3E}">
        <p14:creationId xmlns:p14="http://schemas.microsoft.com/office/powerpoint/2010/main" val="4967113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3">
                                            <p:txEl>
                                              <p:pRg st="0" end="0"/>
                                            </p:txEl>
                                          </p:spTgt>
                                        </p:tgtEl>
                                        <p:attrNameLst>
                                          <p:attrName>style.visibility</p:attrName>
                                        </p:attrNameLst>
                                      </p:cBhvr>
                                      <p:to>
                                        <p:strVal val="visible"/>
                                      </p:to>
                                    </p:set>
                                    <p:animEffect transition="in" filter="wipe(left)">
                                      <p:cBhvr>
                                        <p:cTn id="7" dur="500"/>
                                        <p:tgtEl>
                                          <p:spTgt spid="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
                                            <p:txEl>
                                              <p:pRg st="0" end="0"/>
                                            </p:txEl>
                                          </p:spTgt>
                                        </p:tgtEl>
                                        <p:attrNameLst>
                                          <p:attrName>style.visibility</p:attrName>
                                        </p:attrNameLst>
                                      </p:cBhvr>
                                      <p:to>
                                        <p:strVal val="visible"/>
                                      </p:to>
                                    </p:set>
                                    <p:animEffect transition="in" filter="wipe(left)">
                                      <p:cBhvr>
                                        <p:cTn id="12" dur="500"/>
                                        <p:tgtEl>
                                          <p:spTgt spid="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build="p"/>
      <p:bldP spid="41"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35"/>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F50A6E0-2EA2-A080-8976-A0AC43950CDD}"/>
              </a:ext>
            </a:extLst>
          </p:cNvPr>
          <p:cNvSpPr/>
          <p:nvPr/>
        </p:nvSpPr>
        <p:spPr>
          <a:xfrm>
            <a:off x="2126166" y="1219199"/>
            <a:ext cx="6165780" cy="2722419"/>
          </a:xfrm>
          <a:prstGeom prst="roundRect">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Google Shape;1832;p50">
            <a:extLst>
              <a:ext uri="{FF2B5EF4-FFF2-40B4-BE49-F238E27FC236}">
                <a16:creationId xmlns:a16="http://schemas.microsoft.com/office/drawing/2014/main" id="{57A5373D-3D53-2838-90F6-1B42B0B38F8C}"/>
              </a:ext>
            </a:extLst>
          </p:cNvPr>
          <p:cNvSpPr txBox="1">
            <a:spLocks/>
          </p:cNvSpPr>
          <p:nvPr/>
        </p:nvSpPr>
        <p:spPr>
          <a:xfrm>
            <a:off x="2215064" y="1712484"/>
            <a:ext cx="5764959" cy="91063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2000" noProof="0" dirty="0" err="1"/>
              <a:t>Dòng</a:t>
            </a:r>
            <a:r>
              <a:rPr lang="en-US" sz="2000" noProof="0" dirty="0"/>
              <a:t> </a:t>
            </a:r>
            <a:r>
              <a:rPr lang="en-US" sz="2000" noProof="0" dirty="0" err="1"/>
              <a:t>điện</a:t>
            </a:r>
            <a:r>
              <a:rPr lang="en-US" sz="2000" noProof="0" dirty="0"/>
              <a:t> </a:t>
            </a:r>
            <a:r>
              <a:rPr lang="en-US" sz="2000" noProof="0" dirty="0" err="1"/>
              <a:t>chạy</a:t>
            </a:r>
            <a:r>
              <a:rPr lang="en-US" sz="2000" noProof="0" dirty="0"/>
              <a:t> qua dung </a:t>
            </a:r>
            <a:r>
              <a:rPr lang="en-US" sz="2000" noProof="0" dirty="0" err="1"/>
              <a:t>dịch</a:t>
            </a:r>
            <a:r>
              <a:rPr lang="en-US" sz="2000" noProof="0" dirty="0"/>
              <a:t> </a:t>
            </a:r>
            <a:r>
              <a:rPr lang="en-US" sz="2000" noProof="0" dirty="0" err="1"/>
              <a:t>điện</a:t>
            </a:r>
            <a:r>
              <a:rPr lang="en-US" sz="2000" noProof="0" dirty="0"/>
              <a:t> </a:t>
            </a:r>
            <a:r>
              <a:rPr lang="en-US" sz="2000" noProof="0" dirty="0" err="1"/>
              <a:t>phân</a:t>
            </a:r>
            <a:r>
              <a:rPr lang="en-US" sz="2000" noProof="0" dirty="0"/>
              <a:t> </a:t>
            </a:r>
            <a:r>
              <a:rPr lang="en-US" sz="2000" noProof="0" dirty="0" err="1"/>
              <a:t>có</a:t>
            </a:r>
            <a:r>
              <a:rPr lang="en-US" sz="2000" noProof="0" dirty="0"/>
              <a:t> </a:t>
            </a:r>
            <a:r>
              <a:rPr lang="en-US" sz="2000" noProof="0" dirty="0" err="1"/>
              <a:t>thể</a:t>
            </a:r>
            <a:r>
              <a:rPr lang="en-US" sz="2000" noProof="0" dirty="0"/>
              <a:t> </a:t>
            </a:r>
            <a:r>
              <a:rPr lang="en-US" sz="2000" noProof="0" dirty="0" err="1"/>
              <a:t>làm</a:t>
            </a:r>
            <a:r>
              <a:rPr lang="en-US" sz="2000" noProof="0" dirty="0"/>
              <a:t> </a:t>
            </a:r>
            <a:r>
              <a:rPr lang="en-US" sz="2000" noProof="0" dirty="0" err="1"/>
              <a:t>tách</a:t>
            </a:r>
            <a:r>
              <a:rPr lang="en-US" sz="2000" noProof="0" dirty="0"/>
              <a:t> </a:t>
            </a:r>
            <a:r>
              <a:rPr lang="en-US" sz="2000" noProof="0" dirty="0" err="1"/>
              <a:t>các</a:t>
            </a:r>
            <a:r>
              <a:rPr lang="en-US" sz="2000" noProof="0" dirty="0"/>
              <a:t> </a:t>
            </a:r>
            <a:r>
              <a:rPr lang="en-US" sz="2000" noProof="0" dirty="0" err="1"/>
              <a:t>chất</a:t>
            </a:r>
            <a:r>
              <a:rPr lang="en-US" sz="2000" noProof="0" dirty="0"/>
              <a:t> </a:t>
            </a:r>
            <a:r>
              <a:rPr lang="en-US" sz="2000" noProof="0" dirty="0" err="1"/>
              <a:t>khỏi</a:t>
            </a:r>
            <a:r>
              <a:rPr lang="en-US" sz="2000" noProof="0" dirty="0"/>
              <a:t> dung </a:t>
            </a:r>
            <a:r>
              <a:rPr lang="en-US" sz="2000" noProof="0" dirty="0" err="1"/>
              <a:t>dịch</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1" name="Graphic 10" descr="Arrow Slight curve">
            <a:extLst>
              <a:ext uri="{FF2B5EF4-FFF2-40B4-BE49-F238E27FC236}">
                <a16:creationId xmlns:a16="http://schemas.microsoft.com/office/drawing/2014/main" id="{C43720EE-3F08-688F-FB0A-55B375F58BA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588923" y="2721657"/>
            <a:ext cx="684431" cy="684431"/>
          </a:xfrm>
          <a:prstGeom prst="rect">
            <a:avLst/>
          </a:prstGeom>
        </p:spPr>
      </p:pic>
      <p:sp>
        <p:nvSpPr>
          <p:cNvPr id="12" name="Google Shape;1810;p48">
            <a:extLst>
              <a:ext uri="{FF2B5EF4-FFF2-40B4-BE49-F238E27FC236}">
                <a16:creationId xmlns:a16="http://schemas.microsoft.com/office/drawing/2014/main" id="{5FF579D0-38FA-84F0-0219-DFF00208F72A}"/>
              </a:ext>
            </a:extLst>
          </p:cNvPr>
          <p:cNvSpPr txBox="1">
            <a:spLocks/>
          </p:cNvSpPr>
          <p:nvPr/>
        </p:nvSpPr>
        <p:spPr>
          <a:xfrm>
            <a:off x="3169203" y="2807069"/>
            <a:ext cx="4151173" cy="513609"/>
          </a:xfrm>
          <a:prstGeom prst="roundRect">
            <a:avLst>
              <a:gd name="adj" fmla="val 31949"/>
            </a:avLst>
          </a:prstGeom>
          <a:noFill/>
          <a:ln>
            <a:noFill/>
          </a:ln>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accent1"/>
              </a:buClr>
              <a:buSzPts val="2800"/>
              <a:buFont typeface="Roboto"/>
              <a:buNone/>
              <a:defRPr sz="2500" b="1">
                <a:solidFill>
                  <a:schemeClr val="accent1"/>
                </a:solidFill>
                <a:latin typeface="Roboto"/>
                <a:ea typeface="Roboto"/>
                <a:cs typeface="Roboto"/>
                <a:sym typeface="Roboto"/>
              </a:defRPr>
            </a:lvl1pPr>
            <a:lvl2pPr>
              <a:buClr>
                <a:schemeClr val="accent1"/>
              </a:buClr>
              <a:buSzPts val="2800"/>
              <a:buFont typeface="Roboto"/>
              <a:buNone/>
              <a:defRPr sz="2800" b="1">
                <a:solidFill>
                  <a:schemeClr val="accent1"/>
                </a:solidFill>
                <a:latin typeface="Roboto"/>
                <a:ea typeface="Roboto"/>
                <a:cs typeface="Roboto"/>
                <a:sym typeface="Roboto"/>
              </a:defRPr>
            </a:lvl2pPr>
            <a:lvl3pPr>
              <a:buClr>
                <a:schemeClr val="accent1"/>
              </a:buClr>
              <a:buSzPts val="2800"/>
              <a:buFont typeface="Roboto"/>
              <a:buNone/>
              <a:defRPr sz="2800" b="1">
                <a:solidFill>
                  <a:schemeClr val="accent1"/>
                </a:solidFill>
                <a:latin typeface="Roboto"/>
                <a:ea typeface="Roboto"/>
                <a:cs typeface="Roboto"/>
                <a:sym typeface="Roboto"/>
              </a:defRPr>
            </a:lvl3pPr>
            <a:lvl4pPr>
              <a:buClr>
                <a:schemeClr val="accent1"/>
              </a:buClr>
              <a:buSzPts val="2800"/>
              <a:buFont typeface="Roboto"/>
              <a:buNone/>
              <a:defRPr sz="2800" b="1">
                <a:solidFill>
                  <a:schemeClr val="accent1"/>
                </a:solidFill>
                <a:latin typeface="Roboto"/>
                <a:ea typeface="Roboto"/>
                <a:cs typeface="Roboto"/>
                <a:sym typeface="Roboto"/>
              </a:defRPr>
            </a:lvl4pPr>
            <a:lvl5pPr>
              <a:buClr>
                <a:schemeClr val="accent1"/>
              </a:buClr>
              <a:buSzPts val="2800"/>
              <a:buFont typeface="Roboto"/>
              <a:buNone/>
              <a:defRPr sz="2800" b="1">
                <a:solidFill>
                  <a:schemeClr val="accent1"/>
                </a:solidFill>
                <a:latin typeface="Roboto"/>
                <a:ea typeface="Roboto"/>
                <a:cs typeface="Roboto"/>
                <a:sym typeface="Roboto"/>
              </a:defRPr>
            </a:lvl5pPr>
            <a:lvl6pPr>
              <a:buClr>
                <a:schemeClr val="accent1"/>
              </a:buClr>
              <a:buSzPts val="2800"/>
              <a:buFont typeface="Roboto"/>
              <a:buNone/>
              <a:defRPr sz="2800" b="1">
                <a:solidFill>
                  <a:schemeClr val="accent1"/>
                </a:solidFill>
                <a:latin typeface="Roboto"/>
                <a:ea typeface="Roboto"/>
                <a:cs typeface="Roboto"/>
                <a:sym typeface="Roboto"/>
              </a:defRPr>
            </a:lvl6pPr>
            <a:lvl7pPr>
              <a:buClr>
                <a:schemeClr val="accent1"/>
              </a:buClr>
              <a:buSzPts val="2800"/>
              <a:buFont typeface="Roboto"/>
              <a:buNone/>
              <a:defRPr sz="2800" b="1">
                <a:solidFill>
                  <a:schemeClr val="accent1"/>
                </a:solidFill>
                <a:latin typeface="Roboto"/>
                <a:ea typeface="Roboto"/>
                <a:cs typeface="Roboto"/>
                <a:sym typeface="Roboto"/>
              </a:defRPr>
            </a:lvl7pPr>
            <a:lvl8pPr>
              <a:buClr>
                <a:schemeClr val="accent1"/>
              </a:buClr>
              <a:buSzPts val="2800"/>
              <a:buFont typeface="Roboto"/>
              <a:buNone/>
              <a:defRPr sz="2800" b="1">
                <a:solidFill>
                  <a:schemeClr val="accent1"/>
                </a:solidFill>
                <a:latin typeface="Roboto"/>
                <a:ea typeface="Roboto"/>
                <a:cs typeface="Roboto"/>
                <a:sym typeface="Roboto"/>
              </a:defRPr>
            </a:lvl8pPr>
            <a:lvl9pPr>
              <a:buClr>
                <a:schemeClr val="accent1"/>
              </a:buClr>
              <a:buSzPts val="2800"/>
              <a:buFont typeface="Roboto"/>
              <a:buNone/>
              <a:defRPr sz="2800" b="1">
                <a:solidFill>
                  <a:schemeClr val="accent1"/>
                </a:solidFill>
                <a:latin typeface="Roboto"/>
                <a:ea typeface="Roboto"/>
                <a:cs typeface="Roboto"/>
                <a:sym typeface="Roboto"/>
              </a:defRPr>
            </a:lvl9pPr>
          </a:lstStyle>
          <a:p>
            <a:pPr marL="0" marR="0" lvl="0" indent="0" algn="ctr" defTabSz="914400" rtl="0" eaLnBrk="1" fontAlgn="auto" latinLnBrk="0" hangingPunct="1">
              <a:lnSpc>
                <a:spcPct val="100000"/>
              </a:lnSpc>
              <a:spcBef>
                <a:spcPts val="0"/>
              </a:spcBef>
              <a:spcAft>
                <a:spcPts val="0"/>
              </a:spcAft>
              <a:buClr>
                <a:srgbClr val="FFBE3E"/>
              </a:buClr>
              <a:buSzPts val="2800"/>
              <a:buFont typeface="Roboto"/>
              <a:buNone/>
              <a:tabLst/>
              <a:defRPr/>
            </a:pPr>
            <a:r>
              <a:rPr kumimoji="0" lang="en-US" sz="2000" b="1" i="0" u="none" strike="noStrike" kern="0" cap="none" spc="0" normalizeH="0" baseline="0" noProof="0" dirty="0" err="1">
                <a:ln>
                  <a:noFill/>
                </a:ln>
                <a:solidFill>
                  <a:srgbClr val="313033"/>
                </a:solidFill>
                <a:effectLst/>
                <a:uLnTx/>
                <a:uFillTx/>
                <a:latin typeface="Roboto"/>
                <a:ea typeface="Roboto"/>
                <a:sym typeface="Roboto"/>
              </a:rPr>
              <a:t>Dòng</a:t>
            </a:r>
            <a:r>
              <a:rPr kumimoji="0" lang="en-US" sz="2000" b="1" i="0" u="none" strike="noStrike" kern="0" cap="none" spc="0" normalizeH="0" baseline="0" noProof="0" dirty="0">
                <a:ln>
                  <a:noFill/>
                </a:ln>
                <a:solidFill>
                  <a:srgbClr val="313033"/>
                </a:solidFill>
                <a:effectLst/>
                <a:uLnTx/>
                <a:uFillTx/>
                <a:latin typeface="Roboto"/>
                <a:ea typeface="Roboto"/>
                <a:sym typeface="Roboto"/>
              </a:rPr>
              <a:t> </a:t>
            </a:r>
            <a:r>
              <a:rPr kumimoji="0" lang="en-US" sz="2000" b="1" i="0" u="none" strike="noStrike" kern="0" cap="none" spc="0" normalizeH="0" baseline="0" noProof="0" dirty="0" err="1">
                <a:ln>
                  <a:noFill/>
                </a:ln>
                <a:solidFill>
                  <a:srgbClr val="313033"/>
                </a:solidFill>
                <a:effectLst/>
                <a:uLnTx/>
                <a:uFillTx/>
                <a:latin typeface="Roboto"/>
                <a:ea typeface="Roboto"/>
                <a:sym typeface="Roboto"/>
              </a:rPr>
              <a:t>điện</a:t>
            </a:r>
            <a:r>
              <a:rPr kumimoji="0" lang="en-US" sz="2000" b="1" i="0" u="none" strike="noStrike" kern="0" cap="none" spc="0" normalizeH="0" baseline="0" noProof="0" dirty="0">
                <a:ln>
                  <a:noFill/>
                </a:ln>
                <a:solidFill>
                  <a:srgbClr val="313033"/>
                </a:solidFill>
                <a:effectLst/>
                <a:uLnTx/>
                <a:uFillTx/>
                <a:latin typeface="Roboto"/>
                <a:ea typeface="Roboto"/>
                <a:sym typeface="Roboto"/>
              </a:rPr>
              <a:t> </a:t>
            </a:r>
            <a:r>
              <a:rPr kumimoji="0" lang="en-US" sz="2000" b="1" i="0" u="none" strike="noStrike" kern="0" cap="none" spc="0" normalizeH="0" baseline="0" noProof="0" dirty="0" err="1">
                <a:ln>
                  <a:noFill/>
                </a:ln>
                <a:solidFill>
                  <a:srgbClr val="313033"/>
                </a:solidFill>
                <a:effectLst/>
                <a:uLnTx/>
                <a:uFillTx/>
                <a:latin typeface="Roboto"/>
                <a:ea typeface="Roboto"/>
                <a:sym typeface="Roboto"/>
              </a:rPr>
              <a:t>có</a:t>
            </a:r>
            <a:r>
              <a:rPr kumimoji="0" lang="en-US" sz="2000" b="1" i="0" u="none" strike="noStrike" kern="0" cap="none" spc="0" normalizeH="0" baseline="0" noProof="0" dirty="0">
                <a:ln>
                  <a:noFill/>
                </a:ln>
                <a:solidFill>
                  <a:srgbClr val="313033"/>
                </a:solidFill>
                <a:effectLst/>
                <a:uLnTx/>
                <a:uFillTx/>
                <a:latin typeface="Roboto"/>
                <a:ea typeface="Roboto"/>
                <a:sym typeface="Roboto"/>
              </a:rPr>
              <a:t> </a:t>
            </a:r>
            <a:r>
              <a:rPr kumimoji="0" lang="en-US" sz="2000" b="1" i="0" u="none" strike="noStrike" kern="0" cap="none" spc="0" normalizeH="0" baseline="0" noProof="0" dirty="0" err="1">
                <a:ln>
                  <a:noFill/>
                </a:ln>
                <a:solidFill>
                  <a:srgbClr val="313033"/>
                </a:solidFill>
                <a:effectLst/>
                <a:uLnTx/>
                <a:uFillTx/>
                <a:latin typeface="Roboto"/>
                <a:ea typeface="Roboto"/>
                <a:sym typeface="Roboto"/>
              </a:rPr>
              <a:t>tác</a:t>
            </a:r>
            <a:r>
              <a:rPr kumimoji="0" lang="en-US" sz="2000" b="1" i="0" u="none" strike="noStrike" kern="0" cap="none" spc="0" normalizeH="0" baseline="0" noProof="0" dirty="0">
                <a:ln>
                  <a:noFill/>
                </a:ln>
                <a:solidFill>
                  <a:srgbClr val="313033"/>
                </a:solidFill>
                <a:effectLst/>
                <a:uLnTx/>
                <a:uFillTx/>
                <a:latin typeface="Roboto"/>
                <a:ea typeface="Roboto"/>
                <a:sym typeface="Roboto"/>
              </a:rPr>
              <a:t> </a:t>
            </a:r>
            <a:r>
              <a:rPr kumimoji="0" lang="en-US" sz="2000" b="1" i="0" u="none" strike="noStrike" kern="0" cap="none" spc="0" normalizeH="0" baseline="0" noProof="0" dirty="0" err="1">
                <a:ln>
                  <a:noFill/>
                </a:ln>
                <a:solidFill>
                  <a:srgbClr val="313033"/>
                </a:solidFill>
                <a:effectLst/>
                <a:uLnTx/>
                <a:uFillTx/>
                <a:latin typeface="Roboto"/>
                <a:ea typeface="Roboto"/>
                <a:sym typeface="Roboto"/>
              </a:rPr>
              <a:t>dụng</a:t>
            </a:r>
            <a:r>
              <a:rPr kumimoji="0" lang="en-US" sz="2000" b="1" i="0" u="none" strike="noStrike" kern="0" cap="none" spc="0" normalizeH="0" baseline="0" noProof="0" dirty="0">
                <a:ln>
                  <a:noFill/>
                </a:ln>
                <a:solidFill>
                  <a:srgbClr val="313033"/>
                </a:solidFill>
                <a:effectLst/>
                <a:uLnTx/>
                <a:uFillTx/>
                <a:latin typeface="Roboto"/>
                <a:ea typeface="Roboto"/>
                <a:sym typeface="Roboto"/>
              </a:rPr>
              <a:t> </a:t>
            </a:r>
            <a:r>
              <a:rPr kumimoji="0" lang="en-US" sz="2000" b="1" i="0" u="none" strike="noStrike" kern="0" cap="none" spc="0" normalizeH="0" baseline="0" noProof="0" dirty="0" err="1">
                <a:ln>
                  <a:noFill/>
                </a:ln>
                <a:solidFill>
                  <a:srgbClr val="313033"/>
                </a:solidFill>
                <a:effectLst/>
                <a:uLnTx/>
                <a:uFillTx/>
                <a:latin typeface="Roboto"/>
                <a:ea typeface="Roboto"/>
                <a:sym typeface="Roboto"/>
              </a:rPr>
              <a:t>hóa</a:t>
            </a:r>
            <a:r>
              <a:rPr kumimoji="0" lang="en-US" sz="2000" b="1" i="0" u="none" strike="noStrike" kern="0" cap="none" spc="0" normalizeH="0" noProof="0" dirty="0">
                <a:ln>
                  <a:noFill/>
                </a:ln>
                <a:solidFill>
                  <a:srgbClr val="313033"/>
                </a:solidFill>
                <a:effectLst/>
                <a:uLnTx/>
                <a:uFillTx/>
                <a:latin typeface="Roboto"/>
                <a:ea typeface="Roboto"/>
                <a:sym typeface="Roboto"/>
              </a:rPr>
              <a:t> </a:t>
            </a:r>
            <a:r>
              <a:rPr kumimoji="0" lang="en-US" sz="2000" b="1" i="0" u="none" strike="noStrike" kern="0" cap="none" spc="0" normalizeH="0" noProof="0" dirty="0" err="1">
                <a:ln>
                  <a:noFill/>
                </a:ln>
                <a:solidFill>
                  <a:srgbClr val="313033"/>
                </a:solidFill>
                <a:effectLst/>
                <a:uLnTx/>
                <a:uFillTx/>
                <a:latin typeface="Roboto"/>
                <a:ea typeface="Roboto"/>
                <a:sym typeface="Roboto"/>
              </a:rPr>
              <a:t>học</a:t>
            </a:r>
            <a:endParaRPr kumimoji="0" lang="en-US" sz="2000" b="1" i="0" u="none" strike="noStrike" kern="0" cap="none" spc="0" normalizeH="0" baseline="0" noProof="0" dirty="0">
              <a:ln>
                <a:noFill/>
              </a:ln>
              <a:solidFill>
                <a:srgbClr val="313033"/>
              </a:solidFill>
              <a:effectLst/>
              <a:uLnTx/>
              <a:uFillTx/>
              <a:latin typeface="Roboto"/>
              <a:ea typeface="Roboto"/>
              <a:sym typeface="Roboto"/>
            </a:endParaRPr>
          </a:p>
        </p:txBody>
      </p:sp>
      <p:sp>
        <p:nvSpPr>
          <p:cNvPr id="13" name="Google Shape;1837;p51">
            <a:extLst>
              <a:ext uri="{FF2B5EF4-FFF2-40B4-BE49-F238E27FC236}">
                <a16:creationId xmlns:a16="http://schemas.microsoft.com/office/drawing/2014/main" id="{04C83D42-4254-08F0-7B97-5F101CA611FA}"/>
              </a:ext>
            </a:extLst>
          </p:cNvPr>
          <p:cNvSpPr txBox="1">
            <a:spLocks/>
          </p:cNvSpPr>
          <p:nvPr/>
        </p:nvSpPr>
        <p:spPr>
          <a:xfrm>
            <a:off x="948765" y="362859"/>
            <a:ext cx="2764789" cy="4830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7200"/>
              <a:buFont typeface="Roboto"/>
              <a:buNone/>
              <a:defRPr sz="6800" b="1" i="0" u="none" strike="noStrike" cap="none">
                <a:solidFill>
                  <a:schemeClr val="accent1"/>
                </a:solidFill>
                <a:latin typeface="Roboto"/>
                <a:ea typeface="Roboto"/>
                <a:cs typeface="Roboto"/>
                <a:sym typeface="Roboto"/>
              </a:defRPr>
            </a:lvl1pPr>
            <a:lvl2pPr marR="0" lvl="1" algn="l" rtl="0">
              <a:lnSpc>
                <a:spcPct val="100000"/>
              </a:lnSpc>
              <a:spcBef>
                <a:spcPts val="0"/>
              </a:spcBef>
              <a:spcAft>
                <a:spcPts val="0"/>
              </a:spcAft>
              <a:buClr>
                <a:schemeClr val="accent1"/>
              </a:buClr>
              <a:buSzPts val="7200"/>
              <a:buFont typeface="Roboto"/>
              <a:buNone/>
              <a:defRPr sz="7200" b="1" i="0" u="none" strike="noStrike" cap="none">
                <a:solidFill>
                  <a:schemeClr val="accent1"/>
                </a:solidFill>
                <a:latin typeface="Roboto"/>
                <a:ea typeface="Roboto"/>
                <a:cs typeface="Roboto"/>
                <a:sym typeface="Roboto"/>
              </a:defRPr>
            </a:lvl2pPr>
            <a:lvl3pPr marR="0" lvl="2" algn="l" rtl="0">
              <a:lnSpc>
                <a:spcPct val="100000"/>
              </a:lnSpc>
              <a:spcBef>
                <a:spcPts val="0"/>
              </a:spcBef>
              <a:spcAft>
                <a:spcPts val="0"/>
              </a:spcAft>
              <a:buClr>
                <a:schemeClr val="accent1"/>
              </a:buClr>
              <a:buSzPts val="7200"/>
              <a:buFont typeface="Roboto"/>
              <a:buNone/>
              <a:defRPr sz="7200" b="1" i="0" u="none" strike="noStrike" cap="none">
                <a:solidFill>
                  <a:schemeClr val="accent1"/>
                </a:solidFill>
                <a:latin typeface="Roboto"/>
                <a:ea typeface="Roboto"/>
                <a:cs typeface="Roboto"/>
                <a:sym typeface="Roboto"/>
              </a:defRPr>
            </a:lvl3pPr>
            <a:lvl4pPr marR="0" lvl="3" algn="l" rtl="0">
              <a:lnSpc>
                <a:spcPct val="100000"/>
              </a:lnSpc>
              <a:spcBef>
                <a:spcPts val="0"/>
              </a:spcBef>
              <a:spcAft>
                <a:spcPts val="0"/>
              </a:spcAft>
              <a:buClr>
                <a:schemeClr val="accent1"/>
              </a:buClr>
              <a:buSzPts val="7200"/>
              <a:buFont typeface="Roboto"/>
              <a:buNone/>
              <a:defRPr sz="7200" b="1" i="0" u="none" strike="noStrike" cap="none">
                <a:solidFill>
                  <a:schemeClr val="accent1"/>
                </a:solidFill>
                <a:latin typeface="Roboto"/>
                <a:ea typeface="Roboto"/>
                <a:cs typeface="Roboto"/>
                <a:sym typeface="Roboto"/>
              </a:defRPr>
            </a:lvl4pPr>
            <a:lvl5pPr marR="0" lvl="4" algn="l" rtl="0">
              <a:lnSpc>
                <a:spcPct val="100000"/>
              </a:lnSpc>
              <a:spcBef>
                <a:spcPts val="0"/>
              </a:spcBef>
              <a:spcAft>
                <a:spcPts val="0"/>
              </a:spcAft>
              <a:buClr>
                <a:schemeClr val="accent1"/>
              </a:buClr>
              <a:buSzPts val="7200"/>
              <a:buFont typeface="Roboto"/>
              <a:buNone/>
              <a:defRPr sz="7200" b="1" i="0" u="none" strike="noStrike" cap="none">
                <a:solidFill>
                  <a:schemeClr val="accent1"/>
                </a:solidFill>
                <a:latin typeface="Roboto"/>
                <a:ea typeface="Roboto"/>
                <a:cs typeface="Roboto"/>
                <a:sym typeface="Roboto"/>
              </a:defRPr>
            </a:lvl5pPr>
            <a:lvl6pPr marR="0" lvl="5" algn="l" rtl="0">
              <a:lnSpc>
                <a:spcPct val="100000"/>
              </a:lnSpc>
              <a:spcBef>
                <a:spcPts val="0"/>
              </a:spcBef>
              <a:spcAft>
                <a:spcPts val="0"/>
              </a:spcAft>
              <a:buClr>
                <a:schemeClr val="accent1"/>
              </a:buClr>
              <a:buSzPts val="7200"/>
              <a:buFont typeface="Roboto"/>
              <a:buNone/>
              <a:defRPr sz="7200" b="1" i="0" u="none" strike="noStrike" cap="none">
                <a:solidFill>
                  <a:schemeClr val="accent1"/>
                </a:solidFill>
                <a:latin typeface="Roboto"/>
                <a:ea typeface="Roboto"/>
                <a:cs typeface="Roboto"/>
                <a:sym typeface="Roboto"/>
              </a:defRPr>
            </a:lvl6pPr>
            <a:lvl7pPr marR="0" lvl="6" algn="l" rtl="0">
              <a:lnSpc>
                <a:spcPct val="100000"/>
              </a:lnSpc>
              <a:spcBef>
                <a:spcPts val="0"/>
              </a:spcBef>
              <a:spcAft>
                <a:spcPts val="0"/>
              </a:spcAft>
              <a:buClr>
                <a:schemeClr val="accent1"/>
              </a:buClr>
              <a:buSzPts val="7200"/>
              <a:buFont typeface="Roboto"/>
              <a:buNone/>
              <a:defRPr sz="7200" b="1" i="0" u="none" strike="noStrike" cap="none">
                <a:solidFill>
                  <a:schemeClr val="accent1"/>
                </a:solidFill>
                <a:latin typeface="Roboto"/>
                <a:ea typeface="Roboto"/>
                <a:cs typeface="Roboto"/>
                <a:sym typeface="Roboto"/>
              </a:defRPr>
            </a:lvl7pPr>
            <a:lvl8pPr marR="0" lvl="7" algn="l" rtl="0">
              <a:lnSpc>
                <a:spcPct val="100000"/>
              </a:lnSpc>
              <a:spcBef>
                <a:spcPts val="0"/>
              </a:spcBef>
              <a:spcAft>
                <a:spcPts val="0"/>
              </a:spcAft>
              <a:buClr>
                <a:schemeClr val="accent1"/>
              </a:buClr>
              <a:buSzPts val="7200"/>
              <a:buFont typeface="Roboto"/>
              <a:buNone/>
              <a:defRPr sz="7200" b="1" i="0" u="none" strike="noStrike" cap="none">
                <a:solidFill>
                  <a:schemeClr val="accent1"/>
                </a:solidFill>
                <a:latin typeface="Roboto"/>
                <a:ea typeface="Roboto"/>
                <a:cs typeface="Roboto"/>
                <a:sym typeface="Roboto"/>
              </a:defRPr>
            </a:lvl8pPr>
            <a:lvl9pPr marR="0" lvl="8" algn="l" rtl="0">
              <a:lnSpc>
                <a:spcPct val="100000"/>
              </a:lnSpc>
              <a:spcBef>
                <a:spcPts val="0"/>
              </a:spcBef>
              <a:spcAft>
                <a:spcPts val="0"/>
              </a:spcAft>
              <a:buClr>
                <a:schemeClr val="accent1"/>
              </a:buClr>
              <a:buSzPts val="7200"/>
              <a:buFont typeface="Roboto"/>
              <a:buNone/>
              <a:defRPr sz="7200" b="1" i="0" u="none" strike="noStrike" cap="none">
                <a:solidFill>
                  <a:schemeClr val="accent1"/>
                </a:solidFill>
                <a:latin typeface="Roboto"/>
                <a:ea typeface="Roboto"/>
                <a:cs typeface="Roboto"/>
                <a:sym typeface="Roboto"/>
              </a:defRPr>
            </a:lvl9pPr>
          </a:lstStyle>
          <a:p>
            <a:r>
              <a:rPr lang="en-US" sz="2000" dirty="0"/>
              <a:t>3. </a:t>
            </a:r>
            <a:r>
              <a:rPr lang="en-US" sz="2000" dirty="0" err="1"/>
              <a:t>Tác</a:t>
            </a:r>
            <a:r>
              <a:rPr lang="en-US" sz="2000" dirty="0"/>
              <a:t> </a:t>
            </a:r>
            <a:r>
              <a:rPr lang="en-US" sz="2000" dirty="0" err="1"/>
              <a:t>Dụng</a:t>
            </a:r>
            <a:r>
              <a:rPr lang="en-US" sz="2000" dirty="0"/>
              <a:t> </a:t>
            </a:r>
            <a:r>
              <a:rPr lang="en-US" sz="2000" dirty="0" err="1"/>
              <a:t>Hóa</a:t>
            </a:r>
            <a:r>
              <a:rPr lang="en-US" sz="2000" dirty="0"/>
              <a:t> </a:t>
            </a:r>
            <a:r>
              <a:rPr lang="en-US" sz="2000" dirty="0" err="1"/>
              <a:t>Học</a:t>
            </a:r>
            <a:endParaRPr lang="en-US" sz="2000" dirty="0"/>
          </a:p>
        </p:txBody>
      </p:sp>
      <p:grpSp>
        <p:nvGrpSpPr>
          <p:cNvPr id="2" name="Group 1">
            <a:extLst>
              <a:ext uri="{FF2B5EF4-FFF2-40B4-BE49-F238E27FC236}">
                <a16:creationId xmlns:a16="http://schemas.microsoft.com/office/drawing/2014/main" id="{CABADA11-D549-D304-5FD4-2CCCA3A29F13}"/>
              </a:ext>
            </a:extLst>
          </p:cNvPr>
          <p:cNvGrpSpPr/>
          <p:nvPr/>
        </p:nvGrpSpPr>
        <p:grpSpPr>
          <a:xfrm>
            <a:off x="315268" y="303204"/>
            <a:ext cx="633497" cy="633497"/>
            <a:chOff x="3199595" y="3385888"/>
            <a:chExt cx="907756" cy="907756"/>
          </a:xfrm>
        </p:grpSpPr>
        <p:sp>
          <p:nvSpPr>
            <p:cNvPr id="3" name="Oval 2">
              <a:extLst>
                <a:ext uri="{FF2B5EF4-FFF2-40B4-BE49-F238E27FC236}">
                  <a16:creationId xmlns:a16="http://schemas.microsoft.com/office/drawing/2014/main" id="{D92717CF-93D1-3395-CEF3-4801CA885ED0}"/>
                </a:ext>
              </a:extLst>
            </p:cNvPr>
            <p:cNvSpPr/>
            <p:nvPr/>
          </p:nvSpPr>
          <p:spPr>
            <a:xfrm>
              <a:off x="3199595" y="3385888"/>
              <a:ext cx="907756" cy="907756"/>
            </a:xfrm>
            <a:prstGeom prst="ellipse">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4D71DA-32EF-2E26-0BFC-ABF65E4EA93A}"/>
                </a:ext>
              </a:extLst>
            </p:cNvPr>
            <p:cNvPicPr>
              <a:picLocks noChangeAspect="1"/>
            </p:cNvPicPr>
            <p:nvPr/>
          </p:nvPicPr>
          <p:blipFill>
            <a:blip r:embed="rId5"/>
            <a:stretch>
              <a:fillRect/>
            </a:stretch>
          </p:blipFill>
          <p:spPr>
            <a:xfrm>
              <a:off x="3350173" y="3536466"/>
              <a:ext cx="606600" cy="606600"/>
            </a:xfrm>
            <a:prstGeom prst="rect">
              <a:avLst/>
            </a:prstGeom>
          </p:spPr>
        </p:pic>
      </p:grpSp>
    </p:spTree>
    <p:extLst>
      <p:ext uri="{BB962C8B-B14F-4D97-AF65-F5344CB8AC3E}">
        <p14:creationId xmlns:p14="http://schemas.microsoft.com/office/powerpoint/2010/main" val="1547790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988D138-0278-2941-3E76-43305F7DC436}"/>
              </a:ext>
            </a:extLst>
          </p:cNvPr>
          <p:cNvSpPr/>
          <p:nvPr/>
        </p:nvSpPr>
        <p:spPr>
          <a:xfrm>
            <a:off x="234831" y="146466"/>
            <a:ext cx="7720449" cy="365088"/>
          </a:xfrm>
          <a:prstGeom prst="roundRect">
            <a:avLst/>
          </a:prstGeom>
          <a:solidFill>
            <a:srgbClr val="FEE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44934">
              <a:buClrTx/>
              <a:defRPr/>
            </a:pPr>
            <a:r>
              <a:rPr lang="en-US" sz="1200" kern="1200" dirty="0" err="1">
                <a:solidFill>
                  <a:prstClr val="black"/>
                </a:solidFill>
                <a:latin typeface="Bahnschrift" panose="020B0502040204020203" pitchFamily="34" charset="0"/>
              </a:rPr>
              <a:t>Đồ</a:t>
            </a:r>
            <a:r>
              <a:rPr lang="en-US" sz="1200" kern="1200" dirty="0">
                <a:solidFill>
                  <a:prstClr val="black"/>
                </a:solidFill>
                <a:latin typeface="Bahnschrift" panose="020B0502040204020203" pitchFamily="34" charset="0"/>
              </a:rPr>
              <a:t> xi </a:t>
            </a:r>
            <a:r>
              <a:rPr lang="en-US" sz="1200" kern="1200" dirty="0" err="1">
                <a:solidFill>
                  <a:prstClr val="black"/>
                </a:solidFill>
                <a:latin typeface="Bahnschrift" panose="020B0502040204020203" pitchFamily="34" charset="0"/>
              </a:rPr>
              <a:t>là</a:t>
            </a:r>
            <a:r>
              <a:rPr lang="en-US" sz="1200" kern="1200" dirty="0">
                <a:solidFill>
                  <a:prstClr val="black"/>
                </a:solidFill>
                <a:latin typeface="Bahnschrift" panose="020B0502040204020203" pitchFamily="34" charset="0"/>
              </a:rPr>
              <a:t> </a:t>
            </a:r>
            <a:r>
              <a:rPr lang="en-US" sz="1200" kern="1200" dirty="0" err="1">
                <a:solidFill>
                  <a:prstClr val="black"/>
                </a:solidFill>
                <a:latin typeface="Bahnschrift" panose="020B0502040204020203" pitchFamily="34" charset="0"/>
              </a:rPr>
              <a:t>gì</a:t>
            </a:r>
            <a:r>
              <a:rPr lang="en-US" sz="1200" kern="1200" dirty="0">
                <a:solidFill>
                  <a:prstClr val="black"/>
                </a:solidFill>
                <a:latin typeface="Bahnschrift" panose="020B0502040204020203" pitchFamily="34" charset="0"/>
              </a:rPr>
              <a:t> … ? </a:t>
            </a:r>
            <a:r>
              <a:rPr lang="en-US" sz="1200" kern="1200" dirty="0" err="1">
                <a:solidFill>
                  <a:prstClr val="black"/>
                </a:solidFill>
                <a:latin typeface="Bahnschrift" panose="020B0502040204020203" pitchFamily="34" charset="0"/>
              </a:rPr>
              <a:t>Tại</a:t>
            </a:r>
            <a:r>
              <a:rPr lang="en-US" sz="1200" kern="1200" dirty="0">
                <a:solidFill>
                  <a:prstClr val="black"/>
                </a:solidFill>
                <a:latin typeface="Bahnschrift" panose="020B0502040204020203" pitchFamily="34" charset="0"/>
              </a:rPr>
              <a:t> </a:t>
            </a:r>
            <a:r>
              <a:rPr lang="en-US" sz="1200" kern="1200" dirty="0" err="1">
                <a:solidFill>
                  <a:prstClr val="black"/>
                </a:solidFill>
                <a:latin typeface="Bahnschrift" panose="020B0502040204020203" pitchFamily="34" charset="0"/>
              </a:rPr>
              <a:t>sao</a:t>
            </a:r>
            <a:r>
              <a:rPr lang="en-US" sz="1200" kern="1200" dirty="0">
                <a:solidFill>
                  <a:prstClr val="black"/>
                </a:solidFill>
                <a:latin typeface="Bahnschrift" panose="020B0502040204020203" pitchFamily="34" charset="0"/>
              </a:rPr>
              <a:t> </a:t>
            </a:r>
            <a:r>
              <a:rPr lang="en-US" sz="1200" kern="1200" dirty="0" err="1">
                <a:solidFill>
                  <a:prstClr val="black"/>
                </a:solidFill>
                <a:latin typeface="Bahnschrift" panose="020B0502040204020203" pitchFamily="34" charset="0"/>
              </a:rPr>
              <a:t>nó</a:t>
            </a:r>
            <a:r>
              <a:rPr lang="en-US" sz="1200" kern="1200" dirty="0">
                <a:solidFill>
                  <a:prstClr val="black"/>
                </a:solidFill>
                <a:latin typeface="Bahnschrift" panose="020B0502040204020203" pitchFamily="34" charset="0"/>
              </a:rPr>
              <a:t> </a:t>
            </a:r>
            <a:r>
              <a:rPr lang="en-US" sz="1200" kern="1200" dirty="0" err="1">
                <a:solidFill>
                  <a:prstClr val="black"/>
                </a:solidFill>
                <a:latin typeface="Bahnschrift" panose="020B0502040204020203" pitchFamily="34" charset="0"/>
              </a:rPr>
              <a:t>lại</a:t>
            </a:r>
            <a:r>
              <a:rPr lang="en-US" sz="1200" kern="1200" dirty="0">
                <a:solidFill>
                  <a:prstClr val="black"/>
                </a:solidFill>
                <a:latin typeface="Bahnschrift" panose="020B0502040204020203" pitchFamily="34" charset="0"/>
              </a:rPr>
              <a:t> </a:t>
            </a:r>
            <a:r>
              <a:rPr lang="en-US" sz="1200" kern="1200" dirty="0" err="1">
                <a:solidFill>
                  <a:prstClr val="black"/>
                </a:solidFill>
                <a:latin typeface="Bahnschrift" panose="020B0502040204020203" pitchFamily="34" charset="0"/>
              </a:rPr>
              <a:t>có</a:t>
            </a:r>
            <a:r>
              <a:rPr lang="en-US" sz="1200" kern="1200" dirty="0">
                <a:solidFill>
                  <a:prstClr val="black"/>
                </a:solidFill>
                <a:latin typeface="Bahnschrift" panose="020B0502040204020203" pitchFamily="34" charset="0"/>
              </a:rPr>
              <a:t> </a:t>
            </a:r>
            <a:r>
              <a:rPr lang="en-US" sz="1200" kern="1200" dirty="0" err="1">
                <a:solidFill>
                  <a:prstClr val="black"/>
                </a:solidFill>
                <a:latin typeface="Bahnschrift" panose="020B0502040204020203" pitchFamily="34" charset="0"/>
              </a:rPr>
              <a:t>thể</a:t>
            </a:r>
            <a:r>
              <a:rPr lang="en-US" sz="1200" kern="1200" dirty="0">
                <a:solidFill>
                  <a:prstClr val="black"/>
                </a:solidFill>
                <a:latin typeface="Bahnschrift" panose="020B0502040204020203" pitchFamily="34" charset="0"/>
              </a:rPr>
              <a:t> </a:t>
            </a:r>
            <a:r>
              <a:rPr lang="en-US" sz="1200" kern="1200" dirty="0" err="1">
                <a:solidFill>
                  <a:prstClr val="black"/>
                </a:solidFill>
                <a:latin typeface="Bahnschrift" panose="020B0502040204020203" pitchFamily="34" charset="0"/>
              </a:rPr>
              <a:t>tráng</a:t>
            </a:r>
            <a:r>
              <a:rPr lang="en-US" sz="1200" kern="1200" dirty="0">
                <a:solidFill>
                  <a:prstClr val="black"/>
                </a:solidFill>
                <a:latin typeface="Bahnschrift" panose="020B0502040204020203" pitchFamily="34" charset="0"/>
              </a:rPr>
              <a:t> </a:t>
            </a:r>
            <a:r>
              <a:rPr lang="en-US" sz="1200" kern="1200" dirty="0" err="1">
                <a:solidFill>
                  <a:prstClr val="black"/>
                </a:solidFill>
                <a:latin typeface="Bahnschrift" panose="020B0502040204020203" pitchFamily="34" charset="0"/>
              </a:rPr>
              <a:t>được</a:t>
            </a:r>
            <a:r>
              <a:rPr lang="en-US" sz="1200" kern="1200" dirty="0">
                <a:solidFill>
                  <a:prstClr val="black"/>
                </a:solidFill>
                <a:latin typeface="Bahnschrift" panose="020B0502040204020203" pitchFamily="34" charset="0"/>
              </a:rPr>
              <a:t> </a:t>
            </a:r>
            <a:r>
              <a:rPr lang="en-US" sz="1200" kern="1200" dirty="0" err="1">
                <a:solidFill>
                  <a:prstClr val="black"/>
                </a:solidFill>
                <a:latin typeface="Bahnschrift" panose="020B0502040204020203" pitchFamily="34" charset="0"/>
              </a:rPr>
              <a:t>một</a:t>
            </a:r>
            <a:r>
              <a:rPr lang="en-US" sz="1200" kern="1200" dirty="0">
                <a:solidFill>
                  <a:prstClr val="black"/>
                </a:solidFill>
                <a:latin typeface="Bahnschrift" panose="020B0502040204020203" pitchFamily="34" charset="0"/>
              </a:rPr>
              <a:t> </a:t>
            </a:r>
            <a:r>
              <a:rPr lang="en-US" sz="1200" kern="1200" dirty="0" err="1">
                <a:solidFill>
                  <a:prstClr val="black"/>
                </a:solidFill>
                <a:latin typeface="Bahnschrift" panose="020B0502040204020203" pitchFamily="34" charset="0"/>
              </a:rPr>
              <a:t>lớp</a:t>
            </a:r>
            <a:r>
              <a:rPr lang="en-US" sz="1200" kern="1200" dirty="0">
                <a:solidFill>
                  <a:prstClr val="black"/>
                </a:solidFill>
                <a:latin typeface="Bahnschrift" panose="020B0502040204020203" pitchFamily="34" charset="0"/>
              </a:rPr>
              <a:t> </a:t>
            </a:r>
            <a:r>
              <a:rPr lang="en-US" sz="1200" kern="1200" dirty="0" err="1">
                <a:solidFill>
                  <a:prstClr val="black"/>
                </a:solidFill>
                <a:latin typeface="Bahnschrift" panose="020B0502040204020203" pitchFamily="34" charset="0"/>
              </a:rPr>
              <a:t>vàng</a:t>
            </a:r>
            <a:r>
              <a:rPr lang="en-US" sz="1200" kern="1200" dirty="0">
                <a:solidFill>
                  <a:prstClr val="black"/>
                </a:solidFill>
                <a:latin typeface="Bahnschrift" panose="020B0502040204020203" pitchFamily="34" charset="0"/>
              </a:rPr>
              <a:t> </a:t>
            </a:r>
            <a:r>
              <a:rPr lang="en-US" sz="1200" kern="1200" dirty="0" err="1">
                <a:solidFill>
                  <a:prstClr val="black"/>
                </a:solidFill>
                <a:latin typeface="Bahnschrift" panose="020B0502040204020203" pitchFamily="34" charset="0"/>
              </a:rPr>
              <a:t>đẹp</a:t>
            </a:r>
            <a:r>
              <a:rPr lang="en-US" sz="1200" kern="1200" dirty="0">
                <a:solidFill>
                  <a:prstClr val="black"/>
                </a:solidFill>
                <a:latin typeface="Bahnschrift" panose="020B0502040204020203" pitchFamily="34" charset="0"/>
              </a:rPr>
              <a:t> lung </a:t>
            </a:r>
            <a:r>
              <a:rPr lang="en-US" sz="1200" kern="1200" dirty="0" err="1">
                <a:solidFill>
                  <a:prstClr val="black"/>
                </a:solidFill>
                <a:latin typeface="Bahnschrift" panose="020B0502040204020203" pitchFamily="34" charset="0"/>
              </a:rPr>
              <a:t>linh</a:t>
            </a:r>
            <a:r>
              <a:rPr lang="en-US" sz="1200" kern="1200" dirty="0">
                <a:solidFill>
                  <a:prstClr val="black"/>
                </a:solidFill>
                <a:latin typeface="Bahnschrift" panose="020B0502040204020203" pitchFamily="34" charset="0"/>
              </a:rPr>
              <a:t> </a:t>
            </a:r>
            <a:r>
              <a:rPr lang="en-US" sz="1200" kern="1200" dirty="0" err="1">
                <a:solidFill>
                  <a:prstClr val="black"/>
                </a:solidFill>
                <a:latin typeface="Bahnschrift" panose="020B0502040204020203" pitchFamily="34" charset="0"/>
              </a:rPr>
              <a:t>như</a:t>
            </a:r>
            <a:r>
              <a:rPr lang="en-US" sz="1200" kern="1200" dirty="0">
                <a:solidFill>
                  <a:prstClr val="black"/>
                </a:solidFill>
                <a:latin typeface="Bahnschrift" panose="020B0502040204020203" pitchFamily="34" charset="0"/>
              </a:rPr>
              <a:t> </a:t>
            </a:r>
            <a:r>
              <a:rPr lang="en-US" sz="1200" kern="1200" dirty="0" err="1">
                <a:solidFill>
                  <a:prstClr val="black"/>
                </a:solidFill>
                <a:latin typeface="Bahnschrift" panose="020B0502040204020203" pitchFamily="34" charset="0"/>
              </a:rPr>
              <a:t>được</a:t>
            </a:r>
            <a:r>
              <a:rPr lang="en-US" sz="1200" kern="1200" dirty="0">
                <a:solidFill>
                  <a:prstClr val="black"/>
                </a:solidFill>
                <a:latin typeface="Bahnschrift" panose="020B0502040204020203" pitchFamily="34" charset="0"/>
              </a:rPr>
              <a:t> </a:t>
            </a:r>
            <a:r>
              <a:rPr lang="en-US" sz="1200" kern="1200" dirty="0" err="1">
                <a:solidFill>
                  <a:prstClr val="black"/>
                </a:solidFill>
                <a:latin typeface="Bahnschrift" panose="020B0502040204020203" pitchFamily="34" charset="0"/>
              </a:rPr>
              <a:t>làm</a:t>
            </a:r>
            <a:r>
              <a:rPr lang="en-US" sz="1200" kern="1200" dirty="0">
                <a:solidFill>
                  <a:prstClr val="black"/>
                </a:solidFill>
                <a:latin typeface="Bahnschrift" panose="020B0502040204020203" pitchFamily="34" charset="0"/>
              </a:rPr>
              <a:t> </a:t>
            </a:r>
            <a:r>
              <a:rPr lang="en-US" sz="1200" kern="1200" dirty="0" err="1">
                <a:solidFill>
                  <a:prstClr val="black"/>
                </a:solidFill>
                <a:latin typeface="Bahnschrift" panose="020B0502040204020203" pitchFamily="34" charset="0"/>
              </a:rPr>
              <a:t>từ</a:t>
            </a:r>
            <a:r>
              <a:rPr lang="en-US" sz="1200" kern="1200" dirty="0">
                <a:solidFill>
                  <a:prstClr val="black"/>
                </a:solidFill>
                <a:latin typeface="Bahnschrift" panose="020B0502040204020203" pitchFamily="34" charset="0"/>
              </a:rPr>
              <a:t> </a:t>
            </a:r>
            <a:r>
              <a:rPr lang="en-US" sz="1200" kern="1200" dirty="0" err="1">
                <a:solidFill>
                  <a:prstClr val="black"/>
                </a:solidFill>
                <a:latin typeface="Bahnschrift" panose="020B0502040204020203" pitchFamily="34" charset="0"/>
              </a:rPr>
              <a:t>vàng</a:t>
            </a:r>
            <a:r>
              <a:rPr lang="en-US" sz="1200" kern="1200" dirty="0">
                <a:solidFill>
                  <a:prstClr val="black"/>
                </a:solidFill>
                <a:latin typeface="Bahnschrift" panose="020B0502040204020203" pitchFamily="34" charset="0"/>
              </a:rPr>
              <a:t> </a:t>
            </a:r>
            <a:r>
              <a:rPr lang="en-US" sz="1200" kern="1200" dirty="0" err="1">
                <a:solidFill>
                  <a:prstClr val="black"/>
                </a:solidFill>
                <a:latin typeface="Bahnschrift" panose="020B0502040204020203" pitchFamily="34" charset="0"/>
              </a:rPr>
              <a:t>thật</a:t>
            </a:r>
            <a:r>
              <a:rPr lang="en-US" sz="1200" kern="1200" dirty="0">
                <a:solidFill>
                  <a:prstClr val="black"/>
                </a:solidFill>
                <a:latin typeface="Bahnschrift" panose="020B0502040204020203" pitchFamily="34" charset="0"/>
              </a:rPr>
              <a:t> ?</a:t>
            </a:r>
          </a:p>
        </p:txBody>
      </p:sp>
      <p:sp>
        <p:nvSpPr>
          <p:cNvPr id="12" name="TextBox 11">
            <a:extLst>
              <a:ext uri="{FF2B5EF4-FFF2-40B4-BE49-F238E27FC236}">
                <a16:creationId xmlns:a16="http://schemas.microsoft.com/office/drawing/2014/main" id="{6518E9F7-7859-84CB-204D-1591FF3D2464}"/>
              </a:ext>
            </a:extLst>
          </p:cNvPr>
          <p:cNvSpPr txBox="1"/>
          <p:nvPr/>
        </p:nvSpPr>
        <p:spPr>
          <a:xfrm>
            <a:off x="389002" y="4405150"/>
            <a:ext cx="3140175" cy="671334"/>
          </a:xfrm>
          <a:prstGeom prst="roundRect">
            <a:avLst>
              <a:gd name="adj" fmla="val 7119"/>
            </a:avLst>
          </a:prstGeom>
          <a:solidFill>
            <a:schemeClr val="tx1">
              <a:alpha val="75000"/>
            </a:schemeClr>
          </a:solidFill>
        </p:spPr>
        <p:txBody>
          <a:bodyPr wrap="square">
            <a:spAutoFit/>
          </a:bodyPr>
          <a:lstStyle>
            <a:defPPr marR="0" lvl="0" algn="l" rtl="0">
              <a:lnSpc>
                <a:spcPct val="100000"/>
              </a:lnSpc>
              <a:spcBef>
                <a:spcPts val="0"/>
              </a:spcBef>
              <a:spcAft>
                <a:spcPts val="0"/>
              </a:spcAft>
            </a:defPPr>
            <a:lvl1pPr defTabSz="244934">
              <a:buClrTx/>
              <a:defRPr sz="1200" kern="1200">
                <a:solidFill>
                  <a:prstClr val="white"/>
                </a:solidFill>
                <a:latin typeface="Asap" panose="020B0604020202020204" charset="-93"/>
                <a:ea typeface="+mn-ea"/>
                <a:cs typeface="+mn-cs"/>
              </a:defRPr>
            </a:lvl1pPr>
          </a:lstStyle>
          <a:p>
            <a:r>
              <a:rPr lang="vi-VN" dirty="0"/>
              <a:t>Điện phân nước là quá trình phân hủy nước (H</a:t>
            </a:r>
            <a:r>
              <a:rPr lang="vi-VN" baseline="-25000" dirty="0"/>
              <a:t>2</a:t>
            </a:r>
            <a:r>
              <a:rPr lang="vi-VN" dirty="0"/>
              <a:t>O) thành oxy</a:t>
            </a:r>
            <a:r>
              <a:rPr lang="en-US" dirty="0"/>
              <a:t>gen</a:t>
            </a:r>
            <a:r>
              <a:rPr lang="vi-VN" dirty="0"/>
              <a:t> (O</a:t>
            </a:r>
            <a:r>
              <a:rPr lang="vi-VN" baseline="-25000" dirty="0"/>
              <a:t>2</a:t>
            </a:r>
            <a:r>
              <a:rPr lang="vi-VN" dirty="0"/>
              <a:t>) và khí hydro</a:t>
            </a:r>
            <a:r>
              <a:rPr lang="en-US" dirty="0"/>
              <a:t>gen</a:t>
            </a:r>
            <a:r>
              <a:rPr lang="vi-VN" dirty="0"/>
              <a:t> (H</a:t>
            </a:r>
            <a:r>
              <a:rPr lang="vi-VN" baseline="-25000" dirty="0"/>
              <a:t>2</a:t>
            </a:r>
            <a:r>
              <a:rPr lang="vi-VN" dirty="0"/>
              <a:t>) nhờ dòng điện được truyền qua nước.</a:t>
            </a:r>
          </a:p>
        </p:txBody>
      </p:sp>
      <p:grpSp>
        <p:nvGrpSpPr>
          <p:cNvPr id="36" name="Group 35">
            <a:extLst>
              <a:ext uri="{FF2B5EF4-FFF2-40B4-BE49-F238E27FC236}">
                <a16:creationId xmlns:a16="http://schemas.microsoft.com/office/drawing/2014/main" id="{B6DEF9EE-83E6-F86B-1464-A744F6D8D5EB}"/>
              </a:ext>
            </a:extLst>
          </p:cNvPr>
          <p:cNvGrpSpPr/>
          <p:nvPr/>
        </p:nvGrpSpPr>
        <p:grpSpPr>
          <a:xfrm>
            <a:off x="234831" y="539173"/>
            <a:ext cx="3783115" cy="2106450"/>
            <a:chOff x="629126" y="2643857"/>
            <a:chExt cx="3437480" cy="1913999"/>
          </a:xfrm>
        </p:grpSpPr>
        <p:pic>
          <p:nvPicPr>
            <p:cNvPr id="11" name="Picture 10">
              <a:extLst>
                <a:ext uri="{FF2B5EF4-FFF2-40B4-BE49-F238E27FC236}">
                  <a16:creationId xmlns:a16="http://schemas.microsoft.com/office/drawing/2014/main" id="{D1C16471-CFD8-1855-666D-C43C83A9B5E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1292"/>
            <a:stretch/>
          </p:blipFill>
          <p:spPr>
            <a:xfrm>
              <a:off x="629126" y="2677176"/>
              <a:ext cx="3404858" cy="1880680"/>
            </a:xfrm>
            <a:prstGeom prst="rect">
              <a:avLst/>
            </a:prstGeom>
            <a:effectLst>
              <a:softEdge rad="101600"/>
            </a:effectLst>
          </p:spPr>
        </p:pic>
        <p:sp>
          <p:nvSpPr>
            <p:cNvPr id="15" name="TextBox 14">
              <a:extLst>
                <a:ext uri="{FF2B5EF4-FFF2-40B4-BE49-F238E27FC236}">
                  <a16:creationId xmlns:a16="http://schemas.microsoft.com/office/drawing/2014/main" id="{9C3B8F04-961C-BCCA-916B-C9415C74E367}"/>
                </a:ext>
              </a:extLst>
            </p:cNvPr>
            <p:cNvSpPr txBox="1"/>
            <p:nvPr/>
          </p:nvSpPr>
          <p:spPr>
            <a:xfrm>
              <a:off x="2389432" y="2786097"/>
              <a:ext cx="1677174" cy="922869"/>
            </a:xfrm>
            <a:prstGeom prst="rect">
              <a:avLst/>
            </a:prstGeom>
            <a:noFill/>
          </p:spPr>
          <p:txBody>
            <a:bodyPr wrap="square">
              <a:spAutoFit/>
            </a:bodyPr>
            <a:lstStyle/>
            <a:p>
              <a:pPr defTabSz="244934">
                <a:buClrTx/>
                <a:defRPr/>
              </a:pPr>
              <a:r>
                <a:rPr lang="en-US" sz="1200" i="1" kern="1200" dirty="0">
                  <a:solidFill>
                    <a:schemeClr val="tx1"/>
                  </a:solidFill>
                  <a:latin typeface="Asap" panose="020B0604020202020204" charset="-93"/>
                  <a:ea typeface="+mn-ea"/>
                  <a:cs typeface="+mn-cs"/>
                </a:rPr>
                <a:t>H</a:t>
              </a:r>
              <a:r>
                <a:rPr lang="vi-VN" sz="1200" i="1" kern="1200" dirty="0">
                  <a:solidFill>
                    <a:schemeClr val="tx1"/>
                  </a:solidFill>
                  <a:latin typeface="Asap" panose="020B0604020202020204" charset="-93"/>
                  <a:ea typeface="+mn-ea"/>
                  <a:cs typeface="+mn-cs"/>
                </a:rPr>
                <a:t>ai điện cực</a:t>
              </a:r>
              <a:r>
                <a:rPr lang="en-US" sz="1200" i="1" kern="1200" dirty="0">
                  <a:solidFill>
                    <a:schemeClr val="tx1"/>
                  </a:solidFill>
                  <a:latin typeface="Asap" panose="020B0604020202020204" charset="-93"/>
                  <a:ea typeface="+mn-ea"/>
                  <a:cs typeface="+mn-cs"/>
                </a:rPr>
                <a:t> than </a:t>
              </a:r>
              <a:r>
                <a:rPr lang="en-US" sz="1200" i="1" kern="1200" dirty="0" err="1">
                  <a:solidFill>
                    <a:schemeClr val="tx1"/>
                  </a:solidFill>
                  <a:latin typeface="Asap" panose="020B0604020202020204" charset="-93"/>
                  <a:ea typeface="+mn-ea"/>
                  <a:cs typeface="+mn-cs"/>
                </a:rPr>
                <a:t>chì</a:t>
              </a:r>
              <a:r>
                <a:rPr lang="vi-VN" sz="1200" i="1" kern="1200" dirty="0">
                  <a:solidFill>
                    <a:schemeClr val="tx1"/>
                  </a:solidFill>
                  <a:latin typeface="Asap" panose="020B0604020202020204" charset="-93"/>
                  <a:ea typeface="+mn-ea"/>
                  <a:cs typeface="+mn-cs"/>
                </a:rPr>
                <a:t>, hoặc hai tấm kim loại trơ như bạch kim, thép không gỉ hoặc iridium) được đặt trong nước</a:t>
              </a:r>
              <a:endParaRPr lang="en-US" sz="1200" i="1" kern="1200" dirty="0">
                <a:solidFill>
                  <a:schemeClr val="tx1"/>
                </a:solidFill>
                <a:latin typeface="Asap" panose="020B0604020202020204" charset="-93"/>
                <a:ea typeface="+mn-ea"/>
                <a:cs typeface="+mn-cs"/>
              </a:endParaRPr>
            </a:p>
          </p:txBody>
        </p:sp>
        <p:cxnSp>
          <p:nvCxnSpPr>
            <p:cNvPr id="17" name="Straight Connector 16">
              <a:extLst>
                <a:ext uri="{FF2B5EF4-FFF2-40B4-BE49-F238E27FC236}">
                  <a16:creationId xmlns:a16="http://schemas.microsoft.com/office/drawing/2014/main" id="{5463C6D1-4FA8-DD36-A951-A7E22E24D2F7}"/>
                </a:ext>
              </a:extLst>
            </p:cNvPr>
            <p:cNvCxnSpPr>
              <a:cxnSpLocks/>
            </p:cNvCxnSpPr>
            <p:nvPr/>
          </p:nvCxnSpPr>
          <p:spPr>
            <a:xfrm flipH="1">
              <a:off x="1463040" y="2910710"/>
              <a:ext cx="1197507" cy="7418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313103C-CA3A-047A-96A4-05757D6E08DA}"/>
                </a:ext>
              </a:extLst>
            </p:cNvPr>
            <p:cNvCxnSpPr>
              <a:cxnSpLocks/>
            </p:cNvCxnSpPr>
            <p:nvPr/>
          </p:nvCxnSpPr>
          <p:spPr>
            <a:xfrm flipH="1">
              <a:off x="1935480" y="2910710"/>
              <a:ext cx="725067" cy="7570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AA409D8-47DB-A244-9344-51BC3059C918}"/>
                </a:ext>
              </a:extLst>
            </p:cNvPr>
            <p:cNvSpPr txBox="1"/>
            <p:nvPr/>
          </p:nvSpPr>
          <p:spPr>
            <a:xfrm>
              <a:off x="1213834" y="2643857"/>
              <a:ext cx="1271384" cy="419486"/>
            </a:xfrm>
            <a:prstGeom prst="rect">
              <a:avLst/>
            </a:prstGeom>
            <a:noFill/>
          </p:spPr>
          <p:txBody>
            <a:bodyPr wrap="square">
              <a:spAutoFit/>
            </a:bodyPr>
            <a:lstStyle/>
            <a:p>
              <a:pPr defTabSz="244934">
                <a:buClrTx/>
                <a:defRPr/>
              </a:pPr>
              <a:r>
                <a:rPr lang="en-US" sz="1200" i="1" kern="1200" dirty="0" err="1">
                  <a:solidFill>
                    <a:prstClr val="white"/>
                  </a:solidFill>
                  <a:effectLst>
                    <a:glow rad="127000">
                      <a:prstClr val="black"/>
                    </a:glow>
                  </a:effectLst>
                  <a:latin typeface="Asap" panose="020B0604020202020204" charset="-93"/>
                  <a:ea typeface="+mn-ea"/>
                  <a:cs typeface="+mn-cs"/>
                </a:rPr>
                <a:t>Khí</a:t>
              </a:r>
              <a:r>
                <a:rPr lang="en-US" sz="1200" i="1" kern="1200" dirty="0">
                  <a:solidFill>
                    <a:prstClr val="white"/>
                  </a:solidFill>
                  <a:effectLst>
                    <a:glow rad="127000">
                      <a:prstClr val="black"/>
                    </a:glow>
                  </a:effectLst>
                  <a:latin typeface="Asap" panose="020B0604020202020204" charset="-93"/>
                  <a:ea typeface="+mn-ea"/>
                  <a:cs typeface="+mn-cs"/>
                </a:rPr>
                <a:t> O</a:t>
              </a:r>
              <a:r>
                <a:rPr lang="en-US" sz="1200" i="1" kern="1200" baseline="-25000" dirty="0">
                  <a:solidFill>
                    <a:prstClr val="white"/>
                  </a:solidFill>
                  <a:effectLst>
                    <a:glow rad="127000">
                      <a:prstClr val="black"/>
                    </a:glow>
                  </a:effectLst>
                  <a:latin typeface="Asap" panose="020B0604020202020204" charset="-93"/>
                  <a:ea typeface="+mn-ea"/>
                  <a:cs typeface="+mn-cs"/>
                </a:rPr>
                <a:t>2</a:t>
              </a:r>
              <a:r>
                <a:rPr lang="en-US" sz="1200" i="1" kern="1200" dirty="0">
                  <a:solidFill>
                    <a:prstClr val="white"/>
                  </a:solidFill>
                  <a:effectLst>
                    <a:glow rad="127000">
                      <a:prstClr val="black"/>
                    </a:glow>
                  </a:effectLst>
                  <a:latin typeface="Asap" panose="020B0604020202020204" charset="-93"/>
                  <a:ea typeface="+mn-ea"/>
                  <a:cs typeface="+mn-cs"/>
                </a:rPr>
                <a:t> bay </a:t>
              </a:r>
              <a:r>
                <a:rPr lang="en-US" sz="1200" i="1" kern="1200" dirty="0" err="1">
                  <a:solidFill>
                    <a:prstClr val="white"/>
                  </a:solidFill>
                  <a:effectLst>
                    <a:glow rad="127000">
                      <a:prstClr val="black"/>
                    </a:glow>
                  </a:effectLst>
                  <a:latin typeface="Asap" panose="020B0604020202020204" charset="-93"/>
                  <a:ea typeface="+mn-ea"/>
                  <a:cs typeface="+mn-cs"/>
                </a:rPr>
                <a:t>ra</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từ</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cực</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dương</a:t>
              </a:r>
              <a:r>
                <a:rPr lang="en-US" sz="1200" i="1" kern="1200" dirty="0">
                  <a:solidFill>
                    <a:prstClr val="white"/>
                  </a:solidFill>
                  <a:effectLst>
                    <a:glow rad="127000">
                      <a:prstClr val="black"/>
                    </a:glow>
                  </a:effectLst>
                  <a:latin typeface="Asap" panose="020B0604020202020204" charset="-93"/>
                  <a:ea typeface="+mn-ea"/>
                  <a:cs typeface="+mn-cs"/>
                </a:rPr>
                <a:t> (+)</a:t>
              </a:r>
            </a:p>
          </p:txBody>
        </p:sp>
        <p:sp>
          <p:nvSpPr>
            <p:cNvPr id="27" name="TextBox 26">
              <a:extLst>
                <a:ext uri="{FF2B5EF4-FFF2-40B4-BE49-F238E27FC236}">
                  <a16:creationId xmlns:a16="http://schemas.microsoft.com/office/drawing/2014/main" id="{3ED2F980-D1D1-9737-00FB-43659210D115}"/>
                </a:ext>
              </a:extLst>
            </p:cNvPr>
            <p:cNvSpPr txBox="1"/>
            <p:nvPr/>
          </p:nvSpPr>
          <p:spPr>
            <a:xfrm>
              <a:off x="657139" y="2971667"/>
              <a:ext cx="616833" cy="755075"/>
            </a:xfrm>
            <a:prstGeom prst="rect">
              <a:avLst/>
            </a:prstGeom>
            <a:noFill/>
          </p:spPr>
          <p:txBody>
            <a:bodyPr wrap="square">
              <a:spAutoFit/>
            </a:bodyPr>
            <a:lstStyle/>
            <a:p>
              <a:pPr defTabSz="244934">
                <a:buClrTx/>
                <a:defRPr/>
              </a:pPr>
              <a:r>
                <a:rPr lang="en-US" sz="1200" i="1" kern="1200" dirty="0" err="1">
                  <a:solidFill>
                    <a:prstClr val="white"/>
                  </a:solidFill>
                  <a:effectLst>
                    <a:glow rad="127000">
                      <a:prstClr val="black"/>
                    </a:glow>
                  </a:effectLst>
                  <a:latin typeface="Asap" panose="020B0604020202020204" charset="-93"/>
                  <a:ea typeface="+mn-ea"/>
                  <a:cs typeface="+mn-cs"/>
                </a:rPr>
                <a:t>Khí</a:t>
              </a:r>
              <a:r>
                <a:rPr lang="en-US" sz="1200" i="1" kern="1200" dirty="0">
                  <a:solidFill>
                    <a:prstClr val="white"/>
                  </a:solidFill>
                  <a:effectLst>
                    <a:glow rad="127000">
                      <a:prstClr val="black"/>
                    </a:glow>
                  </a:effectLst>
                  <a:latin typeface="Asap" panose="020B0604020202020204" charset="-93"/>
                  <a:ea typeface="+mn-ea"/>
                  <a:cs typeface="+mn-cs"/>
                </a:rPr>
                <a:t> H</a:t>
              </a:r>
              <a:r>
                <a:rPr lang="en-US" sz="1200" i="1" kern="1200" baseline="-25000" dirty="0">
                  <a:solidFill>
                    <a:prstClr val="white"/>
                  </a:solidFill>
                  <a:effectLst>
                    <a:glow rad="127000">
                      <a:prstClr val="black"/>
                    </a:glow>
                  </a:effectLst>
                  <a:latin typeface="Asap" panose="020B0604020202020204" charset="-93"/>
                  <a:ea typeface="+mn-ea"/>
                  <a:cs typeface="+mn-cs"/>
                </a:rPr>
                <a:t>2</a:t>
              </a:r>
              <a:r>
                <a:rPr lang="en-US" sz="1200" i="1" kern="1200" dirty="0">
                  <a:solidFill>
                    <a:prstClr val="white"/>
                  </a:solidFill>
                  <a:effectLst>
                    <a:glow rad="127000">
                      <a:prstClr val="black"/>
                    </a:glow>
                  </a:effectLst>
                  <a:latin typeface="Asap" panose="020B0604020202020204" charset="-93"/>
                  <a:ea typeface="+mn-ea"/>
                  <a:cs typeface="+mn-cs"/>
                </a:rPr>
                <a:t> bay </a:t>
              </a:r>
              <a:r>
                <a:rPr lang="en-US" sz="1200" i="1" kern="1200" dirty="0" err="1">
                  <a:solidFill>
                    <a:prstClr val="white"/>
                  </a:solidFill>
                  <a:effectLst>
                    <a:glow rad="127000">
                      <a:prstClr val="black"/>
                    </a:glow>
                  </a:effectLst>
                  <a:latin typeface="Asap" panose="020B0604020202020204" charset="-93"/>
                  <a:ea typeface="+mn-ea"/>
                  <a:cs typeface="+mn-cs"/>
                </a:rPr>
                <a:t>ra</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từ</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cực</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âm</a:t>
              </a:r>
              <a:r>
                <a:rPr lang="en-US" sz="1200" i="1" kern="1200" dirty="0">
                  <a:solidFill>
                    <a:prstClr val="white"/>
                  </a:solidFill>
                  <a:effectLst>
                    <a:glow rad="127000">
                      <a:prstClr val="black"/>
                    </a:glow>
                  </a:effectLst>
                  <a:latin typeface="Asap" panose="020B0604020202020204" charset="-93"/>
                  <a:ea typeface="+mn-ea"/>
                  <a:cs typeface="+mn-cs"/>
                </a:rPr>
                <a:t> (-)</a:t>
              </a:r>
            </a:p>
          </p:txBody>
        </p:sp>
        <p:cxnSp>
          <p:nvCxnSpPr>
            <p:cNvPr id="29" name="Straight Connector 28">
              <a:extLst>
                <a:ext uri="{FF2B5EF4-FFF2-40B4-BE49-F238E27FC236}">
                  <a16:creationId xmlns:a16="http://schemas.microsoft.com/office/drawing/2014/main" id="{D19F602F-B86E-2781-3706-050431AB97FE}"/>
                </a:ext>
              </a:extLst>
            </p:cNvPr>
            <p:cNvCxnSpPr/>
            <p:nvPr/>
          </p:nvCxnSpPr>
          <p:spPr>
            <a:xfrm>
              <a:off x="1040917" y="2804889"/>
              <a:ext cx="389501" cy="3652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C0FF9B0-7E7C-FE09-EFFF-B78BAEBB6060}"/>
                </a:ext>
              </a:extLst>
            </p:cNvPr>
            <p:cNvCxnSpPr/>
            <p:nvPr/>
          </p:nvCxnSpPr>
          <p:spPr>
            <a:xfrm flipH="1">
              <a:off x="1935480" y="2804889"/>
              <a:ext cx="386384" cy="3652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279662C9-76C6-A19A-14DD-A564D2856200}"/>
              </a:ext>
            </a:extLst>
          </p:cNvPr>
          <p:cNvGrpSpPr/>
          <p:nvPr/>
        </p:nvGrpSpPr>
        <p:grpSpPr>
          <a:xfrm>
            <a:off x="234831" y="2599931"/>
            <a:ext cx="3497879" cy="1949416"/>
            <a:chOff x="550906" y="4622615"/>
            <a:chExt cx="4762652" cy="2654290"/>
          </a:xfrm>
        </p:grpSpPr>
        <p:pic>
          <p:nvPicPr>
            <p:cNvPr id="33" name="Picture 32">
              <a:extLst>
                <a:ext uri="{FF2B5EF4-FFF2-40B4-BE49-F238E27FC236}">
                  <a16:creationId xmlns:a16="http://schemas.microsoft.com/office/drawing/2014/main" id="{DB3E2F1B-4389-98C1-DB60-1FFE695D43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4845" y="4622615"/>
              <a:ext cx="3754300" cy="2654290"/>
            </a:xfrm>
            <a:prstGeom prst="rect">
              <a:avLst/>
            </a:prstGeom>
            <a:effectLst>
              <a:glow rad="304800">
                <a:schemeClr val="bg1"/>
              </a:glow>
            </a:effectLst>
          </p:spPr>
        </p:pic>
        <p:sp>
          <p:nvSpPr>
            <p:cNvPr id="34" name="TextBox 33">
              <a:extLst>
                <a:ext uri="{FF2B5EF4-FFF2-40B4-BE49-F238E27FC236}">
                  <a16:creationId xmlns:a16="http://schemas.microsoft.com/office/drawing/2014/main" id="{A7914D34-C55B-F2A4-EDF3-DE956BF2B075}"/>
                </a:ext>
              </a:extLst>
            </p:cNvPr>
            <p:cNvSpPr txBox="1"/>
            <p:nvPr/>
          </p:nvSpPr>
          <p:spPr>
            <a:xfrm>
              <a:off x="550906" y="4694030"/>
              <a:ext cx="4762652" cy="517065"/>
            </a:xfrm>
            <a:prstGeom prst="rect">
              <a:avLst/>
            </a:prstGeom>
            <a:noFill/>
          </p:spPr>
          <p:txBody>
            <a:bodyPr wrap="square">
              <a:spAutoFit/>
            </a:bodyPr>
            <a:lstStyle/>
            <a:p>
              <a:pPr algn="ctr" defTabSz="244934">
                <a:buClrTx/>
                <a:defRPr/>
              </a:pPr>
              <a:r>
                <a:rPr lang="en-US" sz="1200" i="1" kern="1200" dirty="0" err="1">
                  <a:solidFill>
                    <a:prstClr val="white"/>
                  </a:solidFill>
                  <a:effectLst>
                    <a:glow rad="127000">
                      <a:prstClr val="black"/>
                    </a:glow>
                  </a:effectLst>
                  <a:latin typeface="Asap" panose="020B0604020202020204" charset="-93"/>
                  <a:ea typeface="+mn-ea"/>
                  <a:cs typeface="+mn-cs"/>
                </a:rPr>
                <a:t>Mô</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phỏng</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diễn</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biến</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và</a:t>
              </a:r>
              <a:r>
                <a:rPr lang="en-US" sz="1200" i="1" kern="1200" dirty="0">
                  <a:solidFill>
                    <a:prstClr val="white"/>
                  </a:solidFill>
                  <a:effectLst>
                    <a:glow rad="127000">
                      <a:prstClr val="black"/>
                    </a:glow>
                  </a:effectLst>
                  <a:latin typeface="Asap" panose="020B0604020202020204" charset="-93"/>
                  <a:ea typeface="+mn-ea"/>
                  <a:cs typeface="+mn-cs"/>
                </a:rPr>
                <a:t> PTHH</a:t>
              </a:r>
            </a:p>
          </p:txBody>
        </p:sp>
      </p:grpSp>
      <p:pic>
        <p:nvPicPr>
          <p:cNvPr id="59" name="Picture 58">
            <a:extLst>
              <a:ext uri="{FF2B5EF4-FFF2-40B4-BE49-F238E27FC236}">
                <a16:creationId xmlns:a16="http://schemas.microsoft.com/office/drawing/2014/main" id="{C48CA8DC-1526-BEC6-0C4F-7D7A8314DDAF}"/>
              </a:ext>
            </a:extLst>
          </p:cNvPr>
          <p:cNvPicPr>
            <a:picLocks noChangeAspect="1"/>
          </p:cNvPicPr>
          <p:nvPr/>
        </p:nvPicPr>
        <p:blipFill>
          <a:blip r:embed="rId6"/>
          <a:stretch>
            <a:fillRect/>
          </a:stretch>
        </p:blipFill>
        <p:spPr>
          <a:xfrm>
            <a:off x="4314939" y="1666029"/>
            <a:ext cx="1993620" cy="1526366"/>
          </a:xfrm>
          <a:prstGeom prst="rect">
            <a:avLst/>
          </a:prstGeom>
          <a:effectLst>
            <a:softEdge rad="76200"/>
          </a:effectLst>
        </p:spPr>
      </p:pic>
      <p:sp>
        <p:nvSpPr>
          <p:cNvPr id="56" name="TextBox 55">
            <a:extLst>
              <a:ext uri="{FF2B5EF4-FFF2-40B4-BE49-F238E27FC236}">
                <a16:creationId xmlns:a16="http://schemas.microsoft.com/office/drawing/2014/main" id="{EE8D36FE-C6B8-228B-9B06-D996F65ECF65}"/>
              </a:ext>
            </a:extLst>
          </p:cNvPr>
          <p:cNvSpPr txBox="1"/>
          <p:nvPr/>
        </p:nvSpPr>
        <p:spPr>
          <a:xfrm>
            <a:off x="7253128" y="4740817"/>
            <a:ext cx="1501870" cy="276999"/>
          </a:xfrm>
          <a:prstGeom prst="rect">
            <a:avLst/>
          </a:prstGeom>
          <a:noFill/>
        </p:spPr>
        <p:txBody>
          <a:bodyPr wrap="square">
            <a:spAutoFit/>
          </a:bodyPr>
          <a:lstStyle/>
          <a:p>
            <a:pPr defTabSz="244934">
              <a:buClrTx/>
              <a:defRPr/>
            </a:pPr>
            <a:r>
              <a:rPr lang="en-US" sz="1200" i="1" kern="1200" dirty="0">
                <a:solidFill>
                  <a:prstClr val="white"/>
                </a:solidFill>
                <a:effectLst>
                  <a:glow rad="127000">
                    <a:prstClr val="black"/>
                  </a:glow>
                </a:effectLst>
                <a:latin typeface="Asap" panose="020B0604020202020204" charset="-93"/>
                <a:ea typeface="+mn-ea"/>
                <a:cs typeface="+mn-cs"/>
              </a:rPr>
              <a:t>Pin lithium oxide </a:t>
            </a:r>
          </a:p>
        </p:txBody>
      </p:sp>
      <p:pic>
        <p:nvPicPr>
          <p:cNvPr id="57" name="Picture 56">
            <a:extLst>
              <a:ext uri="{FF2B5EF4-FFF2-40B4-BE49-F238E27FC236}">
                <a16:creationId xmlns:a16="http://schemas.microsoft.com/office/drawing/2014/main" id="{571E13A4-618E-E7C3-61C2-6C7EB904D588}"/>
              </a:ext>
            </a:extLst>
          </p:cNvPr>
          <p:cNvPicPr>
            <a:picLocks noChangeAspect="1"/>
          </p:cNvPicPr>
          <p:nvPr/>
        </p:nvPicPr>
        <p:blipFill rotWithShape="1">
          <a:blip r:embed="rId7"/>
          <a:srcRect t="5439"/>
          <a:stretch/>
        </p:blipFill>
        <p:spPr>
          <a:xfrm>
            <a:off x="4301096" y="3477671"/>
            <a:ext cx="2551709" cy="1480902"/>
          </a:xfrm>
          <a:prstGeom prst="rect">
            <a:avLst/>
          </a:prstGeom>
          <a:effectLst>
            <a:softEdge rad="76200"/>
          </a:effectLst>
        </p:spPr>
      </p:pic>
      <p:sp>
        <p:nvSpPr>
          <p:cNvPr id="58" name="TextBox 57">
            <a:extLst>
              <a:ext uri="{FF2B5EF4-FFF2-40B4-BE49-F238E27FC236}">
                <a16:creationId xmlns:a16="http://schemas.microsoft.com/office/drawing/2014/main" id="{869BF0FE-76BA-B629-CBC5-20108B88C608}"/>
              </a:ext>
            </a:extLst>
          </p:cNvPr>
          <p:cNvSpPr txBox="1"/>
          <p:nvPr/>
        </p:nvSpPr>
        <p:spPr>
          <a:xfrm>
            <a:off x="4572000" y="4681574"/>
            <a:ext cx="2165551" cy="276999"/>
          </a:xfrm>
          <a:prstGeom prst="rect">
            <a:avLst/>
          </a:prstGeom>
          <a:noFill/>
        </p:spPr>
        <p:txBody>
          <a:bodyPr wrap="square">
            <a:spAutoFit/>
          </a:bodyPr>
          <a:lstStyle/>
          <a:p>
            <a:pPr defTabSz="244934">
              <a:buClrTx/>
              <a:defRPr/>
            </a:pPr>
            <a:r>
              <a:rPr lang="en-US" sz="1200" i="1" kern="1200" dirty="0" err="1">
                <a:solidFill>
                  <a:prstClr val="white"/>
                </a:solidFill>
                <a:effectLst>
                  <a:glow rad="127000">
                    <a:prstClr val="black"/>
                  </a:glow>
                </a:effectLst>
                <a:latin typeface="Asap" panose="020B0604020202020204" charset="-93"/>
                <a:ea typeface="+mn-ea"/>
                <a:cs typeface="+mn-cs"/>
              </a:rPr>
              <a:t>Nhà</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máy</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điện</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phân</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nhôm</a:t>
            </a:r>
            <a:endParaRPr lang="en-US" sz="1200" i="1" kern="1200" dirty="0">
              <a:solidFill>
                <a:prstClr val="white"/>
              </a:solidFill>
              <a:effectLst>
                <a:glow rad="127000">
                  <a:prstClr val="black"/>
                </a:glow>
              </a:effectLst>
              <a:latin typeface="Asap" panose="020B0604020202020204" charset="-93"/>
              <a:ea typeface="+mn-ea"/>
              <a:cs typeface="+mn-cs"/>
            </a:endParaRPr>
          </a:p>
        </p:txBody>
      </p:sp>
      <p:pic>
        <p:nvPicPr>
          <p:cNvPr id="55" name="Picture 54">
            <a:extLst>
              <a:ext uri="{FF2B5EF4-FFF2-40B4-BE49-F238E27FC236}">
                <a16:creationId xmlns:a16="http://schemas.microsoft.com/office/drawing/2014/main" id="{08A4EBA0-D497-56EC-22E4-EC3835E0C4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2805" y="3184215"/>
            <a:ext cx="2396106" cy="1694047"/>
          </a:xfrm>
          <a:prstGeom prst="rect">
            <a:avLst/>
          </a:prstGeom>
        </p:spPr>
      </p:pic>
      <p:sp>
        <p:nvSpPr>
          <p:cNvPr id="60" name="TextBox 59">
            <a:extLst>
              <a:ext uri="{FF2B5EF4-FFF2-40B4-BE49-F238E27FC236}">
                <a16:creationId xmlns:a16="http://schemas.microsoft.com/office/drawing/2014/main" id="{E3FDCEAF-28EF-BC1B-06BC-1066BEE9792C}"/>
              </a:ext>
            </a:extLst>
          </p:cNvPr>
          <p:cNvSpPr txBox="1"/>
          <p:nvPr/>
        </p:nvSpPr>
        <p:spPr>
          <a:xfrm>
            <a:off x="4390070" y="2887154"/>
            <a:ext cx="1866237" cy="461665"/>
          </a:xfrm>
          <a:prstGeom prst="rect">
            <a:avLst/>
          </a:prstGeom>
          <a:noFill/>
        </p:spPr>
        <p:txBody>
          <a:bodyPr wrap="square">
            <a:spAutoFit/>
          </a:bodyPr>
          <a:lstStyle/>
          <a:p>
            <a:pPr algn="ctr" defTabSz="244934">
              <a:buClrTx/>
              <a:defRPr/>
            </a:pPr>
            <a:r>
              <a:rPr lang="en-US" sz="1200" i="1" kern="1200" dirty="0" err="1">
                <a:solidFill>
                  <a:prstClr val="white"/>
                </a:solidFill>
                <a:effectLst>
                  <a:glow rad="127000">
                    <a:prstClr val="black"/>
                  </a:glow>
                </a:effectLst>
                <a:latin typeface="Asap" panose="020B0604020202020204" charset="-93"/>
                <a:ea typeface="+mn-ea"/>
                <a:cs typeface="+mn-cs"/>
              </a:rPr>
              <a:t>Máy</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tĩnh</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điện</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của</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Martinus</a:t>
            </a:r>
            <a:r>
              <a:rPr lang="en-US" sz="1200" i="1" kern="1200" dirty="0">
                <a:solidFill>
                  <a:prstClr val="white"/>
                </a:solidFill>
                <a:effectLst>
                  <a:glow rad="127000">
                    <a:prstClr val="black"/>
                  </a:glow>
                </a:effectLst>
                <a:latin typeface="Asap" panose="020B0604020202020204" charset="-93"/>
                <a:ea typeface="+mn-ea"/>
                <a:cs typeface="+mn-cs"/>
              </a:rPr>
              <a:t> van </a:t>
            </a:r>
            <a:r>
              <a:rPr lang="en-US" sz="1200" i="1" kern="1200" dirty="0" err="1">
                <a:solidFill>
                  <a:prstClr val="white"/>
                </a:solidFill>
                <a:effectLst>
                  <a:glow rad="127000">
                    <a:prstClr val="black"/>
                  </a:glow>
                </a:effectLst>
                <a:latin typeface="Asap" panose="020B0604020202020204" charset="-93"/>
                <a:ea typeface="+mn-ea"/>
                <a:cs typeface="+mn-cs"/>
              </a:rPr>
              <a:t>Marum</a:t>
            </a:r>
            <a:r>
              <a:rPr lang="en-US" sz="1200" i="1" kern="1200" dirty="0">
                <a:solidFill>
                  <a:prstClr val="white"/>
                </a:solidFill>
                <a:effectLst>
                  <a:glow rad="127000">
                    <a:prstClr val="black"/>
                  </a:glow>
                </a:effectLst>
                <a:latin typeface="Asap" panose="020B0604020202020204" charset="-93"/>
                <a:ea typeface="+mn-ea"/>
                <a:cs typeface="+mn-cs"/>
              </a:rPr>
              <a:t>  </a:t>
            </a:r>
          </a:p>
        </p:txBody>
      </p:sp>
      <p:sp>
        <p:nvSpPr>
          <p:cNvPr id="68" name="TextBox 67">
            <a:extLst>
              <a:ext uri="{FF2B5EF4-FFF2-40B4-BE49-F238E27FC236}">
                <a16:creationId xmlns:a16="http://schemas.microsoft.com/office/drawing/2014/main" id="{7A576C17-7F4A-F053-7FA7-2DEC127A4943}"/>
              </a:ext>
            </a:extLst>
          </p:cNvPr>
          <p:cNvSpPr txBox="1"/>
          <p:nvPr/>
        </p:nvSpPr>
        <p:spPr>
          <a:xfrm>
            <a:off x="4390070" y="576108"/>
            <a:ext cx="3193579" cy="1054953"/>
          </a:xfrm>
          <a:prstGeom prst="roundRect">
            <a:avLst>
              <a:gd name="adj" fmla="val 7119"/>
            </a:avLst>
          </a:prstGeom>
          <a:solidFill>
            <a:schemeClr val="tx1">
              <a:alpha val="75000"/>
            </a:schemeClr>
          </a:solidFill>
        </p:spPr>
        <p:txBody>
          <a:bodyPr wrap="square">
            <a:spAutoFit/>
          </a:bodyPr>
          <a:lstStyle/>
          <a:p>
            <a:pPr defTabSz="244934">
              <a:buClrTx/>
              <a:defRPr/>
            </a:pPr>
            <a:r>
              <a:rPr lang="en-US" sz="1200" kern="1200" dirty="0" err="1">
                <a:solidFill>
                  <a:prstClr val="white"/>
                </a:solidFill>
                <a:latin typeface="Asap" panose="020B0604020202020204" charset="-93"/>
                <a:ea typeface="+mn-ea"/>
                <a:cs typeface="+mn-cs"/>
              </a:rPr>
              <a:t>Mạ</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vàng</a:t>
            </a:r>
            <a:r>
              <a:rPr lang="en-US" sz="1200" kern="1200" dirty="0">
                <a:solidFill>
                  <a:prstClr val="white"/>
                </a:solidFill>
                <a:latin typeface="Asap" panose="020B0604020202020204" charset="-93"/>
                <a:ea typeface="+mn-ea"/>
                <a:cs typeface="+mn-cs"/>
              </a:rPr>
              <a:t>: </a:t>
            </a:r>
            <a:r>
              <a:rPr lang="vi-VN" sz="1200" kern="1200" dirty="0">
                <a:solidFill>
                  <a:prstClr val="white"/>
                </a:solidFill>
                <a:latin typeface="Asap" panose="020B0604020202020204" charset="-93"/>
                <a:ea typeface="+mn-ea"/>
                <a:cs typeface="+mn-cs"/>
              </a:rPr>
              <a:t>thực hiện trong bể dung dịch chứa vàng </a:t>
            </a:r>
            <a:r>
              <a:rPr lang="en-US" sz="1200" kern="1200" dirty="0" err="1">
                <a:solidFill>
                  <a:prstClr val="white"/>
                </a:solidFill>
                <a:latin typeface="Asap" panose="020B0604020202020204" charset="-93"/>
                <a:ea typeface="+mn-ea"/>
                <a:cs typeface="+mn-cs"/>
              </a:rPr>
              <a:t>nhờ</a:t>
            </a:r>
            <a:r>
              <a:rPr lang="vi-VN" sz="1200" kern="1200" dirty="0">
                <a:solidFill>
                  <a:prstClr val="white"/>
                </a:solidFill>
                <a:latin typeface="Asap" panose="020B0604020202020204" charset="-93"/>
                <a:ea typeface="+mn-ea"/>
                <a:cs typeface="+mn-cs"/>
              </a:rPr>
              <a:t> dòng điện </a:t>
            </a:r>
            <a:r>
              <a:rPr lang="en-US" sz="1200" kern="1200" dirty="0">
                <a:solidFill>
                  <a:prstClr val="white"/>
                </a:solidFill>
                <a:latin typeface="Asap" panose="020B0604020202020204" charset="-93"/>
                <a:ea typeface="+mn-ea"/>
                <a:cs typeface="+mn-cs"/>
              </a:rPr>
              <a:t>-</a:t>
            </a:r>
            <a:r>
              <a:rPr lang="vi-VN" sz="1200" kern="1200" dirty="0">
                <a:solidFill>
                  <a:prstClr val="white"/>
                </a:solidFill>
                <a:latin typeface="Asap" panose="020B0604020202020204" charset="-93"/>
                <a:ea typeface="+mn-ea"/>
                <a:cs typeface="+mn-cs"/>
              </a:rPr>
              <a:t> các nguyên tử vàng bám vào</a:t>
            </a:r>
            <a:r>
              <a:rPr lang="en-US" sz="1200" kern="1200" dirty="0">
                <a:solidFill>
                  <a:prstClr val="white"/>
                </a:solidFill>
                <a:latin typeface="Asap" panose="020B0604020202020204" charset="-93"/>
                <a:ea typeface="+mn-ea"/>
                <a:cs typeface="+mn-cs"/>
              </a:rPr>
              <a:t> </a:t>
            </a:r>
            <a:r>
              <a:rPr lang="vi-VN" sz="1200" kern="1200" dirty="0">
                <a:solidFill>
                  <a:prstClr val="white"/>
                </a:solidFill>
                <a:latin typeface="Asap" panose="020B0604020202020204" charset="-93"/>
                <a:ea typeface="+mn-ea"/>
                <a:cs typeface="+mn-cs"/>
              </a:rPr>
              <a:t>sản phẩm cần</a:t>
            </a:r>
            <a:r>
              <a:rPr lang="en-US" sz="1200" kern="1200" dirty="0">
                <a:solidFill>
                  <a:prstClr val="white"/>
                </a:solidFill>
                <a:latin typeface="Asap" panose="020B0604020202020204" charset="-93"/>
                <a:ea typeface="+mn-ea"/>
                <a:cs typeface="+mn-cs"/>
              </a:rPr>
              <a:t> </a:t>
            </a:r>
            <a:r>
              <a:rPr lang="en-US" sz="1200" kern="1200" dirty="0" err="1">
                <a:solidFill>
                  <a:prstClr val="white"/>
                </a:solidFill>
                <a:latin typeface="Asap" panose="020B0604020202020204" charset="-93"/>
                <a:ea typeface="+mn-ea"/>
                <a:cs typeface="+mn-cs"/>
              </a:rPr>
              <a:t>mạ</a:t>
            </a:r>
            <a:r>
              <a:rPr lang="vi-VN" sz="1200" kern="1200" dirty="0">
                <a:solidFill>
                  <a:prstClr val="white"/>
                </a:solidFill>
                <a:latin typeface="Asap" panose="020B0604020202020204" charset="-93"/>
                <a:ea typeface="+mn-ea"/>
                <a:cs typeface="+mn-cs"/>
              </a:rPr>
              <a:t>. Phương pháp này giúp vàng bám đều trên bề mặt, mang lại độ bóng đẹp cao cho sản phẩm</a:t>
            </a:r>
            <a:r>
              <a:rPr lang="en-US" sz="1200" kern="1200" dirty="0">
                <a:solidFill>
                  <a:prstClr val="white"/>
                </a:solidFill>
                <a:latin typeface="Asap" panose="020B0604020202020204" charset="-93"/>
                <a:ea typeface="+mn-ea"/>
                <a:cs typeface="+mn-cs"/>
              </a:rPr>
              <a:t> </a:t>
            </a:r>
            <a:endParaRPr lang="vi-VN" sz="1200" kern="1200" dirty="0">
              <a:solidFill>
                <a:prstClr val="white"/>
              </a:solidFill>
              <a:latin typeface="Asap" panose="020B0604020202020204" charset="-93"/>
              <a:ea typeface="+mn-ea"/>
              <a:cs typeface="+mn-cs"/>
            </a:endParaRPr>
          </a:p>
        </p:txBody>
      </p:sp>
      <p:grpSp>
        <p:nvGrpSpPr>
          <p:cNvPr id="9" name="Group 8">
            <a:extLst>
              <a:ext uri="{FF2B5EF4-FFF2-40B4-BE49-F238E27FC236}">
                <a16:creationId xmlns:a16="http://schemas.microsoft.com/office/drawing/2014/main" id="{E75F1347-C997-4F2B-74AD-22B1584F9B5D}"/>
              </a:ext>
            </a:extLst>
          </p:cNvPr>
          <p:cNvGrpSpPr/>
          <p:nvPr/>
        </p:nvGrpSpPr>
        <p:grpSpPr>
          <a:xfrm>
            <a:off x="6758265" y="1315442"/>
            <a:ext cx="2385735" cy="1949416"/>
            <a:chOff x="2658747" y="3748830"/>
            <a:chExt cx="1838465" cy="1448635"/>
          </a:xfrm>
        </p:grpSpPr>
        <p:pic>
          <p:nvPicPr>
            <p:cNvPr id="67" name="Picture 66">
              <a:extLst>
                <a:ext uri="{FF2B5EF4-FFF2-40B4-BE49-F238E27FC236}">
                  <a16:creationId xmlns:a16="http://schemas.microsoft.com/office/drawing/2014/main" id="{F28EA0AF-89BA-4171-089B-C75480022372}"/>
                </a:ext>
              </a:extLst>
            </p:cNvPr>
            <p:cNvPicPr>
              <a:picLocks noChangeAspect="1"/>
            </p:cNvPicPr>
            <p:nvPr/>
          </p:nvPicPr>
          <p:blipFill rotWithShape="1">
            <a:blip r:embed="rId9"/>
            <a:srcRect l="9069" r="2054" b="6625"/>
            <a:stretch/>
          </p:blipFill>
          <p:spPr>
            <a:xfrm>
              <a:off x="2658747" y="3748830"/>
              <a:ext cx="1838465" cy="1448635"/>
            </a:xfrm>
            <a:prstGeom prst="rect">
              <a:avLst/>
            </a:prstGeom>
            <a:effectLst>
              <a:softEdge rad="127000"/>
            </a:effectLst>
          </p:spPr>
        </p:pic>
        <p:sp>
          <p:nvSpPr>
            <p:cNvPr id="72" name="TextBox 71">
              <a:extLst>
                <a:ext uri="{FF2B5EF4-FFF2-40B4-BE49-F238E27FC236}">
                  <a16:creationId xmlns:a16="http://schemas.microsoft.com/office/drawing/2014/main" id="{CFC7EC6C-CA4D-697B-C33F-FF0A76B9AF2D}"/>
                </a:ext>
              </a:extLst>
            </p:cNvPr>
            <p:cNvSpPr txBox="1"/>
            <p:nvPr/>
          </p:nvSpPr>
          <p:spPr>
            <a:xfrm>
              <a:off x="3489447" y="3852610"/>
              <a:ext cx="943934" cy="205841"/>
            </a:xfrm>
            <a:prstGeom prst="rect">
              <a:avLst/>
            </a:prstGeom>
            <a:noFill/>
          </p:spPr>
          <p:txBody>
            <a:bodyPr wrap="square">
              <a:spAutoFit/>
            </a:bodyPr>
            <a:lstStyle/>
            <a:p>
              <a:pPr algn="ctr" defTabSz="244934">
                <a:buClrTx/>
                <a:defRPr/>
              </a:pPr>
              <a:r>
                <a:rPr lang="en-US" sz="1200" i="1" kern="1200" dirty="0" err="1">
                  <a:solidFill>
                    <a:prstClr val="white"/>
                  </a:solidFill>
                  <a:effectLst>
                    <a:glow rad="127000">
                      <a:prstClr val="black"/>
                    </a:glow>
                  </a:effectLst>
                  <a:latin typeface="Asap" panose="020B0604020202020204" charset="-93"/>
                  <a:ea typeface="+mn-ea"/>
                  <a:cs typeface="+mn-cs"/>
                </a:rPr>
                <a:t>Mạ</a:t>
              </a:r>
              <a:r>
                <a:rPr lang="en-US" sz="1200" i="1" kern="1200" dirty="0">
                  <a:solidFill>
                    <a:prstClr val="white"/>
                  </a:solidFill>
                  <a:effectLst>
                    <a:glow rad="127000">
                      <a:prstClr val="black"/>
                    </a:glow>
                  </a:effectLst>
                  <a:latin typeface="Asap" panose="020B0604020202020204" charset="-93"/>
                  <a:ea typeface="+mn-ea"/>
                  <a:cs typeface="+mn-cs"/>
                </a:rPr>
                <a:t> </a:t>
              </a:r>
              <a:r>
                <a:rPr lang="en-US" sz="1200" i="1" kern="1200" dirty="0" err="1">
                  <a:solidFill>
                    <a:prstClr val="white"/>
                  </a:solidFill>
                  <a:effectLst>
                    <a:glow rad="127000">
                      <a:prstClr val="black"/>
                    </a:glow>
                  </a:effectLst>
                  <a:latin typeface="Asap" panose="020B0604020202020204" charset="-93"/>
                  <a:ea typeface="+mn-ea"/>
                  <a:cs typeface="+mn-cs"/>
                </a:rPr>
                <a:t>vàng</a:t>
              </a:r>
              <a:endParaRPr lang="en-US" sz="1200" i="1" kern="1200" dirty="0">
                <a:solidFill>
                  <a:prstClr val="white"/>
                </a:solidFill>
                <a:effectLst>
                  <a:glow rad="127000">
                    <a:prstClr val="black"/>
                  </a:glow>
                </a:effectLst>
                <a:latin typeface="Asap" panose="020B0604020202020204" charset="-93"/>
                <a:ea typeface="+mn-ea"/>
                <a:cs typeface="+mn-cs"/>
              </a:endParaRPr>
            </a:p>
          </p:txBody>
        </p:sp>
      </p:grpSp>
      <p:pic>
        <p:nvPicPr>
          <p:cNvPr id="88" name="Picture 87">
            <a:extLst>
              <a:ext uri="{FF2B5EF4-FFF2-40B4-BE49-F238E27FC236}">
                <a16:creationId xmlns:a16="http://schemas.microsoft.com/office/drawing/2014/main" id="{5238A4D2-6E6D-1E75-3F3F-D43E85D8CB7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77300" y="9631"/>
            <a:ext cx="1890245" cy="1337072"/>
          </a:xfrm>
          <a:prstGeom prst="rect">
            <a:avLst/>
          </a:prstGeom>
          <a:effectLst>
            <a:glow rad="127000">
              <a:srgbClr val="FFFF00"/>
            </a:glow>
          </a:effectLst>
        </p:spPr>
      </p:pic>
    </p:spTree>
    <p:extLst>
      <p:ext uri="{BB962C8B-B14F-4D97-AF65-F5344CB8AC3E}">
        <p14:creationId xmlns:p14="http://schemas.microsoft.com/office/powerpoint/2010/main" val="17684181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07"/>
        <p:cNvGrpSpPr/>
        <p:nvPr/>
      </p:nvGrpSpPr>
      <p:grpSpPr>
        <a:xfrm>
          <a:off x="0" y="0"/>
          <a:ext cx="0" cy="0"/>
          <a:chOff x="0" y="0"/>
          <a:chExt cx="0" cy="0"/>
        </a:xfrm>
      </p:grpSpPr>
      <p:sp>
        <p:nvSpPr>
          <p:cNvPr id="8" name="Google Shape;1810;p48">
            <a:extLst>
              <a:ext uri="{FF2B5EF4-FFF2-40B4-BE49-F238E27FC236}">
                <a16:creationId xmlns:a16="http://schemas.microsoft.com/office/drawing/2014/main" id="{7FD84A1E-E24B-B987-5E5B-B825C439B587}"/>
              </a:ext>
            </a:extLst>
          </p:cNvPr>
          <p:cNvSpPr txBox="1">
            <a:spLocks noGrp="1"/>
          </p:cNvSpPr>
          <p:nvPr>
            <p:ph type="title"/>
          </p:nvPr>
        </p:nvSpPr>
        <p:spPr>
          <a:xfrm>
            <a:off x="2783809" y="3106942"/>
            <a:ext cx="4189419" cy="71170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err="1"/>
              <a:t>Tác</a:t>
            </a:r>
            <a:r>
              <a:rPr lang="en-US" dirty="0"/>
              <a:t> </a:t>
            </a:r>
            <a:r>
              <a:rPr lang="en-US" dirty="0" err="1"/>
              <a:t>Dụng</a:t>
            </a:r>
            <a:r>
              <a:rPr lang="en-US" dirty="0"/>
              <a:t> </a:t>
            </a:r>
            <a:r>
              <a:rPr lang="en-US" dirty="0" err="1"/>
              <a:t>Sinh</a:t>
            </a:r>
            <a:r>
              <a:rPr lang="en-US" dirty="0"/>
              <a:t> </a:t>
            </a:r>
            <a:r>
              <a:rPr lang="en-US" dirty="0" err="1"/>
              <a:t>Lí</a:t>
            </a:r>
            <a:endParaRPr lang="en-US" dirty="0"/>
          </a:p>
        </p:txBody>
      </p:sp>
      <p:sp>
        <p:nvSpPr>
          <p:cNvPr id="9" name="Google Shape;1817;p48">
            <a:extLst>
              <a:ext uri="{FF2B5EF4-FFF2-40B4-BE49-F238E27FC236}">
                <a16:creationId xmlns:a16="http://schemas.microsoft.com/office/drawing/2014/main" id="{9BEB3955-B4A4-CEDA-5257-9001D63B7138}"/>
              </a:ext>
            </a:extLst>
          </p:cNvPr>
          <p:cNvSpPr txBox="1"/>
          <p:nvPr/>
        </p:nvSpPr>
        <p:spPr>
          <a:xfrm>
            <a:off x="1736205" y="3094519"/>
            <a:ext cx="1336929" cy="841800"/>
          </a:xfrm>
          <a:prstGeom prst="rect">
            <a:avLst/>
          </a:prstGeom>
          <a:noFill/>
          <a:ln>
            <a:noFill/>
          </a:ln>
          <a:effectLst>
            <a:glow rad="228600">
              <a:schemeClr val="accent1">
                <a:satMod val="175000"/>
                <a:alpha val="40000"/>
              </a:schemeClr>
            </a:glow>
          </a:effectLst>
        </p:spPr>
        <p:txBody>
          <a:bodyPr spcFirstLastPara="1" wrap="square" lIns="91425" tIns="0"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dirty="0">
                <a:ln>
                  <a:noFill/>
                </a:ln>
                <a:solidFill>
                  <a:srgbClr val="FFFFFF"/>
                </a:solidFill>
                <a:effectLst>
                  <a:glow rad="139700">
                    <a:srgbClr val="FFBE3E">
                      <a:satMod val="175000"/>
                      <a:alpha val="40000"/>
                    </a:srgbClr>
                  </a:glow>
                </a:effectLst>
                <a:uLnTx/>
                <a:uFillTx/>
                <a:latin typeface="Roboto"/>
                <a:ea typeface="Roboto"/>
                <a:cs typeface="Roboto"/>
                <a:sym typeface="Roboto"/>
              </a:rPr>
              <a:t>04</a:t>
            </a:r>
            <a:endParaRPr kumimoji="0" sz="6600" b="1" i="0" u="none" strike="noStrike" kern="0" cap="none" spc="0" normalizeH="0" baseline="0" noProof="0" dirty="0">
              <a:ln>
                <a:noFill/>
              </a:ln>
              <a:solidFill>
                <a:srgbClr val="FFFFFF"/>
              </a:solidFill>
              <a:effectLst>
                <a:glow rad="139700">
                  <a:srgbClr val="FFBE3E">
                    <a:satMod val="175000"/>
                    <a:alpha val="40000"/>
                  </a:srgbClr>
                </a:glow>
              </a:effectLst>
              <a:uLnTx/>
              <a:uFillTx/>
              <a:latin typeface="Roboto"/>
              <a:ea typeface="Roboto"/>
              <a:cs typeface="Roboto"/>
              <a:sym typeface="Roboto"/>
            </a:endParaRPr>
          </a:p>
        </p:txBody>
      </p:sp>
      <p:grpSp>
        <p:nvGrpSpPr>
          <p:cNvPr id="5" name="Group 4">
            <a:extLst>
              <a:ext uri="{FF2B5EF4-FFF2-40B4-BE49-F238E27FC236}">
                <a16:creationId xmlns:a16="http://schemas.microsoft.com/office/drawing/2014/main" id="{24D8CA02-D735-094E-9F2F-4A47E8EA209C}"/>
              </a:ext>
            </a:extLst>
          </p:cNvPr>
          <p:cNvGrpSpPr/>
          <p:nvPr/>
        </p:nvGrpSpPr>
        <p:grpSpPr>
          <a:xfrm>
            <a:off x="3689940" y="1075192"/>
            <a:ext cx="1764120" cy="1764120"/>
            <a:chOff x="6636466" y="3354908"/>
            <a:chExt cx="907756" cy="907756"/>
          </a:xfrm>
        </p:grpSpPr>
        <p:sp>
          <p:nvSpPr>
            <p:cNvPr id="6" name="Oval 5">
              <a:extLst>
                <a:ext uri="{FF2B5EF4-FFF2-40B4-BE49-F238E27FC236}">
                  <a16:creationId xmlns:a16="http://schemas.microsoft.com/office/drawing/2014/main" id="{FA0DCFD7-CE08-ED1B-384B-12E2138E5427}"/>
                </a:ext>
              </a:extLst>
            </p:cNvPr>
            <p:cNvSpPr/>
            <p:nvPr/>
          </p:nvSpPr>
          <p:spPr>
            <a:xfrm>
              <a:off x="6636466" y="3354908"/>
              <a:ext cx="907756" cy="907756"/>
            </a:xfrm>
            <a:prstGeom prst="ellipse">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7" name="Picture 6">
              <a:extLst>
                <a:ext uri="{FF2B5EF4-FFF2-40B4-BE49-F238E27FC236}">
                  <a16:creationId xmlns:a16="http://schemas.microsoft.com/office/drawing/2014/main" id="{FECA036C-8BCE-E00E-0241-6CD79EB25354}"/>
                </a:ext>
              </a:extLst>
            </p:cNvPr>
            <p:cNvPicPr>
              <a:picLocks noChangeAspect="1"/>
            </p:cNvPicPr>
            <p:nvPr/>
          </p:nvPicPr>
          <p:blipFill>
            <a:blip r:embed="rId3"/>
            <a:stretch>
              <a:fillRect/>
            </a:stretch>
          </p:blipFill>
          <p:spPr>
            <a:xfrm>
              <a:off x="6723257" y="3441699"/>
              <a:ext cx="734174" cy="734174"/>
            </a:xfrm>
            <a:prstGeom prst="rect">
              <a:avLst/>
            </a:prstGeom>
          </p:spPr>
        </p:pic>
      </p:grpSp>
    </p:spTree>
    <p:extLst>
      <p:ext uri="{BB962C8B-B14F-4D97-AF65-F5344CB8AC3E}">
        <p14:creationId xmlns:p14="http://schemas.microsoft.com/office/powerpoint/2010/main" val="32987160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7" name="Rectangle: Single Corner Snipped 6">
            <a:extLst>
              <a:ext uri="{FF2B5EF4-FFF2-40B4-BE49-F238E27FC236}">
                <a16:creationId xmlns:a16="http://schemas.microsoft.com/office/drawing/2014/main" id="{8812B3ED-6D93-CD7A-94F9-E40589C5DFF5}"/>
              </a:ext>
            </a:extLst>
          </p:cNvPr>
          <p:cNvSpPr/>
          <p:nvPr/>
        </p:nvSpPr>
        <p:spPr>
          <a:xfrm flipH="1">
            <a:off x="7707085" y="4976210"/>
            <a:ext cx="293915" cy="171450"/>
          </a:xfrm>
          <a:prstGeom prst="snip1Rect">
            <a:avLst>
              <a:gd name="adj" fmla="val 5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34">
              <a:buClrTx/>
              <a:defRPr/>
            </a:pPr>
            <a:r>
              <a:rPr lang="en-US" sz="643" b="1" kern="1200">
                <a:solidFill>
                  <a:prstClr val="white"/>
                </a:solidFill>
                <a:latin typeface="Open Sans" panose="020B0606030504020204" pitchFamily="34" charset="0"/>
                <a:ea typeface="Open Sans" panose="020B0606030504020204" pitchFamily="34" charset="0"/>
                <a:cs typeface="Open Sans" panose="020B0606030504020204" pitchFamily="34" charset="0"/>
              </a:rPr>
              <a:t>6</a:t>
            </a:r>
          </a:p>
        </p:txBody>
      </p:sp>
      <p:pic>
        <p:nvPicPr>
          <p:cNvPr id="64" name="Picture 63">
            <a:extLst>
              <a:ext uri="{FF2B5EF4-FFF2-40B4-BE49-F238E27FC236}">
                <a16:creationId xmlns:a16="http://schemas.microsoft.com/office/drawing/2014/main" id="{2F1CB592-DFF5-9A17-289D-8CBD1FD35B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64" y="503341"/>
            <a:ext cx="3006201" cy="2005564"/>
          </a:xfrm>
          <a:prstGeom prst="rect">
            <a:avLst/>
          </a:prstGeom>
          <a:effectLst>
            <a:softEdge rad="101600"/>
          </a:effectLst>
        </p:spPr>
      </p:pic>
      <p:sp>
        <p:nvSpPr>
          <p:cNvPr id="65" name="TextBox 64">
            <a:extLst>
              <a:ext uri="{FF2B5EF4-FFF2-40B4-BE49-F238E27FC236}">
                <a16:creationId xmlns:a16="http://schemas.microsoft.com/office/drawing/2014/main" id="{F30139BC-73B8-FDEA-8527-432EF176ED4D}"/>
              </a:ext>
            </a:extLst>
          </p:cNvPr>
          <p:cNvSpPr txBox="1"/>
          <p:nvPr/>
        </p:nvSpPr>
        <p:spPr>
          <a:xfrm>
            <a:off x="2964729" y="234383"/>
            <a:ext cx="4527988" cy="1054953"/>
          </a:xfrm>
          <a:prstGeom prst="roundRect">
            <a:avLst>
              <a:gd name="adj" fmla="val 7119"/>
            </a:avLst>
          </a:prstGeom>
          <a:solidFill>
            <a:schemeClr val="tx1">
              <a:alpha val="75000"/>
            </a:schemeClr>
          </a:solidFill>
        </p:spPr>
        <p:txBody>
          <a:bodyPr wrap="square">
            <a:spAutoFit/>
          </a:bodyPr>
          <a:lstStyle>
            <a:defPPr marR="0" lvl="0" algn="l" rtl="0">
              <a:lnSpc>
                <a:spcPct val="100000"/>
              </a:lnSpc>
              <a:spcBef>
                <a:spcPts val="0"/>
              </a:spcBef>
              <a:spcAft>
                <a:spcPts val="0"/>
              </a:spcAft>
              <a:defRPr/>
            </a:defPPr>
            <a:lvl1pPr defTabSz="244934">
              <a:buClrTx/>
              <a:defRPr sz="1200" kern="1200">
                <a:solidFill>
                  <a:prstClr val="white"/>
                </a:solidFill>
                <a:latin typeface="Asap" panose="020B0604020202020204" charset="-93"/>
                <a:ea typeface="+mn-ea"/>
                <a:cs typeface="+mn-cs"/>
              </a:defRPr>
            </a:lvl1pPr>
          </a:lstStyle>
          <a:p>
            <a:r>
              <a:rPr lang="en-US" dirty="0" err="1"/>
              <a:t>Điện</a:t>
            </a:r>
            <a:r>
              <a:rPr lang="en-US" dirty="0"/>
              <a:t> </a:t>
            </a:r>
            <a:r>
              <a:rPr lang="en-US" dirty="0" err="1"/>
              <a:t>giật</a:t>
            </a:r>
            <a:r>
              <a:rPr lang="en-US" dirty="0"/>
              <a:t>: </a:t>
            </a:r>
            <a:r>
              <a:rPr lang="vi-VN" dirty="0"/>
              <a:t>Tổn thương do điện là những tổn thương do dòng điện đi xuyên qua cơ thể. </a:t>
            </a:r>
            <a:endParaRPr lang="en-US" dirty="0"/>
          </a:p>
          <a:p>
            <a:r>
              <a:rPr lang="vi-VN" dirty="0"/>
              <a:t>Các triệu chứng bao gồm bỏng da, tổn thương các cơ quan nội tạng và các mô mềm khác đến rối loạn nhịp tim và ngừng thở</a:t>
            </a:r>
            <a:r>
              <a:rPr lang="en-US" dirty="0"/>
              <a:t>, </a:t>
            </a:r>
            <a:r>
              <a:rPr lang="en-US" dirty="0" err="1"/>
              <a:t>tử</a:t>
            </a:r>
            <a:r>
              <a:rPr lang="en-US" dirty="0"/>
              <a:t> </a:t>
            </a:r>
            <a:r>
              <a:rPr lang="en-US" dirty="0" err="1"/>
              <a:t>vong</a:t>
            </a:r>
            <a:r>
              <a:rPr lang="en-US" dirty="0"/>
              <a:t>, </a:t>
            </a:r>
            <a:r>
              <a:rPr lang="en-US" dirty="0" err="1"/>
              <a:t>lâu</a:t>
            </a:r>
            <a:r>
              <a:rPr lang="en-US" dirty="0"/>
              <a:t> </a:t>
            </a:r>
            <a:r>
              <a:rPr lang="en-US" dirty="0" err="1"/>
              <a:t>dài</a:t>
            </a:r>
            <a:r>
              <a:rPr lang="en-US" dirty="0"/>
              <a:t>: </a:t>
            </a:r>
            <a:r>
              <a:rPr lang="en-US" dirty="0" err="1"/>
              <a:t>tổn</a:t>
            </a:r>
            <a:r>
              <a:rPr lang="en-US" dirty="0"/>
              <a:t> </a:t>
            </a:r>
            <a:r>
              <a:rPr lang="en-US" dirty="0" err="1"/>
              <a:t>thương</a:t>
            </a:r>
            <a:r>
              <a:rPr lang="en-US" dirty="0"/>
              <a:t> </a:t>
            </a:r>
            <a:r>
              <a:rPr lang="en-US" dirty="0" err="1"/>
              <a:t>thần</a:t>
            </a:r>
            <a:r>
              <a:rPr lang="en-US" dirty="0"/>
              <a:t> </a:t>
            </a:r>
            <a:r>
              <a:rPr lang="en-US" dirty="0" err="1"/>
              <a:t>kinh</a:t>
            </a:r>
            <a:r>
              <a:rPr lang="en-US" dirty="0"/>
              <a:t>, </a:t>
            </a:r>
            <a:r>
              <a:rPr lang="en-US" dirty="0" err="1"/>
              <a:t>cắt</a:t>
            </a:r>
            <a:r>
              <a:rPr lang="en-US" dirty="0"/>
              <a:t> </a:t>
            </a:r>
            <a:r>
              <a:rPr lang="en-US" dirty="0" err="1"/>
              <a:t>cụt</a:t>
            </a:r>
            <a:r>
              <a:rPr lang="en-US" dirty="0"/>
              <a:t> chi, …</a:t>
            </a:r>
          </a:p>
        </p:txBody>
      </p:sp>
      <p:pic>
        <p:nvPicPr>
          <p:cNvPr id="70" name="Picture 69">
            <a:extLst>
              <a:ext uri="{FF2B5EF4-FFF2-40B4-BE49-F238E27FC236}">
                <a16:creationId xmlns:a16="http://schemas.microsoft.com/office/drawing/2014/main" id="{2CFE9D7E-600D-CD28-4613-8E1C7EF9BD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449" r="12070"/>
          <a:stretch/>
        </p:blipFill>
        <p:spPr>
          <a:xfrm>
            <a:off x="7417379" y="143815"/>
            <a:ext cx="1617418" cy="2034959"/>
          </a:xfrm>
          <a:prstGeom prst="rect">
            <a:avLst/>
          </a:prstGeom>
          <a:effectLst>
            <a:softEdge rad="63500"/>
          </a:effectLst>
        </p:spPr>
      </p:pic>
      <p:sp>
        <p:nvSpPr>
          <p:cNvPr id="71" name="TextBox 70">
            <a:extLst>
              <a:ext uri="{FF2B5EF4-FFF2-40B4-BE49-F238E27FC236}">
                <a16:creationId xmlns:a16="http://schemas.microsoft.com/office/drawing/2014/main" id="{9E16A95F-2D08-D228-572B-4B48704D6493}"/>
              </a:ext>
            </a:extLst>
          </p:cNvPr>
          <p:cNvSpPr txBox="1"/>
          <p:nvPr/>
        </p:nvSpPr>
        <p:spPr>
          <a:xfrm>
            <a:off x="109201" y="2508905"/>
            <a:ext cx="2855525" cy="1054953"/>
          </a:xfrm>
          <a:prstGeom prst="roundRect">
            <a:avLst>
              <a:gd name="adj" fmla="val 7119"/>
            </a:avLst>
          </a:prstGeom>
          <a:solidFill>
            <a:schemeClr val="tx1">
              <a:alpha val="75000"/>
            </a:schemeClr>
          </a:solidFill>
        </p:spPr>
        <p:txBody>
          <a:bodyPr wrap="square">
            <a:spAutoFit/>
          </a:bodyPr>
          <a:lstStyle>
            <a:defPPr marR="0" lvl="0" algn="l" rtl="0">
              <a:lnSpc>
                <a:spcPct val="100000"/>
              </a:lnSpc>
              <a:spcBef>
                <a:spcPts val="0"/>
              </a:spcBef>
              <a:spcAft>
                <a:spcPts val="0"/>
              </a:spcAft>
            </a:defPPr>
            <a:lvl1pPr defTabSz="244934">
              <a:buClrTx/>
              <a:defRPr sz="1200" kern="1200">
                <a:solidFill>
                  <a:prstClr val="white"/>
                </a:solidFill>
                <a:latin typeface="Asap" panose="020B0604020202020204" charset="-93"/>
                <a:ea typeface="+mn-ea"/>
                <a:cs typeface="+mn-cs"/>
              </a:defRPr>
            </a:lvl1pPr>
          </a:lstStyle>
          <a:p>
            <a:r>
              <a:rPr lang="vi-VN" dirty="0"/>
              <a:t>Nguyên nhân điện giật thường do :</a:t>
            </a:r>
          </a:p>
          <a:p>
            <a:r>
              <a:rPr lang="en-US" dirty="0"/>
              <a:t>    + </a:t>
            </a:r>
            <a:r>
              <a:rPr lang="vi-VN" dirty="0"/>
              <a:t>Sơ ý chạm vào ổ điện</a:t>
            </a:r>
          </a:p>
          <a:p>
            <a:r>
              <a:rPr lang="en-US" dirty="0"/>
              <a:t>    + </a:t>
            </a:r>
            <a:r>
              <a:rPr lang="vi-VN" dirty="0"/>
              <a:t>Do chạm vào dây điện bị hở</a:t>
            </a:r>
          </a:p>
          <a:p>
            <a:r>
              <a:rPr lang="en-US" dirty="0"/>
              <a:t>    + </a:t>
            </a:r>
            <a:r>
              <a:rPr lang="vi-VN" dirty="0"/>
              <a:t>Do chập điện</a:t>
            </a:r>
          </a:p>
          <a:p>
            <a:r>
              <a:rPr lang="en-US" dirty="0"/>
              <a:t>    + </a:t>
            </a:r>
            <a:r>
              <a:rPr lang="vi-VN" dirty="0"/>
              <a:t>Do trụ điện ngã đổ do mưa bảo.</a:t>
            </a:r>
          </a:p>
        </p:txBody>
      </p:sp>
      <p:pic>
        <p:nvPicPr>
          <p:cNvPr id="76" name="Picture 75">
            <a:extLst>
              <a:ext uri="{FF2B5EF4-FFF2-40B4-BE49-F238E27FC236}">
                <a16:creationId xmlns:a16="http://schemas.microsoft.com/office/drawing/2014/main" id="{4787FDEE-B8CF-772B-D1F0-180AA5C94A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82523" y="2170320"/>
            <a:ext cx="3001899" cy="2000015"/>
          </a:xfrm>
          <a:prstGeom prst="rect">
            <a:avLst/>
          </a:prstGeom>
          <a:effectLst>
            <a:softEdge rad="63500"/>
          </a:effectLst>
        </p:spPr>
      </p:pic>
      <p:sp>
        <p:nvSpPr>
          <p:cNvPr id="77" name="TextBox 76">
            <a:extLst>
              <a:ext uri="{FF2B5EF4-FFF2-40B4-BE49-F238E27FC236}">
                <a16:creationId xmlns:a16="http://schemas.microsoft.com/office/drawing/2014/main" id="{87D191D3-31FE-1ABF-94A0-3E60FEF34469}"/>
              </a:ext>
            </a:extLst>
          </p:cNvPr>
          <p:cNvSpPr txBox="1"/>
          <p:nvPr/>
        </p:nvSpPr>
        <p:spPr>
          <a:xfrm>
            <a:off x="2964727" y="1476500"/>
            <a:ext cx="4527990" cy="671334"/>
          </a:xfrm>
          <a:prstGeom prst="roundRect">
            <a:avLst>
              <a:gd name="adj" fmla="val 7119"/>
            </a:avLst>
          </a:prstGeom>
          <a:solidFill>
            <a:schemeClr val="tx1">
              <a:alpha val="75000"/>
            </a:schemeClr>
          </a:solidFill>
        </p:spPr>
        <p:txBody>
          <a:bodyPr wrap="square">
            <a:spAutoFit/>
          </a:bodyPr>
          <a:lstStyle>
            <a:defPPr marR="0" lvl="0" algn="l" rtl="0">
              <a:lnSpc>
                <a:spcPct val="100000"/>
              </a:lnSpc>
              <a:spcBef>
                <a:spcPts val="0"/>
              </a:spcBef>
              <a:spcAft>
                <a:spcPts val="0"/>
              </a:spcAft>
              <a:defRPr/>
            </a:defPPr>
            <a:lvl1pPr defTabSz="244934">
              <a:buClrTx/>
              <a:defRPr sz="1200" kern="1200">
                <a:solidFill>
                  <a:prstClr val="white"/>
                </a:solidFill>
                <a:latin typeface="Asap" panose="020B0604020202020204" charset="-93"/>
                <a:ea typeface="+mn-ea"/>
                <a:cs typeface="+mn-cs"/>
              </a:defRPr>
            </a:lvl1pPr>
          </a:lstStyle>
          <a:p>
            <a:r>
              <a:rPr lang="en-US" dirty="0" err="1"/>
              <a:t>Xử</a:t>
            </a:r>
            <a:r>
              <a:rPr lang="en-US" dirty="0"/>
              <a:t> </a:t>
            </a:r>
            <a:r>
              <a:rPr lang="en-US" dirty="0" err="1"/>
              <a:t>lý</a:t>
            </a:r>
            <a:r>
              <a:rPr lang="en-US" dirty="0"/>
              <a:t>: </a:t>
            </a:r>
            <a:r>
              <a:rPr lang="en-US" dirty="0" err="1"/>
              <a:t>Tác</a:t>
            </a:r>
            <a:r>
              <a:rPr lang="en-US" dirty="0"/>
              <a:t> </a:t>
            </a:r>
            <a:r>
              <a:rPr lang="en-US" dirty="0" err="1"/>
              <a:t>bệnh</a:t>
            </a:r>
            <a:r>
              <a:rPr lang="en-US" dirty="0"/>
              <a:t> </a:t>
            </a:r>
            <a:r>
              <a:rPr lang="en-US" dirty="0" err="1"/>
              <a:t>nhên</a:t>
            </a:r>
            <a:r>
              <a:rPr lang="en-US" dirty="0"/>
              <a:t> </a:t>
            </a:r>
            <a:r>
              <a:rPr lang="en-US" dirty="0" err="1"/>
              <a:t>khỏi</a:t>
            </a:r>
            <a:r>
              <a:rPr lang="en-US" dirty="0"/>
              <a:t> </a:t>
            </a:r>
            <a:r>
              <a:rPr lang="en-US" dirty="0" err="1"/>
              <a:t>khu</a:t>
            </a:r>
            <a:r>
              <a:rPr lang="en-US" dirty="0"/>
              <a:t> </a:t>
            </a:r>
            <a:r>
              <a:rPr lang="en-US" dirty="0" err="1"/>
              <a:t>vực</a:t>
            </a:r>
            <a:r>
              <a:rPr lang="en-US" dirty="0"/>
              <a:t> </a:t>
            </a:r>
            <a:r>
              <a:rPr lang="en-US" dirty="0" err="1"/>
              <a:t>nguy</a:t>
            </a:r>
            <a:r>
              <a:rPr lang="en-US" dirty="0"/>
              <a:t> </a:t>
            </a:r>
            <a:r>
              <a:rPr lang="en-US" dirty="0" err="1"/>
              <a:t>hiểm</a:t>
            </a:r>
            <a:r>
              <a:rPr lang="en-US" dirty="0"/>
              <a:t>. </a:t>
            </a:r>
            <a:r>
              <a:rPr lang="en-US" dirty="0" err="1"/>
              <a:t>Tự</a:t>
            </a:r>
            <a:r>
              <a:rPr lang="en-US" dirty="0"/>
              <a:t> </a:t>
            </a:r>
            <a:r>
              <a:rPr lang="en-US" dirty="0" err="1"/>
              <a:t>bảo</a:t>
            </a:r>
            <a:r>
              <a:rPr lang="en-US" dirty="0"/>
              <a:t> </a:t>
            </a:r>
            <a:r>
              <a:rPr lang="en-US" dirty="0" err="1"/>
              <a:t>vệ</a:t>
            </a:r>
            <a:r>
              <a:rPr lang="en-US" dirty="0"/>
              <a:t> </a:t>
            </a:r>
            <a:r>
              <a:rPr lang="en-US" dirty="0" err="1"/>
              <a:t>bản</a:t>
            </a:r>
            <a:r>
              <a:rPr lang="en-US" dirty="0"/>
              <a:t> </a:t>
            </a:r>
            <a:r>
              <a:rPr lang="en-US" dirty="0" err="1"/>
              <a:t>thân</a:t>
            </a:r>
            <a:r>
              <a:rPr lang="en-US" dirty="0"/>
              <a:t>. </a:t>
            </a:r>
            <a:r>
              <a:rPr lang="en-US" dirty="0" err="1"/>
              <a:t>Giữ</a:t>
            </a:r>
            <a:r>
              <a:rPr lang="en-US" dirty="0"/>
              <a:t> </a:t>
            </a:r>
            <a:r>
              <a:rPr lang="en-US" dirty="0" err="1"/>
              <a:t>bệnh</a:t>
            </a:r>
            <a:r>
              <a:rPr lang="en-US" dirty="0"/>
              <a:t> </a:t>
            </a:r>
            <a:r>
              <a:rPr lang="en-US" dirty="0" err="1"/>
              <a:t>nhân</a:t>
            </a:r>
            <a:r>
              <a:rPr lang="en-US" dirty="0"/>
              <a:t> </a:t>
            </a:r>
            <a:r>
              <a:rPr lang="en-US" dirty="0" err="1"/>
              <a:t>tỉnh</a:t>
            </a:r>
            <a:r>
              <a:rPr lang="en-US" dirty="0"/>
              <a:t> </a:t>
            </a:r>
            <a:r>
              <a:rPr lang="en-US" dirty="0" err="1"/>
              <a:t>táo</a:t>
            </a:r>
            <a:r>
              <a:rPr lang="en-US" dirty="0"/>
              <a:t>, </a:t>
            </a:r>
            <a:r>
              <a:rPr lang="en-US" dirty="0" err="1"/>
              <a:t>thở</a:t>
            </a:r>
            <a:r>
              <a:rPr lang="en-US" dirty="0"/>
              <a:t> </a:t>
            </a:r>
            <a:r>
              <a:rPr lang="en-US" dirty="0" err="1"/>
              <a:t>thông</a:t>
            </a:r>
            <a:r>
              <a:rPr lang="en-US" dirty="0"/>
              <a:t> </a:t>
            </a:r>
            <a:r>
              <a:rPr lang="en-US" dirty="0" err="1"/>
              <a:t>thoáng</a:t>
            </a:r>
            <a:r>
              <a:rPr lang="en-US" dirty="0"/>
              <a:t>, </a:t>
            </a:r>
            <a:r>
              <a:rPr lang="en-US" dirty="0" err="1"/>
              <a:t>hô</a:t>
            </a:r>
            <a:r>
              <a:rPr lang="en-US" dirty="0"/>
              <a:t> </a:t>
            </a:r>
            <a:r>
              <a:rPr lang="en-US" dirty="0" err="1"/>
              <a:t>hấp</a:t>
            </a:r>
            <a:r>
              <a:rPr lang="en-US" dirty="0"/>
              <a:t> </a:t>
            </a:r>
            <a:r>
              <a:rPr lang="en-US" dirty="0" err="1"/>
              <a:t>nhân</a:t>
            </a:r>
            <a:r>
              <a:rPr lang="en-US" dirty="0"/>
              <a:t> </a:t>
            </a:r>
            <a:r>
              <a:rPr lang="en-US" dirty="0" err="1"/>
              <a:t>tạo</a:t>
            </a:r>
            <a:r>
              <a:rPr lang="en-US" dirty="0"/>
              <a:t>, </a:t>
            </a:r>
            <a:r>
              <a:rPr lang="en-US" dirty="0" err="1"/>
              <a:t>giữa</a:t>
            </a:r>
            <a:r>
              <a:rPr lang="en-US" dirty="0"/>
              <a:t> </a:t>
            </a:r>
            <a:r>
              <a:rPr lang="en-US" dirty="0" err="1"/>
              <a:t>ấm</a:t>
            </a:r>
            <a:r>
              <a:rPr lang="en-US" dirty="0"/>
              <a:t> </a:t>
            </a:r>
            <a:r>
              <a:rPr lang="en-US" dirty="0" err="1"/>
              <a:t>cho</a:t>
            </a:r>
            <a:r>
              <a:rPr lang="en-US" dirty="0"/>
              <a:t> </a:t>
            </a:r>
            <a:r>
              <a:rPr lang="en-US" dirty="0" err="1"/>
              <a:t>nạn</a:t>
            </a:r>
            <a:r>
              <a:rPr lang="en-US" dirty="0"/>
              <a:t> </a:t>
            </a:r>
            <a:r>
              <a:rPr lang="en-US" dirty="0" err="1"/>
              <a:t>nhân</a:t>
            </a:r>
            <a:r>
              <a:rPr lang="en-US" dirty="0"/>
              <a:t>. </a:t>
            </a:r>
            <a:r>
              <a:rPr lang="en-US" dirty="0" err="1"/>
              <a:t>Đưa</a:t>
            </a:r>
            <a:r>
              <a:rPr lang="en-US" dirty="0"/>
              <a:t> </a:t>
            </a:r>
            <a:r>
              <a:rPr lang="en-US" dirty="0" err="1"/>
              <a:t>bệnh</a:t>
            </a:r>
            <a:r>
              <a:rPr lang="en-US" dirty="0"/>
              <a:t> </a:t>
            </a:r>
            <a:r>
              <a:rPr lang="en-US" dirty="0" err="1"/>
              <a:t>nhân</a:t>
            </a:r>
            <a:r>
              <a:rPr lang="en-US" dirty="0"/>
              <a:t> </a:t>
            </a:r>
            <a:r>
              <a:rPr lang="en-US" dirty="0" err="1"/>
              <a:t>đến</a:t>
            </a:r>
            <a:r>
              <a:rPr lang="en-US" dirty="0"/>
              <a:t> </a:t>
            </a:r>
            <a:r>
              <a:rPr lang="en-US" dirty="0" err="1"/>
              <a:t>cơ</a:t>
            </a:r>
            <a:r>
              <a:rPr lang="en-US" dirty="0"/>
              <a:t> </a:t>
            </a:r>
            <a:r>
              <a:rPr lang="en-US" dirty="0" err="1"/>
              <a:t>sở</a:t>
            </a:r>
            <a:r>
              <a:rPr lang="en-US" dirty="0"/>
              <a:t> y </a:t>
            </a:r>
            <a:r>
              <a:rPr lang="en-US" dirty="0" err="1"/>
              <a:t>tế</a:t>
            </a:r>
            <a:r>
              <a:rPr lang="en-US" dirty="0"/>
              <a:t> </a:t>
            </a:r>
            <a:r>
              <a:rPr lang="en-US" dirty="0" err="1"/>
              <a:t>ngay</a:t>
            </a:r>
            <a:endParaRPr lang="vi-VN" dirty="0"/>
          </a:p>
        </p:txBody>
      </p:sp>
      <p:sp>
        <p:nvSpPr>
          <p:cNvPr id="82" name="TextBox 81">
            <a:extLst>
              <a:ext uri="{FF2B5EF4-FFF2-40B4-BE49-F238E27FC236}">
                <a16:creationId xmlns:a16="http://schemas.microsoft.com/office/drawing/2014/main" id="{EE2E436B-8742-0D63-5496-505B24A8366F}"/>
              </a:ext>
            </a:extLst>
          </p:cNvPr>
          <p:cNvSpPr txBox="1"/>
          <p:nvPr/>
        </p:nvSpPr>
        <p:spPr>
          <a:xfrm>
            <a:off x="117696" y="4209729"/>
            <a:ext cx="9009621" cy="671334"/>
          </a:xfrm>
          <a:prstGeom prst="roundRect">
            <a:avLst>
              <a:gd name="adj" fmla="val 7119"/>
            </a:avLst>
          </a:prstGeom>
          <a:solidFill>
            <a:schemeClr val="tx1">
              <a:alpha val="75000"/>
            </a:schemeClr>
          </a:solidFill>
        </p:spPr>
        <p:txBody>
          <a:bodyPr wrap="square">
            <a:spAutoFit/>
          </a:bodyPr>
          <a:lstStyle>
            <a:defPPr marR="0" lvl="0" algn="l" rtl="0">
              <a:lnSpc>
                <a:spcPct val="100000"/>
              </a:lnSpc>
              <a:spcBef>
                <a:spcPts val="0"/>
              </a:spcBef>
              <a:spcAft>
                <a:spcPts val="0"/>
              </a:spcAft>
              <a:defRPr/>
            </a:defPPr>
            <a:lvl1pPr defTabSz="244934">
              <a:buClrTx/>
              <a:defRPr sz="1200" kern="1200">
                <a:solidFill>
                  <a:prstClr val="white"/>
                </a:solidFill>
                <a:latin typeface="Asap" panose="020B0604020202020204" charset="-93"/>
                <a:ea typeface="+mn-ea"/>
                <a:cs typeface="+mn-cs"/>
              </a:defRPr>
            </a:lvl1pPr>
          </a:lstStyle>
          <a:p>
            <a:r>
              <a:rPr lang="vi-VN" dirty="0"/>
              <a:t>Sốc điện ngoài lồng ngực trong cấp cứu là phương pháp sử dụng năng lượng điện thế lớn trong thời gian rất ngắn (0,03 - 0,10 giây) phóng qua tim làm khử cực toàn bộ cơ tim để khôi phục lại nhịp tim bình thường. Dập tắt các rối loạn nhịp </a:t>
            </a:r>
            <a:r>
              <a:rPr lang="en-US" dirty="0" err="1"/>
              <a:t>bất</a:t>
            </a:r>
            <a:r>
              <a:rPr lang="en-US" dirty="0"/>
              <a:t> </a:t>
            </a:r>
            <a:r>
              <a:rPr lang="en-US" dirty="0" err="1"/>
              <a:t>thường</a:t>
            </a:r>
            <a:r>
              <a:rPr lang="en-US" dirty="0"/>
              <a:t> </a:t>
            </a:r>
            <a:r>
              <a:rPr lang="en-US" dirty="0" err="1"/>
              <a:t>của</a:t>
            </a:r>
            <a:r>
              <a:rPr lang="en-US" dirty="0"/>
              <a:t> </a:t>
            </a:r>
            <a:r>
              <a:rPr lang="en-US" dirty="0" err="1"/>
              <a:t>tim</a:t>
            </a:r>
            <a:r>
              <a:rPr lang="en-US" dirty="0"/>
              <a:t>, </a:t>
            </a:r>
            <a:r>
              <a:rPr lang="en-US" dirty="0" err="1"/>
              <a:t>giúp</a:t>
            </a:r>
            <a:r>
              <a:rPr lang="en-US" dirty="0"/>
              <a:t> </a:t>
            </a:r>
            <a:r>
              <a:rPr lang="en-US" dirty="0" err="1"/>
              <a:t>tim</a:t>
            </a:r>
            <a:r>
              <a:rPr lang="en-US" dirty="0"/>
              <a:t> </a:t>
            </a:r>
            <a:r>
              <a:rPr lang="en-US" dirty="0" err="1"/>
              <a:t>trở</a:t>
            </a:r>
            <a:r>
              <a:rPr lang="en-US" dirty="0"/>
              <a:t> </a:t>
            </a:r>
            <a:r>
              <a:rPr lang="en-US" dirty="0" err="1"/>
              <a:t>lại</a:t>
            </a:r>
            <a:r>
              <a:rPr lang="en-US" dirty="0"/>
              <a:t> </a:t>
            </a:r>
            <a:r>
              <a:rPr lang="en-US" dirty="0" err="1"/>
              <a:t>quá</a:t>
            </a:r>
            <a:r>
              <a:rPr lang="en-US" dirty="0"/>
              <a:t> </a:t>
            </a:r>
            <a:r>
              <a:rPr lang="en-US" dirty="0" err="1"/>
              <a:t>trình</a:t>
            </a:r>
            <a:r>
              <a:rPr lang="en-US" dirty="0"/>
              <a:t> </a:t>
            </a:r>
            <a:r>
              <a:rPr lang="en-US" dirty="0" err="1"/>
              <a:t>đập</a:t>
            </a:r>
            <a:r>
              <a:rPr lang="en-US" dirty="0"/>
              <a:t> </a:t>
            </a:r>
            <a:r>
              <a:rPr lang="en-US" dirty="0" err="1"/>
              <a:t>đúng</a:t>
            </a:r>
            <a:r>
              <a:rPr lang="en-US" dirty="0"/>
              <a:t> </a:t>
            </a:r>
            <a:r>
              <a:rPr lang="en-US" dirty="0" err="1"/>
              <a:t>của</a:t>
            </a:r>
            <a:r>
              <a:rPr lang="en-US" dirty="0"/>
              <a:t> </a:t>
            </a:r>
            <a:r>
              <a:rPr lang="en-US" dirty="0" err="1"/>
              <a:t>chính</a:t>
            </a:r>
            <a:r>
              <a:rPr lang="en-US" dirty="0"/>
              <a:t> </a:t>
            </a:r>
            <a:r>
              <a:rPr lang="en-US" dirty="0" err="1"/>
              <a:t>nó</a:t>
            </a:r>
            <a:r>
              <a:rPr lang="en-US" dirty="0"/>
              <a:t>.</a:t>
            </a:r>
            <a:endParaRPr lang="vi-VN" dirty="0"/>
          </a:p>
        </p:txBody>
      </p:sp>
      <p:pic>
        <p:nvPicPr>
          <p:cNvPr id="83" name="Picture 82">
            <a:extLst>
              <a:ext uri="{FF2B5EF4-FFF2-40B4-BE49-F238E27FC236}">
                <a16:creationId xmlns:a16="http://schemas.microsoft.com/office/drawing/2014/main" id="{D416BFB4-0902-7154-8968-40F338D5EE99}"/>
              </a:ext>
            </a:extLst>
          </p:cNvPr>
          <p:cNvPicPr>
            <a:picLocks noChangeAspect="1"/>
          </p:cNvPicPr>
          <p:nvPr/>
        </p:nvPicPr>
        <p:blipFill rotWithShape="1">
          <a:blip r:embed="rId6"/>
          <a:srcRect l="10630" r="16806"/>
          <a:stretch/>
        </p:blipFill>
        <p:spPr>
          <a:xfrm>
            <a:off x="3040065" y="2076510"/>
            <a:ext cx="2399535" cy="2204543"/>
          </a:xfrm>
          <a:prstGeom prst="rect">
            <a:avLst/>
          </a:prstGeom>
          <a:effectLst>
            <a:softEdge rad="101600"/>
          </a:effectLst>
        </p:spPr>
      </p:pic>
    </p:spTree>
    <p:extLst>
      <p:ext uri="{BB962C8B-B14F-4D97-AF65-F5344CB8AC3E}">
        <p14:creationId xmlns:p14="http://schemas.microsoft.com/office/powerpoint/2010/main" val="262358553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100000"/>
                    </a14:imgEffect>
                  </a14:imgLayer>
                </a14:imgProps>
              </a:ext>
            </a:extLst>
          </a:blip>
          <a:srcRect/>
          <a:stretch>
            <a:fillRect l="-3000" r="-3000"/>
          </a:stretch>
        </a:blipFill>
        <a:effectLst/>
      </p:bgPr>
    </p:bg>
    <p:spTree>
      <p:nvGrpSpPr>
        <p:cNvPr id="1" name=""/>
        <p:cNvGrpSpPr/>
        <p:nvPr/>
      </p:nvGrpSpPr>
      <p:grpSpPr>
        <a:xfrm>
          <a:off x="0" y="0"/>
          <a:ext cx="0" cy="0"/>
          <a:chOff x="0" y="0"/>
          <a:chExt cx="0" cy="0"/>
        </a:xfrm>
      </p:grpSpPr>
      <p:sp>
        <p:nvSpPr>
          <p:cNvPr id="73" name="Star: 4 Points 72">
            <a:extLst>
              <a:ext uri="{FF2B5EF4-FFF2-40B4-BE49-F238E27FC236}">
                <a16:creationId xmlns:a16="http://schemas.microsoft.com/office/drawing/2014/main" id="{51A15E2C-26EA-418B-8261-E00D77CC5300}"/>
              </a:ext>
            </a:extLst>
          </p:cNvPr>
          <p:cNvSpPr/>
          <p:nvPr/>
        </p:nvSpPr>
        <p:spPr>
          <a:xfrm>
            <a:off x="8167114" y="2158645"/>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83" name="Star: 4 Points 82">
            <a:extLst>
              <a:ext uri="{FF2B5EF4-FFF2-40B4-BE49-F238E27FC236}">
                <a16:creationId xmlns:a16="http://schemas.microsoft.com/office/drawing/2014/main" id="{690083A6-EB01-4F37-A498-BE0B3DE0C98F}"/>
              </a:ext>
            </a:extLst>
          </p:cNvPr>
          <p:cNvSpPr/>
          <p:nvPr/>
        </p:nvSpPr>
        <p:spPr>
          <a:xfrm>
            <a:off x="3907403" y="1487068"/>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pic>
        <p:nvPicPr>
          <p:cNvPr id="22" name="Picture 21">
            <a:extLst>
              <a:ext uri="{FF2B5EF4-FFF2-40B4-BE49-F238E27FC236}">
                <a16:creationId xmlns:a16="http://schemas.microsoft.com/office/drawing/2014/main" id="{F241B641-43F6-4E2C-8394-18008817F4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481004" y="233029"/>
            <a:ext cx="5897274" cy="4169375"/>
          </a:xfrm>
          <a:prstGeom prst="rect">
            <a:avLst/>
          </a:prstGeom>
          <a:effectLst>
            <a:softEdge rad="88900"/>
          </a:effectLst>
        </p:spPr>
      </p:pic>
      <p:sp>
        <p:nvSpPr>
          <p:cNvPr id="66" name="Star: 4 Points 65">
            <a:extLst>
              <a:ext uri="{FF2B5EF4-FFF2-40B4-BE49-F238E27FC236}">
                <a16:creationId xmlns:a16="http://schemas.microsoft.com/office/drawing/2014/main" id="{EB39F286-4D05-40B8-A0FC-601813B7C657}"/>
              </a:ext>
            </a:extLst>
          </p:cNvPr>
          <p:cNvSpPr/>
          <p:nvPr/>
        </p:nvSpPr>
        <p:spPr>
          <a:xfrm>
            <a:off x="7844704" y="331293"/>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grpSp>
        <p:nvGrpSpPr>
          <p:cNvPr id="2" name="Group 1">
            <a:extLst>
              <a:ext uri="{FF2B5EF4-FFF2-40B4-BE49-F238E27FC236}">
                <a16:creationId xmlns:a16="http://schemas.microsoft.com/office/drawing/2014/main" id="{70CF1E35-8E0C-4439-A4CB-6CD2ECDCD80E}"/>
              </a:ext>
            </a:extLst>
          </p:cNvPr>
          <p:cNvGrpSpPr/>
          <p:nvPr/>
        </p:nvGrpSpPr>
        <p:grpSpPr>
          <a:xfrm>
            <a:off x="7275022" y="3688138"/>
            <a:ext cx="1736912" cy="1312011"/>
            <a:chOff x="-123411" y="3667288"/>
            <a:chExt cx="7870411" cy="5945072"/>
          </a:xfrm>
        </p:grpSpPr>
        <p:pic>
          <p:nvPicPr>
            <p:cNvPr id="4" name="Picture 3">
              <a:extLst>
                <a:ext uri="{FF2B5EF4-FFF2-40B4-BE49-F238E27FC236}">
                  <a16:creationId xmlns:a16="http://schemas.microsoft.com/office/drawing/2014/main" id="{25C48D33-2C05-471F-AE73-1F1DF313B96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05" t="35574" r="44895"/>
            <a:stretch/>
          </p:blipFill>
          <p:spPr>
            <a:xfrm>
              <a:off x="-123411" y="3781369"/>
              <a:ext cx="6080759" cy="5830991"/>
            </a:xfrm>
            <a:prstGeom prst="rect">
              <a:avLst/>
            </a:prstGeom>
            <a:effectLst>
              <a:outerShdw blurRad="50800" dist="38100" dir="5400000" algn="t" rotWithShape="0">
                <a:prstClr val="black">
                  <a:alpha val="40000"/>
                </a:prstClr>
              </a:outerShdw>
            </a:effectLst>
          </p:spPr>
        </p:pic>
        <p:pic>
          <p:nvPicPr>
            <p:cNvPr id="18" name="Picture 17">
              <a:extLst>
                <a:ext uri="{FF2B5EF4-FFF2-40B4-BE49-F238E27FC236}">
                  <a16:creationId xmlns:a16="http://schemas.microsoft.com/office/drawing/2014/main" id="{B8F83B42-08CE-40F3-BF97-14882FC6B2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3955" t="35573" r="15014" b="18541"/>
            <a:stretch/>
          </p:blipFill>
          <p:spPr>
            <a:xfrm>
              <a:off x="5054600" y="3781369"/>
              <a:ext cx="2692400" cy="4152944"/>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id="{FE26F15A-945A-4059-ACE9-42FDC492ECE3}"/>
                </a:ext>
              </a:extLst>
            </p:cNvPr>
            <p:cNvSpPr txBox="1"/>
            <p:nvPr/>
          </p:nvSpPr>
          <p:spPr>
            <a:xfrm>
              <a:off x="4243892" y="3667288"/>
              <a:ext cx="2226433" cy="1090708"/>
            </a:xfrm>
            <a:prstGeom prst="rect">
              <a:avLst/>
            </a:prstGeom>
            <a:noFill/>
          </p:spPr>
          <p:txBody>
            <a:bodyPr wrap="square" rtlCol="0">
              <a:spAutoFit/>
            </a:bodyPr>
            <a:lstStyle/>
            <a:p>
              <a:pPr defTabSz="244922">
                <a:buClrTx/>
                <a:defRPr/>
              </a:pPr>
              <a:r>
                <a:rPr lang="en-US" sz="964" b="1" kern="1200" dirty="0">
                  <a:ln w="12700">
                    <a:solidFill>
                      <a:prstClr val="black"/>
                    </a:solidFill>
                  </a:ln>
                  <a:solidFill>
                    <a:srgbClr val="FF0000"/>
                  </a:solidFill>
                  <a:effectLst>
                    <a:glow rad="127000">
                      <a:prstClr val="white"/>
                    </a:glow>
                  </a:effectLst>
                  <a:latin typeface="Calibri" panose="020F0502020204030204"/>
                  <a:ea typeface="+mn-ea"/>
                  <a:cs typeface="+mn-cs"/>
                </a:rPr>
                <a:t>01:30</a:t>
              </a:r>
            </a:p>
          </p:txBody>
        </p:sp>
      </p:grpSp>
      <p:pic>
        <p:nvPicPr>
          <p:cNvPr id="5" name="Picture 4">
            <a:extLst>
              <a:ext uri="{FF2B5EF4-FFF2-40B4-BE49-F238E27FC236}">
                <a16:creationId xmlns:a16="http://schemas.microsoft.com/office/drawing/2014/main" id="{947B9314-11AD-4979-8336-0F03E2BFE3E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6773" r="62143" b="11886"/>
          <a:stretch/>
        </p:blipFill>
        <p:spPr>
          <a:xfrm>
            <a:off x="353767" y="3123087"/>
            <a:ext cx="1579247" cy="2104039"/>
          </a:xfrm>
          <a:prstGeom prst="rect">
            <a:avLst/>
          </a:prstGeom>
          <a:effectLst>
            <a:glow rad="127000">
              <a:schemeClr val="bg1"/>
            </a:glow>
            <a:outerShdw blurRad="50800" dist="38100" dir="2700000" algn="tl" rotWithShape="0">
              <a:prstClr val="black">
                <a:alpha val="40000"/>
              </a:prstClr>
            </a:outerShdw>
          </a:effectLst>
        </p:spPr>
      </p:pic>
      <p:grpSp>
        <p:nvGrpSpPr>
          <p:cNvPr id="6" name="Group 5">
            <a:extLst>
              <a:ext uri="{FF2B5EF4-FFF2-40B4-BE49-F238E27FC236}">
                <a16:creationId xmlns:a16="http://schemas.microsoft.com/office/drawing/2014/main" id="{4D77C395-CC92-289B-1514-E29A0DB74AC8}"/>
              </a:ext>
            </a:extLst>
          </p:cNvPr>
          <p:cNvGrpSpPr/>
          <p:nvPr/>
        </p:nvGrpSpPr>
        <p:grpSpPr>
          <a:xfrm>
            <a:off x="3462955" y="4387516"/>
            <a:ext cx="2090948" cy="626267"/>
            <a:chOff x="1947430" y="587968"/>
            <a:chExt cx="1269366" cy="380192"/>
          </a:xfrm>
        </p:grpSpPr>
        <p:sp>
          <p:nvSpPr>
            <p:cNvPr id="3" name="Rectangle: Diagonal Corners Snipped 2">
              <a:extLst>
                <a:ext uri="{FF2B5EF4-FFF2-40B4-BE49-F238E27FC236}">
                  <a16:creationId xmlns:a16="http://schemas.microsoft.com/office/drawing/2014/main" id="{B700D7D9-6B20-4155-8ED5-C8D66FFE041D}"/>
                </a:ext>
              </a:extLst>
            </p:cNvPr>
            <p:cNvSpPr/>
            <p:nvPr/>
          </p:nvSpPr>
          <p:spPr>
            <a:xfrm>
              <a:off x="2054935" y="587968"/>
              <a:ext cx="1161861" cy="380192"/>
            </a:xfrm>
            <a:prstGeom prst="snip2DiagRect">
              <a:avLst>
                <a:gd name="adj1" fmla="val 0"/>
                <a:gd name="adj2" fmla="val 50000"/>
              </a:avLst>
            </a:prstGeom>
            <a:ln w="28575">
              <a:noFill/>
            </a:ln>
          </p:spPr>
          <p:style>
            <a:lnRef idx="0">
              <a:schemeClr val="accent2"/>
            </a:lnRef>
            <a:fillRef idx="3">
              <a:schemeClr val="accent2"/>
            </a:fillRef>
            <a:effectRef idx="3">
              <a:schemeClr val="accent2"/>
            </a:effectRef>
            <a:fontRef idx="minor">
              <a:schemeClr val="lt1"/>
            </a:fontRef>
          </p:style>
          <p:txBody>
            <a:bodyPr rtlCol="0" anchor="ctr"/>
            <a:lstStyle/>
            <a:p>
              <a:pPr algn="ctr" defTabSz="244922">
                <a:buClrTx/>
                <a:defRPr/>
              </a:pPr>
              <a:r>
                <a:rPr lang="en-US" sz="2400" kern="1200" dirty="0" err="1">
                  <a:solidFill>
                    <a:prstClr val="black"/>
                  </a:solidFill>
                  <a:latin typeface="Asap" panose="020B0604020202020204" charset="-93"/>
                </a:rPr>
                <a:t>Bóng</a:t>
              </a:r>
              <a:r>
                <a:rPr lang="en-US" sz="2400" kern="1200" dirty="0">
                  <a:solidFill>
                    <a:prstClr val="black"/>
                  </a:solidFill>
                  <a:latin typeface="Asap" panose="020B0604020202020204" charset="-93"/>
                </a:rPr>
                <a:t> </a:t>
              </a:r>
              <a:r>
                <a:rPr lang="en-US" sz="2400" kern="1200" dirty="0" err="1">
                  <a:solidFill>
                    <a:prstClr val="black"/>
                  </a:solidFill>
                  <a:latin typeface="Asap" panose="020B0604020202020204" charset="-93"/>
                </a:rPr>
                <a:t>đèn</a:t>
              </a:r>
              <a:endParaRPr lang="en-US" sz="2400" kern="1200" dirty="0">
                <a:solidFill>
                  <a:prstClr val="black"/>
                </a:solidFill>
                <a:latin typeface="Asap" panose="020B0604020202020204" charset="-93"/>
              </a:endParaRPr>
            </a:p>
          </p:txBody>
        </p:sp>
        <p:sp>
          <p:nvSpPr>
            <p:cNvPr id="72" name="Oval 71">
              <a:extLst>
                <a:ext uri="{FF2B5EF4-FFF2-40B4-BE49-F238E27FC236}">
                  <a16:creationId xmlns:a16="http://schemas.microsoft.com/office/drawing/2014/main" id="{1C464A61-BCD1-24E6-AE1B-676ECD0B7682}"/>
                </a:ext>
              </a:extLst>
            </p:cNvPr>
            <p:cNvSpPr/>
            <p:nvPr/>
          </p:nvSpPr>
          <p:spPr>
            <a:xfrm>
              <a:off x="1947430" y="671507"/>
              <a:ext cx="175451" cy="177116"/>
            </a:xfrm>
            <a:prstGeom prst="ellipse">
              <a:avLst/>
            </a:prstGeom>
            <a:solidFill>
              <a:schemeClr val="accent1">
                <a:lumMod val="50000"/>
              </a:schemeClr>
            </a:solidFill>
            <a:ln>
              <a:solidFill>
                <a:schemeClr val="bg1"/>
              </a:solidFill>
            </a:ln>
            <a:effectLst>
              <a:outerShdw blurRad="50800" dist="38100" dir="2700000" algn="t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22">
                <a:buClrTx/>
                <a:defRPr/>
              </a:pPr>
              <a:r>
                <a:rPr lang="en-US" sz="1800" kern="1200" dirty="0">
                  <a:solidFill>
                    <a:prstClr val="white"/>
                  </a:solidFill>
                  <a:latin typeface="Roboto" panose="02000000000000000000" pitchFamily="2" charset="0"/>
                </a:rPr>
                <a:t>1</a:t>
              </a:r>
            </a:p>
          </p:txBody>
        </p:sp>
      </p:grpSp>
      <p:sp>
        <p:nvSpPr>
          <p:cNvPr id="8" name="Star: 4 Points 7">
            <a:extLst>
              <a:ext uri="{FF2B5EF4-FFF2-40B4-BE49-F238E27FC236}">
                <a16:creationId xmlns:a16="http://schemas.microsoft.com/office/drawing/2014/main" id="{3CC5FF7F-3080-4E86-912F-F1A6C3C57DBC}"/>
              </a:ext>
            </a:extLst>
          </p:cNvPr>
          <p:cNvSpPr/>
          <p:nvPr/>
        </p:nvSpPr>
        <p:spPr>
          <a:xfrm>
            <a:off x="875193" y="234671"/>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65" name="Star: 4 Points 64">
            <a:extLst>
              <a:ext uri="{FF2B5EF4-FFF2-40B4-BE49-F238E27FC236}">
                <a16:creationId xmlns:a16="http://schemas.microsoft.com/office/drawing/2014/main" id="{A1617491-F6C5-4667-8872-EC75E03D7867}"/>
              </a:ext>
            </a:extLst>
          </p:cNvPr>
          <p:cNvSpPr/>
          <p:nvPr/>
        </p:nvSpPr>
        <p:spPr>
          <a:xfrm>
            <a:off x="4165528" y="141197"/>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75" name="Star: 4 Points 74">
            <a:extLst>
              <a:ext uri="{FF2B5EF4-FFF2-40B4-BE49-F238E27FC236}">
                <a16:creationId xmlns:a16="http://schemas.microsoft.com/office/drawing/2014/main" id="{2910893C-1138-42A6-8B69-940E7B53E76D}"/>
              </a:ext>
            </a:extLst>
          </p:cNvPr>
          <p:cNvSpPr/>
          <p:nvPr/>
        </p:nvSpPr>
        <p:spPr>
          <a:xfrm>
            <a:off x="6294102" y="4130988"/>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77" name="Star: 4 Points 76">
            <a:extLst>
              <a:ext uri="{FF2B5EF4-FFF2-40B4-BE49-F238E27FC236}">
                <a16:creationId xmlns:a16="http://schemas.microsoft.com/office/drawing/2014/main" id="{E472609A-E663-421D-B025-739163AE9D17}"/>
              </a:ext>
            </a:extLst>
          </p:cNvPr>
          <p:cNvSpPr/>
          <p:nvPr/>
        </p:nvSpPr>
        <p:spPr>
          <a:xfrm>
            <a:off x="7420488" y="4635475"/>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79" name="Star: 4 Points 78">
            <a:extLst>
              <a:ext uri="{FF2B5EF4-FFF2-40B4-BE49-F238E27FC236}">
                <a16:creationId xmlns:a16="http://schemas.microsoft.com/office/drawing/2014/main" id="{A99E2A4A-BD97-4A7B-B312-87AB42401D70}"/>
              </a:ext>
            </a:extLst>
          </p:cNvPr>
          <p:cNvSpPr/>
          <p:nvPr/>
        </p:nvSpPr>
        <p:spPr>
          <a:xfrm>
            <a:off x="1157067" y="2867694"/>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81" name="Star: 4 Points 80">
            <a:extLst>
              <a:ext uri="{FF2B5EF4-FFF2-40B4-BE49-F238E27FC236}">
                <a16:creationId xmlns:a16="http://schemas.microsoft.com/office/drawing/2014/main" id="{1C83062F-3266-4A14-8103-C9E356B19447}"/>
              </a:ext>
            </a:extLst>
          </p:cNvPr>
          <p:cNvSpPr/>
          <p:nvPr/>
        </p:nvSpPr>
        <p:spPr>
          <a:xfrm>
            <a:off x="2635865" y="4472921"/>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Tree>
    <p:extLst>
      <p:ext uri="{BB962C8B-B14F-4D97-AF65-F5344CB8AC3E}">
        <p14:creationId xmlns:p14="http://schemas.microsoft.com/office/powerpoint/2010/main" val="31042569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35"/>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F50A6E0-2EA2-A080-8976-A0AC43950CDD}"/>
              </a:ext>
            </a:extLst>
          </p:cNvPr>
          <p:cNvSpPr/>
          <p:nvPr/>
        </p:nvSpPr>
        <p:spPr>
          <a:xfrm>
            <a:off x="2126166" y="1219199"/>
            <a:ext cx="6165780" cy="2722419"/>
          </a:xfrm>
          <a:prstGeom prst="roundRect">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Google Shape;1832;p50">
            <a:extLst>
              <a:ext uri="{FF2B5EF4-FFF2-40B4-BE49-F238E27FC236}">
                <a16:creationId xmlns:a16="http://schemas.microsoft.com/office/drawing/2014/main" id="{57A5373D-3D53-2838-90F6-1B42B0B38F8C}"/>
              </a:ext>
            </a:extLst>
          </p:cNvPr>
          <p:cNvSpPr txBox="1">
            <a:spLocks/>
          </p:cNvSpPr>
          <p:nvPr/>
        </p:nvSpPr>
        <p:spPr>
          <a:xfrm>
            <a:off x="2756953" y="1862911"/>
            <a:ext cx="4777554" cy="51360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noProof="0" dirty="0"/>
              <a:t> </a:t>
            </a:r>
            <a:r>
              <a:rPr lang="en-US" sz="2000" noProof="0" dirty="0" err="1"/>
              <a:t>Cơ</a:t>
            </a:r>
            <a:r>
              <a:rPr lang="en-US" sz="2000" noProof="0" dirty="0"/>
              <a:t> </a:t>
            </a:r>
            <a:r>
              <a:rPr lang="en-US" sz="2000" noProof="0" dirty="0" err="1"/>
              <a:t>thể</a:t>
            </a:r>
            <a:r>
              <a:rPr lang="en-US" sz="2000" noProof="0" dirty="0"/>
              <a:t> </a:t>
            </a:r>
            <a:r>
              <a:rPr lang="en-US" sz="2000" noProof="0" dirty="0" err="1"/>
              <a:t>người</a:t>
            </a:r>
            <a:r>
              <a:rPr lang="en-US" sz="2000" noProof="0" dirty="0"/>
              <a:t> </a:t>
            </a:r>
            <a:r>
              <a:rPr lang="en-US" sz="2000" noProof="0" dirty="0" err="1"/>
              <a:t>và</a:t>
            </a:r>
            <a:r>
              <a:rPr lang="en-US" sz="2000" noProof="0" dirty="0"/>
              <a:t> </a:t>
            </a:r>
            <a:r>
              <a:rPr lang="en-US" sz="2000" noProof="0" dirty="0" err="1"/>
              <a:t>động</a:t>
            </a:r>
            <a:r>
              <a:rPr lang="en-US" sz="2000" noProof="0" dirty="0"/>
              <a:t> </a:t>
            </a:r>
            <a:r>
              <a:rPr lang="en-US" sz="2000" noProof="0" dirty="0" err="1"/>
              <a:t>vật</a:t>
            </a:r>
            <a:r>
              <a:rPr lang="en-US" sz="2000" noProof="0" dirty="0"/>
              <a:t> </a:t>
            </a:r>
            <a:r>
              <a:rPr lang="en-US" sz="2000" noProof="0" dirty="0" err="1"/>
              <a:t>đều</a:t>
            </a:r>
            <a:r>
              <a:rPr lang="en-US" sz="2000" noProof="0" dirty="0"/>
              <a:t> </a:t>
            </a:r>
            <a:r>
              <a:rPr lang="en-US" sz="2000" noProof="0" dirty="0" err="1"/>
              <a:t>dẫn</a:t>
            </a:r>
            <a:r>
              <a:rPr lang="en-US" sz="2000" noProof="0" dirty="0"/>
              <a:t> </a:t>
            </a:r>
            <a:r>
              <a:rPr lang="en-US" sz="2000" noProof="0" dirty="0" err="1"/>
              <a:t>điện</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1" name="Graphic 10" descr="Arrow Slight curve">
            <a:extLst>
              <a:ext uri="{FF2B5EF4-FFF2-40B4-BE49-F238E27FC236}">
                <a16:creationId xmlns:a16="http://schemas.microsoft.com/office/drawing/2014/main" id="{C43720EE-3F08-688F-FB0A-55B375F58BA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588923" y="2580408"/>
            <a:ext cx="684431" cy="684431"/>
          </a:xfrm>
          <a:prstGeom prst="rect">
            <a:avLst/>
          </a:prstGeom>
        </p:spPr>
      </p:pic>
      <p:sp>
        <p:nvSpPr>
          <p:cNvPr id="12" name="Google Shape;1810;p48">
            <a:extLst>
              <a:ext uri="{FF2B5EF4-FFF2-40B4-BE49-F238E27FC236}">
                <a16:creationId xmlns:a16="http://schemas.microsoft.com/office/drawing/2014/main" id="{5FF579D0-38FA-84F0-0219-DFF00208F72A}"/>
              </a:ext>
            </a:extLst>
          </p:cNvPr>
          <p:cNvSpPr txBox="1">
            <a:spLocks/>
          </p:cNvSpPr>
          <p:nvPr/>
        </p:nvSpPr>
        <p:spPr>
          <a:xfrm>
            <a:off x="3169203" y="2665820"/>
            <a:ext cx="4151173" cy="513609"/>
          </a:xfrm>
          <a:prstGeom prst="roundRect">
            <a:avLst>
              <a:gd name="adj" fmla="val 31949"/>
            </a:avLst>
          </a:prstGeom>
          <a:noFill/>
          <a:ln>
            <a:noFill/>
          </a:ln>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accent1"/>
              </a:buClr>
              <a:buSzPts val="2800"/>
              <a:buFont typeface="Roboto"/>
              <a:buNone/>
              <a:defRPr sz="2500" b="1">
                <a:solidFill>
                  <a:schemeClr val="accent1"/>
                </a:solidFill>
                <a:latin typeface="Roboto"/>
                <a:ea typeface="Roboto"/>
                <a:cs typeface="Roboto"/>
                <a:sym typeface="Roboto"/>
              </a:defRPr>
            </a:lvl1pPr>
            <a:lvl2pPr>
              <a:buClr>
                <a:schemeClr val="accent1"/>
              </a:buClr>
              <a:buSzPts val="2800"/>
              <a:buFont typeface="Roboto"/>
              <a:buNone/>
              <a:defRPr sz="2800" b="1">
                <a:solidFill>
                  <a:schemeClr val="accent1"/>
                </a:solidFill>
                <a:latin typeface="Roboto"/>
                <a:ea typeface="Roboto"/>
                <a:cs typeface="Roboto"/>
                <a:sym typeface="Roboto"/>
              </a:defRPr>
            </a:lvl2pPr>
            <a:lvl3pPr>
              <a:buClr>
                <a:schemeClr val="accent1"/>
              </a:buClr>
              <a:buSzPts val="2800"/>
              <a:buFont typeface="Roboto"/>
              <a:buNone/>
              <a:defRPr sz="2800" b="1">
                <a:solidFill>
                  <a:schemeClr val="accent1"/>
                </a:solidFill>
                <a:latin typeface="Roboto"/>
                <a:ea typeface="Roboto"/>
                <a:cs typeface="Roboto"/>
                <a:sym typeface="Roboto"/>
              </a:defRPr>
            </a:lvl3pPr>
            <a:lvl4pPr>
              <a:buClr>
                <a:schemeClr val="accent1"/>
              </a:buClr>
              <a:buSzPts val="2800"/>
              <a:buFont typeface="Roboto"/>
              <a:buNone/>
              <a:defRPr sz="2800" b="1">
                <a:solidFill>
                  <a:schemeClr val="accent1"/>
                </a:solidFill>
                <a:latin typeface="Roboto"/>
                <a:ea typeface="Roboto"/>
                <a:cs typeface="Roboto"/>
                <a:sym typeface="Roboto"/>
              </a:defRPr>
            </a:lvl4pPr>
            <a:lvl5pPr>
              <a:buClr>
                <a:schemeClr val="accent1"/>
              </a:buClr>
              <a:buSzPts val="2800"/>
              <a:buFont typeface="Roboto"/>
              <a:buNone/>
              <a:defRPr sz="2800" b="1">
                <a:solidFill>
                  <a:schemeClr val="accent1"/>
                </a:solidFill>
                <a:latin typeface="Roboto"/>
                <a:ea typeface="Roboto"/>
                <a:cs typeface="Roboto"/>
                <a:sym typeface="Roboto"/>
              </a:defRPr>
            </a:lvl5pPr>
            <a:lvl6pPr>
              <a:buClr>
                <a:schemeClr val="accent1"/>
              </a:buClr>
              <a:buSzPts val="2800"/>
              <a:buFont typeface="Roboto"/>
              <a:buNone/>
              <a:defRPr sz="2800" b="1">
                <a:solidFill>
                  <a:schemeClr val="accent1"/>
                </a:solidFill>
                <a:latin typeface="Roboto"/>
                <a:ea typeface="Roboto"/>
                <a:cs typeface="Roboto"/>
                <a:sym typeface="Roboto"/>
              </a:defRPr>
            </a:lvl6pPr>
            <a:lvl7pPr>
              <a:buClr>
                <a:schemeClr val="accent1"/>
              </a:buClr>
              <a:buSzPts val="2800"/>
              <a:buFont typeface="Roboto"/>
              <a:buNone/>
              <a:defRPr sz="2800" b="1">
                <a:solidFill>
                  <a:schemeClr val="accent1"/>
                </a:solidFill>
                <a:latin typeface="Roboto"/>
                <a:ea typeface="Roboto"/>
                <a:cs typeface="Roboto"/>
                <a:sym typeface="Roboto"/>
              </a:defRPr>
            </a:lvl7pPr>
            <a:lvl8pPr>
              <a:buClr>
                <a:schemeClr val="accent1"/>
              </a:buClr>
              <a:buSzPts val="2800"/>
              <a:buFont typeface="Roboto"/>
              <a:buNone/>
              <a:defRPr sz="2800" b="1">
                <a:solidFill>
                  <a:schemeClr val="accent1"/>
                </a:solidFill>
                <a:latin typeface="Roboto"/>
                <a:ea typeface="Roboto"/>
                <a:cs typeface="Roboto"/>
                <a:sym typeface="Roboto"/>
              </a:defRPr>
            </a:lvl8pPr>
            <a:lvl9pPr>
              <a:buClr>
                <a:schemeClr val="accent1"/>
              </a:buClr>
              <a:buSzPts val="2800"/>
              <a:buFont typeface="Roboto"/>
              <a:buNone/>
              <a:defRPr sz="2800" b="1">
                <a:solidFill>
                  <a:schemeClr val="accent1"/>
                </a:solidFill>
                <a:latin typeface="Roboto"/>
                <a:ea typeface="Roboto"/>
                <a:cs typeface="Roboto"/>
                <a:sym typeface="Roboto"/>
              </a:defRPr>
            </a:lvl9pPr>
          </a:lstStyle>
          <a:p>
            <a:pPr marL="0" marR="0" lvl="0" indent="0" algn="ctr" defTabSz="914400" rtl="0" eaLnBrk="1" fontAlgn="auto" latinLnBrk="0" hangingPunct="1">
              <a:lnSpc>
                <a:spcPct val="100000"/>
              </a:lnSpc>
              <a:spcBef>
                <a:spcPts val="0"/>
              </a:spcBef>
              <a:spcAft>
                <a:spcPts val="0"/>
              </a:spcAft>
              <a:buClr>
                <a:srgbClr val="FFBE3E"/>
              </a:buClr>
              <a:buSzPts val="2800"/>
              <a:buFont typeface="Roboto"/>
              <a:buNone/>
              <a:tabLst/>
              <a:defRPr/>
            </a:pPr>
            <a:r>
              <a:rPr kumimoji="0" lang="en-US" sz="2000" b="1" i="0" u="none" strike="noStrike" kern="0" cap="none" spc="0" normalizeH="0" baseline="0" noProof="0" dirty="0" err="1">
                <a:ln>
                  <a:noFill/>
                </a:ln>
                <a:solidFill>
                  <a:srgbClr val="313033"/>
                </a:solidFill>
                <a:effectLst/>
                <a:uLnTx/>
                <a:uFillTx/>
                <a:latin typeface="Roboto"/>
                <a:ea typeface="Roboto"/>
                <a:sym typeface="Roboto"/>
              </a:rPr>
              <a:t>Dòng</a:t>
            </a:r>
            <a:r>
              <a:rPr kumimoji="0" lang="en-US" sz="2000" b="1" i="0" u="none" strike="noStrike" kern="0" cap="none" spc="0" normalizeH="0" baseline="0" noProof="0" dirty="0">
                <a:ln>
                  <a:noFill/>
                </a:ln>
                <a:solidFill>
                  <a:srgbClr val="313033"/>
                </a:solidFill>
                <a:effectLst/>
                <a:uLnTx/>
                <a:uFillTx/>
                <a:latin typeface="Roboto"/>
                <a:ea typeface="Roboto"/>
                <a:sym typeface="Roboto"/>
              </a:rPr>
              <a:t> </a:t>
            </a:r>
            <a:r>
              <a:rPr kumimoji="0" lang="en-US" sz="2000" b="1" i="0" u="none" strike="noStrike" kern="0" cap="none" spc="0" normalizeH="0" baseline="0" noProof="0" dirty="0" err="1">
                <a:ln>
                  <a:noFill/>
                </a:ln>
                <a:solidFill>
                  <a:srgbClr val="313033"/>
                </a:solidFill>
                <a:effectLst/>
                <a:uLnTx/>
                <a:uFillTx/>
                <a:latin typeface="Roboto"/>
                <a:ea typeface="Roboto"/>
                <a:sym typeface="Roboto"/>
              </a:rPr>
              <a:t>điện</a:t>
            </a:r>
            <a:r>
              <a:rPr kumimoji="0" lang="en-US" sz="2000" b="1" i="0" u="none" strike="noStrike" kern="0" cap="none" spc="0" normalizeH="0" baseline="0" noProof="0" dirty="0">
                <a:ln>
                  <a:noFill/>
                </a:ln>
                <a:solidFill>
                  <a:srgbClr val="313033"/>
                </a:solidFill>
                <a:effectLst/>
                <a:uLnTx/>
                <a:uFillTx/>
                <a:latin typeface="Roboto"/>
                <a:ea typeface="Roboto"/>
                <a:sym typeface="Roboto"/>
              </a:rPr>
              <a:t> </a:t>
            </a:r>
            <a:r>
              <a:rPr kumimoji="0" lang="en-US" sz="2000" b="1" i="0" u="none" strike="noStrike" kern="0" cap="none" spc="0" normalizeH="0" baseline="0" noProof="0" dirty="0" err="1">
                <a:ln>
                  <a:noFill/>
                </a:ln>
                <a:solidFill>
                  <a:srgbClr val="313033"/>
                </a:solidFill>
                <a:effectLst/>
                <a:uLnTx/>
                <a:uFillTx/>
                <a:latin typeface="Roboto"/>
                <a:ea typeface="Roboto"/>
                <a:sym typeface="Roboto"/>
              </a:rPr>
              <a:t>có</a:t>
            </a:r>
            <a:r>
              <a:rPr kumimoji="0" lang="en-US" sz="2000" b="1" i="0" u="none" strike="noStrike" kern="0" cap="none" spc="0" normalizeH="0" baseline="0" noProof="0" dirty="0">
                <a:ln>
                  <a:noFill/>
                </a:ln>
                <a:solidFill>
                  <a:srgbClr val="313033"/>
                </a:solidFill>
                <a:effectLst/>
                <a:uLnTx/>
                <a:uFillTx/>
                <a:latin typeface="Roboto"/>
                <a:ea typeface="Roboto"/>
                <a:sym typeface="Roboto"/>
              </a:rPr>
              <a:t> </a:t>
            </a:r>
            <a:r>
              <a:rPr kumimoji="0" lang="en-US" sz="2000" b="1" i="0" u="none" strike="noStrike" kern="0" cap="none" spc="0" normalizeH="0" baseline="0" noProof="0" dirty="0" err="1">
                <a:ln>
                  <a:noFill/>
                </a:ln>
                <a:solidFill>
                  <a:srgbClr val="313033"/>
                </a:solidFill>
                <a:effectLst/>
                <a:uLnTx/>
                <a:uFillTx/>
                <a:latin typeface="Roboto"/>
                <a:ea typeface="Roboto"/>
                <a:sym typeface="Roboto"/>
              </a:rPr>
              <a:t>tác</a:t>
            </a:r>
            <a:r>
              <a:rPr kumimoji="0" lang="en-US" sz="2000" b="1" i="0" u="none" strike="noStrike" kern="0" cap="none" spc="0" normalizeH="0" baseline="0" noProof="0" dirty="0">
                <a:ln>
                  <a:noFill/>
                </a:ln>
                <a:solidFill>
                  <a:srgbClr val="313033"/>
                </a:solidFill>
                <a:effectLst/>
                <a:uLnTx/>
                <a:uFillTx/>
                <a:latin typeface="Roboto"/>
                <a:ea typeface="Roboto"/>
                <a:sym typeface="Roboto"/>
              </a:rPr>
              <a:t> </a:t>
            </a:r>
            <a:r>
              <a:rPr kumimoji="0" lang="en-US" sz="2000" b="1" i="0" u="none" strike="noStrike" kern="0" cap="none" spc="0" normalizeH="0" baseline="0" noProof="0" dirty="0" err="1">
                <a:ln>
                  <a:noFill/>
                </a:ln>
                <a:solidFill>
                  <a:srgbClr val="313033"/>
                </a:solidFill>
                <a:effectLst/>
                <a:uLnTx/>
                <a:uFillTx/>
                <a:latin typeface="Roboto"/>
                <a:ea typeface="Roboto"/>
                <a:sym typeface="Roboto"/>
              </a:rPr>
              <a:t>dụng</a:t>
            </a:r>
            <a:r>
              <a:rPr kumimoji="0" lang="en-US" sz="2000" b="1" i="0" u="none" strike="noStrike" kern="0" cap="none" spc="0" normalizeH="0" baseline="0" noProof="0" dirty="0">
                <a:ln>
                  <a:noFill/>
                </a:ln>
                <a:solidFill>
                  <a:srgbClr val="313033"/>
                </a:solidFill>
                <a:effectLst/>
                <a:uLnTx/>
                <a:uFillTx/>
                <a:latin typeface="Roboto"/>
                <a:ea typeface="Roboto"/>
                <a:sym typeface="Roboto"/>
              </a:rPr>
              <a:t> </a:t>
            </a:r>
            <a:r>
              <a:rPr kumimoji="0" lang="en-US" sz="2000" b="1" i="0" u="none" strike="noStrike" kern="0" cap="none" spc="0" normalizeH="0" baseline="0" noProof="0" dirty="0" err="1">
                <a:ln>
                  <a:noFill/>
                </a:ln>
                <a:solidFill>
                  <a:srgbClr val="313033"/>
                </a:solidFill>
                <a:effectLst/>
                <a:uLnTx/>
                <a:uFillTx/>
                <a:latin typeface="Roboto"/>
                <a:ea typeface="Roboto"/>
                <a:sym typeface="Roboto"/>
              </a:rPr>
              <a:t>sinh</a:t>
            </a:r>
            <a:r>
              <a:rPr kumimoji="0" lang="en-US" sz="2000" b="1" i="0" u="none" strike="noStrike" kern="0" cap="none" spc="0" normalizeH="0" baseline="0" noProof="0" dirty="0">
                <a:ln>
                  <a:noFill/>
                </a:ln>
                <a:solidFill>
                  <a:srgbClr val="313033"/>
                </a:solidFill>
                <a:effectLst/>
                <a:uLnTx/>
                <a:uFillTx/>
                <a:latin typeface="Roboto"/>
                <a:ea typeface="Roboto"/>
                <a:sym typeface="Roboto"/>
              </a:rPr>
              <a:t> </a:t>
            </a:r>
            <a:r>
              <a:rPr kumimoji="0" lang="en-US" sz="2000" b="1" i="0" u="none" strike="noStrike" kern="0" cap="none" spc="0" normalizeH="0" baseline="0" noProof="0" dirty="0" err="1">
                <a:ln>
                  <a:noFill/>
                </a:ln>
                <a:solidFill>
                  <a:srgbClr val="313033"/>
                </a:solidFill>
                <a:effectLst/>
                <a:uLnTx/>
                <a:uFillTx/>
                <a:latin typeface="Roboto"/>
                <a:ea typeface="Roboto"/>
                <a:sym typeface="Roboto"/>
              </a:rPr>
              <a:t>lý</a:t>
            </a:r>
            <a:endParaRPr kumimoji="0" lang="en-US" sz="2000" b="1" i="0" u="none" strike="noStrike" kern="0" cap="none" spc="0" normalizeH="0" baseline="0" noProof="0" dirty="0">
              <a:ln>
                <a:noFill/>
              </a:ln>
              <a:solidFill>
                <a:srgbClr val="313033"/>
              </a:solidFill>
              <a:effectLst/>
              <a:uLnTx/>
              <a:uFillTx/>
              <a:latin typeface="Roboto"/>
              <a:ea typeface="Roboto"/>
              <a:sym typeface="Roboto"/>
            </a:endParaRPr>
          </a:p>
        </p:txBody>
      </p:sp>
      <p:sp>
        <p:nvSpPr>
          <p:cNvPr id="2" name="Google Shape;1810;p48">
            <a:extLst>
              <a:ext uri="{FF2B5EF4-FFF2-40B4-BE49-F238E27FC236}">
                <a16:creationId xmlns:a16="http://schemas.microsoft.com/office/drawing/2014/main" id="{295AE630-DEAA-7D0C-25D8-44509FCBC5CA}"/>
              </a:ext>
            </a:extLst>
          </p:cNvPr>
          <p:cNvSpPr txBox="1">
            <a:spLocks noGrp="1"/>
          </p:cNvSpPr>
          <p:nvPr>
            <p:ph type="title"/>
          </p:nvPr>
        </p:nvSpPr>
        <p:spPr>
          <a:xfrm>
            <a:off x="748851" y="383938"/>
            <a:ext cx="2754629" cy="44126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t>4. </a:t>
            </a:r>
            <a:r>
              <a:rPr lang="en-US" sz="2000" dirty="0" err="1"/>
              <a:t>Tác</a:t>
            </a:r>
            <a:r>
              <a:rPr lang="en-US" sz="2000" dirty="0"/>
              <a:t> </a:t>
            </a:r>
            <a:r>
              <a:rPr lang="en-US" sz="2000" dirty="0" err="1"/>
              <a:t>Dụng</a:t>
            </a:r>
            <a:r>
              <a:rPr lang="en-US" sz="2000" dirty="0"/>
              <a:t> </a:t>
            </a:r>
            <a:r>
              <a:rPr lang="en-US" sz="2000" dirty="0" err="1"/>
              <a:t>Sinh</a:t>
            </a:r>
            <a:r>
              <a:rPr lang="en-US" sz="2000" dirty="0"/>
              <a:t> </a:t>
            </a:r>
            <a:r>
              <a:rPr lang="en-US" sz="2000" dirty="0" err="1"/>
              <a:t>Lí</a:t>
            </a:r>
            <a:endParaRPr lang="en-US" sz="2000" dirty="0"/>
          </a:p>
        </p:txBody>
      </p:sp>
      <p:grpSp>
        <p:nvGrpSpPr>
          <p:cNvPr id="3" name="Group 2">
            <a:extLst>
              <a:ext uri="{FF2B5EF4-FFF2-40B4-BE49-F238E27FC236}">
                <a16:creationId xmlns:a16="http://schemas.microsoft.com/office/drawing/2014/main" id="{7D4340C2-1516-C4E2-C2F6-9B234511D3FF}"/>
              </a:ext>
            </a:extLst>
          </p:cNvPr>
          <p:cNvGrpSpPr/>
          <p:nvPr/>
        </p:nvGrpSpPr>
        <p:grpSpPr>
          <a:xfrm>
            <a:off x="255365" y="302041"/>
            <a:ext cx="583831" cy="583831"/>
            <a:chOff x="6636466" y="3354908"/>
            <a:chExt cx="907756" cy="907756"/>
          </a:xfrm>
        </p:grpSpPr>
        <p:sp>
          <p:nvSpPr>
            <p:cNvPr id="4" name="Oval 3">
              <a:extLst>
                <a:ext uri="{FF2B5EF4-FFF2-40B4-BE49-F238E27FC236}">
                  <a16:creationId xmlns:a16="http://schemas.microsoft.com/office/drawing/2014/main" id="{F043CE4E-0339-C86B-93B3-0DC00E21B7CA}"/>
                </a:ext>
              </a:extLst>
            </p:cNvPr>
            <p:cNvSpPr/>
            <p:nvPr/>
          </p:nvSpPr>
          <p:spPr>
            <a:xfrm>
              <a:off x="6636466" y="3354908"/>
              <a:ext cx="907756" cy="907756"/>
            </a:xfrm>
            <a:prstGeom prst="ellipse">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9DA566BD-0C83-0ED0-93D6-4F96C3974090}"/>
                </a:ext>
              </a:extLst>
            </p:cNvPr>
            <p:cNvPicPr>
              <a:picLocks noChangeAspect="1"/>
            </p:cNvPicPr>
            <p:nvPr/>
          </p:nvPicPr>
          <p:blipFill>
            <a:blip r:embed="rId5"/>
            <a:stretch>
              <a:fillRect/>
            </a:stretch>
          </p:blipFill>
          <p:spPr>
            <a:xfrm>
              <a:off x="6723257" y="3441699"/>
              <a:ext cx="734174" cy="734174"/>
            </a:xfrm>
            <a:prstGeom prst="rect">
              <a:avLst/>
            </a:prstGeom>
          </p:spPr>
        </p:pic>
      </p:grpSp>
    </p:spTree>
    <p:extLst>
      <p:ext uri="{BB962C8B-B14F-4D97-AF65-F5344CB8AC3E}">
        <p14:creationId xmlns:p14="http://schemas.microsoft.com/office/powerpoint/2010/main" val="101053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41"/>
        <p:cNvGrpSpPr/>
        <p:nvPr/>
      </p:nvGrpSpPr>
      <p:grpSpPr>
        <a:xfrm>
          <a:off x="0" y="0"/>
          <a:ext cx="0" cy="0"/>
          <a:chOff x="0" y="0"/>
          <a:chExt cx="0" cy="0"/>
        </a:xfrm>
      </p:grpSpPr>
      <p:sp>
        <p:nvSpPr>
          <p:cNvPr id="4" name="Google Shape;1832;p50">
            <a:extLst>
              <a:ext uri="{FF2B5EF4-FFF2-40B4-BE49-F238E27FC236}">
                <a16:creationId xmlns:a16="http://schemas.microsoft.com/office/drawing/2014/main" id="{D06E67E0-9986-00C5-38DD-5F798FDCF292}"/>
              </a:ext>
            </a:extLst>
          </p:cNvPr>
          <p:cNvSpPr txBox="1">
            <a:spLocks/>
          </p:cNvSpPr>
          <p:nvPr/>
        </p:nvSpPr>
        <p:spPr>
          <a:xfrm>
            <a:off x="423745" y="1483809"/>
            <a:ext cx="4237464" cy="258011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buClr>
                <a:schemeClr val="lt1"/>
              </a:buClr>
              <a:buSzPts val="1600"/>
              <a:buFont typeface="Asap"/>
              <a:buNone/>
              <a:defRPr sz="3200">
                <a:solidFill>
                  <a:schemeClr val="lt1"/>
                </a:solidFill>
                <a:latin typeface="Asap"/>
                <a:ea typeface="Asap"/>
                <a:cs typeface="Asap"/>
                <a:sym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sym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sym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sym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sym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sym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sym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sym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sym typeface="Asap"/>
              </a:defRPr>
            </a:lvl9pPr>
          </a:lstStyle>
          <a:p>
            <a:r>
              <a:rPr lang="en-US" dirty="0" err="1"/>
              <a:t>Nêu</a:t>
            </a:r>
            <a:r>
              <a:rPr lang="en-US" dirty="0"/>
              <a:t> </a:t>
            </a:r>
            <a:r>
              <a:rPr lang="en-US" dirty="0" err="1"/>
              <a:t>một</a:t>
            </a:r>
            <a:r>
              <a:rPr lang="en-US" dirty="0"/>
              <a:t> </a:t>
            </a:r>
            <a:r>
              <a:rPr lang="en-US" dirty="0" err="1"/>
              <a:t>số</a:t>
            </a:r>
            <a:r>
              <a:rPr lang="en-US" dirty="0"/>
              <a:t> </a:t>
            </a:r>
            <a:r>
              <a:rPr lang="en-US" dirty="0" err="1"/>
              <a:t>cách</a:t>
            </a:r>
            <a:r>
              <a:rPr lang="en-US" dirty="0"/>
              <a:t> </a:t>
            </a:r>
            <a:r>
              <a:rPr lang="en-US" dirty="0" err="1"/>
              <a:t>đề</a:t>
            </a:r>
            <a:r>
              <a:rPr lang="en-US" dirty="0"/>
              <a:t> </a:t>
            </a:r>
            <a:r>
              <a:rPr lang="en-US" dirty="0" err="1"/>
              <a:t>đảm</a:t>
            </a:r>
            <a:r>
              <a:rPr lang="en-US" dirty="0"/>
              <a:t> </a:t>
            </a:r>
            <a:r>
              <a:rPr lang="en-US" dirty="0" err="1"/>
              <a:t>bảo</a:t>
            </a:r>
            <a:r>
              <a:rPr lang="en-US" dirty="0"/>
              <a:t> an </a:t>
            </a:r>
            <a:r>
              <a:rPr lang="en-US" dirty="0" err="1"/>
              <a:t>toàn</a:t>
            </a:r>
            <a:r>
              <a:rPr lang="en-US" dirty="0"/>
              <a:t> </a:t>
            </a:r>
            <a:r>
              <a:rPr lang="en-US" dirty="0" err="1"/>
              <a:t>điện</a:t>
            </a:r>
            <a:r>
              <a:rPr lang="en-US" dirty="0"/>
              <a:t>, </a:t>
            </a:r>
            <a:r>
              <a:rPr lang="en-US" dirty="0" err="1"/>
              <a:t>tránh</a:t>
            </a:r>
            <a:r>
              <a:rPr lang="en-US" dirty="0"/>
              <a:t> </a:t>
            </a:r>
            <a:r>
              <a:rPr lang="en-US" dirty="0" err="1"/>
              <a:t>bị</a:t>
            </a:r>
            <a:r>
              <a:rPr lang="en-US" dirty="0"/>
              <a:t> </a:t>
            </a:r>
            <a:r>
              <a:rPr lang="en-US" dirty="0" err="1"/>
              <a:t>điện</a:t>
            </a:r>
            <a:r>
              <a:rPr lang="en-US" dirty="0"/>
              <a:t> </a:t>
            </a:r>
            <a:r>
              <a:rPr lang="en-US" dirty="0" err="1"/>
              <a:t>giật</a:t>
            </a:r>
            <a:r>
              <a:rPr lang="en-US" dirty="0"/>
              <a:t> </a:t>
            </a:r>
            <a:r>
              <a:rPr lang="en-US" dirty="0" err="1"/>
              <a:t>trong</a:t>
            </a:r>
            <a:r>
              <a:rPr lang="en-US" dirty="0"/>
              <a:t> </a:t>
            </a:r>
            <a:r>
              <a:rPr lang="en-US" dirty="0" err="1"/>
              <a:t>gia</a:t>
            </a:r>
            <a:r>
              <a:rPr lang="en-US" dirty="0"/>
              <a:t> </a:t>
            </a:r>
            <a:r>
              <a:rPr lang="en-US" dirty="0" err="1"/>
              <a:t>đình</a:t>
            </a:r>
            <a:r>
              <a:rPr lang="en-US" dirty="0"/>
              <a:t> </a:t>
            </a:r>
            <a:r>
              <a:rPr lang="en-US" dirty="0" err="1"/>
              <a:t>em</a:t>
            </a:r>
            <a:r>
              <a:rPr lang="en-US" dirty="0"/>
              <a:t>.</a:t>
            </a:r>
          </a:p>
        </p:txBody>
      </p:sp>
      <p:pic>
        <p:nvPicPr>
          <p:cNvPr id="5" name="Picture 4">
            <a:extLst>
              <a:ext uri="{FF2B5EF4-FFF2-40B4-BE49-F238E27FC236}">
                <a16:creationId xmlns:a16="http://schemas.microsoft.com/office/drawing/2014/main" id="{D80B49CC-991D-9C98-91F9-0A2363495DE0}"/>
              </a:ext>
            </a:extLst>
          </p:cNvPr>
          <p:cNvPicPr>
            <a:picLocks noChangeAspect="1"/>
          </p:cNvPicPr>
          <p:nvPr/>
        </p:nvPicPr>
        <p:blipFill>
          <a:blip r:embed="rId3"/>
          <a:stretch>
            <a:fillRect/>
          </a:stretch>
        </p:blipFill>
        <p:spPr>
          <a:xfrm>
            <a:off x="4354780" y="637364"/>
            <a:ext cx="4168927" cy="4168927"/>
          </a:xfrm>
          <a:prstGeom prst="rect">
            <a:avLst/>
          </a:prstGeom>
        </p:spPr>
      </p:pic>
    </p:spTree>
    <p:extLst>
      <p:ext uri="{BB962C8B-B14F-4D97-AF65-F5344CB8AC3E}">
        <p14:creationId xmlns:p14="http://schemas.microsoft.com/office/powerpoint/2010/main" val="23396689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43"/>
        <p:cNvGrpSpPr/>
        <p:nvPr/>
      </p:nvGrpSpPr>
      <p:grpSpPr>
        <a:xfrm>
          <a:off x="0" y="0"/>
          <a:ext cx="0" cy="0"/>
          <a:chOff x="0" y="0"/>
          <a:chExt cx="0" cy="0"/>
        </a:xfrm>
      </p:grpSpPr>
      <p:sp>
        <p:nvSpPr>
          <p:cNvPr id="6" name="Flowchart: Manual Input 5">
            <a:extLst>
              <a:ext uri="{FF2B5EF4-FFF2-40B4-BE49-F238E27FC236}">
                <a16:creationId xmlns:a16="http://schemas.microsoft.com/office/drawing/2014/main" id="{65DCDF07-3C11-8B3A-4163-43B50D949DC2}"/>
              </a:ext>
            </a:extLst>
          </p:cNvPr>
          <p:cNvSpPr/>
          <p:nvPr/>
        </p:nvSpPr>
        <p:spPr>
          <a:xfrm rot="16200000" flipH="1" flipV="1">
            <a:off x="1609957" y="-1609958"/>
            <a:ext cx="5143501" cy="8363415"/>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Google Shape;1832;p50">
            <a:extLst>
              <a:ext uri="{FF2B5EF4-FFF2-40B4-BE49-F238E27FC236}">
                <a16:creationId xmlns:a16="http://schemas.microsoft.com/office/drawing/2014/main" id="{251B4CC2-9001-35C3-29BD-860EA58B0781}"/>
              </a:ext>
            </a:extLst>
          </p:cNvPr>
          <p:cNvSpPr txBox="1">
            <a:spLocks/>
          </p:cNvSpPr>
          <p:nvPr/>
        </p:nvSpPr>
        <p:spPr>
          <a:xfrm>
            <a:off x="886893" y="393788"/>
            <a:ext cx="4854500" cy="48623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buClr>
                <a:schemeClr val="lt1"/>
              </a:buClr>
              <a:buSzPts val="1600"/>
              <a:buFont typeface="Asap"/>
              <a:buNone/>
              <a:defRPr sz="3200">
                <a:solidFill>
                  <a:schemeClr val="lt1"/>
                </a:solidFill>
                <a:latin typeface="Asap"/>
                <a:ea typeface="Asap"/>
                <a:cs typeface="Asap"/>
                <a:sym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sym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sym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sym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sym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sym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sym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sym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sym typeface="Asap"/>
              </a:defRPr>
            </a:lvl9pPr>
          </a:lstStyle>
          <a:p>
            <a:r>
              <a:rPr lang="vi-VN" sz="2200" dirty="0">
                <a:solidFill>
                  <a:schemeClr val="tx1"/>
                </a:solidFill>
              </a:rPr>
              <a:t>Không dùng dây nối bị hư hỏng</a:t>
            </a:r>
            <a:r>
              <a:rPr lang="en-US" sz="2200" dirty="0">
                <a:solidFill>
                  <a:schemeClr val="tx1"/>
                </a:solidFill>
              </a:rPr>
              <a:t>.</a:t>
            </a:r>
          </a:p>
        </p:txBody>
      </p:sp>
      <p:sp>
        <p:nvSpPr>
          <p:cNvPr id="8" name="Google Shape;1832;p50">
            <a:extLst>
              <a:ext uri="{FF2B5EF4-FFF2-40B4-BE49-F238E27FC236}">
                <a16:creationId xmlns:a16="http://schemas.microsoft.com/office/drawing/2014/main" id="{D529733A-0058-A91C-A6AA-4E4B648A5CA6}"/>
              </a:ext>
            </a:extLst>
          </p:cNvPr>
          <p:cNvSpPr txBox="1">
            <a:spLocks/>
          </p:cNvSpPr>
          <p:nvPr/>
        </p:nvSpPr>
        <p:spPr>
          <a:xfrm>
            <a:off x="886892" y="4129084"/>
            <a:ext cx="5026228" cy="77853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buClr>
                <a:schemeClr val="lt1"/>
              </a:buClr>
              <a:buSzPts val="1600"/>
              <a:buFont typeface="Asap"/>
              <a:buNone/>
              <a:defRPr sz="2200">
                <a:solidFill>
                  <a:schemeClr val="lt1"/>
                </a:solidFill>
                <a:latin typeface="Asap"/>
                <a:ea typeface="Asap"/>
                <a:cs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defRPr>
            </a:lvl9pPr>
          </a:lstStyle>
          <a:p>
            <a:r>
              <a:rPr lang="vi-VN" dirty="0">
                <a:solidFill>
                  <a:schemeClr val="tx1"/>
                </a:solidFill>
              </a:rPr>
              <a:t>Không dùng thiết bị điện ở nơi ẩm ướt</a:t>
            </a:r>
            <a:endParaRPr lang="en-US" dirty="0">
              <a:solidFill>
                <a:schemeClr val="tx1"/>
              </a:solidFill>
            </a:endParaRPr>
          </a:p>
        </p:txBody>
      </p:sp>
      <p:sp>
        <p:nvSpPr>
          <p:cNvPr id="11" name="Google Shape;1832;p50">
            <a:extLst>
              <a:ext uri="{FF2B5EF4-FFF2-40B4-BE49-F238E27FC236}">
                <a16:creationId xmlns:a16="http://schemas.microsoft.com/office/drawing/2014/main" id="{CD92EC0D-AD2C-46D3-4D05-E75A42AE622F}"/>
              </a:ext>
            </a:extLst>
          </p:cNvPr>
          <p:cNvSpPr txBox="1">
            <a:spLocks/>
          </p:cNvSpPr>
          <p:nvPr/>
        </p:nvSpPr>
        <p:spPr>
          <a:xfrm>
            <a:off x="886892" y="2261436"/>
            <a:ext cx="5628207" cy="48623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buClr>
                <a:schemeClr val="lt1"/>
              </a:buClr>
              <a:buSzPts val="1600"/>
              <a:buFont typeface="Asap"/>
              <a:buNone/>
              <a:defRPr sz="2200">
                <a:solidFill>
                  <a:schemeClr val="lt1"/>
                </a:solidFill>
                <a:latin typeface="Asap"/>
                <a:ea typeface="Asap"/>
                <a:cs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defRPr>
            </a:lvl9pPr>
          </a:lstStyle>
          <a:p>
            <a:r>
              <a:rPr lang="en-US" dirty="0">
                <a:solidFill>
                  <a:schemeClr val="tx1"/>
                </a:solidFill>
              </a:rPr>
              <a:t>T</a:t>
            </a:r>
            <a:r>
              <a:rPr lang="vi-VN" dirty="0">
                <a:solidFill>
                  <a:schemeClr val="tx1"/>
                </a:solidFill>
              </a:rPr>
              <a:t>ắt đèn trước khi thay bóng mới</a:t>
            </a:r>
            <a:endParaRPr lang="en-US" dirty="0">
              <a:solidFill>
                <a:schemeClr val="tx1"/>
              </a:solidFill>
            </a:endParaRPr>
          </a:p>
        </p:txBody>
      </p:sp>
      <p:sp>
        <p:nvSpPr>
          <p:cNvPr id="12" name="Google Shape;1832;p50">
            <a:extLst>
              <a:ext uri="{FF2B5EF4-FFF2-40B4-BE49-F238E27FC236}">
                <a16:creationId xmlns:a16="http://schemas.microsoft.com/office/drawing/2014/main" id="{D54EA36B-D8A7-E01D-F049-7E8C2DC87C0D}"/>
              </a:ext>
            </a:extLst>
          </p:cNvPr>
          <p:cNvSpPr txBox="1">
            <a:spLocks/>
          </p:cNvSpPr>
          <p:nvPr/>
        </p:nvSpPr>
        <p:spPr>
          <a:xfrm>
            <a:off x="898509" y="3098636"/>
            <a:ext cx="3281248" cy="77853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buClr>
                <a:schemeClr val="lt1"/>
              </a:buClr>
              <a:buSzPts val="1600"/>
              <a:buFont typeface="Asap"/>
              <a:buNone/>
              <a:defRPr sz="2200">
                <a:solidFill>
                  <a:schemeClr val="lt1"/>
                </a:solidFill>
                <a:latin typeface="Asap"/>
                <a:ea typeface="Asap"/>
                <a:cs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defRPr>
            </a:lvl9pPr>
          </a:lstStyle>
          <a:p>
            <a:r>
              <a:rPr lang="en-US" dirty="0" err="1">
                <a:solidFill>
                  <a:schemeClr val="tx1"/>
                </a:solidFill>
              </a:rPr>
              <a:t>Không</a:t>
            </a:r>
            <a:r>
              <a:rPr lang="en-US" dirty="0">
                <a:solidFill>
                  <a:schemeClr val="tx1"/>
                </a:solidFill>
              </a:rPr>
              <a:t> </a:t>
            </a:r>
            <a:r>
              <a:rPr lang="en-US" dirty="0" err="1">
                <a:solidFill>
                  <a:schemeClr val="tx1"/>
                </a:solidFill>
              </a:rPr>
              <a:t>dùng</a:t>
            </a:r>
            <a:r>
              <a:rPr lang="en-US" dirty="0">
                <a:solidFill>
                  <a:schemeClr val="tx1"/>
                </a:solidFill>
              </a:rPr>
              <a:t> </a:t>
            </a:r>
            <a:r>
              <a:rPr lang="en-US" dirty="0" err="1">
                <a:solidFill>
                  <a:schemeClr val="tx1"/>
                </a:solidFill>
              </a:rPr>
              <a:t>nhiều</a:t>
            </a:r>
            <a:r>
              <a:rPr lang="en-US" dirty="0">
                <a:solidFill>
                  <a:schemeClr val="tx1"/>
                </a:solidFill>
              </a:rPr>
              <a:t> </a:t>
            </a:r>
            <a:r>
              <a:rPr lang="en-US" dirty="0" err="1">
                <a:solidFill>
                  <a:schemeClr val="tx1"/>
                </a:solidFill>
              </a:rPr>
              <a:t>thiết</a:t>
            </a:r>
            <a:r>
              <a:rPr lang="en-US" dirty="0">
                <a:solidFill>
                  <a:schemeClr val="tx1"/>
                </a:solidFill>
              </a:rPr>
              <a:t> </a:t>
            </a:r>
            <a:r>
              <a:rPr lang="en-US" dirty="0" err="1">
                <a:solidFill>
                  <a:schemeClr val="tx1"/>
                </a:solidFill>
              </a:rPr>
              <a:t>bị</a:t>
            </a:r>
            <a:r>
              <a:rPr lang="en-US" dirty="0">
                <a:solidFill>
                  <a:schemeClr val="tx1"/>
                </a:solidFill>
              </a:rPr>
              <a:t> </a:t>
            </a:r>
            <a:r>
              <a:rPr lang="en-US" dirty="0" err="1">
                <a:solidFill>
                  <a:schemeClr val="tx1"/>
                </a:solidFill>
              </a:rPr>
              <a:t>cùng</a:t>
            </a:r>
            <a:r>
              <a:rPr lang="en-US" dirty="0">
                <a:solidFill>
                  <a:schemeClr val="tx1"/>
                </a:solidFill>
              </a:rPr>
              <a:t> </a:t>
            </a:r>
            <a:r>
              <a:rPr lang="en-US" dirty="0" err="1">
                <a:solidFill>
                  <a:schemeClr val="tx1"/>
                </a:solidFill>
              </a:rPr>
              <a:t>một</a:t>
            </a:r>
            <a:r>
              <a:rPr lang="en-US" dirty="0">
                <a:solidFill>
                  <a:schemeClr val="tx1"/>
                </a:solidFill>
              </a:rPr>
              <a:t> ổ </a:t>
            </a:r>
            <a:r>
              <a:rPr lang="en-US" dirty="0" err="1">
                <a:solidFill>
                  <a:schemeClr val="tx1"/>
                </a:solidFill>
              </a:rPr>
              <a:t>cắm</a:t>
            </a:r>
            <a:endParaRPr lang="en-US" dirty="0">
              <a:solidFill>
                <a:schemeClr val="tx1"/>
              </a:solidFill>
            </a:endParaRPr>
          </a:p>
        </p:txBody>
      </p:sp>
      <p:sp>
        <p:nvSpPr>
          <p:cNvPr id="14" name="Google Shape;1832;p50">
            <a:extLst>
              <a:ext uri="{FF2B5EF4-FFF2-40B4-BE49-F238E27FC236}">
                <a16:creationId xmlns:a16="http://schemas.microsoft.com/office/drawing/2014/main" id="{512EAD1B-C215-F3E7-1275-846C0BF8FD0F}"/>
              </a:ext>
            </a:extLst>
          </p:cNvPr>
          <p:cNvSpPr txBox="1">
            <a:spLocks/>
          </p:cNvSpPr>
          <p:nvPr/>
        </p:nvSpPr>
        <p:spPr>
          <a:xfrm>
            <a:off x="886893" y="1327612"/>
            <a:ext cx="2542107" cy="48623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buClr>
                <a:schemeClr val="lt1"/>
              </a:buClr>
              <a:buSzPts val="1600"/>
              <a:buFont typeface="Asap"/>
              <a:buNone/>
              <a:defRPr sz="2200">
                <a:solidFill>
                  <a:schemeClr val="lt1"/>
                </a:solidFill>
                <a:latin typeface="Asap"/>
                <a:ea typeface="Asap"/>
                <a:cs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defRPr>
            </a:lvl9pPr>
          </a:lstStyle>
          <a:p>
            <a:r>
              <a:rPr lang="en-US" dirty="0" err="1">
                <a:solidFill>
                  <a:schemeClr val="tx1"/>
                </a:solidFill>
              </a:rPr>
              <a:t>Không</a:t>
            </a:r>
            <a:r>
              <a:rPr lang="en-US" dirty="0">
                <a:solidFill>
                  <a:schemeClr val="tx1"/>
                </a:solidFill>
              </a:rPr>
              <a:t> </a:t>
            </a:r>
            <a:r>
              <a:rPr lang="en-US" dirty="0" err="1">
                <a:solidFill>
                  <a:schemeClr val="tx1"/>
                </a:solidFill>
              </a:rPr>
              <a:t>dùng</a:t>
            </a:r>
            <a:r>
              <a:rPr lang="en-US" dirty="0">
                <a:solidFill>
                  <a:schemeClr val="tx1"/>
                </a:solidFill>
              </a:rPr>
              <a:t> </a:t>
            </a:r>
            <a:r>
              <a:rPr lang="en-US" dirty="0" err="1">
                <a:solidFill>
                  <a:schemeClr val="tx1"/>
                </a:solidFill>
              </a:rPr>
              <a:t>thiết</a:t>
            </a:r>
            <a:r>
              <a:rPr lang="en-US" dirty="0">
                <a:solidFill>
                  <a:schemeClr val="tx1"/>
                </a:solidFill>
              </a:rPr>
              <a:t> </a:t>
            </a:r>
            <a:r>
              <a:rPr lang="en-US" dirty="0" err="1">
                <a:solidFill>
                  <a:schemeClr val="tx1"/>
                </a:solidFill>
              </a:rPr>
              <a:t>bị</a:t>
            </a:r>
            <a:r>
              <a:rPr lang="en-US" dirty="0">
                <a:solidFill>
                  <a:schemeClr val="tx1"/>
                </a:solidFill>
              </a:rPr>
              <a:t> </a:t>
            </a:r>
            <a:r>
              <a:rPr lang="en-US" dirty="0" err="1">
                <a:solidFill>
                  <a:schemeClr val="tx1"/>
                </a:solidFill>
              </a:rPr>
              <a:t>điện</a:t>
            </a:r>
            <a:r>
              <a:rPr lang="en-US" dirty="0">
                <a:solidFill>
                  <a:schemeClr val="tx1"/>
                </a:solidFill>
              </a:rPr>
              <a:t> </a:t>
            </a:r>
            <a:r>
              <a:rPr lang="en-US" dirty="0" err="1">
                <a:solidFill>
                  <a:schemeClr val="tx1"/>
                </a:solidFill>
              </a:rPr>
              <a:t>bị</a:t>
            </a:r>
            <a:r>
              <a:rPr lang="en-US" dirty="0">
                <a:solidFill>
                  <a:schemeClr val="tx1"/>
                </a:solidFill>
              </a:rPr>
              <a:t> </a:t>
            </a:r>
            <a:r>
              <a:rPr lang="en-US" dirty="0" err="1">
                <a:solidFill>
                  <a:schemeClr val="tx1"/>
                </a:solidFill>
              </a:rPr>
              <a:t>lỗi</a:t>
            </a:r>
            <a:endParaRPr lang="en-US" dirty="0">
              <a:solidFill>
                <a:schemeClr val="tx1"/>
              </a:solidFill>
            </a:endParaRPr>
          </a:p>
        </p:txBody>
      </p:sp>
      <p:pic>
        <p:nvPicPr>
          <p:cNvPr id="1026" name="Picture 2">
            <a:extLst>
              <a:ext uri="{FF2B5EF4-FFF2-40B4-BE49-F238E27FC236}">
                <a16:creationId xmlns:a16="http://schemas.microsoft.com/office/drawing/2014/main" id="{57C195D7-0536-A6ED-A00B-4968C92464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0712" y="-595033"/>
            <a:ext cx="2389822" cy="17892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CC09555-E06D-EE0B-EC1E-A58790EF7E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0358" y="783528"/>
            <a:ext cx="2377386" cy="15849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B45752D-150C-80BD-B2F6-037232CE75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2701" y="1502670"/>
            <a:ext cx="1853031" cy="12450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Quá tải ổ cắm điện, lỗi đơn giản dễ mắc phải">
            <a:extLst>
              <a:ext uri="{FF2B5EF4-FFF2-40B4-BE49-F238E27FC236}">
                <a16:creationId xmlns:a16="http://schemas.microsoft.com/office/drawing/2014/main" id="{A29B842F-4C2B-6CE4-1015-7B82052AB4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9541" y="2877510"/>
            <a:ext cx="2046319" cy="93754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hia sẻ một số mẹo giúp bạn chống ẩm cho đồ điện tử vào những ngày">
            <a:extLst>
              <a:ext uri="{FF2B5EF4-FFF2-40B4-BE49-F238E27FC236}">
                <a16:creationId xmlns:a16="http://schemas.microsoft.com/office/drawing/2014/main" id="{5D8A24DF-ACCD-99D8-C512-71EF8C0689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3798" y="3546808"/>
            <a:ext cx="1753981" cy="14031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randombar(horizontal)">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randombar(horizontal)">
                                      <p:cBhvr>
                                        <p:cTn id="20" dur="500"/>
                                        <p:tgtEl>
                                          <p:spTgt spid="10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1030"/>
                                        </p:tgtEl>
                                        <p:attrNameLst>
                                          <p:attrName>style.visibility</p:attrName>
                                        </p:attrNameLst>
                                      </p:cBhvr>
                                      <p:to>
                                        <p:strVal val="visible"/>
                                      </p:to>
                                    </p:set>
                                    <p:animEffect transition="in" filter="randombar(horizontal)">
                                      <p:cBhvr>
                                        <p:cTn id="29" dur="500"/>
                                        <p:tgtEl>
                                          <p:spTgt spid="103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up)">
                                      <p:cBhvr>
                                        <p:cTn id="34" dur="500"/>
                                        <p:tgtEl>
                                          <p:spTgt spid="12"/>
                                        </p:tgtEl>
                                      </p:cBhvr>
                                    </p:animEffect>
                                  </p:childTnLst>
                                </p:cTn>
                              </p:par>
                            </p:childTnLst>
                          </p:cTn>
                        </p:par>
                        <p:par>
                          <p:cTn id="35" fill="hold">
                            <p:stCondLst>
                              <p:cond delay="500"/>
                            </p:stCondLst>
                            <p:childTnLst>
                              <p:par>
                                <p:cTn id="36" presetID="14" presetClass="entr" presetSubtype="10" fill="hold" nodeType="afterEffect">
                                  <p:stCondLst>
                                    <p:cond delay="0"/>
                                  </p:stCondLst>
                                  <p:childTnLst>
                                    <p:set>
                                      <p:cBhvr>
                                        <p:cTn id="37" dur="1" fill="hold">
                                          <p:stCondLst>
                                            <p:cond delay="0"/>
                                          </p:stCondLst>
                                        </p:cTn>
                                        <p:tgtEl>
                                          <p:spTgt spid="1032"/>
                                        </p:tgtEl>
                                        <p:attrNameLst>
                                          <p:attrName>style.visibility</p:attrName>
                                        </p:attrNameLst>
                                      </p:cBhvr>
                                      <p:to>
                                        <p:strVal val="visible"/>
                                      </p:to>
                                    </p:set>
                                    <p:animEffect transition="in" filter="randombar(horizontal)">
                                      <p:cBhvr>
                                        <p:cTn id="38" dur="500"/>
                                        <p:tgtEl>
                                          <p:spTgt spid="103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up)">
                                      <p:cBhvr>
                                        <p:cTn id="43" dur="500"/>
                                        <p:tgtEl>
                                          <p:spTgt spid="14"/>
                                        </p:tgtEl>
                                      </p:cBhvr>
                                    </p:animEffect>
                                  </p:childTnLst>
                                </p:cTn>
                              </p:par>
                            </p:childTnLst>
                          </p:cTn>
                        </p:par>
                        <p:par>
                          <p:cTn id="44" fill="hold">
                            <p:stCondLst>
                              <p:cond delay="2500"/>
                            </p:stCondLst>
                            <p:childTnLst>
                              <p:par>
                                <p:cTn id="45" presetID="14" presetClass="entr" presetSubtype="10" fill="hold" nodeType="afterEffect">
                                  <p:stCondLst>
                                    <p:cond delay="0"/>
                                  </p:stCondLst>
                                  <p:childTnLst>
                                    <p:set>
                                      <p:cBhvr>
                                        <p:cTn id="46" dur="1" fill="hold">
                                          <p:stCondLst>
                                            <p:cond delay="0"/>
                                          </p:stCondLst>
                                        </p:cTn>
                                        <p:tgtEl>
                                          <p:spTgt spid="1034"/>
                                        </p:tgtEl>
                                        <p:attrNameLst>
                                          <p:attrName>style.visibility</p:attrName>
                                        </p:attrNameLst>
                                      </p:cBhvr>
                                      <p:to>
                                        <p:strVal val="visible"/>
                                      </p:to>
                                    </p:set>
                                    <p:animEffect transition="in" filter="randombar(horizontal)">
                                      <p:cBhvr>
                                        <p:cTn id="47"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36"/>
        <p:cNvGrpSpPr/>
        <p:nvPr/>
      </p:nvGrpSpPr>
      <p:grpSpPr>
        <a:xfrm>
          <a:off x="0" y="0"/>
          <a:ext cx="0" cy="0"/>
          <a:chOff x="0" y="0"/>
          <a:chExt cx="0" cy="0"/>
        </a:xfrm>
      </p:grpSpPr>
      <p:pic>
        <p:nvPicPr>
          <p:cNvPr id="10" name="Picture 9">
            <a:extLst>
              <a:ext uri="{FF2B5EF4-FFF2-40B4-BE49-F238E27FC236}">
                <a16:creationId xmlns:a16="http://schemas.microsoft.com/office/drawing/2014/main" id="{4810CA58-F888-1853-92CF-2F1CA5E4B38C}"/>
              </a:ext>
            </a:extLst>
          </p:cNvPr>
          <p:cNvPicPr>
            <a:picLocks noChangeAspect="1"/>
          </p:cNvPicPr>
          <p:nvPr/>
        </p:nvPicPr>
        <p:blipFill rotWithShape="1">
          <a:blip r:embed="rId3">
            <a:extLst>
              <a:ext uri="{28A0092B-C50C-407E-A947-70E740481C1C}">
                <a14:useLocalDpi xmlns:a14="http://schemas.microsoft.com/office/drawing/2010/main" val="0"/>
              </a:ext>
            </a:extLst>
          </a:blip>
          <a:srcRect l="51030" r="20923" b="19084"/>
          <a:stretch/>
        </p:blipFill>
        <p:spPr>
          <a:xfrm>
            <a:off x="1437284" y="916959"/>
            <a:ext cx="2023355" cy="4150891"/>
          </a:xfrm>
          <a:prstGeom prst="rect">
            <a:avLst/>
          </a:prstGeom>
          <a:effectLst>
            <a:glow rad="139700">
              <a:schemeClr val="accent1">
                <a:satMod val="175000"/>
                <a:alpha val="40000"/>
              </a:schemeClr>
            </a:glow>
          </a:effectLst>
        </p:spPr>
      </p:pic>
      <p:sp>
        <p:nvSpPr>
          <p:cNvPr id="1837" name="Google Shape;1837;p51"/>
          <p:cNvSpPr txBox="1">
            <a:spLocks noGrp="1"/>
          </p:cNvSpPr>
          <p:nvPr>
            <p:ph type="title"/>
          </p:nvPr>
        </p:nvSpPr>
        <p:spPr>
          <a:xfrm>
            <a:off x="1425512" y="483403"/>
            <a:ext cx="6292975" cy="103701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dirty="0"/>
              <a:t>Ta có thể nhận biết  được dòng điện nhờ tác dụng của nó</a:t>
            </a:r>
            <a:endParaRPr sz="2800" dirty="0"/>
          </a:p>
        </p:txBody>
      </p:sp>
      <p:grpSp>
        <p:nvGrpSpPr>
          <p:cNvPr id="1842" name="Google Shape;1842;p51"/>
          <p:cNvGrpSpPr/>
          <p:nvPr/>
        </p:nvGrpSpPr>
        <p:grpSpPr>
          <a:xfrm>
            <a:off x="8580303" y="3903703"/>
            <a:ext cx="318853" cy="1078901"/>
            <a:chOff x="790510" y="3153550"/>
            <a:chExt cx="189958" cy="642761"/>
          </a:xfrm>
        </p:grpSpPr>
        <p:sp>
          <p:nvSpPr>
            <p:cNvPr id="1843" name="Google Shape;1843;p51"/>
            <p:cNvSpPr/>
            <p:nvPr/>
          </p:nvSpPr>
          <p:spPr>
            <a:xfrm>
              <a:off x="943917" y="3153821"/>
              <a:ext cx="30486" cy="26913"/>
            </a:xfrm>
            <a:custGeom>
              <a:avLst/>
              <a:gdLst/>
              <a:ahLst/>
              <a:cxnLst/>
              <a:rect l="l" t="t" r="r" b="b"/>
              <a:pathLst>
                <a:path w="1126" h="994" extrusionOk="0">
                  <a:moveTo>
                    <a:pt x="640" y="1"/>
                  </a:moveTo>
                  <a:cubicBezTo>
                    <a:pt x="522" y="1"/>
                    <a:pt x="403" y="45"/>
                    <a:pt x="305" y="143"/>
                  </a:cubicBezTo>
                  <a:cubicBezTo>
                    <a:pt x="1" y="447"/>
                    <a:pt x="214" y="994"/>
                    <a:pt x="639" y="994"/>
                  </a:cubicBezTo>
                  <a:cubicBezTo>
                    <a:pt x="913" y="994"/>
                    <a:pt x="1126" y="751"/>
                    <a:pt x="1126" y="508"/>
                  </a:cubicBezTo>
                  <a:cubicBezTo>
                    <a:pt x="1126" y="198"/>
                    <a:pt x="888" y="1"/>
                    <a:pt x="6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51"/>
            <p:cNvSpPr/>
            <p:nvPr/>
          </p:nvSpPr>
          <p:spPr>
            <a:xfrm>
              <a:off x="945568" y="3222537"/>
              <a:ext cx="34900" cy="26588"/>
            </a:xfrm>
            <a:custGeom>
              <a:avLst/>
              <a:gdLst/>
              <a:ahLst/>
              <a:cxnLst/>
              <a:rect l="l" t="t" r="r" b="b"/>
              <a:pathLst>
                <a:path w="1289" h="982" extrusionOk="0">
                  <a:moveTo>
                    <a:pt x="660" y="1"/>
                  </a:moveTo>
                  <a:cubicBezTo>
                    <a:pt x="634" y="1"/>
                    <a:pt x="607" y="3"/>
                    <a:pt x="578" y="6"/>
                  </a:cubicBezTo>
                  <a:cubicBezTo>
                    <a:pt x="1" y="36"/>
                    <a:pt x="1" y="918"/>
                    <a:pt x="578" y="979"/>
                  </a:cubicBezTo>
                  <a:cubicBezTo>
                    <a:pt x="597" y="980"/>
                    <a:pt x="616" y="981"/>
                    <a:pt x="634" y="981"/>
                  </a:cubicBezTo>
                  <a:cubicBezTo>
                    <a:pt x="1280" y="981"/>
                    <a:pt x="1289" y="1"/>
                    <a:pt x="6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51"/>
            <p:cNvSpPr/>
            <p:nvPr/>
          </p:nvSpPr>
          <p:spPr>
            <a:xfrm>
              <a:off x="943917" y="3290441"/>
              <a:ext cx="30486" cy="26913"/>
            </a:xfrm>
            <a:custGeom>
              <a:avLst/>
              <a:gdLst/>
              <a:ahLst/>
              <a:cxnLst/>
              <a:rect l="l" t="t" r="r" b="b"/>
              <a:pathLst>
                <a:path w="1126" h="994" extrusionOk="0">
                  <a:moveTo>
                    <a:pt x="640" y="0"/>
                  </a:moveTo>
                  <a:cubicBezTo>
                    <a:pt x="522" y="0"/>
                    <a:pt x="403" y="45"/>
                    <a:pt x="305" y="142"/>
                  </a:cubicBezTo>
                  <a:cubicBezTo>
                    <a:pt x="1" y="446"/>
                    <a:pt x="214" y="994"/>
                    <a:pt x="639" y="994"/>
                  </a:cubicBezTo>
                  <a:cubicBezTo>
                    <a:pt x="913" y="994"/>
                    <a:pt x="1126" y="781"/>
                    <a:pt x="1126" y="507"/>
                  </a:cubicBezTo>
                  <a:cubicBezTo>
                    <a:pt x="1126" y="198"/>
                    <a:pt x="888" y="0"/>
                    <a:pt x="6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51"/>
            <p:cNvSpPr/>
            <p:nvPr/>
          </p:nvSpPr>
          <p:spPr>
            <a:xfrm>
              <a:off x="943917" y="3358751"/>
              <a:ext cx="30486" cy="26913"/>
            </a:xfrm>
            <a:custGeom>
              <a:avLst/>
              <a:gdLst/>
              <a:ahLst/>
              <a:cxnLst/>
              <a:rect l="l" t="t" r="r" b="b"/>
              <a:pathLst>
                <a:path w="1126" h="994" extrusionOk="0">
                  <a:moveTo>
                    <a:pt x="640" y="0"/>
                  </a:moveTo>
                  <a:cubicBezTo>
                    <a:pt x="522" y="0"/>
                    <a:pt x="403" y="45"/>
                    <a:pt x="305" y="142"/>
                  </a:cubicBezTo>
                  <a:cubicBezTo>
                    <a:pt x="1" y="446"/>
                    <a:pt x="214" y="993"/>
                    <a:pt x="639" y="993"/>
                  </a:cubicBezTo>
                  <a:cubicBezTo>
                    <a:pt x="913" y="993"/>
                    <a:pt x="1126" y="781"/>
                    <a:pt x="1126" y="507"/>
                  </a:cubicBezTo>
                  <a:cubicBezTo>
                    <a:pt x="1126" y="198"/>
                    <a:pt x="888" y="0"/>
                    <a:pt x="6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51"/>
            <p:cNvSpPr/>
            <p:nvPr/>
          </p:nvSpPr>
          <p:spPr>
            <a:xfrm>
              <a:off x="945568" y="3427549"/>
              <a:ext cx="34900" cy="26479"/>
            </a:xfrm>
            <a:custGeom>
              <a:avLst/>
              <a:gdLst/>
              <a:ahLst/>
              <a:cxnLst/>
              <a:rect l="l" t="t" r="r" b="b"/>
              <a:pathLst>
                <a:path w="1289" h="978" extrusionOk="0">
                  <a:moveTo>
                    <a:pt x="636" y="0"/>
                  </a:moveTo>
                  <a:cubicBezTo>
                    <a:pt x="617" y="0"/>
                    <a:pt x="598" y="1"/>
                    <a:pt x="578" y="3"/>
                  </a:cubicBezTo>
                  <a:cubicBezTo>
                    <a:pt x="1" y="33"/>
                    <a:pt x="1" y="914"/>
                    <a:pt x="578" y="975"/>
                  </a:cubicBezTo>
                  <a:cubicBezTo>
                    <a:pt x="598" y="977"/>
                    <a:pt x="617" y="978"/>
                    <a:pt x="636" y="978"/>
                  </a:cubicBezTo>
                  <a:cubicBezTo>
                    <a:pt x="1288" y="978"/>
                    <a:pt x="1288" y="0"/>
                    <a:pt x="6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51"/>
            <p:cNvSpPr/>
            <p:nvPr/>
          </p:nvSpPr>
          <p:spPr>
            <a:xfrm>
              <a:off x="945568" y="3495832"/>
              <a:ext cx="34900" cy="26506"/>
            </a:xfrm>
            <a:custGeom>
              <a:avLst/>
              <a:gdLst/>
              <a:ahLst/>
              <a:cxnLst/>
              <a:rect l="l" t="t" r="r" b="b"/>
              <a:pathLst>
                <a:path w="1289" h="979" extrusionOk="0">
                  <a:moveTo>
                    <a:pt x="636" y="1"/>
                  </a:moveTo>
                  <a:cubicBezTo>
                    <a:pt x="617" y="1"/>
                    <a:pt x="598" y="2"/>
                    <a:pt x="578" y="3"/>
                  </a:cubicBezTo>
                  <a:cubicBezTo>
                    <a:pt x="1" y="34"/>
                    <a:pt x="1" y="915"/>
                    <a:pt x="578" y="976"/>
                  </a:cubicBezTo>
                  <a:cubicBezTo>
                    <a:pt x="598" y="978"/>
                    <a:pt x="617" y="979"/>
                    <a:pt x="636" y="979"/>
                  </a:cubicBezTo>
                  <a:cubicBezTo>
                    <a:pt x="1288" y="979"/>
                    <a:pt x="1288" y="1"/>
                    <a:pt x="6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51"/>
            <p:cNvSpPr/>
            <p:nvPr/>
          </p:nvSpPr>
          <p:spPr>
            <a:xfrm>
              <a:off x="943917" y="3563628"/>
              <a:ext cx="30486" cy="26940"/>
            </a:xfrm>
            <a:custGeom>
              <a:avLst/>
              <a:gdLst/>
              <a:ahLst/>
              <a:cxnLst/>
              <a:rect l="l" t="t" r="r" b="b"/>
              <a:pathLst>
                <a:path w="1126" h="995" extrusionOk="0">
                  <a:moveTo>
                    <a:pt x="644" y="1"/>
                  </a:moveTo>
                  <a:cubicBezTo>
                    <a:pt x="525" y="1"/>
                    <a:pt x="404" y="45"/>
                    <a:pt x="305" y="144"/>
                  </a:cubicBezTo>
                  <a:cubicBezTo>
                    <a:pt x="1" y="448"/>
                    <a:pt x="214" y="995"/>
                    <a:pt x="639" y="995"/>
                  </a:cubicBezTo>
                  <a:cubicBezTo>
                    <a:pt x="913" y="995"/>
                    <a:pt x="1126" y="752"/>
                    <a:pt x="1126" y="478"/>
                  </a:cubicBezTo>
                  <a:cubicBezTo>
                    <a:pt x="1126" y="191"/>
                    <a:pt x="890" y="1"/>
                    <a:pt x="6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51"/>
            <p:cNvSpPr/>
            <p:nvPr/>
          </p:nvSpPr>
          <p:spPr>
            <a:xfrm>
              <a:off x="943917" y="3631965"/>
              <a:ext cx="30486" cy="26913"/>
            </a:xfrm>
            <a:custGeom>
              <a:avLst/>
              <a:gdLst/>
              <a:ahLst/>
              <a:cxnLst/>
              <a:rect l="l" t="t" r="r" b="b"/>
              <a:pathLst>
                <a:path w="1126" h="994" extrusionOk="0">
                  <a:moveTo>
                    <a:pt x="640" y="1"/>
                  </a:moveTo>
                  <a:cubicBezTo>
                    <a:pt x="522" y="1"/>
                    <a:pt x="403" y="45"/>
                    <a:pt x="305" y="143"/>
                  </a:cubicBezTo>
                  <a:cubicBezTo>
                    <a:pt x="1" y="477"/>
                    <a:pt x="214" y="994"/>
                    <a:pt x="639" y="994"/>
                  </a:cubicBezTo>
                  <a:cubicBezTo>
                    <a:pt x="913" y="994"/>
                    <a:pt x="1126" y="781"/>
                    <a:pt x="1126" y="507"/>
                  </a:cubicBezTo>
                  <a:cubicBezTo>
                    <a:pt x="1126" y="198"/>
                    <a:pt x="888" y="1"/>
                    <a:pt x="6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51"/>
            <p:cNvSpPr/>
            <p:nvPr/>
          </p:nvSpPr>
          <p:spPr>
            <a:xfrm>
              <a:off x="945568" y="3700763"/>
              <a:ext cx="34900" cy="26479"/>
            </a:xfrm>
            <a:custGeom>
              <a:avLst/>
              <a:gdLst/>
              <a:ahLst/>
              <a:cxnLst/>
              <a:rect l="l" t="t" r="r" b="b"/>
              <a:pathLst>
                <a:path w="1289" h="978" extrusionOk="0">
                  <a:moveTo>
                    <a:pt x="636" y="0"/>
                  </a:moveTo>
                  <a:cubicBezTo>
                    <a:pt x="617" y="0"/>
                    <a:pt x="598" y="1"/>
                    <a:pt x="578" y="3"/>
                  </a:cubicBezTo>
                  <a:cubicBezTo>
                    <a:pt x="1" y="33"/>
                    <a:pt x="1" y="915"/>
                    <a:pt x="578" y="976"/>
                  </a:cubicBezTo>
                  <a:cubicBezTo>
                    <a:pt x="598" y="977"/>
                    <a:pt x="617" y="978"/>
                    <a:pt x="636" y="978"/>
                  </a:cubicBezTo>
                  <a:cubicBezTo>
                    <a:pt x="1288" y="978"/>
                    <a:pt x="1288" y="0"/>
                    <a:pt x="6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51"/>
            <p:cNvSpPr/>
            <p:nvPr/>
          </p:nvSpPr>
          <p:spPr>
            <a:xfrm>
              <a:off x="943917" y="3769371"/>
              <a:ext cx="30486" cy="26940"/>
            </a:xfrm>
            <a:custGeom>
              <a:avLst/>
              <a:gdLst/>
              <a:ahLst/>
              <a:cxnLst/>
              <a:rect l="l" t="t" r="r" b="b"/>
              <a:pathLst>
                <a:path w="1126" h="995" extrusionOk="0">
                  <a:moveTo>
                    <a:pt x="644" y="1"/>
                  </a:moveTo>
                  <a:cubicBezTo>
                    <a:pt x="525" y="1"/>
                    <a:pt x="404" y="45"/>
                    <a:pt x="305" y="144"/>
                  </a:cubicBezTo>
                  <a:cubicBezTo>
                    <a:pt x="1" y="448"/>
                    <a:pt x="214" y="995"/>
                    <a:pt x="639" y="995"/>
                  </a:cubicBezTo>
                  <a:cubicBezTo>
                    <a:pt x="913" y="995"/>
                    <a:pt x="1126" y="752"/>
                    <a:pt x="1126" y="478"/>
                  </a:cubicBezTo>
                  <a:cubicBezTo>
                    <a:pt x="1126" y="191"/>
                    <a:pt x="890" y="1"/>
                    <a:pt x="6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51"/>
            <p:cNvSpPr/>
            <p:nvPr/>
          </p:nvSpPr>
          <p:spPr>
            <a:xfrm>
              <a:off x="897023" y="3153550"/>
              <a:ext cx="27183" cy="27183"/>
            </a:xfrm>
            <a:custGeom>
              <a:avLst/>
              <a:gdLst/>
              <a:ahLst/>
              <a:cxnLst/>
              <a:rect l="l" t="t" r="r" b="b"/>
              <a:pathLst>
                <a:path w="1004" h="1004" extrusionOk="0">
                  <a:moveTo>
                    <a:pt x="487" y="1"/>
                  </a:moveTo>
                  <a:cubicBezTo>
                    <a:pt x="243" y="1"/>
                    <a:pt x="0" y="244"/>
                    <a:pt x="0" y="518"/>
                  </a:cubicBezTo>
                  <a:cubicBezTo>
                    <a:pt x="0" y="761"/>
                    <a:pt x="243" y="1004"/>
                    <a:pt x="487" y="1004"/>
                  </a:cubicBezTo>
                  <a:cubicBezTo>
                    <a:pt x="760" y="1004"/>
                    <a:pt x="1003" y="761"/>
                    <a:pt x="1003" y="518"/>
                  </a:cubicBezTo>
                  <a:cubicBezTo>
                    <a:pt x="1003" y="24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51"/>
            <p:cNvSpPr/>
            <p:nvPr/>
          </p:nvSpPr>
          <p:spPr>
            <a:xfrm>
              <a:off x="897023" y="3221860"/>
              <a:ext cx="27183" cy="27183"/>
            </a:xfrm>
            <a:custGeom>
              <a:avLst/>
              <a:gdLst/>
              <a:ahLst/>
              <a:cxnLst/>
              <a:rect l="l" t="t" r="r" b="b"/>
              <a:pathLst>
                <a:path w="1004" h="1004" extrusionOk="0">
                  <a:moveTo>
                    <a:pt x="487" y="1"/>
                  </a:moveTo>
                  <a:cubicBezTo>
                    <a:pt x="243" y="1"/>
                    <a:pt x="0" y="244"/>
                    <a:pt x="0" y="517"/>
                  </a:cubicBezTo>
                  <a:cubicBezTo>
                    <a:pt x="0" y="791"/>
                    <a:pt x="243" y="1004"/>
                    <a:pt x="487" y="1004"/>
                  </a:cubicBezTo>
                  <a:cubicBezTo>
                    <a:pt x="760" y="1004"/>
                    <a:pt x="1003" y="791"/>
                    <a:pt x="1003" y="517"/>
                  </a:cubicBezTo>
                  <a:cubicBezTo>
                    <a:pt x="1003" y="24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51"/>
            <p:cNvSpPr/>
            <p:nvPr/>
          </p:nvSpPr>
          <p:spPr>
            <a:xfrm>
              <a:off x="892907" y="3290441"/>
              <a:ext cx="31299" cy="26913"/>
            </a:xfrm>
            <a:custGeom>
              <a:avLst/>
              <a:gdLst/>
              <a:ahLst/>
              <a:cxnLst/>
              <a:rect l="l" t="t" r="r" b="b"/>
              <a:pathLst>
                <a:path w="1156" h="994" extrusionOk="0">
                  <a:moveTo>
                    <a:pt x="647" y="0"/>
                  </a:moveTo>
                  <a:cubicBezTo>
                    <a:pt x="525" y="0"/>
                    <a:pt x="402" y="45"/>
                    <a:pt x="304" y="142"/>
                  </a:cubicBezTo>
                  <a:cubicBezTo>
                    <a:pt x="0" y="446"/>
                    <a:pt x="213" y="994"/>
                    <a:pt x="669" y="994"/>
                  </a:cubicBezTo>
                  <a:cubicBezTo>
                    <a:pt x="912" y="994"/>
                    <a:pt x="1155" y="781"/>
                    <a:pt x="1155" y="507"/>
                  </a:cubicBezTo>
                  <a:cubicBezTo>
                    <a:pt x="1155" y="198"/>
                    <a:pt x="903" y="0"/>
                    <a:pt x="6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51"/>
            <p:cNvSpPr/>
            <p:nvPr/>
          </p:nvSpPr>
          <p:spPr>
            <a:xfrm>
              <a:off x="897023" y="3358481"/>
              <a:ext cx="27183" cy="27183"/>
            </a:xfrm>
            <a:custGeom>
              <a:avLst/>
              <a:gdLst/>
              <a:ahLst/>
              <a:cxnLst/>
              <a:rect l="l" t="t" r="r" b="b"/>
              <a:pathLst>
                <a:path w="1004" h="1004" extrusionOk="0">
                  <a:moveTo>
                    <a:pt x="487" y="0"/>
                  </a:moveTo>
                  <a:cubicBezTo>
                    <a:pt x="243" y="0"/>
                    <a:pt x="0" y="244"/>
                    <a:pt x="0" y="517"/>
                  </a:cubicBezTo>
                  <a:cubicBezTo>
                    <a:pt x="0" y="791"/>
                    <a:pt x="243" y="1003"/>
                    <a:pt x="487" y="1003"/>
                  </a:cubicBezTo>
                  <a:cubicBezTo>
                    <a:pt x="760" y="1003"/>
                    <a:pt x="1003" y="791"/>
                    <a:pt x="1003" y="517"/>
                  </a:cubicBezTo>
                  <a:cubicBezTo>
                    <a:pt x="1003" y="244"/>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51"/>
            <p:cNvSpPr/>
            <p:nvPr/>
          </p:nvSpPr>
          <p:spPr>
            <a:xfrm>
              <a:off x="894559" y="3427549"/>
              <a:ext cx="34900" cy="26479"/>
            </a:xfrm>
            <a:custGeom>
              <a:avLst/>
              <a:gdLst/>
              <a:ahLst/>
              <a:cxnLst/>
              <a:rect l="l" t="t" r="r" b="b"/>
              <a:pathLst>
                <a:path w="1289" h="978" extrusionOk="0">
                  <a:moveTo>
                    <a:pt x="663" y="0"/>
                  </a:moveTo>
                  <a:cubicBezTo>
                    <a:pt x="645" y="0"/>
                    <a:pt x="627" y="1"/>
                    <a:pt x="608" y="3"/>
                  </a:cubicBezTo>
                  <a:cubicBezTo>
                    <a:pt x="0" y="33"/>
                    <a:pt x="0" y="914"/>
                    <a:pt x="608" y="975"/>
                  </a:cubicBezTo>
                  <a:cubicBezTo>
                    <a:pt x="627" y="977"/>
                    <a:pt x="645" y="978"/>
                    <a:pt x="663" y="978"/>
                  </a:cubicBezTo>
                  <a:cubicBezTo>
                    <a:pt x="1289" y="978"/>
                    <a:pt x="1289" y="0"/>
                    <a:pt x="6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51"/>
            <p:cNvSpPr/>
            <p:nvPr/>
          </p:nvSpPr>
          <p:spPr>
            <a:xfrm>
              <a:off x="897023" y="3495913"/>
              <a:ext cx="27183" cy="26371"/>
            </a:xfrm>
            <a:custGeom>
              <a:avLst/>
              <a:gdLst/>
              <a:ahLst/>
              <a:cxnLst/>
              <a:rect l="l" t="t" r="r" b="b"/>
              <a:pathLst>
                <a:path w="1004" h="974" extrusionOk="0">
                  <a:moveTo>
                    <a:pt x="487" y="0"/>
                  </a:moveTo>
                  <a:cubicBezTo>
                    <a:pt x="243" y="0"/>
                    <a:pt x="0" y="213"/>
                    <a:pt x="0" y="487"/>
                  </a:cubicBezTo>
                  <a:cubicBezTo>
                    <a:pt x="0" y="760"/>
                    <a:pt x="243" y="973"/>
                    <a:pt x="487" y="973"/>
                  </a:cubicBezTo>
                  <a:cubicBezTo>
                    <a:pt x="760" y="973"/>
                    <a:pt x="1003" y="760"/>
                    <a:pt x="1003" y="487"/>
                  </a:cubicBezTo>
                  <a:cubicBezTo>
                    <a:pt x="100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51"/>
            <p:cNvSpPr/>
            <p:nvPr/>
          </p:nvSpPr>
          <p:spPr>
            <a:xfrm>
              <a:off x="897023" y="3564224"/>
              <a:ext cx="27183" cy="26344"/>
            </a:xfrm>
            <a:custGeom>
              <a:avLst/>
              <a:gdLst/>
              <a:ahLst/>
              <a:cxnLst/>
              <a:rect l="l" t="t" r="r" b="b"/>
              <a:pathLst>
                <a:path w="1004" h="973" extrusionOk="0">
                  <a:moveTo>
                    <a:pt x="487" y="0"/>
                  </a:moveTo>
                  <a:cubicBezTo>
                    <a:pt x="243" y="0"/>
                    <a:pt x="0" y="213"/>
                    <a:pt x="0" y="487"/>
                  </a:cubicBezTo>
                  <a:cubicBezTo>
                    <a:pt x="0" y="760"/>
                    <a:pt x="243" y="973"/>
                    <a:pt x="487" y="973"/>
                  </a:cubicBezTo>
                  <a:cubicBezTo>
                    <a:pt x="760" y="973"/>
                    <a:pt x="1003" y="760"/>
                    <a:pt x="1003" y="487"/>
                  </a:cubicBezTo>
                  <a:cubicBezTo>
                    <a:pt x="100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51"/>
            <p:cNvSpPr/>
            <p:nvPr/>
          </p:nvSpPr>
          <p:spPr>
            <a:xfrm>
              <a:off x="897023" y="3632534"/>
              <a:ext cx="27183" cy="26344"/>
            </a:xfrm>
            <a:custGeom>
              <a:avLst/>
              <a:gdLst/>
              <a:ahLst/>
              <a:cxnLst/>
              <a:rect l="l" t="t" r="r" b="b"/>
              <a:pathLst>
                <a:path w="1004" h="973" extrusionOk="0">
                  <a:moveTo>
                    <a:pt x="487" y="0"/>
                  </a:moveTo>
                  <a:cubicBezTo>
                    <a:pt x="243" y="0"/>
                    <a:pt x="0" y="213"/>
                    <a:pt x="0" y="486"/>
                  </a:cubicBezTo>
                  <a:cubicBezTo>
                    <a:pt x="0" y="760"/>
                    <a:pt x="243" y="973"/>
                    <a:pt x="487" y="973"/>
                  </a:cubicBezTo>
                  <a:cubicBezTo>
                    <a:pt x="760" y="973"/>
                    <a:pt x="1003" y="760"/>
                    <a:pt x="1003" y="486"/>
                  </a:cubicBezTo>
                  <a:cubicBezTo>
                    <a:pt x="100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51"/>
            <p:cNvSpPr/>
            <p:nvPr/>
          </p:nvSpPr>
          <p:spPr>
            <a:xfrm>
              <a:off x="897023" y="3700817"/>
              <a:ext cx="27183" cy="26371"/>
            </a:xfrm>
            <a:custGeom>
              <a:avLst/>
              <a:gdLst/>
              <a:ahLst/>
              <a:cxnLst/>
              <a:rect l="l" t="t" r="r" b="b"/>
              <a:pathLst>
                <a:path w="1004" h="974" extrusionOk="0">
                  <a:moveTo>
                    <a:pt x="487" y="1"/>
                  </a:moveTo>
                  <a:cubicBezTo>
                    <a:pt x="243" y="1"/>
                    <a:pt x="0" y="214"/>
                    <a:pt x="0" y="487"/>
                  </a:cubicBezTo>
                  <a:cubicBezTo>
                    <a:pt x="0" y="761"/>
                    <a:pt x="243" y="974"/>
                    <a:pt x="487" y="974"/>
                  </a:cubicBezTo>
                  <a:cubicBezTo>
                    <a:pt x="760" y="974"/>
                    <a:pt x="1003" y="761"/>
                    <a:pt x="1003" y="487"/>
                  </a:cubicBezTo>
                  <a:cubicBezTo>
                    <a:pt x="100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51"/>
            <p:cNvSpPr/>
            <p:nvPr/>
          </p:nvSpPr>
          <p:spPr>
            <a:xfrm>
              <a:off x="892907" y="3769371"/>
              <a:ext cx="31299" cy="26940"/>
            </a:xfrm>
            <a:custGeom>
              <a:avLst/>
              <a:gdLst/>
              <a:ahLst/>
              <a:cxnLst/>
              <a:rect l="l" t="t" r="r" b="b"/>
              <a:pathLst>
                <a:path w="1156" h="995" extrusionOk="0">
                  <a:moveTo>
                    <a:pt x="651" y="1"/>
                  </a:moveTo>
                  <a:cubicBezTo>
                    <a:pt x="528" y="1"/>
                    <a:pt x="403" y="45"/>
                    <a:pt x="304" y="144"/>
                  </a:cubicBezTo>
                  <a:cubicBezTo>
                    <a:pt x="0" y="448"/>
                    <a:pt x="213" y="995"/>
                    <a:pt x="669" y="995"/>
                  </a:cubicBezTo>
                  <a:cubicBezTo>
                    <a:pt x="912" y="995"/>
                    <a:pt x="1155" y="752"/>
                    <a:pt x="1155" y="478"/>
                  </a:cubicBezTo>
                  <a:cubicBezTo>
                    <a:pt x="1155" y="191"/>
                    <a:pt x="906" y="1"/>
                    <a:pt x="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51"/>
            <p:cNvSpPr/>
            <p:nvPr/>
          </p:nvSpPr>
          <p:spPr>
            <a:xfrm>
              <a:off x="846826" y="3153550"/>
              <a:ext cx="26344" cy="27183"/>
            </a:xfrm>
            <a:custGeom>
              <a:avLst/>
              <a:gdLst/>
              <a:ahLst/>
              <a:cxnLst/>
              <a:rect l="l" t="t" r="r" b="b"/>
              <a:pathLst>
                <a:path w="973" h="1004" extrusionOk="0">
                  <a:moveTo>
                    <a:pt x="487" y="1"/>
                  </a:moveTo>
                  <a:cubicBezTo>
                    <a:pt x="213" y="1"/>
                    <a:pt x="0" y="244"/>
                    <a:pt x="0" y="518"/>
                  </a:cubicBezTo>
                  <a:cubicBezTo>
                    <a:pt x="0" y="761"/>
                    <a:pt x="213" y="1004"/>
                    <a:pt x="487" y="1004"/>
                  </a:cubicBezTo>
                  <a:cubicBezTo>
                    <a:pt x="760" y="1004"/>
                    <a:pt x="973" y="761"/>
                    <a:pt x="973" y="518"/>
                  </a:cubicBezTo>
                  <a:cubicBezTo>
                    <a:pt x="973" y="24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51"/>
            <p:cNvSpPr/>
            <p:nvPr/>
          </p:nvSpPr>
          <p:spPr>
            <a:xfrm>
              <a:off x="846826" y="3221860"/>
              <a:ext cx="26344" cy="27183"/>
            </a:xfrm>
            <a:custGeom>
              <a:avLst/>
              <a:gdLst/>
              <a:ahLst/>
              <a:cxnLst/>
              <a:rect l="l" t="t" r="r" b="b"/>
              <a:pathLst>
                <a:path w="973" h="1004" extrusionOk="0">
                  <a:moveTo>
                    <a:pt x="487" y="1"/>
                  </a:moveTo>
                  <a:cubicBezTo>
                    <a:pt x="213" y="1"/>
                    <a:pt x="0" y="244"/>
                    <a:pt x="0" y="517"/>
                  </a:cubicBezTo>
                  <a:cubicBezTo>
                    <a:pt x="0" y="791"/>
                    <a:pt x="213" y="1004"/>
                    <a:pt x="487" y="1004"/>
                  </a:cubicBezTo>
                  <a:cubicBezTo>
                    <a:pt x="760" y="1004"/>
                    <a:pt x="973" y="791"/>
                    <a:pt x="973" y="517"/>
                  </a:cubicBezTo>
                  <a:cubicBezTo>
                    <a:pt x="973" y="24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51"/>
            <p:cNvSpPr/>
            <p:nvPr/>
          </p:nvSpPr>
          <p:spPr>
            <a:xfrm>
              <a:off x="841871" y="3290441"/>
              <a:ext cx="31299" cy="26913"/>
            </a:xfrm>
            <a:custGeom>
              <a:avLst/>
              <a:gdLst/>
              <a:ahLst/>
              <a:cxnLst/>
              <a:rect l="l" t="t" r="r" b="b"/>
              <a:pathLst>
                <a:path w="1156" h="994" extrusionOk="0">
                  <a:moveTo>
                    <a:pt x="661" y="0"/>
                  </a:moveTo>
                  <a:cubicBezTo>
                    <a:pt x="539" y="0"/>
                    <a:pt x="412" y="45"/>
                    <a:pt x="305" y="142"/>
                  </a:cubicBezTo>
                  <a:cubicBezTo>
                    <a:pt x="1" y="446"/>
                    <a:pt x="244" y="994"/>
                    <a:pt x="670" y="994"/>
                  </a:cubicBezTo>
                  <a:cubicBezTo>
                    <a:pt x="943" y="994"/>
                    <a:pt x="1156" y="750"/>
                    <a:pt x="1156" y="507"/>
                  </a:cubicBezTo>
                  <a:cubicBezTo>
                    <a:pt x="1156" y="198"/>
                    <a:pt x="918" y="0"/>
                    <a:pt x="6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51"/>
            <p:cNvSpPr/>
            <p:nvPr/>
          </p:nvSpPr>
          <p:spPr>
            <a:xfrm>
              <a:off x="846826" y="3358481"/>
              <a:ext cx="26344" cy="27183"/>
            </a:xfrm>
            <a:custGeom>
              <a:avLst/>
              <a:gdLst/>
              <a:ahLst/>
              <a:cxnLst/>
              <a:rect l="l" t="t" r="r" b="b"/>
              <a:pathLst>
                <a:path w="973" h="1004" extrusionOk="0">
                  <a:moveTo>
                    <a:pt x="487" y="0"/>
                  </a:moveTo>
                  <a:cubicBezTo>
                    <a:pt x="213" y="0"/>
                    <a:pt x="0" y="244"/>
                    <a:pt x="0" y="517"/>
                  </a:cubicBezTo>
                  <a:cubicBezTo>
                    <a:pt x="0" y="791"/>
                    <a:pt x="213" y="1003"/>
                    <a:pt x="487" y="1003"/>
                  </a:cubicBezTo>
                  <a:cubicBezTo>
                    <a:pt x="760" y="1003"/>
                    <a:pt x="973" y="791"/>
                    <a:pt x="973" y="517"/>
                  </a:cubicBezTo>
                  <a:cubicBezTo>
                    <a:pt x="973" y="244"/>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51"/>
            <p:cNvSpPr/>
            <p:nvPr/>
          </p:nvSpPr>
          <p:spPr>
            <a:xfrm>
              <a:off x="841871" y="3427062"/>
              <a:ext cx="31299" cy="26913"/>
            </a:xfrm>
            <a:custGeom>
              <a:avLst/>
              <a:gdLst/>
              <a:ahLst/>
              <a:cxnLst/>
              <a:rect l="l" t="t" r="r" b="b"/>
              <a:pathLst>
                <a:path w="1156" h="994" extrusionOk="0">
                  <a:moveTo>
                    <a:pt x="661" y="0"/>
                  </a:moveTo>
                  <a:cubicBezTo>
                    <a:pt x="539" y="0"/>
                    <a:pt x="412" y="44"/>
                    <a:pt x="305" y="142"/>
                  </a:cubicBezTo>
                  <a:cubicBezTo>
                    <a:pt x="1" y="446"/>
                    <a:pt x="244" y="993"/>
                    <a:pt x="670" y="993"/>
                  </a:cubicBezTo>
                  <a:cubicBezTo>
                    <a:pt x="943" y="993"/>
                    <a:pt x="1156" y="780"/>
                    <a:pt x="1156" y="507"/>
                  </a:cubicBezTo>
                  <a:cubicBezTo>
                    <a:pt x="1156" y="198"/>
                    <a:pt x="918" y="0"/>
                    <a:pt x="6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51"/>
            <p:cNvSpPr/>
            <p:nvPr/>
          </p:nvSpPr>
          <p:spPr>
            <a:xfrm>
              <a:off x="846826" y="3495913"/>
              <a:ext cx="26344" cy="26371"/>
            </a:xfrm>
            <a:custGeom>
              <a:avLst/>
              <a:gdLst/>
              <a:ahLst/>
              <a:cxnLst/>
              <a:rect l="l" t="t" r="r" b="b"/>
              <a:pathLst>
                <a:path w="973" h="974" extrusionOk="0">
                  <a:moveTo>
                    <a:pt x="487" y="0"/>
                  </a:moveTo>
                  <a:cubicBezTo>
                    <a:pt x="213" y="0"/>
                    <a:pt x="0" y="213"/>
                    <a:pt x="0" y="487"/>
                  </a:cubicBezTo>
                  <a:cubicBezTo>
                    <a:pt x="0" y="760"/>
                    <a:pt x="213" y="973"/>
                    <a:pt x="487" y="973"/>
                  </a:cubicBezTo>
                  <a:cubicBezTo>
                    <a:pt x="760" y="97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51"/>
            <p:cNvSpPr/>
            <p:nvPr/>
          </p:nvSpPr>
          <p:spPr>
            <a:xfrm>
              <a:off x="846826" y="3564224"/>
              <a:ext cx="26344" cy="26344"/>
            </a:xfrm>
            <a:custGeom>
              <a:avLst/>
              <a:gdLst/>
              <a:ahLst/>
              <a:cxnLst/>
              <a:rect l="l" t="t" r="r" b="b"/>
              <a:pathLst>
                <a:path w="973" h="973" extrusionOk="0">
                  <a:moveTo>
                    <a:pt x="487" y="0"/>
                  </a:moveTo>
                  <a:cubicBezTo>
                    <a:pt x="213" y="0"/>
                    <a:pt x="0" y="213"/>
                    <a:pt x="0" y="487"/>
                  </a:cubicBezTo>
                  <a:cubicBezTo>
                    <a:pt x="0" y="760"/>
                    <a:pt x="213" y="973"/>
                    <a:pt x="487" y="973"/>
                  </a:cubicBezTo>
                  <a:cubicBezTo>
                    <a:pt x="760" y="97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51"/>
            <p:cNvSpPr/>
            <p:nvPr/>
          </p:nvSpPr>
          <p:spPr>
            <a:xfrm>
              <a:off x="846826" y="3632534"/>
              <a:ext cx="26344" cy="26344"/>
            </a:xfrm>
            <a:custGeom>
              <a:avLst/>
              <a:gdLst/>
              <a:ahLst/>
              <a:cxnLst/>
              <a:rect l="l" t="t" r="r" b="b"/>
              <a:pathLst>
                <a:path w="973" h="973" extrusionOk="0">
                  <a:moveTo>
                    <a:pt x="487" y="0"/>
                  </a:moveTo>
                  <a:cubicBezTo>
                    <a:pt x="213" y="0"/>
                    <a:pt x="0" y="213"/>
                    <a:pt x="0" y="486"/>
                  </a:cubicBezTo>
                  <a:cubicBezTo>
                    <a:pt x="0" y="760"/>
                    <a:pt x="213" y="973"/>
                    <a:pt x="487" y="973"/>
                  </a:cubicBezTo>
                  <a:cubicBezTo>
                    <a:pt x="760" y="973"/>
                    <a:pt x="973" y="760"/>
                    <a:pt x="973" y="486"/>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51"/>
            <p:cNvSpPr/>
            <p:nvPr/>
          </p:nvSpPr>
          <p:spPr>
            <a:xfrm>
              <a:off x="846826" y="3700817"/>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51"/>
            <p:cNvSpPr/>
            <p:nvPr/>
          </p:nvSpPr>
          <p:spPr>
            <a:xfrm>
              <a:off x="841871" y="3769371"/>
              <a:ext cx="31299" cy="26940"/>
            </a:xfrm>
            <a:custGeom>
              <a:avLst/>
              <a:gdLst/>
              <a:ahLst/>
              <a:cxnLst/>
              <a:rect l="l" t="t" r="r" b="b"/>
              <a:pathLst>
                <a:path w="1156" h="995" extrusionOk="0">
                  <a:moveTo>
                    <a:pt x="665" y="1"/>
                  </a:moveTo>
                  <a:cubicBezTo>
                    <a:pt x="542" y="1"/>
                    <a:pt x="414" y="45"/>
                    <a:pt x="305" y="144"/>
                  </a:cubicBezTo>
                  <a:cubicBezTo>
                    <a:pt x="1" y="448"/>
                    <a:pt x="244" y="995"/>
                    <a:pt x="670" y="995"/>
                  </a:cubicBezTo>
                  <a:cubicBezTo>
                    <a:pt x="943" y="964"/>
                    <a:pt x="1156" y="752"/>
                    <a:pt x="1156" y="478"/>
                  </a:cubicBezTo>
                  <a:cubicBezTo>
                    <a:pt x="1156" y="191"/>
                    <a:pt x="921" y="1"/>
                    <a:pt x="6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51"/>
            <p:cNvSpPr/>
            <p:nvPr/>
          </p:nvSpPr>
          <p:spPr>
            <a:xfrm>
              <a:off x="790510" y="3154227"/>
              <a:ext cx="34927" cy="26588"/>
            </a:xfrm>
            <a:custGeom>
              <a:avLst/>
              <a:gdLst/>
              <a:ahLst/>
              <a:cxnLst/>
              <a:rect l="l" t="t" r="r" b="b"/>
              <a:pathLst>
                <a:path w="1290" h="982" extrusionOk="0">
                  <a:moveTo>
                    <a:pt x="603" y="1"/>
                  </a:moveTo>
                  <a:cubicBezTo>
                    <a:pt x="1" y="1"/>
                    <a:pt x="9" y="981"/>
                    <a:pt x="628" y="981"/>
                  </a:cubicBezTo>
                  <a:cubicBezTo>
                    <a:pt x="646" y="981"/>
                    <a:pt x="664" y="981"/>
                    <a:pt x="682" y="979"/>
                  </a:cubicBezTo>
                  <a:cubicBezTo>
                    <a:pt x="1290" y="918"/>
                    <a:pt x="1290" y="37"/>
                    <a:pt x="682" y="6"/>
                  </a:cubicBezTo>
                  <a:cubicBezTo>
                    <a:pt x="655" y="3"/>
                    <a:pt x="629" y="1"/>
                    <a:pt x="6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51"/>
            <p:cNvSpPr/>
            <p:nvPr/>
          </p:nvSpPr>
          <p:spPr>
            <a:xfrm>
              <a:off x="791674" y="3222131"/>
              <a:ext cx="31299" cy="26913"/>
            </a:xfrm>
            <a:custGeom>
              <a:avLst/>
              <a:gdLst/>
              <a:ahLst/>
              <a:cxnLst/>
              <a:rect l="l" t="t" r="r" b="b"/>
              <a:pathLst>
                <a:path w="1156" h="994" extrusionOk="0">
                  <a:moveTo>
                    <a:pt x="670" y="1"/>
                  </a:moveTo>
                  <a:cubicBezTo>
                    <a:pt x="552" y="1"/>
                    <a:pt x="433" y="45"/>
                    <a:pt x="335" y="143"/>
                  </a:cubicBezTo>
                  <a:cubicBezTo>
                    <a:pt x="1" y="447"/>
                    <a:pt x="213" y="963"/>
                    <a:pt x="639" y="994"/>
                  </a:cubicBezTo>
                  <a:cubicBezTo>
                    <a:pt x="913" y="994"/>
                    <a:pt x="1156" y="781"/>
                    <a:pt x="1156" y="507"/>
                  </a:cubicBezTo>
                  <a:cubicBezTo>
                    <a:pt x="1156" y="198"/>
                    <a:pt x="918" y="1"/>
                    <a:pt x="6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51"/>
            <p:cNvSpPr/>
            <p:nvPr/>
          </p:nvSpPr>
          <p:spPr>
            <a:xfrm>
              <a:off x="791674" y="3290441"/>
              <a:ext cx="31299" cy="26913"/>
            </a:xfrm>
            <a:custGeom>
              <a:avLst/>
              <a:gdLst/>
              <a:ahLst/>
              <a:cxnLst/>
              <a:rect l="l" t="t" r="r" b="b"/>
              <a:pathLst>
                <a:path w="1156" h="994" extrusionOk="0">
                  <a:moveTo>
                    <a:pt x="670" y="0"/>
                  </a:moveTo>
                  <a:cubicBezTo>
                    <a:pt x="552" y="0"/>
                    <a:pt x="433" y="45"/>
                    <a:pt x="335" y="142"/>
                  </a:cubicBezTo>
                  <a:cubicBezTo>
                    <a:pt x="1" y="446"/>
                    <a:pt x="213" y="963"/>
                    <a:pt x="639" y="994"/>
                  </a:cubicBezTo>
                  <a:cubicBezTo>
                    <a:pt x="913" y="994"/>
                    <a:pt x="1156" y="781"/>
                    <a:pt x="1156" y="507"/>
                  </a:cubicBezTo>
                  <a:cubicBezTo>
                    <a:pt x="1156" y="198"/>
                    <a:pt x="918"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51"/>
            <p:cNvSpPr/>
            <p:nvPr/>
          </p:nvSpPr>
          <p:spPr>
            <a:xfrm>
              <a:off x="790537" y="3359239"/>
              <a:ext cx="34900" cy="26479"/>
            </a:xfrm>
            <a:custGeom>
              <a:avLst/>
              <a:gdLst/>
              <a:ahLst/>
              <a:cxnLst/>
              <a:rect l="l" t="t" r="r" b="b"/>
              <a:pathLst>
                <a:path w="1289" h="978" extrusionOk="0">
                  <a:moveTo>
                    <a:pt x="626" y="0"/>
                  </a:moveTo>
                  <a:cubicBezTo>
                    <a:pt x="0" y="0"/>
                    <a:pt x="0" y="978"/>
                    <a:pt x="626" y="978"/>
                  </a:cubicBezTo>
                  <a:cubicBezTo>
                    <a:pt x="644" y="978"/>
                    <a:pt x="662" y="977"/>
                    <a:pt x="681" y="975"/>
                  </a:cubicBezTo>
                  <a:cubicBezTo>
                    <a:pt x="1289" y="915"/>
                    <a:pt x="1289" y="33"/>
                    <a:pt x="681" y="3"/>
                  </a:cubicBezTo>
                  <a:cubicBezTo>
                    <a:pt x="662" y="1"/>
                    <a:pt x="644" y="0"/>
                    <a:pt x="6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51"/>
            <p:cNvSpPr/>
            <p:nvPr/>
          </p:nvSpPr>
          <p:spPr>
            <a:xfrm>
              <a:off x="791674" y="3427062"/>
              <a:ext cx="31299" cy="26913"/>
            </a:xfrm>
            <a:custGeom>
              <a:avLst/>
              <a:gdLst/>
              <a:ahLst/>
              <a:cxnLst/>
              <a:rect l="l" t="t" r="r" b="b"/>
              <a:pathLst>
                <a:path w="1156" h="994" extrusionOk="0">
                  <a:moveTo>
                    <a:pt x="670" y="0"/>
                  </a:moveTo>
                  <a:cubicBezTo>
                    <a:pt x="552" y="0"/>
                    <a:pt x="433" y="44"/>
                    <a:pt x="335" y="142"/>
                  </a:cubicBezTo>
                  <a:cubicBezTo>
                    <a:pt x="1" y="446"/>
                    <a:pt x="213" y="963"/>
                    <a:pt x="639" y="993"/>
                  </a:cubicBezTo>
                  <a:cubicBezTo>
                    <a:pt x="913" y="993"/>
                    <a:pt x="1156" y="780"/>
                    <a:pt x="1156" y="507"/>
                  </a:cubicBezTo>
                  <a:cubicBezTo>
                    <a:pt x="1156" y="198"/>
                    <a:pt x="918"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51"/>
            <p:cNvSpPr/>
            <p:nvPr/>
          </p:nvSpPr>
          <p:spPr>
            <a:xfrm>
              <a:off x="791674" y="3495345"/>
              <a:ext cx="31299" cy="26940"/>
            </a:xfrm>
            <a:custGeom>
              <a:avLst/>
              <a:gdLst/>
              <a:ahLst/>
              <a:cxnLst/>
              <a:rect l="l" t="t" r="r" b="b"/>
              <a:pathLst>
                <a:path w="1156" h="995" extrusionOk="0">
                  <a:moveTo>
                    <a:pt x="670" y="1"/>
                  </a:moveTo>
                  <a:cubicBezTo>
                    <a:pt x="552" y="1"/>
                    <a:pt x="433" y="45"/>
                    <a:pt x="335" y="143"/>
                  </a:cubicBezTo>
                  <a:cubicBezTo>
                    <a:pt x="1" y="447"/>
                    <a:pt x="213" y="964"/>
                    <a:pt x="639" y="994"/>
                  </a:cubicBezTo>
                  <a:cubicBezTo>
                    <a:pt x="913" y="994"/>
                    <a:pt x="1156" y="781"/>
                    <a:pt x="1156" y="508"/>
                  </a:cubicBezTo>
                  <a:cubicBezTo>
                    <a:pt x="1156" y="198"/>
                    <a:pt x="918" y="1"/>
                    <a:pt x="6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51"/>
            <p:cNvSpPr/>
            <p:nvPr/>
          </p:nvSpPr>
          <p:spPr>
            <a:xfrm>
              <a:off x="790510" y="3563330"/>
              <a:ext cx="34927" cy="27319"/>
            </a:xfrm>
            <a:custGeom>
              <a:avLst/>
              <a:gdLst/>
              <a:ahLst/>
              <a:cxnLst/>
              <a:rect l="l" t="t" r="r" b="b"/>
              <a:pathLst>
                <a:path w="1290" h="1009" extrusionOk="0">
                  <a:moveTo>
                    <a:pt x="628" y="0"/>
                  </a:moveTo>
                  <a:cubicBezTo>
                    <a:pt x="1" y="0"/>
                    <a:pt x="1" y="1008"/>
                    <a:pt x="628" y="1008"/>
                  </a:cubicBezTo>
                  <a:cubicBezTo>
                    <a:pt x="646" y="1008"/>
                    <a:pt x="664" y="1008"/>
                    <a:pt x="682" y="1006"/>
                  </a:cubicBezTo>
                  <a:cubicBezTo>
                    <a:pt x="1290" y="945"/>
                    <a:pt x="1290" y="64"/>
                    <a:pt x="682" y="3"/>
                  </a:cubicBezTo>
                  <a:cubicBezTo>
                    <a:pt x="664" y="1"/>
                    <a:pt x="646" y="0"/>
                    <a:pt x="6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51"/>
            <p:cNvSpPr/>
            <p:nvPr/>
          </p:nvSpPr>
          <p:spPr>
            <a:xfrm>
              <a:off x="790537" y="3632453"/>
              <a:ext cx="34900" cy="26506"/>
            </a:xfrm>
            <a:custGeom>
              <a:avLst/>
              <a:gdLst/>
              <a:ahLst/>
              <a:cxnLst/>
              <a:rect l="l" t="t" r="r" b="b"/>
              <a:pathLst>
                <a:path w="1289" h="979" extrusionOk="0">
                  <a:moveTo>
                    <a:pt x="626" y="1"/>
                  </a:moveTo>
                  <a:cubicBezTo>
                    <a:pt x="0" y="1"/>
                    <a:pt x="0" y="978"/>
                    <a:pt x="626" y="978"/>
                  </a:cubicBezTo>
                  <a:cubicBezTo>
                    <a:pt x="644" y="978"/>
                    <a:pt x="662" y="977"/>
                    <a:pt x="681" y="976"/>
                  </a:cubicBezTo>
                  <a:cubicBezTo>
                    <a:pt x="1289" y="915"/>
                    <a:pt x="1289" y="33"/>
                    <a:pt x="681" y="3"/>
                  </a:cubicBezTo>
                  <a:cubicBezTo>
                    <a:pt x="662" y="1"/>
                    <a:pt x="644" y="1"/>
                    <a:pt x="6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51"/>
            <p:cNvSpPr/>
            <p:nvPr/>
          </p:nvSpPr>
          <p:spPr>
            <a:xfrm>
              <a:off x="791674" y="3700275"/>
              <a:ext cx="31299" cy="26913"/>
            </a:xfrm>
            <a:custGeom>
              <a:avLst/>
              <a:gdLst/>
              <a:ahLst/>
              <a:cxnLst/>
              <a:rect l="l" t="t" r="r" b="b"/>
              <a:pathLst>
                <a:path w="1156" h="994" extrusionOk="0">
                  <a:moveTo>
                    <a:pt x="670" y="0"/>
                  </a:moveTo>
                  <a:cubicBezTo>
                    <a:pt x="552" y="0"/>
                    <a:pt x="433" y="45"/>
                    <a:pt x="335" y="142"/>
                  </a:cubicBezTo>
                  <a:cubicBezTo>
                    <a:pt x="1" y="446"/>
                    <a:pt x="213" y="963"/>
                    <a:pt x="639" y="994"/>
                  </a:cubicBezTo>
                  <a:cubicBezTo>
                    <a:pt x="943" y="994"/>
                    <a:pt x="1156" y="781"/>
                    <a:pt x="1156" y="507"/>
                  </a:cubicBezTo>
                  <a:cubicBezTo>
                    <a:pt x="1156" y="198"/>
                    <a:pt x="918"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51"/>
            <p:cNvSpPr/>
            <p:nvPr/>
          </p:nvSpPr>
          <p:spPr>
            <a:xfrm>
              <a:off x="791674" y="3769371"/>
              <a:ext cx="31299" cy="26940"/>
            </a:xfrm>
            <a:custGeom>
              <a:avLst/>
              <a:gdLst/>
              <a:ahLst/>
              <a:cxnLst/>
              <a:rect l="l" t="t" r="r" b="b"/>
              <a:pathLst>
                <a:path w="1156" h="995" extrusionOk="0">
                  <a:moveTo>
                    <a:pt x="651" y="1"/>
                  </a:moveTo>
                  <a:cubicBezTo>
                    <a:pt x="528" y="1"/>
                    <a:pt x="403" y="45"/>
                    <a:pt x="305" y="144"/>
                  </a:cubicBezTo>
                  <a:cubicBezTo>
                    <a:pt x="1" y="448"/>
                    <a:pt x="213" y="964"/>
                    <a:pt x="639" y="995"/>
                  </a:cubicBezTo>
                  <a:cubicBezTo>
                    <a:pt x="943" y="995"/>
                    <a:pt x="1156" y="752"/>
                    <a:pt x="1156" y="478"/>
                  </a:cubicBezTo>
                  <a:cubicBezTo>
                    <a:pt x="1156" y="191"/>
                    <a:pt x="907" y="1"/>
                    <a:pt x="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3" name="Google Shape;1883;p51"/>
          <p:cNvSpPr/>
          <p:nvPr/>
        </p:nvSpPr>
        <p:spPr>
          <a:xfrm rot="-3723200">
            <a:off x="677711" y="1172694"/>
            <a:ext cx="688374" cy="695455"/>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51"/>
          <p:cNvSpPr/>
          <p:nvPr/>
        </p:nvSpPr>
        <p:spPr>
          <a:xfrm rot="3291948">
            <a:off x="7653688" y="787367"/>
            <a:ext cx="904389" cy="913692"/>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51"/>
          <p:cNvSpPr/>
          <p:nvPr/>
        </p:nvSpPr>
        <p:spPr>
          <a:xfrm rot="-7559025">
            <a:off x="569131" y="3875231"/>
            <a:ext cx="988466" cy="998634"/>
          </a:xfrm>
          <a:custGeom>
            <a:avLst/>
            <a:gdLst/>
            <a:ahLst/>
            <a:cxnLst/>
            <a:rect l="l" t="t" r="r" b="b"/>
            <a:pathLst>
              <a:path w="29455" h="29758" extrusionOk="0">
                <a:moveTo>
                  <a:pt x="17205" y="1399"/>
                </a:moveTo>
                <a:cubicBezTo>
                  <a:pt x="22737" y="2402"/>
                  <a:pt x="27114" y="6657"/>
                  <a:pt x="28269" y="12128"/>
                </a:cubicBezTo>
                <a:cubicBezTo>
                  <a:pt x="29454" y="17630"/>
                  <a:pt x="27205" y="23283"/>
                  <a:pt x="22554" y="26475"/>
                </a:cubicBezTo>
                <a:cubicBezTo>
                  <a:pt x="17934" y="29666"/>
                  <a:pt x="11855" y="29758"/>
                  <a:pt x="7144" y="26688"/>
                </a:cubicBezTo>
                <a:cubicBezTo>
                  <a:pt x="2432" y="23648"/>
                  <a:pt x="1" y="18055"/>
                  <a:pt x="1034" y="12523"/>
                </a:cubicBezTo>
                <a:cubicBezTo>
                  <a:pt x="2432" y="4985"/>
                  <a:pt x="9667" y="0"/>
                  <a:pt x="17205" y="1399"/>
                </a:cubicBezTo>
                <a:close/>
                <a:moveTo>
                  <a:pt x="12767" y="25441"/>
                </a:moveTo>
                <a:cubicBezTo>
                  <a:pt x="22038" y="27144"/>
                  <a:pt x="28725" y="16809"/>
                  <a:pt x="23405" y="9058"/>
                </a:cubicBezTo>
                <a:cubicBezTo>
                  <a:pt x="18056" y="1307"/>
                  <a:pt x="6019" y="3861"/>
                  <a:pt x="4287" y="13131"/>
                </a:cubicBezTo>
                <a:cubicBezTo>
                  <a:pt x="3253" y="18876"/>
                  <a:pt x="7022" y="24378"/>
                  <a:pt x="12767" y="25441"/>
                </a:cubicBezTo>
                <a:close/>
              </a:path>
            </a:pathLst>
          </a:custGeom>
          <a:gradFill>
            <a:gsLst>
              <a:gs pos="0">
                <a:schemeClr val="lt2"/>
              </a:gs>
              <a:gs pos="31000">
                <a:schemeClr val="accent1"/>
              </a:gs>
              <a:gs pos="73000">
                <a:schemeClr val="dk2"/>
              </a:gs>
              <a:gs pos="100000">
                <a:schemeClr val="dk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Picture 10">
            <a:extLst>
              <a:ext uri="{FF2B5EF4-FFF2-40B4-BE49-F238E27FC236}">
                <a16:creationId xmlns:a16="http://schemas.microsoft.com/office/drawing/2014/main" id="{7BDCE1C7-4830-16E1-B526-4752107A3B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8751" y="1786313"/>
            <a:ext cx="4192536" cy="2965604"/>
          </a:xfrm>
          <a:prstGeom prst="rect">
            <a:avLst/>
          </a:prstGeom>
          <a:effectLst>
            <a:glow rad="63500">
              <a:schemeClr val="accent1">
                <a:satMod val="175000"/>
                <a:alpha val="40000"/>
              </a:schemeClr>
            </a:glow>
            <a:softEdge rad="88900"/>
          </a:effec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837"/>
                                        </p:tgtEl>
                                        <p:attrNameLst>
                                          <p:attrName>style.visibility</p:attrName>
                                        </p:attrNameLst>
                                      </p:cBhvr>
                                      <p:to>
                                        <p:strVal val="visible"/>
                                      </p:to>
                                    </p:set>
                                    <p:animEffect transition="in" filter="fade">
                                      <p:cBhvr>
                                        <p:cTn id="7" dur="500"/>
                                        <p:tgtEl>
                                          <p:spTgt spid="1837"/>
                                        </p:tgtEl>
                                      </p:cBhvr>
                                    </p:animEffect>
                                    <p:anim calcmode="lin" valueType="num">
                                      <p:cBhvr>
                                        <p:cTn id="8" dur="500" fill="hold"/>
                                        <p:tgtEl>
                                          <p:spTgt spid="1837"/>
                                        </p:tgtEl>
                                        <p:attrNameLst>
                                          <p:attrName>ppt_x</p:attrName>
                                        </p:attrNameLst>
                                      </p:cBhvr>
                                      <p:tavLst>
                                        <p:tav tm="0">
                                          <p:val>
                                            <p:strVal val="#ppt_x"/>
                                          </p:val>
                                        </p:tav>
                                        <p:tav tm="100000">
                                          <p:val>
                                            <p:strVal val="#ppt_x"/>
                                          </p:val>
                                        </p:tav>
                                      </p:tavLst>
                                    </p:anim>
                                    <p:anim calcmode="lin" valueType="num">
                                      <p:cBhvr>
                                        <p:cTn id="9" dur="500" fill="hold"/>
                                        <p:tgtEl>
                                          <p:spTgt spid="183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73"/>
        <p:cNvGrpSpPr/>
        <p:nvPr/>
      </p:nvGrpSpPr>
      <p:grpSpPr>
        <a:xfrm>
          <a:off x="0" y="0"/>
          <a:ext cx="0" cy="0"/>
          <a:chOff x="0" y="0"/>
          <a:chExt cx="0" cy="0"/>
        </a:xfrm>
      </p:grpSpPr>
      <p:sp>
        <p:nvSpPr>
          <p:cNvPr id="2575" name="Google Shape;2575;p74"/>
          <p:cNvSpPr txBox="1">
            <a:spLocks noGrp="1"/>
          </p:cNvSpPr>
          <p:nvPr>
            <p:ph type="title" idx="2"/>
          </p:nvPr>
        </p:nvSpPr>
        <p:spPr>
          <a:xfrm>
            <a:off x="1056119" y="1754411"/>
            <a:ext cx="7031761" cy="153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9600" dirty="0"/>
              <a:t>LUYỆN TẬP</a:t>
            </a:r>
            <a:endParaRPr sz="96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011"/>
        <p:cNvGrpSpPr/>
        <p:nvPr/>
      </p:nvGrpSpPr>
      <p:grpSpPr>
        <a:xfrm>
          <a:off x="0" y="0"/>
          <a:ext cx="0" cy="0"/>
          <a:chOff x="0" y="0"/>
          <a:chExt cx="0" cy="0"/>
        </a:xfrm>
      </p:grpSpPr>
      <p:sp>
        <p:nvSpPr>
          <p:cNvPr id="2012" name="Google Shape;2012;p56"/>
          <p:cNvSpPr txBox="1">
            <a:spLocks noGrp="1"/>
          </p:cNvSpPr>
          <p:nvPr>
            <p:ph type="title"/>
          </p:nvPr>
        </p:nvSpPr>
        <p:spPr>
          <a:xfrm>
            <a:off x="1582507" y="1914262"/>
            <a:ext cx="2393400" cy="502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A</a:t>
            </a:r>
            <a:endParaRPr dirty="0"/>
          </a:p>
        </p:txBody>
      </p:sp>
      <p:sp>
        <p:nvSpPr>
          <p:cNvPr id="2013" name="Google Shape;2013;p56"/>
          <p:cNvSpPr txBox="1">
            <a:spLocks noGrp="1"/>
          </p:cNvSpPr>
          <p:nvPr>
            <p:ph type="subTitle" idx="1"/>
          </p:nvPr>
        </p:nvSpPr>
        <p:spPr>
          <a:xfrm>
            <a:off x="1331133" y="2422212"/>
            <a:ext cx="3030893" cy="467700"/>
          </a:xfrm>
          <a:prstGeom prst="rect">
            <a:avLst/>
          </a:prstGeom>
          <a:noFill/>
          <a:ln>
            <a:noFill/>
          </a:ln>
        </p:spPr>
        <p:txBody>
          <a:bodyPr spcFirstLastPara="1" wrap="square" lIns="91425" tIns="91425" rIns="91425" bIns="91425" anchor="ctr" anchorCtr="0">
            <a:noAutofit/>
          </a:bodyPr>
          <a:lstStyle/>
          <a:p>
            <a:pPr marL="0" indent="0"/>
            <a:r>
              <a:rPr lang="en-US" sz="2200" dirty="0" err="1"/>
              <a:t>Bóng</a:t>
            </a:r>
            <a:r>
              <a:rPr lang="en-US" sz="2200" dirty="0"/>
              <a:t> </a:t>
            </a:r>
            <a:r>
              <a:rPr lang="en-US" sz="2200" dirty="0" err="1"/>
              <a:t>đèn</a:t>
            </a:r>
            <a:r>
              <a:rPr lang="en-US" sz="2200" dirty="0"/>
              <a:t> </a:t>
            </a:r>
            <a:r>
              <a:rPr lang="en-US" sz="2200" dirty="0" err="1"/>
              <a:t>chỉ</a:t>
            </a:r>
            <a:r>
              <a:rPr lang="en-US" sz="2200" dirty="0"/>
              <a:t> </a:t>
            </a:r>
            <a:r>
              <a:rPr lang="en-US" sz="2200" dirty="0" err="1"/>
              <a:t>nóng</a:t>
            </a:r>
            <a:r>
              <a:rPr lang="en-US" sz="2200" dirty="0"/>
              <a:t> </a:t>
            </a:r>
            <a:r>
              <a:rPr lang="en-US" sz="2200" dirty="0" err="1"/>
              <a:t>lên</a:t>
            </a:r>
            <a:endParaRPr sz="2200" dirty="0"/>
          </a:p>
        </p:txBody>
      </p:sp>
      <p:sp>
        <p:nvSpPr>
          <p:cNvPr id="2014" name="Google Shape;2014;p56"/>
          <p:cNvSpPr txBox="1">
            <a:spLocks noGrp="1"/>
          </p:cNvSpPr>
          <p:nvPr>
            <p:ph type="title" idx="8"/>
          </p:nvPr>
        </p:nvSpPr>
        <p:spPr>
          <a:xfrm>
            <a:off x="637493" y="201980"/>
            <a:ext cx="7869014" cy="823947"/>
          </a:xfrm>
          <a:prstGeom prst="rect">
            <a:avLst/>
          </a:prstGeom>
          <a:noFill/>
          <a:ln>
            <a:noFill/>
          </a:ln>
        </p:spPr>
        <p:txBody>
          <a:bodyPr spcFirstLastPara="1" wrap="square" lIns="91425" tIns="91425" rIns="91425" bIns="91425" anchor="ctr" anchorCtr="0">
            <a:noAutofit/>
          </a:bodyPr>
          <a:lstStyle/>
          <a:p>
            <a:pPr algn="ctr"/>
            <a:r>
              <a:rPr lang="en-US" sz="2500" dirty="0" err="1"/>
              <a:t>Câu</a:t>
            </a:r>
            <a:r>
              <a:rPr lang="en-US" sz="2500" dirty="0"/>
              <a:t> 1: Khi </a:t>
            </a:r>
            <a:r>
              <a:rPr lang="en-US" sz="2500" dirty="0" err="1"/>
              <a:t>có</a:t>
            </a:r>
            <a:r>
              <a:rPr lang="en-US" sz="2500" dirty="0"/>
              <a:t> </a:t>
            </a:r>
            <a:r>
              <a:rPr lang="en-US" sz="2500" dirty="0" err="1"/>
              <a:t>dòng</a:t>
            </a:r>
            <a:r>
              <a:rPr lang="en-US" sz="2500" dirty="0"/>
              <a:t> </a:t>
            </a:r>
            <a:r>
              <a:rPr lang="en-US" sz="2500" dirty="0" err="1"/>
              <a:t>điện</a:t>
            </a:r>
            <a:r>
              <a:rPr lang="en-US" sz="2500" dirty="0"/>
              <a:t> </a:t>
            </a:r>
            <a:r>
              <a:rPr lang="en-US" sz="2500" dirty="0" err="1"/>
              <a:t>chạy</a:t>
            </a:r>
            <a:r>
              <a:rPr lang="en-US" sz="2500" dirty="0"/>
              <a:t> qua </a:t>
            </a:r>
            <a:r>
              <a:rPr lang="en-US" sz="2500" dirty="0" err="1"/>
              <a:t>một</a:t>
            </a:r>
            <a:r>
              <a:rPr lang="en-US" sz="2500" dirty="0"/>
              <a:t> </a:t>
            </a:r>
            <a:r>
              <a:rPr lang="en-US" sz="2500" dirty="0" err="1"/>
              <a:t>bóng</a:t>
            </a:r>
            <a:r>
              <a:rPr lang="en-US" sz="2500" dirty="0"/>
              <a:t> </a:t>
            </a:r>
            <a:r>
              <a:rPr lang="en-US" sz="2500" dirty="0" err="1"/>
              <a:t>đèn</a:t>
            </a:r>
            <a:r>
              <a:rPr lang="en-US" sz="2500" dirty="0"/>
              <a:t> </a:t>
            </a:r>
            <a:r>
              <a:rPr lang="en-US" sz="2500" dirty="0" err="1"/>
              <a:t>dây</a:t>
            </a:r>
            <a:r>
              <a:rPr lang="en-US" sz="2500" dirty="0"/>
              <a:t> </a:t>
            </a:r>
            <a:r>
              <a:rPr lang="en-US" sz="2500" dirty="0" err="1"/>
              <a:t>tóc</a:t>
            </a:r>
            <a:r>
              <a:rPr lang="en-US" sz="2500" dirty="0"/>
              <a:t>, </a:t>
            </a:r>
            <a:r>
              <a:rPr lang="en-US" sz="2500" dirty="0" err="1"/>
              <a:t>phát</a:t>
            </a:r>
            <a:r>
              <a:rPr lang="en-US" sz="2500" dirty="0"/>
              <a:t> </a:t>
            </a:r>
            <a:r>
              <a:rPr lang="en-US" sz="2500" dirty="0" err="1"/>
              <a:t>biểu</a:t>
            </a:r>
            <a:r>
              <a:rPr lang="en-US" sz="2500" dirty="0"/>
              <a:t> </a:t>
            </a:r>
            <a:r>
              <a:rPr lang="en-US" sz="2500" dirty="0" err="1"/>
              <a:t>nào</a:t>
            </a:r>
            <a:r>
              <a:rPr lang="en-US" sz="2500" dirty="0"/>
              <a:t> </a:t>
            </a:r>
            <a:r>
              <a:rPr lang="en-US" sz="2500" dirty="0" err="1"/>
              <a:t>sau</a:t>
            </a:r>
            <a:r>
              <a:rPr lang="en-US" sz="2500" dirty="0"/>
              <a:t> </a:t>
            </a:r>
            <a:r>
              <a:rPr lang="en-US" sz="2500" dirty="0" err="1"/>
              <a:t>đây</a:t>
            </a:r>
            <a:r>
              <a:rPr lang="en-US" sz="2500" dirty="0"/>
              <a:t> </a:t>
            </a:r>
            <a:r>
              <a:rPr lang="en-US" sz="2500" dirty="0" err="1"/>
              <a:t>là</a:t>
            </a:r>
            <a:r>
              <a:rPr lang="en-US" sz="2500" dirty="0"/>
              <a:t> </a:t>
            </a:r>
            <a:r>
              <a:rPr lang="en-US" sz="2500" dirty="0" err="1"/>
              <a:t>đúng</a:t>
            </a:r>
            <a:r>
              <a:rPr lang="en-US" sz="2500" dirty="0"/>
              <a:t>?</a:t>
            </a:r>
            <a:endParaRPr sz="2500" dirty="0"/>
          </a:p>
        </p:txBody>
      </p:sp>
      <p:sp>
        <p:nvSpPr>
          <p:cNvPr id="2015" name="Google Shape;2015;p56"/>
          <p:cNvSpPr txBox="1">
            <a:spLocks noGrp="1"/>
          </p:cNvSpPr>
          <p:nvPr>
            <p:ph type="title" idx="2"/>
          </p:nvPr>
        </p:nvSpPr>
        <p:spPr>
          <a:xfrm>
            <a:off x="5078883" y="1914262"/>
            <a:ext cx="2393400" cy="502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B</a:t>
            </a:r>
            <a:endParaRPr dirty="0"/>
          </a:p>
        </p:txBody>
      </p:sp>
      <p:sp>
        <p:nvSpPr>
          <p:cNvPr id="2016" name="Google Shape;2016;p56"/>
          <p:cNvSpPr txBox="1">
            <a:spLocks noGrp="1"/>
          </p:cNvSpPr>
          <p:nvPr>
            <p:ph type="subTitle" idx="3"/>
          </p:nvPr>
        </p:nvSpPr>
        <p:spPr>
          <a:xfrm>
            <a:off x="4676822" y="2422212"/>
            <a:ext cx="3214419" cy="467700"/>
          </a:xfrm>
          <a:prstGeom prst="rect">
            <a:avLst/>
          </a:prstGeom>
          <a:noFill/>
          <a:ln>
            <a:noFill/>
          </a:ln>
        </p:spPr>
        <p:txBody>
          <a:bodyPr spcFirstLastPara="1" wrap="square" lIns="91425" tIns="91425" rIns="91425" bIns="91425" anchor="ctr" anchorCtr="0">
            <a:noAutofit/>
          </a:bodyPr>
          <a:lstStyle/>
          <a:p>
            <a:pPr marL="0" indent="0"/>
            <a:r>
              <a:rPr lang="en-US" sz="2200" dirty="0" err="1"/>
              <a:t>Bóng</a:t>
            </a:r>
            <a:r>
              <a:rPr lang="en-US" sz="2200" dirty="0"/>
              <a:t> </a:t>
            </a:r>
            <a:r>
              <a:rPr lang="en-US" sz="2200" dirty="0" err="1"/>
              <a:t>đèn</a:t>
            </a:r>
            <a:r>
              <a:rPr lang="en-US" sz="2200" dirty="0"/>
              <a:t> </a:t>
            </a:r>
            <a:r>
              <a:rPr lang="en-US" sz="2200" dirty="0" err="1"/>
              <a:t>chỉ</a:t>
            </a:r>
            <a:r>
              <a:rPr lang="en-US" sz="2200" dirty="0"/>
              <a:t> </a:t>
            </a:r>
            <a:r>
              <a:rPr lang="en-US" sz="2200" dirty="0" err="1"/>
              <a:t>phát</a:t>
            </a:r>
            <a:r>
              <a:rPr lang="en-US" sz="2200" dirty="0"/>
              <a:t> </a:t>
            </a:r>
            <a:r>
              <a:rPr lang="en-US" sz="2200" dirty="0" err="1"/>
              <a:t>sáng</a:t>
            </a:r>
            <a:endParaRPr sz="2200" dirty="0"/>
          </a:p>
        </p:txBody>
      </p:sp>
      <p:sp>
        <p:nvSpPr>
          <p:cNvPr id="2017" name="Google Shape;2017;p56"/>
          <p:cNvSpPr txBox="1">
            <a:spLocks noGrp="1"/>
          </p:cNvSpPr>
          <p:nvPr>
            <p:ph type="title" idx="4"/>
          </p:nvPr>
        </p:nvSpPr>
        <p:spPr>
          <a:xfrm>
            <a:off x="1582507" y="3657623"/>
            <a:ext cx="2393400" cy="502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C</a:t>
            </a:r>
            <a:endParaRPr dirty="0"/>
          </a:p>
        </p:txBody>
      </p:sp>
      <p:sp>
        <p:nvSpPr>
          <p:cNvPr id="2018" name="Google Shape;2018;p56"/>
          <p:cNvSpPr txBox="1">
            <a:spLocks noGrp="1"/>
          </p:cNvSpPr>
          <p:nvPr>
            <p:ph type="subTitle" idx="5"/>
          </p:nvPr>
        </p:nvSpPr>
        <p:spPr>
          <a:xfrm>
            <a:off x="1319516" y="4064022"/>
            <a:ext cx="2919381" cy="669498"/>
          </a:xfrm>
          <a:prstGeom prst="rect">
            <a:avLst/>
          </a:prstGeom>
          <a:noFill/>
          <a:ln>
            <a:noFill/>
          </a:ln>
        </p:spPr>
        <p:txBody>
          <a:bodyPr spcFirstLastPara="1" wrap="square" lIns="91425" tIns="91425" rIns="91425" bIns="91425" anchor="ctr" anchorCtr="0">
            <a:noAutofit/>
          </a:bodyPr>
          <a:lstStyle/>
          <a:p>
            <a:pPr marL="0" indent="0"/>
            <a:r>
              <a:rPr lang="en-US" sz="2200" dirty="0" err="1"/>
              <a:t>Bóng</a:t>
            </a:r>
            <a:r>
              <a:rPr lang="en-US" sz="2200" dirty="0"/>
              <a:t> </a:t>
            </a:r>
            <a:r>
              <a:rPr lang="en-US" sz="2200" dirty="0" err="1"/>
              <a:t>đèn</a:t>
            </a:r>
            <a:r>
              <a:rPr lang="en-US" sz="2200" dirty="0"/>
              <a:t> </a:t>
            </a:r>
            <a:r>
              <a:rPr lang="en-US" sz="2200" dirty="0" err="1"/>
              <a:t>vừa</a:t>
            </a:r>
            <a:r>
              <a:rPr lang="en-US" sz="2200" dirty="0"/>
              <a:t> </a:t>
            </a:r>
            <a:r>
              <a:rPr lang="en-US" sz="2200" dirty="0" err="1"/>
              <a:t>phát</a:t>
            </a:r>
            <a:r>
              <a:rPr lang="en-US" sz="2200" dirty="0"/>
              <a:t> </a:t>
            </a:r>
            <a:r>
              <a:rPr lang="en-US" sz="2200" dirty="0" err="1"/>
              <a:t>sáng</a:t>
            </a:r>
            <a:r>
              <a:rPr lang="en-US" sz="2200" dirty="0"/>
              <a:t>, </a:t>
            </a:r>
            <a:r>
              <a:rPr lang="en-US" sz="2200" dirty="0" err="1"/>
              <a:t>vừa</a:t>
            </a:r>
            <a:r>
              <a:rPr lang="en-US" sz="2200" dirty="0"/>
              <a:t> </a:t>
            </a:r>
            <a:r>
              <a:rPr lang="en-US" sz="2200" dirty="0" err="1"/>
              <a:t>nóng</a:t>
            </a:r>
            <a:r>
              <a:rPr lang="en-US" sz="2200" dirty="0"/>
              <a:t> </a:t>
            </a:r>
            <a:r>
              <a:rPr lang="en-US" sz="2200" dirty="0" err="1"/>
              <a:t>lên</a:t>
            </a:r>
            <a:endParaRPr sz="2200" dirty="0"/>
          </a:p>
        </p:txBody>
      </p:sp>
      <p:sp>
        <p:nvSpPr>
          <p:cNvPr id="2019" name="Google Shape;2019;p56"/>
          <p:cNvSpPr txBox="1">
            <a:spLocks noGrp="1"/>
          </p:cNvSpPr>
          <p:nvPr>
            <p:ph type="title" idx="6"/>
          </p:nvPr>
        </p:nvSpPr>
        <p:spPr>
          <a:xfrm>
            <a:off x="5078883" y="3659793"/>
            <a:ext cx="2393400" cy="502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D</a:t>
            </a:r>
            <a:endParaRPr dirty="0"/>
          </a:p>
        </p:txBody>
      </p:sp>
      <p:sp>
        <p:nvSpPr>
          <p:cNvPr id="2020" name="Google Shape;2020;p56"/>
          <p:cNvSpPr txBox="1">
            <a:spLocks noGrp="1"/>
          </p:cNvSpPr>
          <p:nvPr>
            <p:ph type="subTitle" idx="7"/>
          </p:nvPr>
        </p:nvSpPr>
        <p:spPr>
          <a:xfrm>
            <a:off x="5004910" y="4160423"/>
            <a:ext cx="2575083" cy="667733"/>
          </a:xfrm>
          <a:prstGeom prst="rect">
            <a:avLst/>
          </a:prstGeom>
          <a:noFill/>
          <a:ln>
            <a:noFill/>
          </a:ln>
        </p:spPr>
        <p:txBody>
          <a:bodyPr spcFirstLastPara="1" wrap="square" lIns="91425" tIns="91425" rIns="91425" bIns="91425" anchor="ctr" anchorCtr="0">
            <a:noAutofit/>
          </a:bodyPr>
          <a:lstStyle/>
          <a:p>
            <a:pPr marL="0" indent="0"/>
            <a:r>
              <a:rPr lang="vi-VN" sz="2200" dirty="0"/>
              <a:t>Bóng đèn </a:t>
            </a:r>
            <a:r>
              <a:rPr lang="en-US" sz="2200" dirty="0" err="1"/>
              <a:t>không</a:t>
            </a:r>
            <a:r>
              <a:rPr lang="en-US" sz="2200" dirty="0"/>
              <a:t> </a:t>
            </a:r>
            <a:r>
              <a:rPr lang="en-US" sz="2200" dirty="0" err="1"/>
              <a:t>có</a:t>
            </a:r>
            <a:r>
              <a:rPr lang="en-US" sz="2200" dirty="0"/>
              <a:t> </a:t>
            </a:r>
            <a:r>
              <a:rPr lang="en-US" sz="2200" dirty="0" err="1"/>
              <a:t>hiện</a:t>
            </a:r>
            <a:r>
              <a:rPr lang="en-US" sz="2200" dirty="0"/>
              <a:t> </a:t>
            </a:r>
            <a:r>
              <a:rPr lang="en-US" sz="2200" dirty="0" err="1"/>
              <a:t>tượng</a:t>
            </a:r>
            <a:endParaRPr sz="2200" dirty="0"/>
          </a:p>
        </p:txBody>
      </p:sp>
      <p:grpSp>
        <p:nvGrpSpPr>
          <p:cNvPr id="2021" name="Google Shape;2021;p56"/>
          <p:cNvGrpSpPr/>
          <p:nvPr/>
        </p:nvGrpSpPr>
        <p:grpSpPr>
          <a:xfrm>
            <a:off x="2491910" y="1258428"/>
            <a:ext cx="574596" cy="564125"/>
            <a:chOff x="1190625" y="289275"/>
            <a:chExt cx="5228350" cy="5133075"/>
          </a:xfrm>
        </p:grpSpPr>
        <p:sp>
          <p:nvSpPr>
            <p:cNvPr id="2022" name="Google Shape;2022;p56"/>
            <p:cNvSpPr/>
            <p:nvPr/>
          </p:nvSpPr>
          <p:spPr>
            <a:xfrm>
              <a:off x="4467425" y="2073825"/>
              <a:ext cx="1452800" cy="2101650"/>
            </a:xfrm>
            <a:custGeom>
              <a:avLst/>
              <a:gdLst/>
              <a:ahLst/>
              <a:cxnLst/>
              <a:rect l="l" t="t" r="r" b="b"/>
              <a:pathLst>
                <a:path w="58112" h="84066" extrusionOk="0">
                  <a:moveTo>
                    <a:pt x="47670" y="0"/>
                  </a:moveTo>
                  <a:lnTo>
                    <a:pt x="1" y="77644"/>
                  </a:lnTo>
                  <a:lnTo>
                    <a:pt x="10442" y="84065"/>
                  </a:lnTo>
                  <a:lnTo>
                    <a:pt x="58111" y="6397"/>
                  </a:lnTo>
                  <a:lnTo>
                    <a:pt x="476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56"/>
            <p:cNvSpPr/>
            <p:nvPr/>
          </p:nvSpPr>
          <p:spPr>
            <a:xfrm>
              <a:off x="4169650" y="454400"/>
              <a:ext cx="1661100" cy="1355375"/>
            </a:xfrm>
            <a:custGeom>
              <a:avLst/>
              <a:gdLst/>
              <a:ahLst/>
              <a:cxnLst/>
              <a:rect l="l" t="t" r="r" b="b"/>
              <a:pathLst>
                <a:path w="66444" h="54215" extrusionOk="0">
                  <a:moveTo>
                    <a:pt x="7353" y="1"/>
                  </a:moveTo>
                  <a:lnTo>
                    <a:pt x="1" y="9804"/>
                  </a:lnTo>
                  <a:lnTo>
                    <a:pt x="59067" y="54214"/>
                  </a:lnTo>
                  <a:lnTo>
                    <a:pt x="66444" y="44410"/>
                  </a:lnTo>
                  <a:lnTo>
                    <a:pt x="73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56"/>
            <p:cNvSpPr/>
            <p:nvPr/>
          </p:nvSpPr>
          <p:spPr>
            <a:xfrm>
              <a:off x="1495750" y="289275"/>
              <a:ext cx="3222925" cy="3147875"/>
            </a:xfrm>
            <a:custGeom>
              <a:avLst/>
              <a:gdLst/>
              <a:ahLst/>
              <a:cxnLst/>
              <a:rect l="l" t="t" r="r" b="b"/>
              <a:pathLst>
                <a:path w="128917" h="125915" extrusionOk="0">
                  <a:moveTo>
                    <a:pt x="95278" y="0"/>
                  </a:moveTo>
                  <a:cubicBezTo>
                    <a:pt x="87435" y="0"/>
                    <a:pt x="79593" y="3003"/>
                    <a:pt x="73649" y="9007"/>
                  </a:cubicBezTo>
                  <a:lnTo>
                    <a:pt x="54042" y="28492"/>
                  </a:lnTo>
                  <a:cubicBezTo>
                    <a:pt x="50566" y="27773"/>
                    <a:pt x="47060" y="27434"/>
                    <a:pt x="43553" y="27434"/>
                  </a:cubicBezTo>
                  <a:cubicBezTo>
                    <a:pt x="39891" y="27434"/>
                    <a:pt x="36228" y="27803"/>
                    <a:pt x="32597" y="28492"/>
                  </a:cubicBezTo>
                  <a:lnTo>
                    <a:pt x="30146" y="35354"/>
                  </a:lnTo>
                  <a:lnTo>
                    <a:pt x="19607" y="32904"/>
                  </a:lnTo>
                  <a:cubicBezTo>
                    <a:pt x="13970" y="35477"/>
                    <a:pt x="8824" y="39153"/>
                    <a:pt x="4289" y="43687"/>
                  </a:cubicBezTo>
                  <a:lnTo>
                    <a:pt x="0" y="47976"/>
                  </a:lnTo>
                  <a:lnTo>
                    <a:pt x="77938" y="125914"/>
                  </a:lnTo>
                  <a:lnTo>
                    <a:pt x="82227" y="121625"/>
                  </a:lnTo>
                  <a:cubicBezTo>
                    <a:pt x="86761" y="117091"/>
                    <a:pt x="90438" y="111944"/>
                    <a:pt x="93011" y="106307"/>
                  </a:cubicBezTo>
                  <a:lnTo>
                    <a:pt x="90438" y="94298"/>
                  </a:lnTo>
                  <a:lnTo>
                    <a:pt x="97423" y="93318"/>
                  </a:lnTo>
                  <a:cubicBezTo>
                    <a:pt x="98771" y="86210"/>
                    <a:pt x="98893" y="78980"/>
                    <a:pt x="97423" y="71872"/>
                  </a:cubicBezTo>
                  <a:lnTo>
                    <a:pt x="116907" y="52265"/>
                  </a:lnTo>
                  <a:cubicBezTo>
                    <a:pt x="128917" y="40379"/>
                    <a:pt x="128917" y="20894"/>
                    <a:pt x="116907" y="9007"/>
                  </a:cubicBezTo>
                  <a:cubicBezTo>
                    <a:pt x="110964" y="3003"/>
                    <a:pt x="103121" y="0"/>
                    <a:pt x="95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56"/>
            <p:cNvSpPr/>
            <p:nvPr/>
          </p:nvSpPr>
          <p:spPr>
            <a:xfrm>
              <a:off x="1190625" y="2205550"/>
              <a:ext cx="623150" cy="306400"/>
            </a:xfrm>
            <a:custGeom>
              <a:avLst/>
              <a:gdLst/>
              <a:ahLst/>
              <a:cxnLst/>
              <a:rect l="l" t="t" r="r" b="b"/>
              <a:pathLst>
                <a:path w="24926" h="12256" extrusionOk="0">
                  <a:moveTo>
                    <a:pt x="0" y="1"/>
                  </a:moveTo>
                  <a:lnTo>
                    <a:pt x="0" y="12255"/>
                  </a:lnTo>
                  <a:lnTo>
                    <a:pt x="24925" y="12255"/>
                  </a:lnTo>
                  <a:lnTo>
                    <a:pt x="249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56"/>
            <p:cNvSpPr/>
            <p:nvPr/>
          </p:nvSpPr>
          <p:spPr>
            <a:xfrm>
              <a:off x="1495125" y="2788250"/>
              <a:ext cx="650125" cy="649500"/>
            </a:xfrm>
            <a:custGeom>
              <a:avLst/>
              <a:gdLst/>
              <a:ahLst/>
              <a:cxnLst/>
              <a:rect l="l" t="t" r="r" b="b"/>
              <a:pathLst>
                <a:path w="26005" h="25980" extrusionOk="0">
                  <a:moveTo>
                    <a:pt x="17329" y="1"/>
                  </a:moveTo>
                  <a:lnTo>
                    <a:pt x="1" y="17328"/>
                  </a:lnTo>
                  <a:lnTo>
                    <a:pt x="8677" y="25980"/>
                  </a:lnTo>
                  <a:lnTo>
                    <a:pt x="26005" y="8652"/>
                  </a:lnTo>
                  <a:lnTo>
                    <a:pt x="173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56"/>
            <p:cNvSpPr/>
            <p:nvPr/>
          </p:nvSpPr>
          <p:spPr>
            <a:xfrm>
              <a:off x="2426475" y="3124625"/>
              <a:ext cx="306375" cy="612750"/>
            </a:xfrm>
            <a:custGeom>
              <a:avLst/>
              <a:gdLst/>
              <a:ahLst/>
              <a:cxnLst/>
              <a:rect l="l" t="t" r="r" b="b"/>
              <a:pathLst>
                <a:path w="12255" h="24510" extrusionOk="0">
                  <a:moveTo>
                    <a:pt x="0" y="1"/>
                  </a:moveTo>
                  <a:lnTo>
                    <a:pt x="0" y="24510"/>
                  </a:lnTo>
                  <a:lnTo>
                    <a:pt x="12255" y="24510"/>
                  </a:lnTo>
                  <a:lnTo>
                    <a:pt x="1225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56"/>
            <p:cNvSpPr/>
            <p:nvPr/>
          </p:nvSpPr>
          <p:spPr>
            <a:xfrm>
              <a:off x="1985925" y="1001550"/>
              <a:ext cx="1945400" cy="1945425"/>
            </a:xfrm>
            <a:custGeom>
              <a:avLst/>
              <a:gdLst/>
              <a:ahLst/>
              <a:cxnLst/>
              <a:rect l="l" t="t" r="r" b="b"/>
              <a:pathLst>
                <a:path w="77816" h="77817" extrusionOk="0">
                  <a:moveTo>
                    <a:pt x="12990" y="1"/>
                  </a:moveTo>
                  <a:cubicBezTo>
                    <a:pt x="8578" y="859"/>
                    <a:pt x="4167" y="2329"/>
                    <a:pt x="0" y="4413"/>
                  </a:cubicBezTo>
                  <a:lnTo>
                    <a:pt x="73404" y="77816"/>
                  </a:lnTo>
                  <a:cubicBezTo>
                    <a:pt x="75487" y="73650"/>
                    <a:pt x="76958" y="69238"/>
                    <a:pt x="77816" y="64827"/>
                  </a:cubicBezTo>
                  <a:lnTo>
                    <a:pt x="129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56"/>
            <p:cNvSpPr/>
            <p:nvPr/>
          </p:nvSpPr>
          <p:spPr>
            <a:xfrm>
              <a:off x="3355350" y="4196900"/>
              <a:ext cx="306375" cy="459550"/>
            </a:xfrm>
            <a:custGeom>
              <a:avLst/>
              <a:gdLst/>
              <a:ahLst/>
              <a:cxnLst/>
              <a:rect l="l" t="t" r="r" b="b"/>
              <a:pathLst>
                <a:path w="12255" h="18382" extrusionOk="0">
                  <a:moveTo>
                    <a:pt x="0" y="0"/>
                  </a:moveTo>
                  <a:lnTo>
                    <a:pt x="0" y="18382"/>
                  </a:lnTo>
                  <a:lnTo>
                    <a:pt x="12255" y="18382"/>
                  </a:lnTo>
                  <a:lnTo>
                    <a:pt x="122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56"/>
            <p:cNvSpPr/>
            <p:nvPr/>
          </p:nvSpPr>
          <p:spPr>
            <a:xfrm>
              <a:off x="5499875" y="1439650"/>
              <a:ext cx="919100" cy="919100"/>
            </a:xfrm>
            <a:custGeom>
              <a:avLst/>
              <a:gdLst/>
              <a:ahLst/>
              <a:cxnLst/>
              <a:rect l="l" t="t" r="r" b="b"/>
              <a:pathLst>
                <a:path w="36764" h="36764" extrusionOk="0">
                  <a:moveTo>
                    <a:pt x="18382" y="1"/>
                  </a:moveTo>
                  <a:cubicBezTo>
                    <a:pt x="8260" y="1"/>
                    <a:pt x="0" y="8236"/>
                    <a:pt x="0" y="18382"/>
                  </a:cubicBezTo>
                  <a:cubicBezTo>
                    <a:pt x="0" y="28504"/>
                    <a:pt x="8260" y="36764"/>
                    <a:pt x="18382" y="36764"/>
                  </a:cubicBezTo>
                  <a:cubicBezTo>
                    <a:pt x="28528" y="36764"/>
                    <a:pt x="36763" y="28504"/>
                    <a:pt x="36763" y="18382"/>
                  </a:cubicBezTo>
                  <a:cubicBezTo>
                    <a:pt x="36763" y="8236"/>
                    <a:pt x="28528" y="1"/>
                    <a:pt x="18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56"/>
            <p:cNvSpPr/>
            <p:nvPr/>
          </p:nvSpPr>
          <p:spPr>
            <a:xfrm>
              <a:off x="3968075" y="3890525"/>
              <a:ext cx="919100" cy="765925"/>
            </a:xfrm>
            <a:custGeom>
              <a:avLst/>
              <a:gdLst/>
              <a:ahLst/>
              <a:cxnLst/>
              <a:rect l="l" t="t" r="r" b="b"/>
              <a:pathLst>
                <a:path w="36764" h="30637" extrusionOk="0">
                  <a:moveTo>
                    <a:pt x="18382" y="1"/>
                  </a:moveTo>
                  <a:cubicBezTo>
                    <a:pt x="8211" y="1"/>
                    <a:pt x="0" y="8211"/>
                    <a:pt x="0" y="18382"/>
                  </a:cubicBezTo>
                  <a:lnTo>
                    <a:pt x="0" y="30637"/>
                  </a:lnTo>
                  <a:lnTo>
                    <a:pt x="36763" y="30637"/>
                  </a:lnTo>
                  <a:lnTo>
                    <a:pt x="36763" y="18382"/>
                  </a:lnTo>
                  <a:cubicBezTo>
                    <a:pt x="36763" y="8211"/>
                    <a:pt x="28553" y="1"/>
                    <a:pt x="18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56"/>
            <p:cNvSpPr/>
            <p:nvPr/>
          </p:nvSpPr>
          <p:spPr>
            <a:xfrm>
              <a:off x="4427600" y="3890525"/>
              <a:ext cx="459575" cy="765925"/>
            </a:xfrm>
            <a:custGeom>
              <a:avLst/>
              <a:gdLst/>
              <a:ahLst/>
              <a:cxnLst/>
              <a:rect l="l" t="t" r="r" b="b"/>
              <a:pathLst>
                <a:path w="18383" h="30637" extrusionOk="0">
                  <a:moveTo>
                    <a:pt x="1" y="1"/>
                  </a:moveTo>
                  <a:lnTo>
                    <a:pt x="1" y="30637"/>
                  </a:lnTo>
                  <a:lnTo>
                    <a:pt x="18382" y="30637"/>
                  </a:lnTo>
                  <a:lnTo>
                    <a:pt x="18382" y="18382"/>
                  </a:lnTo>
                  <a:cubicBezTo>
                    <a:pt x="18382" y="8211"/>
                    <a:pt x="10172"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56"/>
            <p:cNvSpPr/>
            <p:nvPr/>
          </p:nvSpPr>
          <p:spPr>
            <a:xfrm>
              <a:off x="2742625" y="4503250"/>
              <a:ext cx="3369975" cy="919100"/>
            </a:xfrm>
            <a:custGeom>
              <a:avLst/>
              <a:gdLst/>
              <a:ahLst/>
              <a:cxnLst/>
              <a:rect l="l" t="t" r="r" b="b"/>
              <a:pathLst>
                <a:path w="134799" h="36764" extrusionOk="0">
                  <a:moveTo>
                    <a:pt x="30637" y="1"/>
                  </a:moveTo>
                  <a:cubicBezTo>
                    <a:pt x="13726" y="1"/>
                    <a:pt x="1" y="13725"/>
                    <a:pt x="1" y="30637"/>
                  </a:cubicBezTo>
                  <a:lnTo>
                    <a:pt x="1" y="36764"/>
                  </a:lnTo>
                  <a:lnTo>
                    <a:pt x="134799" y="36764"/>
                  </a:lnTo>
                  <a:lnTo>
                    <a:pt x="134799" y="30637"/>
                  </a:lnTo>
                  <a:cubicBezTo>
                    <a:pt x="134799" y="13725"/>
                    <a:pt x="121074" y="1"/>
                    <a:pt x="1041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56"/>
            <p:cNvSpPr/>
            <p:nvPr/>
          </p:nvSpPr>
          <p:spPr>
            <a:xfrm>
              <a:off x="4427600" y="4503250"/>
              <a:ext cx="1685000" cy="919100"/>
            </a:xfrm>
            <a:custGeom>
              <a:avLst/>
              <a:gdLst/>
              <a:ahLst/>
              <a:cxnLst/>
              <a:rect l="l" t="t" r="r" b="b"/>
              <a:pathLst>
                <a:path w="67400" h="36764" extrusionOk="0">
                  <a:moveTo>
                    <a:pt x="1" y="1"/>
                  </a:moveTo>
                  <a:lnTo>
                    <a:pt x="1" y="36764"/>
                  </a:lnTo>
                  <a:lnTo>
                    <a:pt x="67400" y="36764"/>
                  </a:lnTo>
                  <a:lnTo>
                    <a:pt x="67400" y="30637"/>
                  </a:lnTo>
                  <a:cubicBezTo>
                    <a:pt x="67400" y="13725"/>
                    <a:pt x="53675" y="1"/>
                    <a:pt x="3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5" name="Google Shape;2035;p56"/>
          <p:cNvGrpSpPr/>
          <p:nvPr/>
        </p:nvGrpSpPr>
        <p:grpSpPr>
          <a:xfrm>
            <a:off x="5988285" y="2992177"/>
            <a:ext cx="574596" cy="574596"/>
            <a:chOff x="1190625" y="238125"/>
            <a:chExt cx="5228350" cy="5228350"/>
          </a:xfrm>
        </p:grpSpPr>
        <p:sp>
          <p:nvSpPr>
            <p:cNvPr id="2036" name="Google Shape;2036;p56"/>
            <p:cNvSpPr/>
            <p:nvPr/>
          </p:nvSpPr>
          <p:spPr>
            <a:xfrm>
              <a:off x="1190625" y="238125"/>
              <a:ext cx="5228350" cy="1072275"/>
            </a:xfrm>
            <a:custGeom>
              <a:avLst/>
              <a:gdLst/>
              <a:ahLst/>
              <a:cxnLst/>
              <a:rect l="l" t="t" r="r" b="b"/>
              <a:pathLst>
                <a:path w="209134" h="42891" extrusionOk="0">
                  <a:moveTo>
                    <a:pt x="0" y="0"/>
                  </a:moveTo>
                  <a:lnTo>
                    <a:pt x="0" y="12254"/>
                  </a:lnTo>
                  <a:lnTo>
                    <a:pt x="98452" y="12254"/>
                  </a:lnTo>
                  <a:lnTo>
                    <a:pt x="98452" y="42890"/>
                  </a:lnTo>
                  <a:lnTo>
                    <a:pt x="110706" y="42890"/>
                  </a:lnTo>
                  <a:lnTo>
                    <a:pt x="110706" y="12254"/>
                  </a:lnTo>
                  <a:lnTo>
                    <a:pt x="209133" y="12254"/>
                  </a:lnTo>
                  <a:lnTo>
                    <a:pt x="2091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56"/>
            <p:cNvSpPr/>
            <p:nvPr/>
          </p:nvSpPr>
          <p:spPr>
            <a:xfrm>
              <a:off x="3805075" y="238125"/>
              <a:ext cx="2613900" cy="1072275"/>
            </a:xfrm>
            <a:custGeom>
              <a:avLst/>
              <a:gdLst/>
              <a:ahLst/>
              <a:cxnLst/>
              <a:rect l="l" t="t" r="r" b="b"/>
              <a:pathLst>
                <a:path w="104556" h="42891" extrusionOk="0">
                  <a:moveTo>
                    <a:pt x="1" y="0"/>
                  </a:moveTo>
                  <a:lnTo>
                    <a:pt x="1" y="42890"/>
                  </a:lnTo>
                  <a:lnTo>
                    <a:pt x="6128" y="42890"/>
                  </a:lnTo>
                  <a:lnTo>
                    <a:pt x="6128" y="12254"/>
                  </a:lnTo>
                  <a:lnTo>
                    <a:pt x="104555" y="12254"/>
                  </a:lnTo>
                  <a:lnTo>
                    <a:pt x="1045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56"/>
            <p:cNvSpPr/>
            <p:nvPr/>
          </p:nvSpPr>
          <p:spPr>
            <a:xfrm>
              <a:off x="3115775" y="1157200"/>
              <a:ext cx="1378650" cy="838225"/>
            </a:xfrm>
            <a:custGeom>
              <a:avLst/>
              <a:gdLst/>
              <a:ahLst/>
              <a:cxnLst/>
              <a:rect l="l" t="t" r="r" b="b"/>
              <a:pathLst>
                <a:path w="55146" h="33529" extrusionOk="0">
                  <a:moveTo>
                    <a:pt x="10907" y="0"/>
                  </a:moveTo>
                  <a:lnTo>
                    <a:pt x="1" y="33528"/>
                  </a:lnTo>
                  <a:lnTo>
                    <a:pt x="55145" y="33528"/>
                  </a:lnTo>
                  <a:lnTo>
                    <a:pt x="442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56"/>
            <p:cNvSpPr/>
            <p:nvPr/>
          </p:nvSpPr>
          <p:spPr>
            <a:xfrm>
              <a:off x="3805075" y="1157200"/>
              <a:ext cx="689350" cy="838225"/>
            </a:xfrm>
            <a:custGeom>
              <a:avLst/>
              <a:gdLst/>
              <a:ahLst/>
              <a:cxnLst/>
              <a:rect l="l" t="t" r="r" b="b"/>
              <a:pathLst>
                <a:path w="27574" h="33529" extrusionOk="0">
                  <a:moveTo>
                    <a:pt x="1" y="0"/>
                  </a:moveTo>
                  <a:lnTo>
                    <a:pt x="1" y="33528"/>
                  </a:lnTo>
                  <a:lnTo>
                    <a:pt x="27573" y="33528"/>
                  </a:lnTo>
                  <a:lnTo>
                    <a:pt x="166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56"/>
            <p:cNvSpPr/>
            <p:nvPr/>
          </p:nvSpPr>
          <p:spPr>
            <a:xfrm>
              <a:off x="2732825" y="3475100"/>
              <a:ext cx="2144550" cy="1072300"/>
            </a:xfrm>
            <a:custGeom>
              <a:avLst/>
              <a:gdLst/>
              <a:ahLst/>
              <a:cxnLst/>
              <a:rect l="l" t="t" r="r" b="b"/>
              <a:pathLst>
                <a:path w="85782" h="42892" extrusionOk="0">
                  <a:moveTo>
                    <a:pt x="1" y="1"/>
                  </a:moveTo>
                  <a:cubicBezTo>
                    <a:pt x="1" y="23652"/>
                    <a:pt x="19240" y="42891"/>
                    <a:pt x="42891" y="42891"/>
                  </a:cubicBezTo>
                  <a:cubicBezTo>
                    <a:pt x="66542" y="42891"/>
                    <a:pt x="85781" y="23652"/>
                    <a:pt x="857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56"/>
            <p:cNvSpPr/>
            <p:nvPr/>
          </p:nvSpPr>
          <p:spPr>
            <a:xfrm>
              <a:off x="3805075" y="3475100"/>
              <a:ext cx="1072300" cy="1072300"/>
            </a:xfrm>
            <a:custGeom>
              <a:avLst/>
              <a:gdLst/>
              <a:ahLst/>
              <a:cxnLst/>
              <a:rect l="l" t="t" r="r" b="b"/>
              <a:pathLst>
                <a:path w="42892" h="42892" extrusionOk="0">
                  <a:moveTo>
                    <a:pt x="1" y="1"/>
                  </a:moveTo>
                  <a:lnTo>
                    <a:pt x="1" y="42891"/>
                  </a:lnTo>
                  <a:cubicBezTo>
                    <a:pt x="23652" y="42891"/>
                    <a:pt x="42891" y="23652"/>
                    <a:pt x="428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56"/>
            <p:cNvSpPr/>
            <p:nvPr/>
          </p:nvSpPr>
          <p:spPr>
            <a:xfrm>
              <a:off x="3651900" y="4853725"/>
              <a:ext cx="306400" cy="612750"/>
            </a:xfrm>
            <a:custGeom>
              <a:avLst/>
              <a:gdLst/>
              <a:ahLst/>
              <a:cxnLst/>
              <a:rect l="l" t="t" r="r" b="b"/>
              <a:pathLst>
                <a:path w="12256" h="24510" extrusionOk="0">
                  <a:moveTo>
                    <a:pt x="1" y="1"/>
                  </a:moveTo>
                  <a:lnTo>
                    <a:pt x="1" y="24509"/>
                  </a:lnTo>
                  <a:lnTo>
                    <a:pt x="12255" y="24509"/>
                  </a:lnTo>
                  <a:lnTo>
                    <a:pt x="1225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56"/>
            <p:cNvSpPr/>
            <p:nvPr/>
          </p:nvSpPr>
          <p:spPr>
            <a:xfrm>
              <a:off x="3805075" y="4853725"/>
              <a:ext cx="153225" cy="612750"/>
            </a:xfrm>
            <a:custGeom>
              <a:avLst/>
              <a:gdLst/>
              <a:ahLst/>
              <a:cxnLst/>
              <a:rect l="l" t="t" r="r" b="b"/>
              <a:pathLst>
                <a:path w="6129" h="24510" extrusionOk="0">
                  <a:moveTo>
                    <a:pt x="1" y="1"/>
                  </a:moveTo>
                  <a:lnTo>
                    <a:pt x="1" y="24509"/>
                  </a:lnTo>
                  <a:lnTo>
                    <a:pt x="6128" y="24509"/>
                  </a:lnTo>
                  <a:lnTo>
                    <a:pt x="61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56"/>
            <p:cNvSpPr/>
            <p:nvPr/>
          </p:nvSpPr>
          <p:spPr>
            <a:xfrm>
              <a:off x="4671475" y="4342100"/>
              <a:ext cx="560050" cy="560050"/>
            </a:xfrm>
            <a:custGeom>
              <a:avLst/>
              <a:gdLst/>
              <a:ahLst/>
              <a:cxnLst/>
              <a:rect l="l" t="t" r="r" b="b"/>
              <a:pathLst>
                <a:path w="22402" h="22402" extrusionOk="0">
                  <a:moveTo>
                    <a:pt x="8676" y="1"/>
                  </a:moveTo>
                  <a:lnTo>
                    <a:pt x="0" y="8652"/>
                  </a:lnTo>
                  <a:lnTo>
                    <a:pt x="13750" y="22402"/>
                  </a:lnTo>
                  <a:lnTo>
                    <a:pt x="22401" y="13726"/>
                  </a:lnTo>
                  <a:lnTo>
                    <a:pt x="86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56"/>
            <p:cNvSpPr/>
            <p:nvPr/>
          </p:nvSpPr>
          <p:spPr>
            <a:xfrm>
              <a:off x="2378075" y="4342100"/>
              <a:ext cx="560050" cy="560050"/>
            </a:xfrm>
            <a:custGeom>
              <a:avLst/>
              <a:gdLst/>
              <a:ahLst/>
              <a:cxnLst/>
              <a:rect l="l" t="t" r="r" b="b"/>
              <a:pathLst>
                <a:path w="22402" h="22402" extrusionOk="0">
                  <a:moveTo>
                    <a:pt x="13749" y="1"/>
                  </a:moveTo>
                  <a:lnTo>
                    <a:pt x="0" y="13726"/>
                  </a:lnTo>
                  <a:lnTo>
                    <a:pt x="8676" y="22402"/>
                  </a:lnTo>
                  <a:lnTo>
                    <a:pt x="22401" y="8652"/>
                  </a:lnTo>
                  <a:lnTo>
                    <a:pt x="137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56"/>
            <p:cNvSpPr/>
            <p:nvPr/>
          </p:nvSpPr>
          <p:spPr>
            <a:xfrm>
              <a:off x="2120100" y="1790125"/>
              <a:ext cx="3370000" cy="1838200"/>
            </a:xfrm>
            <a:custGeom>
              <a:avLst/>
              <a:gdLst/>
              <a:ahLst/>
              <a:cxnLst/>
              <a:rect l="l" t="t" r="r" b="b"/>
              <a:pathLst>
                <a:path w="134800" h="73528" extrusionOk="0">
                  <a:moveTo>
                    <a:pt x="67400" y="1"/>
                  </a:moveTo>
                  <a:cubicBezTo>
                    <a:pt x="30269" y="1"/>
                    <a:pt x="1" y="30269"/>
                    <a:pt x="1" y="67400"/>
                  </a:cubicBezTo>
                  <a:lnTo>
                    <a:pt x="1" y="73527"/>
                  </a:lnTo>
                  <a:lnTo>
                    <a:pt x="134799" y="73527"/>
                  </a:lnTo>
                  <a:lnTo>
                    <a:pt x="134799" y="67400"/>
                  </a:lnTo>
                  <a:cubicBezTo>
                    <a:pt x="134799" y="30269"/>
                    <a:pt x="104531" y="1"/>
                    <a:pt x="674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56"/>
            <p:cNvSpPr/>
            <p:nvPr/>
          </p:nvSpPr>
          <p:spPr>
            <a:xfrm>
              <a:off x="3805075" y="1790125"/>
              <a:ext cx="1685025" cy="1838200"/>
            </a:xfrm>
            <a:custGeom>
              <a:avLst/>
              <a:gdLst/>
              <a:ahLst/>
              <a:cxnLst/>
              <a:rect l="l" t="t" r="r" b="b"/>
              <a:pathLst>
                <a:path w="67401" h="73528" extrusionOk="0">
                  <a:moveTo>
                    <a:pt x="1" y="1"/>
                  </a:moveTo>
                  <a:lnTo>
                    <a:pt x="1" y="73527"/>
                  </a:lnTo>
                  <a:lnTo>
                    <a:pt x="67400" y="73527"/>
                  </a:lnTo>
                  <a:lnTo>
                    <a:pt x="67400" y="67400"/>
                  </a:lnTo>
                  <a:cubicBezTo>
                    <a:pt x="67400" y="30269"/>
                    <a:pt x="37132"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8" name="Google Shape;2048;p56"/>
          <p:cNvGrpSpPr/>
          <p:nvPr/>
        </p:nvGrpSpPr>
        <p:grpSpPr>
          <a:xfrm>
            <a:off x="2491910" y="3026958"/>
            <a:ext cx="574596" cy="505034"/>
            <a:chOff x="1190625" y="554900"/>
            <a:chExt cx="5228350" cy="4595400"/>
          </a:xfrm>
        </p:grpSpPr>
        <p:sp>
          <p:nvSpPr>
            <p:cNvPr id="2049" name="Google Shape;2049;p56"/>
            <p:cNvSpPr/>
            <p:nvPr/>
          </p:nvSpPr>
          <p:spPr>
            <a:xfrm>
              <a:off x="1190625" y="554900"/>
              <a:ext cx="5228350" cy="4595400"/>
            </a:xfrm>
            <a:custGeom>
              <a:avLst/>
              <a:gdLst/>
              <a:ahLst/>
              <a:cxnLst/>
              <a:rect l="l" t="t" r="r" b="b"/>
              <a:pathLst>
                <a:path w="209134" h="183816" extrusionOk="0">
                  <a:moveTo>
                    <a:pt x="0" y="0"/>
                  </a:moveTo>
                  <a:lnTo>
                    <a:pt x="0" y="183816"/>
                  </a:lnTo>
                  <a:lnTo>
                    <a:pt x="209133" y="183816"/>
                  </a:lnTo>
                  <a:lnTo>
                    <a:pt x="2091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56"/>
            <p:cNvSpPr/>
            <p:nvPr/>
          </p:nvSpPr>
          <p:spPr>
            <a:xfrm>
              <a:off x="3805075" y="554900"/>
              <a:ext cx="2613900" cy="4595400"/>
            </a:xfrm>
            <a:custGeom>
              <a:avLst/>
              <a:gdLst/>
              <a:ahLst/>
              <a:cxnLst/>
              <a:rect l="l" t="t" r="r" b="b"/>
              <a:pathLst>
                <a:path w="104556" h="183816" extrusionOk="0">
                  <a:moveTo>
                    <a:pt x="1" y="0"/>
                  </a:moveTo>
                  <a:lnTo>
                    <a:pt x="1" y="183816"/>
                  </a:lnTo>
                  <a:lnTo>
                    <a:pt x="104555" y="183816"/>
                  </a:lnTo>
                  <a:lnTo>
                    <a:pt x="1045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56"/>
            <p:cNvSpPr/>
            <p:nvPr/>
          </p:nvSpPr>
          <p:spPr>
            <a:xfrm>
              <a:off x="2273300" y="1320800"/>
              <a:ext cx="3063600" cy="3063600"/>
            </a:xfrm>
            <a:custGeom>
              <a:avLst/>
              <a:gdLst/>
              <a:ahLst/>
              <a:cxnLst/>
              <a:rect l="l" t="t" r="r" b="b"/>
              <a:pathLst>
                <a:path w="122544" h="122544" extrusionOk="0">
                  <a:moveTo>
                    <a:pt x="61272" y="0"/>
                  </a:moveTo>
                  <a:cubicBezTo>
                    <a:pt x="27450" y="0"/>
                    <a:pt x="0" y="27450"/>
                    <a:pt x="0" y="61272"/>
                  </a:cubicBezTo>
                  <a:cubicBezTo>
                    <a:pt x="0" y="95094"/>
                    <a:pt x="27450" y="122544"/>
                    <a:pt x="61272" y="122544"/>
                  </a:cubicBezTo>
                  <a:cubicBezTo>
                    <a:pt x="95094" y="122544"/>
                    <a:pt x="122544" y="95094"/>
                    <a:pt x="122544" y="61272"/>
                  </a:cubicBezTo>
                  <a:cubicBezTo>
                    <a:pt x="122544" y="27450"/>
                    <a:pt x="95094" y="0"/>
                    <a:pt x="6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56"/>
            <p:cNvSpPr/>
            <p:nvPr/>
          </p:nvSpPr>
          <p:spPr>
            <a:xfrm>
              <a:off x="3805075" y="1320800"/>
              <a:ext cx="1531825" cy="3063600"/>
            </a:xfrm>
            <a:custGeom>
              <a:avLst/>
              <a:gdLst/>
              <a:ahLst/>
              <a:cxnLst/>
              <a:rect l="l" t="t" r="r" b="b"/>
              <a:pathLst>
                <a:path w="61273" h="122544" extrusionOk="0">
                  <a:moveTo>
                    <a:pt x="1" y="0"/>
                  </a:moveTo>
                  <a:lnTo>
                    <a:pt x="1" y="122544"/>
                  </a:lnTo>
                  <a:cubicBezTo>
                    <a:pt x="33823" y="122544"/>
                    <a:pt x="61273" y="95094"/>
                    <a:pt x="61273" y="61272"/>
                  </a:cubicBezTo>
                  <a:cubicBezTo>
                    <a:pt x="61273" y="27450"/>
                    <a:pt x="33823"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56"/>
            <p:cNvSpPr/>
            <p:nvPr/>
          </p:nvSpPr>
          <p:spPr>
            <a:xfrm>
              <a:off x="3192375" y="2699400"/>
              <a:ext cx="306375" cy="306400"/>
            </a:xfrm>
            <a:custGeom>
              <a:avLst/>
              <a:gdLst/>
              <a:ahLst/>
              <a:cxnLst/>
              <a:rect l="l" t="t" r="r" b="b"/>
              <a:pathLst>
                <a:path w="12255" h="12256" extrusionOk="0">
                  <a:moveTo>
                    <a:pt x="0" y="1"/>
                  </a:moveTo>
                  <a:lnTo>
                    <a:pt x="0" y="12255"/>
                  </a:lnTo>
                  <a:lnTo>
                    <a:pt x="12255" y="12255"/>
                  </a:lnTo>
                  <a:lnTo>
                    <a:pt x="122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56"/>
            <p:cNvSpPr/>
            <p:nvPr/>
          </p:nvSpPr>
          <p:spPr>
            <a:xfrm>
              <a:off x="4111450" y="2699400"/>
              <a:ext cx="306375" cy="306400"/>
            </a:xfrm>
            <a:custGeom>
              <a:avLst/>
              <a:gdLst/>
              <a:ahLst/>
              <a:cxnLst/>
              <a:rect l="l" t="t" r="r" b="b"/>
              <a:pathLst>
                <a:path w="12255" h="12256" extrusionOk="0">
                  <a:moveTo>
                    <a:pt x="0" y="1"/>
                  </a:moveTo>
                  <a:lnTo>
                    <a:pt x="0" y="12255"/>
                  </a:lnTo>
                  <a:lnTo>
                    <a:pt x="12255" y="12255"/>
                  </a:lnTo>
                  <a:lnTo>
                    <a:pt x="122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56"/>
            <p:cNvSpPr/>
            <p:nvPr/>
          </p:nvSpPr>
          <p:spPr>
            <a:xfrm>
              <a:off x="1750025" y="1103875"/>
              <a:ext cx="433225" cy="433225"/>
            </a:xfrm>
            <a:custGeom>
              <a:avLst/>
              <a:gdLst/>
              <a:ahLst/>
              <a:cxnLst/>
              <a:rect l="l" t="t" r="r" b="b"/>
              <a:pathLst>
                <a:path w="17329" h="17329" extrusionOk="0">
                  <a:moveTo>
                    <a:pt x="8677" y="1"/>
                  </a:moveTo>
                  <a:lnTo>
                    <a:pt x="1" y="8677"/>
                  </a:lnTo>
                  <a:lnTo>
                    <a:pt x="8677" y="17329"/>
                  </a:lnTo>
                  <a:lnTo>
                    <a:pt x="17328" y="8677"/>
                  </a:lnTo>
                  <a:lnTo>
                    <a:pt x="86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56"/>
            <p:cNvSpPr/>
            <p:nvPr/>
          </p:nvSpPr>
          <p:spPr>
            <a:xfrm>
              <a:off x="1750025" y="4167475"/>
              <a:ext cx="433225" cy="433225"/>
            </a:xfrm>
            <a:custGeom>
              <a:avLst/>
              <a:gdLst/>
              <a:ahLst/>
              <a:cxnLst/>
              <a:rect l="l" t="t" r="r" b="b"/>
              <a:pathLst>
                <a:path w="17329" h="17329" extrusionOk="0">
                  <a:moveTo>
                    <a:pt x="8677" y="1"/>
                  </a:moveTo>
                  <a:lnTo>
                    <a:pt x="1" y="8677"/>
                  </a:lnTo>
                  <a:lnTo>
                    <a:pt x="8677" y="17328"/>
                  </a:lnTo>
                  <a:lnTo>
                    <a:pt x="17328" y="8677"/>
                  </a:lnTo>
                  <a:lnTo>
                    <a:pt x="86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56"/>
            <p:cNvSpPr/>
            <p:nvPr/>
          </p:nvSpPr>
          <p:spPr>
            <a:xfrm>
              <a:off x="5426350" y="4167475"/>
              <a:ext cx="433200" cy="433225"/>
            </a:xfrm>
            <a:custGeom>
              <a:avLst/>
              <a:gdLst/>
              <a:ahLst/>
              <a:cxnLst/>
              <a:rect l="l" t="t" r="r" b="b"/>
              <a:pathLst>
                <a:path w="17328" h="17329" extrusionOk="0">
                  <a:moveTo>
                    <a:pt x="8676" y="1"/>
                  </a:moveTo>
                  <a:lnTo>
                    <a:pt x="0" y="8677"/>
                  </a:lnTo>
                  <a:lnTo>
                    <a:pt x="8676" y="17328"/>
                  </a:lnTo>
                  <a:lnTo>
                    <a:pt x="17328" y="8677"/>
                  </a:lnTo>
                  <a:lnTo>
                    <a:pt x="86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56"/>
            <p:cNvSpPr/>
            <p:nvPr/>
          </p:nvSpPr>
          <p:spPr>
            <a:xfrm>
              <a:off x="5426350" y="1103875"/>
              <a:ext cx="433200" cy="433225"/>
            </a:xfrm>
            <a:custGeom>
              <a:avLst/>
              <a:gdLst/>
              <a:ahLst/>
              <a:cxnLst/>
              <a:rect l="l" t="t" r="r" b="b"/>
              <a:pathLst>
                <a:path w="17328" h="17329" extrusionOk="0">
                  <a:moveTo>
                    <a:pt x="8676" y="1"/>
                  </a:moveTo>
                  <a:lnTo>
                    <a:pt x="0" y="8677"/>
                  </a:lnTo>
                  <a:lnTo>
                    <a:pt x="8676" y="17329"/>
                  </a:lnTo>
                  <a:lnTo>
                    <a:pt x="17328" y="8677"/>
                  </a:lnTo>
                  <a:lnTo>
                    <a:pt x="86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9" name="Google Shape;2059;p56"/>
          <p:cNvGrpSpPr/>
          <p:nvPr/>
        </p:nvGrpSpPr>
        <p:grpSpPr>
          <a:xfrm>
            <a:off x="5988285" y="1253193"/>
            <a:ext cx="574596" cy="574596"/>
            <a:chOff x="1190625" y="238125"/>
            <a:chExt cx="5228350" cy="5228350"/>
          </a:xfrm>
        </p:grpSpPr>
        <p:sp>
          <p:nvSpPr>
            <p:cNvPr id="2060" name="Google Shape;2060;p56"/>
            <p:cNvSpPr/>
            <p:nvPr/>
          </p:nvSpPr>
          <p:spPr>
            <a:xfrm>
              <a:off x="1190625" y="238125"/>
              <a:ext cx="3751075" cy="1552025"/>
            </a:xfrm>
            <a:custGeom>
              <a:avLst/>
              <a:gdLst/>
              <a:ahLst/>
              <a:cxnLst/>
              <a:rect l="l" t="t" r="r" b="b"/>
              <a:pathLst>
                <a:path w="150043" h="62081" extrusionOk="0">
                  <a:moveTo>
                    <a:pt x="0" y="0"/>
                  </a:moveTo>
                  <a:lnTo>
                    <a:pt x="0" y="62081"/>
                  </a:lnTo>
                  <a:lnTo>
                    <a:pt x="119407" y="62081"/>
                  </a:lnTo>
                  <a:lnTo>
                    <a:pt x="150043" y="31053"/>
                  </a:lnTo>
                  <a:lnTo>
                    <a:pt x="1194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56"/>
            <p:cNvSpPr/>
            <p:nvPr/>
          </p:nvSpPr>
          <p:spPr>
            <a:xfrm>
              <a:off x="1190625" y="1014425"/>
              <a:ext cx="3751075" cy="775725"/>
            </a:xfrm>
            <a:custGeom>
              <a:avLst/>
              <a:gdLst/>
              <a:ahLst/>
              <a:cxnLst/>
              <a:rect l="l" t="t" r="r" b="b"/>
              <a:pathLst>
                <a:path w="150043" h="31029" extrusionOk="0">
                  <a:moveTo>
                    <a:pt x="0" y="1"/>
                  </a:moveTo>
                  <a:lnTo>
                    <a:pt x="0" y="31029"/>
                  </a:lnTo>
                  <a:lnTo>
                    <a:pt x="119407" y="31029"/>
                  </a:lnTo>
                  <a:lnTo>
                    <a:pt x="1500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56"/>
            <p:cNvSpPr/>
            <p:nvPr/>
          </p:nvSpPr>
          <p:spPr>
            <a:xfrm>
              <a:off x="3587575" y="796925"/>
              <a:ext cx="435050" cy="435050"/>
            </a:xfrm>
            <a:custGeom>
              <a:avLst/>
              <a:gdLst/>
              <a:ahLst/>
              <a:cxnLst/>
              <a:rect l="l" t="t" r="r" b="b"/>
              <a:pathLst>
                <a:path w="17402" h="17402" extrusionOk="0">
                  <a:moveTo>
                    <a:pt x="8701" y="0"/>
                  </a:moveTo>
                  <a:lnTo>
                    <a:pt x="0" y="8701"/>
                  </a:lnTo>
                  <a:lnTo>
                    <a:pt x="8701" y="17401"/>
                  </a:lnTo>
                  <a:lnTo>
                    <a:pt x="17402" y="8701"/>
                  </a:lnTo>
                  <a:lnTo>
                    <a:pt x="87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56"/>
            <p:cNvSpPr/>
            <p:nvPr/>
          </p:nvSpPr>
          <p:spPr>
            <a:xfrm>
              <a:off x="3587575" y="1014425"/>
              <a:ext cx="435050" cy="217550"/>
            </a:xfrm>
            <a:custGeom>
              <a:avLst/>
              <a:gdLst/>
              <a:ahLst/>
              <a:cxnLst/>
              <a:rect l="l" t="t" r="r" b="b"/>
              <a:pathLst>
                <a:path w="17402" h="8702" extrusionOk="0">
                  <a:moveTo>
                    <a:pt x="0" y="1"/>
                  </a:moveTo>
                  <a:lnTo>
                    <a:pt x="8701" y="8701"/>
                  </a:lnTo>
                  <a:lnTo>
                    <a:pt x="1740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56"/>
            <p:cNvSpPr/>
            <p:nvPr/>
          </p:nvSpPr>
          <p:spPr>
            <a:xfrm>
              <a:off x="1190625" y="2096500"/>
              <a:ext cx="4670150" cy="1531825"/>
            </a:xfrm>
            <a:custGeom>
              <a:avLst/>
              <a:gdLst/>
              <a:ahLst/>
              <a:cxnLst/>
              <a:rect l="l" t="t" r="r" b="b"/>
              <a:pathLst>
                <a:path w="186806" h="61273" extrusionOk="0">
                  <a:moveTo>
                    <a:pt x="0" y="0"/>
                  </a:moveTo>
                  <a:lnTo>
                    <a:pt x="0" y="61272"/>
                  </a:lnTo>
                  <a:lnTo>
                    <a:pt x="156170" y="61272"/>
                  </a:lnTo>
                  <a:lnTo>
                    <a:pt x="186806" y="30636"/>
                  </a:lnTo>
                  <a:lnTo>
                    <a:pt x="1561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56"/>
            <p:cNvSpPr/>
            <p:nvPr/>
          </p:nvSpPr>
          <p:spPr>
            <a:xfrm>
              <a:off x="1190625" y="2862400"/>
              <a:ext cx="4670150" cy="765925"/>
            </a:xfrm>
            <a:custGeom>
              <a:avLst/>
              <a:gdLst/>
              <a:ahLst/>
              <a:cxnLst/>
              <a:rect l="l" t="t" r="r" b="b"/>
              <a:pathLst>
                <a:path w="186806" h="30637" extrusionOk="0">
                  <a:moveTo>
                    <a:pt x="0" y="0"/>
                  </a:moveTo>
                  <a:lnTo>
                    <a:pt x="0" y="30636"/>
                  </a:lnTo>
                  <a:lnTo>
                    <a:pt x="156170" y="30636"/>
                  </a:lnTo>
                  <a:lnTo>
                    <a:pt x="1868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56"/>
            <p:cNvSpPr/>
            <p:nvPr/>
          </p:nvSpPr>
          <p:spPr>
            <a:xfrm>
              <a:off x="4506650" y="2644875"/>
              <a:ext cx="435050" cy="435050"/>
            </a:xfrm>
            <a:custGeom>
              <a:avLst/>
              <a:gdLst/>
              <a:ahLst/>
              <a:cxnLst/>
              <a:rect l="l" t="t" r="r" b="b"/>
              <a:pathLst>
                <a:path w="17402" h="17402" extrusionOk="0">
                  <a:moveTo>
                    <a:pt x="8701" y="0"/>
                  </a:moveTo>
                  <a:lnTo>
                    <a:pt x="0" y="8701"/>
                  </a:lnTo>
                  <a:lnTo>
                    <a:pt x="8701" y="17402"/>
                  </a:lnTo>
                  <a:lnTo>
                    <a:pt x="17402" y="8701"/>
                  </a:lnTo>
                  <a:lnTo>
                    <a:pt x="87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56"/>
            <p:cNvSpPr/>
            <p:nvPr/>
          </p:nvSpPr>
          <p:spPr>
            <a:xfrm>
              <a:off x="4506650" y="2862400"/>
              <a:ext cx="435050" cy="217525"/>
            </a:xfrm>
            <a:custGeom>
              <a:avLst/>
              <a:gdLst/>
              <a:ahLst/>
              <a:cxnLst/>
              <a:rect l="l" t="t" r="r" b="b"/>
              <a:pathLst>
                <a:path w="17402" h="8701" extrusionOk="0">
                  <a:moveTo>
                    <a:pt x="0" y="0"/>
                  </a:moveTo>
                  <a:lnTo>
                    <a:pt x="8701" y="8701"/>
                  </a:lnTo>
                  <a:lnTo>
                    <a:pt x="174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56"/>
            <p:cNvSpPr/>
            <p:nvPr/>
          </p:nvSpPr>
          <p:spPr>
            <a:xfrm>
              <a:off x="1190625" y="3934650"/>
              <a:ext cx="5228350" cy="1531825"/>
            </a:xfrm>
            <a:custGeom>
              <a:avLst/>
              <a:gdLst/>
              <a:ahLst/>
              <a:cxnLst/>
              <a:rect l="l" t="t" r="r" b="b"/>
              <a:pathLst>
                <a:path w="209134" h="61273" extrusionOk="0">
                  <a:moveTo>
                    <a:pt x="0" y="0"/>
                  </a:moveTo>
                  <a:lnTo>
                    <a:pt x="0" y="61272"/>
                  </a:lnTo>
                  <a:lnTo>
                    <a:pt x="178620" y="61272"/>
                  </a:lnTo>
                  <a:lnTo>
                    <a:pt x="209133" y="30636"/>
                  </a:lnTo>
                  <a:lnTo>
                    <a:pt x="1786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56"/>
            <p:cNvSpPr/>
            <p:nvPr/>
          </p:nvSpPr>
          <p:spPr>
            <a:xfrm>
              <a:off x="1190625" y="4700550"/>
              <a:ext cx="5228350" cy="765925"/>
            </a:xfrm>
            <a:custGeom>
              <a:avLst/>
              <a:gdLst/>
              <a:ahLst/>
              <a:cxnLst/>
              <a:rect l="l" t="t" r="r" b="b"/>
              <a:pathLst>
                <a:path w="209134" h="30637" extrusionOk="0">
                  <a:moveTo>
                    <a:pt x="0" y="0"/>
                  </a:moveTo>
                  <a:lnTo>
                    <a:pt x="0" y="30636"/>
                  </a:lnTo>
                  <a:lnTo>
                    <a:pt x="178620" y="30636"/>
                  </a:lnTo>
                  <a:lnTo>
                    <a:pt x="2091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56"/>
            <p:cNvSpPr/>
            <p:nvPr/>
          </p:nvSpPr>
          <p:spPr>
            <a:xfrm>
              <a:off x="5067900" y="4483025"/>
              <a:ext cx="435050" cy="435050"/>
            </a:xfrm>
            <a:custGeom>
              <a:avLst/>
              <a:gdLst/>
              <a:ahLst/>
              <a:cxnLst/>
              <a:rect l="l" t="t" r="r" b="b"/>
              <a:pathLst>
                <a:path w="17402" h="17402" extrusionOk="0">
                  <a:moveTo>
                    <a:pt x="8701" y="1"/>
                  </a:moveTo>
                  <a:lnTo>
                    <a:pt x="1" y="8701"/>
                  </a:lnTo>
                  <a:lnTo>
                    <a:pt x="8701" y="17402"/>
                  </a:lnTo>
                  <a:lnTo>
                    <a:pt x="17402" y="8701"/>
                  </a:lnTo>
                  <a:lnTo>
                    <a:pt x="87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56"/>
            <p:cNvSpPr/>
            <p:nvPr/>
          </p:nvSpPr>
          <p:spPr>
            <a:xfrm>
              <a:off x="5067900" y="4700550"/>
              <a:ext cx="435050" cy="217525"/>
            </a:xfrm>
            <a:custGeom>
              <a:avLst/>
              <a:gdLst/>
              <a:ahLst/>
              <a:cxnLst/>
              <a:rect l="l" t="t" r="r" b="b"/>
              <a:pathLst>
                <a:path w="17402" h="8701" extrusionOk="0">
                  <a:moveTo>
                    <a:pt x="1" y="0"/>
                  </a:moveTo>
                  <a:lnTo>
                    <a:pt x="8701" y="8701"/>
                  </a:lnTo>
                  <a:lnTo>
                    <a:pt x="174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B67500FB-4F5B-60DC-D198-C275015BBBF6}"/>
              </a:ext>
            </a:extLst>
          </p:cNvPr>
          <p:cNvSpPr/>
          <p:nvPr/>
        </p:nvSpPr>
        <p:spPr>
          <a:xfrm>
            <a:off x="1164408" y="2882148"/>
            <a:ext cx="3311694" cy="2042535"/>
          </a:xfrm>
          <a:prstGeom prst="roundRect">
            <a:avLst/>
          </a:prstGeom>
          <a:noFill/>
          <a:ln w="38100">
            <a:solidFill>
              <a:srgbClr val="FDE4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59"/>
        <p:cNvGrpSpPr/>
        <p:nvPr/>
      </p:nvGrpSpPr>
      <p:grpSpPr>
        <a:xfrm>
          <a:off x="0" y="0"/>
          <a:ext cx="0" cy="0"/>
          <a:chOff x="0" y="0"/>
          <a:chExt cx="0" cy="0"/>
        </a:xfrm>
      </p:grpSpPr>
      <p:sp>
        <p:nvSpPr>
          <p:cNvPr id="2360" name="Google Shape;2360;p64"/>
          <p:cNvSpPr txBox="1">
            <a:spLocks noGrp="1"/>
          </p:cNvSpPr>
          <p:nvPr>
            <p:ph type="title"/>
          </p:nvPr>
        </p:nvSpPr>
        <p:spPr>
          <a:xfrm>
            <a:off x="235979" y="2861173"/>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A</a:t>
            </a:r>
            <a:endParaRPr dirty="0"/>
          </a:p>
        </p:txBody>
      </p:sp>
      <p:sp>
        <p:nvSpPr>
          <p:cNvPr id="2361" name="Google Shape;2361;p64"/>
          <p:cNvSpPr txBox="1">
            <a:spLocks noGrp="1"/>
          </p:cNvSpPr>
          <p:nvPr>
            <p:ph type="subTitle" idx="1"/>
          </p:nvPr>
        </p:nvSpPr>
        <p:spPr>
          <a:xfrm>
            <a:off x="741020" y="3507233"/>
            <a:ext cx="1383318" cy="1021328"/>
          </a:xfrm>
          <a:prstGeom prst="rect">
            <a:avLst/>
          </a:prstGeom>
          <a:noFill/>
          <a:ln>
            <a:noFill/>
          </a:ln>
        </p:spPr>
        <p:txBody>
          <a:bodyPr spcFirstLastPara="1" wrap="square" lIns="91425" tIns="91425" rIns="91425" bIns="91425" anchor="ctr" anchorCtr="0">
            <a:noAutofit/>
          </a:bodyPr>
          <a:lstStyle/>
          <a:p>
            <a:pPr marL="0" indent="0"/>
            <a:r>
              <a:rPr lang="vi-VN" sz="2200" dirty="0"/>
              <a:t>Máy bơm nước chạy điện</a:t>
            </a:r>
            <a:endParaRPr sz="2200" dirty="0"/>
          </a:p>
        </p:txBody>
      </p:sp>
      <p:sp>
        <p:nvSpPr>
          <p:cNvPr id="2364" name="Google Shape;2364;p64"/>
          <p:cNvSpPr txBox="1">
            <a:spLocks noGrp="1"/>
          </p:cNvSpPr>
          <p:nvPr>
            <p:ph type="title" idx="4"/>
          </p:nvPr>
        </p:nvSpPr>
        <p:spPr>
          <a:xfrm>
            <a:off x="2285861" y="2861173"/>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B</a:t>
            </a:r>
            <a:endParaRPr dirty="0"/>
          </a:p>
        </p:txBody>
      </p:sp>
      <p:sp>
        <p:nvSpPr>
          <p:cNvPr id="2366" name="Google Shape;2366;p64"/>
          <p:cNvSpPr txBox="1">
            <a:spLocks noGrp="1"/>
          </p:cNvSpPr>
          <p:nvPr>
            <p:ph type="title" idx="6"/>
          </p:nvPr>
        </p:nvSpPr>
        <p:spPr>
          <a:xfrm>
            <a:off x="4437825" y="2861173"/>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C</a:t>
            </a:r>
            <a:endParaRPr dirty="0"/>
          </a:p>
        </p:txBody>
      </p:sp>
      <p:sp>
        <p:nvSpPr>
          <p:cNvPr id="2368" name="Google Shape;2368;p64"/>
          <p:cNvSpPr txBox="1">
            <a:spLocks noGrp="1"/>
          </p:cNvSpPr>
          <p:nvPr>
            <p:ph type="title" idx="15"/>
          </p:nvPr>
        </p:nvSpPr>
        <p:spPr>
          <a:xfrm>
            <a:off x="748833" y="685327"/>
            <a:ext cx="7307497" cy="1173549"/>
          </a:xfrm>
          <a:prstGeom prst="rect">
            <a:avLst/>
          </a:prstGeom>
          <a:noFill/>
          <a:ln>
            <a:noFill/>
          </a:ln>
        </p:spPr>
        <p:txBody>
          <a:bodyPr spcFirstLastPara="1" wrap="square" lIns="91425" tIns="91425" rIns="91425" bIns="91425" anchor="ctr" anchorCtr="0">
            <a:noAutofit/>
          </a:bodyPr>
          <a:lstStyle/>
          <a:p>
            <a:pPr algn="ctr"/>
            <a:r>
              <a:rPr lang="en-US" sz="2500" dirty="0" err="1"/>
              <a:t>Câu</a:t>
            </a:r>
            <a:r>
              <a:rPr lang="en-US" sz="2500" dirty="0"/>
              <a:t> 2: D</a:t>
            </a:r>
            <a:r>
              <a:rPr lang="vi-VN" sz="2500" dirty="0"/>
              <a:t>òng điện có tác dụng phát sáng khi chạy qua dụng cụ nào dưới đây, khi chúng hoạt động bình thường?</a:t>
            </a:r>
            <a:endParaRPr lang="en-US" sz="2500" dirty="0"/>
          </a:p>
        </p:txBody>
      </p:sp>
      <p:sp>
        <p:nvSpPr>
          <p:cNvPr id="2369" name="Google Shape;2369;p64"/>
          <p:cNvSpPr txBox="1">
            <a:spLocks noGrp="1"/>
          </p:cNvSpPr>
          <p:nvPr>
            <p:ph type="title" idx="8"/>
          </p:nvPr>
        </p:nvSpPr>
        <p:spPr>
          <a:xfrm>
            <a:off x="6487707" y="2861173"/>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D</a:t>
            </a:r>
            <a:endParaRPr dirty="0"/>
          </a:p>
        </p:txBody>
      </p:sp>
      <p:grpSp>
        <p:nvGrpSpPr>
          <p:cNvPr id="2373" name="Google Shape;2373;p64"/>
          <p:cNvGrpSpPr/>
          <p:nvPr/>
        </p:nvGrpSpPr>
        <p:grpSpPr>
          <a:xfrm>
            <a:off x="1145381" y="2187908"/>
            <a:ext cx="574596" cy="574596"/>
            <a:chOff x="1190625" y="238125"/>
            <a:chExt cx="5228350" cy="5228350"/>
          </a:xfrm>
        </p:grpSpPr>
        <p:sp>
          <p:nvSpPr>
            <p:cNvPr id="2374" name="Google Shape;2374;p64"/>
            <p:cNvSpPr/>
            <p:nvPr/>
          </p:nvSpPr>
          <p:spPr>
            <a:xfrm>
              <a:off x="2129900" y="238125"/>
              <a:ext cx="3370000" cy="1092500"/>
            </a:xfrm>
            <a:custGeom>
              <a:avLst/>
              <a:gdLst/>
              <a:ahLst/>
              <a:cxnLst/>
              <a:rect l="l" t="t" r="r" b="b"/>
              <a:pathLst>
                <a:path w="134800" h="43700" extrusionOk="0">
                  <a:moveTo>
                    <a:pt x="36789" y="0"/>
                  </a:moveTo>
                  <a:lnTo>
                    <a:pt x="1" y="21886"/>
                  </a:lnTo>
                  <a:lnTo>
                    <a:pt x="1" y="43699"/>
                  </a:lnTo>
                  <a:lnTo>
                    <a:pt x="12255" y="43699"/>
                  </a:lnTo>
                  <a:lnTo>
                    <a:pt x="12255" y="28749"/>
                  </a:lnTo>
                  <a:lnTo>
                    <a:pt x="35808" y="14950"/>
                  </a:lnTo>
                  <a:lnTo>
                    <a:pt x="67008" y="39631"/>
                  </a:lnTo>
                  <a:lnTo>
                    <a:pt x="98061" y="14950"/>
                  </a:lnTo>
                  <a:lnTo>
                    <a:pt x="122545" y="28749"/>
                  </a:lnTo>
                  <a:lnTo>
                    <a:pt x="122545" y="43699"/>
                  </a:lnTo>
                  <a:lnTo>
                    <a:pt x="134799" y="43699"/>
                  </a:lnTo>
                  <a:lnTo>
                    <a:pt x="134799" y="21886"/>
                  </a:lnTo>
                  <a:lnTo>
                    <a:pt x="97080" y="0"/>
                  </a:lnTo>
                  <a:lnTo>
                    <a:pt x="67008" y="24092"/>
                  </a:lnTo>
                  <a:lnTo>
                    <a:pt x="367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64"/>
            <p:cNvSpPr/>
            <p:nvPr/>
          </p:nvSpPr>
          <p:spPr>
            <a:xfrm>
              <a:off x="3805075" y="238125"/>
              <a:ext cx="1694825" cy="1092500"/>
            </a:xfrm>
            <a:custGeom>
              <a:avLst/>
              <a:gdLst/>
              <a:ahLst/>
              <a:cxnLst/>
              <a:rect l="l" t="t" r="r" b="b"/>
              <a:pathLst>
                <a:path w="67793" h="43700" extrusionOk="0">
                  <a:moveTo>
                    <a:pt x="30073" y="0"/>
                  </a:moveTo>
                  <a:lnTo>
                    <a:pt x="1" y="24092"/>
                  </a:lnTo>
                  <a:lnTo>
                    <a:pt x="1" y="39631"/>
                  </a:lnTo>
                  <a:lnTo>
                    <a:pt x="31054" y="14950"/>
                  </a:lnTo>
                  <a:lnTo>
                    <a:pt x="55538" y="28749"/>
                  </a:lnTo>
                  <a:lnTo>
                    <a:pt x="55538" y="43699"/>
                  </a:lnTo>
                  <a:lnTo>
                    <a:pt x="67792" y="43699"/>
                  </a:lnTo>
                  <a:lnTo>
                    <a:pt x="67792" y="21886"/>
                  </a:lnTo>
                  <a:lnTo>
                    <a:pt x="300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64"/>
            <p:cNvSpPr/>
            <p:nvPr/>
          </p:nvSpPr>
          <p:spPr>
            <a:xfrm>
              <a:off x="1823550" y="1177400"/>
              <a:ext cx="919100" cy="919125"/>
            </a:xfrm>
            <a:custGeom>
              <a:avLst/>
              <a:gdLst/>
              <a:ahLst/>
              <a:cxnLst/>
              <a:rect l="l" t="t" r="r" b="b"/>
              <a:pathLst>
                <a:path w="36764" h="36765" extrusionOk="0">
                  <a:moveTo>
                    <a:pt x="1" y="1"/>
                  </a:moveTo>
                  <a:lnTo>
                    <a:pt x="1" y="36764"/>
                  </a:lnTo>
                  <a:lnTo>
                    <a:pt x="36764" y="36764"/>
                  </a:lnTo>
                  <a:lnTo>
                    <a:pt x="367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64"/>
            <p:cNvSpPr/>
            <p:nvPr/>
          </p:nvSpPr>
          <p:spPr>
            <a:xfrm>
              <a:off x="4887150" y="1177400"/>
              <a:ext cx="919100" cy="919125"/>
            </a:xfrm>
            <a:custGeom>
              <a:avLst/>
              <a:gdLst/>
              <a:ahLst/>
              <a:cxnLst/>
              <a:rect l="l" t="t" r="r" b="b"/>
              <a:pathLst>
                <a:path w="36764" h="36765" extrusionOk="0">
                  <a:moveTo>
                    <a:pt x="0" y="1"/>
                  </a:moveTo>
                  <a:lnTo>
                    <a:pt x="0" y="36764"/>
                  </a:lnTo>
                  <a:lnTo>
                    <a:pt x="36764" y="36764"/>
                  </a:lnTo>
                  <a:lnTo>
                    <a:pt x="367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64"/>
            <p:cNvSpPr/>
            <p:nvPr/>
          </p:nvSpPr>
          <p:spPr>
            <a:xfrm>
              <a:off x="1517200" y="1790125"/>
              <a:ext cx="4595400" cy="2910450"/>
            </a:xfrm>
            <a:custGeom>
              <a:avLst/>
              <a:gdLst/>
              <a:ahLst/>
              <a:cxnLst/>
              <a:rect l="l" t="t" r="r" b="b"/>
              <a:pathLst>
                <a:path w="183816" h="116418" extrusionOk="0">
                  <a:moveTo>
                    <a:pt x="0" y="1"/>
                  </a:moveTo>
                  <a:lnTo>
                    <a:pt x="0" y="116417"/>
                  </a:lnTo>
                  <a:lnTo>
                    <a:pt x="183816" y="116417"/>
                  </a:lnTo>
                  <a:lnTo>
                    <a:pt x="1838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64"/>
            <p:cNvSpPr/>
            <p:nvPr/>
          </p:nvSpPr>
          <p:spPr>
            <a:xfrm>
              <a:off x="3814900" y="1790125"/>
              <a:ext cx="2297700" cy="2910450"/>
            </a:xfrm>
            <a:custGeom>
              <a:avLst/>
              <a:gdLst/>
              <a:ahLst/>
              <a:cxnLst/>
              <a:rect l="l" t="t" r="r" b="b"/>
              <a:pathLst>
                <a:path w="91908" h="116418" extrusionOk="0">
                  <a:moveTo>
                    <a:pt x="0" y="1"/>
                  </a:moveTo>
                  <a:lnTo>
                    <a:pt x="0" y="116417"/>
                  </a:lnTo>
                  <a:lnTo>
                    <a:pt x="91908" y="116417"/>
                  </a:lnTo>
                  <a:lnTo>
                    <a:pt x="919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64"/>
            <p:cNvSpPr/>
            <p:nvPr/>
          </p:nvSpPr>
          <p:spPr>
            <a:xfrm>
              <a:off x="1190625" y="4547375"/>
              <a:ext cx="5228350" cy="919100"/>
            </a:xfrm>
            <a:custGeom>
              <a:avLst/>
              <a:gdLst/>
              <a:ahLst/>
              <a:cxnLst/>
              <a:rect l="l" t="t" r="r" b="b"/>
              <a:pathLst>
                <a:path w="209134" h="36764" extrusionOk="0">
                  <a:moveTo>
                    <a:pt x="0" y="0"/>
                  </a:moveTo>
                  <a:lnTo>
                    <a:pt x="0" y="36763"/>
                  </a:lnTo>
                  <a:lnTo>
                    <a:pt x="209133" y="36763"/>
                  </a:lnTo>
                  <a:lnTo>
                    <a:pt x="2091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64"/>
            <p:cNvSpPr/>
            <p:nvPr/>
          </p:nvSpPr>
          <p:spPr>
            <a:xfrm>
              <a:off x="3814900" y="4547375"/>
              <a:ext cx="2604075" cy="919100"/>
            </a:xfrm>
            <a:custGeom>
              <a:avLst/>
              <a:gdLst/>
              <a:ahLst/>
              <a:cxnLst/>
              <a:rect l="l" t="t" r="r" b="b"/>
              <a:pathLst>
                <a:path w="104163" h="36764" extrusionOk="0">
                  <a:moveTo>
                    <a:pt x="0" y="0"/>
                  </a:moveTo>
                  <a:lnTo>
                    <a:pt x="0" y="36763"/>
                  </a:lnTo>
                  <a:lnTo>
                    <a:pt x="104162" y="36763"/>
                  </a:lnTo>
                  <a:lnTo>
                    <a:pt x="1041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64"/>
            <p:cNvSpPr/>
            <p:nvPr/>
          </p:nvSpPr>
          <p:spPr>
            <a:xfrm>
              <a:off x="4580800" y="2709200"/>
              <a:ext cx="919100" cy="306400"/>
            </a:xfrm>
            <a:custGeom>
              <a:avLst/>
              <a:gdLst/>
              <a:ahLst/>
              <a:cxnLst/>
              <a:rect l="l" t="t" r="r" b="b"/>
              <a:pathLst>
                <a:path w="36764" h="12256" extrusionOk="0">
                  <a:moveTo>
                    <a:pt x="0" y="1"/>
                  </a:moveTo>
                  <a:lnTo>
                    <a:pt x="0" y="12255"/>
                  </a:lnTo>
                  <a:lnTo>
                    <a:pt x="36763" y="12255"/>
                  </a:lnTo>
                  <a:lnTo>
                    <a:pt x="367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64"/>
            <p:cNvSpPr/>
            <p:nvPr/>
          </p:nvSpPr>
          <p:spPr>
            <a:xfrm>
              <a:off x="2129900" y="2402850"/>
              <a:ext cx="919125" cy="919100"/>
            </a:xfrm>
            <a:custGeom>
              <a:avLst/>
              <a:gdLst/>
              <a:ahLst/>
              <a:cxnLst/>
              <a:rect l="l" t="t" r="r" b="b"/>
              <a:pathLst>
                <a:path w="36765" h="36764" extrusionOk="0">
                  <a:moveTo>
                    <a:pt x="12255" y="0"/>
                  </a:moveTo>
                  <a:lnTo>
                    <a:pt x="12255" y="12255"/>
                  </a:lnTo>
                  <a:lnTo>
                    <a:pt x="1" y="12255"/>
                  </a:lnTo>
                  <a:lnTo>
                    <a:pt x="1" y="24509"/>
                  </a:lnTo>
                  <a:lnTo>
                    <a:pt x="12255" y="24509"/>
                  </a:lnTo>
                  <a:lnTo>
                    <a:pt x="12255" y="36764"/>
                  </a:lnTo>
                  <a:lnTo>
                    <a:pt x="24510" y="36764"/>
                  </a:lnTo>
                  <a:lnTo>
                    <a:pt x="24510" y="24509"/>
                  </a:lnTo>
                  <a:lnTo>
                    <a:pt x="36764" y="24509"/>
                  </a:lnTo>
                  <a:lnTo>
                    <a:pt x="36764" y="12255"/>
                  </a:lnTo>
                  <a:lnTo>
                    <a:pt x="24510" y="12255"/>
                  </a:lnTo>
                  <a:lnTo>
                    <a:pt x="245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64"/>
            <p:cNvSpPr/>
            <p:nvPr/>
          </p:nvSpPr>
          <p:spPr>
            <a:xfrm>
              <a:off x="3281825" y="2651000"/>
              <a:ext cx="1066150" cy="1648250"/>
            </a:xfrm>
            <a:custGeom>
              <a:avLst/>
              <a:gdLst/>
              <a:ahLst/>
              <a:cxnLst/>
              <a:rect l="l" t="t" r="r" b="b"/>
              <a:pathLst>
                <a:path w="42646" h="65930" extrusionOk="0">
                  <a:moveTo>
                    <a:pt x="15686" y="1"/>
                  </a:moveTo>
                  <a:lnTo>
                    <a:pt x="0" y="39092"/>
                  </a:lnTo>
                  <a:lnTo>
                    <a:pt x="24509" y="39092"/>
                  </a:lnTo>
                  <a:lnTo>
                    <a:pt x="21323" y="47057"/>
                  </a:lnTo>
                  <a:lnTo>
                    <a:pt x="15686" y="61272"/>
                  </a:lnTo>
                  <a:lnTo>
                    <a:pt x="26960" y="65929"/>
                  </a:lnTo>
                  <a:lnTo>
                    <a:pt x="42646" y="26838"/>
                  </a:lnTo>
                  <a:lnTo>
                    <a:pt x="18137" y="26838"/>
                  </a:lnTo>
                  <a:lnTo>
                    <a:pt x="21323" y="18872"/>
                  </a:lnTo>
                  <a:lnTo>
                    <a:pt x="26960" y="4657"/>
                  </a:lnTo>
                  <a:lnTo>
                    <a:pt x="156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64"/>
            <p:cNvSpPr/>
            <p:nvPr/>
          </p:nvSpPr>
          <p:spPr>
            <a:xfrm>
              <a:off x="3814900" y="2709200"/>
              <a:ext cx="140950" cy="413625"/>
            </a:xfrm>
            <a:custGeom>
              <a:avLst/>
              <a:gdLst/>
              <a:ahLst/>
              <a:cxnLst/>
              <a:rect l="l" t="t" r="r" b="b"/>
              <a:pathLst>
                <a:path w="5638" h="16545" extrusionOk="0">
                  <a:moveTo>
                    <a:pt x="0" y="1"/>
                  </a:moveTo>
                  <a:lnTo>
                    <a:pt x="0" y="16544"/>
                  </a:lnTo>
                  <a:lnTo>
                    <a:pt x="5637" y="2329"/>
                  </a:lnTo>
                  <a:lnTo>
                    <a:pt x="0" y="1"/>
                  </a:lnTo>
                  <a:close/>
                </a:path>
              </a:pathLst>
            </a:custGeom>
            <a:solidFill>
              <a:srgbClr val="474F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64"/>
            <p:cNvSpPr/>
            <p:nvPr/>
          </p:nvSpPr>
          <p:spPr>
            <a:xfrm>
              <a:off x="3814900" y="3321925"/>
              <a:ext cx="533075" cy="977325"/>
            </a:xfrm>
            <a:custGeom>
              <a:avLst/>
              <a:gdLst/>
              <a:ahLst/>
              <a:cxnLst/>
              <a:rect l="l" t="t" r="r" b="b"/>
              <a:pathLst>
                <a:path w="21323" h="39093" extrusionOk="0">
                  <a:moveTo>
                    <a:pt x="0" y="1"/>
                  </a:moveTo>
                  <a:lnTo>
                    <a:pt x="0" y="12255"/>
                  </a:lnTo>
                  <a:lnTo>
                    <a:pt x="3186" y="12255"/>
                  </a:lnTo>
                  <a:lnTo>
                    <a:pt x="0" y="20220"/>
                  </a:lnTo>
                  <a:lnTo>
                    <a:pt x="0" y="36764"/>
                  </a:lnTo>
                  <a:lnTo>
                    <a:pt x="5637" y="39092"/>
                  </a:lnTo>
                  <a:lnTo>
                    <a:pt x="213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7" name="Google Shape;2387;p64"/>
          <p:cNvGrpSpPr/>
          <p:nvPr/>
        </p:nvGrpSpPr>
        <p:grpSpPr>
          <a:xfrm>
            <a:off x="3195297" y="2187908"/>
            <a:ext cx="574527" cy="574596"/>
            <a:chOff x="1190625" y="238125"/>
            <a:chExt cx="5227725" cy="5228350"/>
          </a:xfrm>
        </p:grpSpPr>
        <p:sp>
          <p:nvSpPr>
            <p:cNvPr id="2388" name="Google Shape;2388;p64"/>
            <p:cNvSpPr/>
            <p:nvPr/>
          </p:nvSpPr>
          <p:spPr>
            <a:xfrm>
              <a:off x="1190625" y="3016175"/>
              <a:ext cx="5227725" cy="2143925"/>
            </a:xfrm>
            <a:custGeom>
              <a:avLst/>
              <a:gdLst/>
              <a:ahLst/>
              <a:cxnLst/>
              <a:rect l="l" t="t" r="r" b="b"/>
              <a:pathLst>
                <a:path w="209109" h="85757" extrusionOk="0">
                  <a:moveTo>
                    <a:pt x="0" y="1"/>
                  </a:moveTo>
                  <a:lnTo>
                    <a:pt x="0" y="85757"/>
                  </a:lnTo>
                  <a:lnTo>
                    <a:pt x="209109" y="85757"/>
                  </a:lnTo>
                  <a:lnTo>
                    <a:pt x="2091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64"/>
            <p:cNvSpPr/>
            <p:nvPr/>
          </p:nvSpPr>
          <p:spPr>
            <a:xfrm>
              <a:off x="3804475" y="3016175"/>
              <a:ext cx="2613875" cy="2143925"/>
            </a:xfrm>
            <a:custGeom>
              <a:avLst/>
              <a:gdLst/>
              <a:ahLst/>
              <a:cxnLst/>
              <a:rect l="l" t="t" r="r" b="b"/>
              <a:pathLst>
                <a:path w="104555" h="85757" extrusionOk="0">
                  <a:moveTo>
                    <a:pt x="0" y="1"/>
                  </a:moveTo>
                  <a:lnTo>
                    <a:pt x="0" y="85757"/>
                  </a:lnTo>
                  <a:lnTo>
                    <a:pt x="104555" y="85757"/>
                  </a:lnTo>
                  <a:lnTo>
                    <a:pt x="1045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64"/>
            <p:cNvSpPr/>
            <p:nvPr/>
          </p:nvSpPr>
          <p:spPr>
            <a:xfrm>
              <a:off x="4417200" y="1321400"/>
              <a:ext cx="1224850" cy="1541625"/>
            </a:xfrm>
            <a:custGeom>
              <a:avLst/>
              <a:gdLst/>
              <a:ahLst/>
              <a:cxnLst/>
              <a:rect l="l" t="t" r="r" b="b"/>
              <a:pathLst>
                <a:path w="48994" h="61665" extrusionOk="0">
                  <a:moveTo>
                    <a:pt x="0" y="1"/>
                  </a:moveTo>
                  <a:lnTo>
                    <a:pt x="0" y="32744"/>
                  </a:lnTo>
                  <a:lnTo>
                    <a:pt x="2819" y="37523"/>
                  </a:lnTo>
                  <a:lnTo>
                    <a:pt x="0" y="45611"/>
                  </a:lnTo>
                  <a:lnTo>
                    <a:pt x="0" y="61665"/>
                  </a:lnTo>
                  <a:lnTo>
                    <a:pt x="48993" y="61665"/>
                  </a:lnTo>
                  <a:lnTo>
                    <a:pt x="48993" y="29313"/>
                  </a:lnTo>
                  <a:lnTo>
                    <a:pt x="45317" y="24779"/>
                  </a:lnTo>
                  <a:lnTo>
                    <a:pt x="48993" y="16446"/>
                  </a:lnTo>
                  <a:lnTo>
                    <a:pt x="489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64"/>
            <p:cNvSpPr/>
            <p:nvPr/>
          </p:nvSpPr>
          <p:spPr>
            <a:xfrm>
              <a:off x="1966325" y="1321400"/>
              <a:ext cx="1225450" cy="1541625"/>
            </a:xfrm>
            <a:custGeom>
              <a:avLst/>
              <a:gdLst/>
              <a:ahLst/>
              <a:cxnLst/>
              <a:rect l="l" t="t" r="r" b="b"/>
              <a:pathLst>
                <a:path w="49018" h="61665" extrusionOk="0">
                  <a:moveTo>
                    <a:pt x="0" y="1"/>
                  </a:moveTo>
                  <a:lnTo>
                    <a:pt x="0" y="32744"/>
                  </a:lnTo>
                  <a:lnTo>
                    <a:pt x="2941" y="38136"/>
                  </a:lnTo>
                  <a:lnTo>
                    <a:pt x="0" y="45611"/>
                  </a:lnTo>
                  <a:lnTo>
                    <a:pt x="0" y="61665"/>
                  </a:lnTo>
                  <a:lnTo>
                    <a:pt x="49018" y="61665"/>
                  </a:lnTo>
                  <a:lnTo>
                    <a:pt x="49018" y="29313"/>
                  </a:lnTo>
                  <a:lnTo>
                    <a:pt x="45096" y="23799"/>
                  </a:lnTo>
                  <a:lnTo>
                    <a:pt x="49018" y="16446"/>
                  </a:lnTo>
                  <a:lnTo>
                    <a:pt x="490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64"/>
            <p:cNvSpPr/>
            <p:nvPr/>
          </p:nvSpPr>
          <p:spPr>
            <a:xfrm>
              <a:off x="1966325" y="1732525"/>
              <a:ext cx="1225450" cy="729175"/>
            </a:xfrm>
            <a:custGeom>
              <a:avLst/>
              <a:gdLst/>
              <a:ahLst/>
              <a:cxnLst/>
              <a:rect l="l" t="t" r="r" b="b"/>
              <a:pathLst>
                <a:path w="49018" h="29167" extrusionOk="0">
                  <a:moveTo>
                    <a:pt x="49018" y="1"/>
                  </a:moveTo>
                  <a:lnTo>
                    <a:pt x="0" y="16299"/>
                  </a:lnTo>
                  <a:lnTo>
                    <a:pt x="0" y="29166"/>
                  </a:lnTo>
                  <a:lnTo>
                    <a:pt x="49018" y="12868"/>
                  </a:lnTo>
                  <a:lnTo>
                    <a:pt x="490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64"/>
            <p:cNvSpPr/>
            <p:nvPr/>
          </p:nvSpPr>
          <p:spPr>
            <a:xfrm>
              <a:off x="4417200" y="1732525"/>
              <a:ext cx="1224850" cy="729175"/>
            </a:xfrm>
            <a:custGeom>
              <a:avLst/>
              <a:gdLst/>
              <a:ahLst/>
              <a:cxnLst/>
              <a:rect l="l" t="t" r="r" b="b"/>
              <a:pathLst>
                <a:path w="48994" h="29167" extrusionOk="0">
                  <a:moveTo>
                    <a:pt x="48993" y="1"/>
                  </a:moveTo>
                  <a:lnTo>
                    <a:pt x="0" y="16299"/>
                  </a:lnTo>
                  <a:lnTo>
                    <a:pt x="0" y="29166"/>
                  </a:lnTo>
                  <a:lnTo>
                    <a:pt x="48993" y="12868"/>
                  </a:lnTo>
                  <a:lnTo>
                    <a:pt x="489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64"/>
            <p:cNvSpPr/>
            <p:nvPr/>
          </p:nvSpPr>
          <p:spPr>
            <a:xfrm>
              <a:off x="3957650" y="238125"/>
              <a:ext cx="2143925" cy="1236475"/>
            </a:xfrm>
            <a:custGeom>
              <a:avLst/>
              <a:gdLst/>
              <a:ahLst/>
              <a:cxnLst/>
              <a:rect l="l" t="t" r="r" b="b"/>
              <a:pathLst>
                <a:path w="85757" h="49459" extrusionOk="0">
                  <a:moveTo>
                    <a:pt x="36764" y="0"/>
                  </a:moveTo>
                  <a:lnTo>
                    <a:pt x="28578" y="2892"/>
                  </a:lnTo>
                  <a:cubicBezTo>
                    <a:pt x="11495" y="8921"/>
                    <a:pt x="1" y="25171"/>
                    <a:pt x="1" y="43332"/>
                  </a:cubicBezTo>
                  <a:lnTo>
                    <a:pt x="1" y="49459"/>
                  </a:lnTo>
                  <a:lnTo>
                    <a:pt x="85757" y="49459"/>
                  </a:lnTo>
                  <a:lnTo>
                    <a:pt x="85757" y="43332"/>
                  </a:lnTo>
                  <a:cubicBezTo>
                    <a:pt x="85757" y="25171"/>
                    <a:pt x="74287" y="8921"/>
                    <a:pt x="57180" y="2892"/>
                  </a:cubicBezTo>
                  <a:lnTo>
                    <a:pt x="49018" y="0"/>
                  </a:lnTo>
                  <a:lnTo>
                    <a:pt x="49018" y="12696"/>
                  </a:lnTo>
                  <a:lnTo>
                    <a:pt x="36764" y="12696"/>
                  </a:lnTo>
                  <a:lnTo>
                    <a:pt x="367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64"/>
            <p:cNvSpPr/>
            <p:nvPr/>
          </p:nvSpPr>
          <p:spPr>
            <a:xfrm>
              <a:off x="1507400" y="238125"/>
              <a:ext cx="2143925" cy="1236475"/>
            </a:xfrm>
            <a:custGeom>
              <a:avLst/>
              <a:gdLst/>
              <a:ahLst/>
              <a:cxnLst/>
              <a:rect l="l" t="t" r="r" b="b"/>
              <a:pathLst>
                <a:path w="85757" h="49459" extrusionOk="0">
                  <a:moveTo>
                    <a:pt x="36739" y="0"/>
                  </a:moveTo>
                  <a:lnTo>
                    <a:pt x="28577" y="2892"/>
                  </a:lnTo>
                  <a:cubicBezTo>
                    <a:pt x="11470" y="8921"/>
                    <a:pt x="0" y="25171"/>
                    <a:pt x="0" y="43332"/>
                  </a:cubicBezTo>
                  <a:lnTo>
                    <a:pt x="0" y="49459"/>
                  </a:lnTo>
                  <a:lnTo>
                    <a:pt x="85756" y="49459"/>
                  </a:lnTo>
                  <a:lnTo>
                    <a:pt x="85756" y="43332"/>
                  </a:lnTo>
                  <a:cubicBezTo>
                    <a:pt x="85756" y="25171"/>
                    <a:pt x="74262" y="8921"/>
                    <a:pt x="57154" y="2892"/>
                  </a:cubicBezTo>
                  <a:lnTo>
                    <a:pt x="48993" y="0"/>
                  </a:lnTo>
                  <a:lnTo>
                    <a:pt x="48993" y="12696"/>
                  </a:lnTo>
                  <a:lnTo>
                    <a:pt x="36739" y="12696"/>
                  </a:lnTo>
                  <a:lnTo>
                    <a:pt x="36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64"/>
            <p:cNvSpPr/>
            <p:nvPr/>
          </p:nvSpPr>
          <p:spPr>
            <a:xfrm>
              <a:off x="4264025" y="2709825"/>
              <a:ext cx="1531200" cy="2756650"/>
            </a:xfrm>
            <a:custGeom>
              <a:avLst/>
              <a:gdLst/>
              <a:ahLst/>
              <a:cxnLst/>
              <a:rect l="l" t="t" r="r" b="b"/>
              <a:pathLst>
                <a:path w="61248" h="110266" extrusionOk="0">
                  <a:moveTo>
                    <a:pt x="0" y="0"/>
                  </a:moveTo>
                  <a:lnTo>
                    <a:pt x="0" y="110265"/>
                  </a:lnTo>
                  <a:lnTo>
                    <a:pt x="61247" y="110265"/>
                  </a:lnTo>
                  <a:lnTo>
                    <a:pt x="6124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64"/>
            <p:cNvSpPr/>
            <p:nvPr/>
          </p:nvSpPr>
          <p:spPr>
            <a:xfrm>
              <a:off x="1813125" y="2709825"/>
              <a:ext cx="1531825" cy="2756650"/>
            </a:xfrm>
            <a:custGeom>
              <a:avLst/>
              <a:gdLst/>
              <a:ahLst/>
              <a:cxnLst/>
              <a:rect l="l" t="t" r="r" b="b"/>
              <a:pathLst>
                <a:path w="61273" h="110266" extrusionOk="0">
                  <a:moveTo>
                    <a:pt x="1" y="0"/>
                  </a:moveTo>
                  <a:lnTo>
                    <a:pt x="1" y="110265"/>
                  </a:lnTo>
                  <a:lnTo>
                    <a:pt x="61273" y="110265"/>
                  </a:lnTo>
                  <a:lnTo>
                    <a:pt x="612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9" name="Google Shape;2409;p64"/>
          <p:cNvGrpSpPr/>
          <p:nvPr/>
        </p:nvGrpSpPr>
        <p:grpSpPr>
          <a:xfrm>
            <a:off x="7397715" y="2187908"/>
            <a:ext cx="573384" cy="537493"/>
            <a:chOff x="1191850" y="411500"/>
            <a:chExt cx="5217325" cy="4890750"/>
          </a:xfrm>
        </p:grpSpPr>
        <p:sp>
          <p:nvSpPr>
            <p:cNvPr id="2410" name="Google Shape;2410;p64"/>
            <p:cNvSpPr/>
            <p:nvPr/>
          </p:nvSpPr>
          <p:spPr>
            <a:xfrm>
              <a:off x="1191850" y="411500"/>
              <a:ext cx="1844300" cy="764100"/>
            </a:xfrm>
            <a:custGeom>
              <a:avLst/>
              <a:gdLst/>
              <a:ahLst/>
              <a:cxnLst/>
              <a:rect l="l" t="t" r="r" b="b"/>
              <a:pathLst>
                <a:path w="73772" h="30564" extrusionOk="0">
                  <a:moveTo>
                    <a:pt x="0" y="1"/>
                  </a:moveTo>
                  <a:lnTo>
                    <a:pt x="0" y="12231"/>
                  </a:lnTo>
                  <a:lnTo>
                    <a:pt x="12647" y="12231"/>
                  </a:lnTo>
                  <a:lnTo>
                    <a:pt x="12647" y="30563"/>
                  </a:lnTo>
                  <a:lnTo>
                    <a:pt x="61566" y="30563"/>
                  </a:lnTo>
                  <a:lnTo>
                    <a:pt x="61566" y="12231"/>
                  </a:lnTo>
                  <a:lnTo>
                    <a:pt x="73771" y="12231"/>
                  </a:lnTo>
                  <a:lnTo>
                    <a:pt x="737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64"/>
            <p:cNvSpPr/>
            <p:nvPr/>
          </p:nvSpPr>
          <p:spPr>
            <a:xfrm>
              <a:off x="1191850" y="4079250"/>
              <a:ext cx="5217325" cy="1223000"/>
            </a:xfrm>
            <a:custGeom>
              <a:avLst/>
              <a:gdLst/>
              <a:ahLst/>
              <a:cxnLst/>
              <a:rect l="l" t="t" r="r" b="b"/>
              <a:pathLst>
                <a:path w="208693" h="48920" extrusionOk="0">
                  <a:moveTo>
                    <a:pt x="104358" y="0"/>
                  </a:moveTo>
                  <a:lnTo>
                    <a:pt x="0" y="6128"/>
                  </a:lnTo>
                  <a:lnTo>
                    <a:pt x="0" y="48920"/>
                  </a:lnTo>
                  <a:lnTo>
                    <a:pt x="45782" y="48920"/>
                  </a:lnTo>
                  <a:lnTo>
                    <a:pt x="58012" y="36690"/>
                  </a:lnTo>
                  <a:lnTo>
                    <a:pt x="150680" y="36690"/>
                  </a:lnTo>
                  <a:lnTo>
                    <a:pt x="162910" y="48920"/>
                  </a:lnTo>
                  <a:lnTo>
                    <a:pt x="208692" y="48920"/>
                  </a:lnTo>
                  <a:lnTo>
                    <a:pt x="208692" y="6128"/>
                  </a:lnTo>
                  <a:lnTo>
                    <a:pt x="1043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64"/>
            <p:cNvSpPr/>
            <p:nvPr/>
          </p:nvSpPr>
          <p:spPr>
            <a:xfrm>
              <a:off x="3800800" y="4079250"/>
              <a:ext cx="2608375" cy="1223000"/>
            </a:xfrm>
            <a:custGeom>
              <a:avLst/>
              <a:gdLst/>
              <a:ahLst/>
              <a:cxnLst/>
              <a:rect l="l" t="t" r="r" b="b"/>
              <a:pathLst>
                <a:path w="104335" h="48920" extrusionOk="0">
                  <a:moveTo>
                    <a:pt x="0" y="0"/>
                  </a:moveTo>
                  <a:lnTo>
                    <a:pt x="0" y="36690"/>
                  </a:lnTo>
                  <a:lnTo>
                    <a:pt x="46322" y="36690"/>
                  </a:lnTo>
                  <a:lnTo>
                    <a:pt x="58552" y="48920"/>
                  </a:lnTo>
                  <a:lnTo>
                    <a:pt x="104334" y="48920"/>
                  </a:lnTo>
                  <a:lnTo>
                    <a:pt x="104334" y="6128"/>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64"/>
            <p:cNvSpPr/>
            <p:nvPr/>
          </p:nvSpPr>
          <p:spPr>
            <a:xfrm>
              <a:off x="1191850" y="1023000"/>
              <a:ext cx="5217325" cy="3209450"/>
            </a:xfrm>
            <a:custGeom>
              <a:avLst/>
              <a:gdLst/>
              <a:ahLst/>
              <a:cxnLst/>
              <a:rect l="l" t="t" r="r" b="b"/>
              <a:pathLst>
                <a:path w="208693" h="128378" extrusionOk="0">
                  <a:moveTo>
                    <a:pt x="0" y="1"/>
                  </a:moveTo>
                  <a:lnTo>
                    <a:pt x="0" y="128378"/>
                  </a:lnTo>
                  <a:lnTo>
                    <a:pt x="208692" y="128378"/>
                  </a:lnTo>
                  <a:lnTo>
                    <a:pt x="2086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64"/>
            <p:cNvSpPr/>
            <p:nvPr/>
          </p:nvSpPr>
          <p:spPr>
            <a:xfrm>
              <a:off x="3800800" y="1023000"/>
              <a:ext cx="2608375" cy="3209450"/>
            </a:xfrm>
            <a:custGeom>
              <a:avLst/>
              <a:gdLst/>
              <a:ahLst/>
              <a:cxnLst/>
              <a:rect l="l" t="t" r="r" b="b"/>
              <a:pathLst>
                <a:path w="104335" h="128378" extrusionOk="0">
                  <a:moveTo>
                    <a:pt x="0" y="1"/>
                  </a:moveTo>
                  <a:lnTo>
                    <a:pt x="0" y="128378"/>
                  </a:lnTo>
                  <a:lnTo>
                    <a:pt x="104334" y="128378"/>
                  </a:lnTo>
                  <a:lnTo>
                    <a:pt x="1043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64"/>
            <p:cNvSpPr/>
            <p:nvPr/>
          </p:nvSpPr>
          <p:spPr>
            <a:xfrm>
              <a:off x="2731000" y="1633875"/>
              <a:ext cx="2139625" cy="2139650"/>
            </a:xfrm>
            <a:custGeom>
              <a:avLst/>
              <a:gdLst/>
              <a:ahLst/>
              <a:cxnLst/>
              <a:rect l="l" t="t" r="r" b="b"/>
              <a:pathLst>
                <a:path w="85585" h="85586" extrusionOk="0">
                  <a:moveTo>
                    <a:pt x="42792" y="1"/>
                  </a:moveTo>
                  <a:cubicBezTo>
                    <a:pt x="19190" y="1"/>
                    <a:pt x="0" y="19216"/>
                    <a:pt x="0" y="42793"/>
                  </a:cubicBezTo>
                  <a:cubicBezTo>
                    <a:pt x="0" y="66395"/>
                    <a:pt x="19190" y="85586"/>
                    <a:pt x="42792" y="85586"/>
                  </a:cubicBezTo>
                  <a:cubicBezTo>
                    <a:pt x="66370" y="85586"/>
                    <a:pt x="85585" y="66395"/>
                    <a:pt x="85585" y="42793"/>
                  </a:cubicBezTo>
                  <a:cubicBezTo>
                    <a:pt x="85585" y="19216"/>
                    <a:pt x="66370" y="1"/>
                    <a:pt x="427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64"/>
            <p:cNvSpPr/>
            <p:nvPr/>
          </p:nvSpPr>
          <p:spPr>
            <a:xfrm>
              <a:off x="3800800" y="1633875"/>
              <a:ext cx="1069825" cy="2139650"/>
            </a:xfrm>
            <a:custGeom>
              <a:avLst/>
              <a:gdLst/>
              <a:ahLst/>
              <a:cxnLst/>
              <a:rect l="l" t="t" r="r" b="b"/>
              <a:pathLst>
                <a:path w="42793" h="85586" extrusionOk="0">
                  <a:moveTo>
                    <a:pt x="0" y="1"/>
                  </a:moveTo>
                  <a:lnTo>
                    <a:pt x="0" y="85586"/>
                  </a:lnTo>
                  <a:cubicBezTo>
                    <a:pt x="23578" y="85586"/>
                    <a:pt x="42793" y="66395"/>
                    <a:pt x="42793" y="42793"/>
                  </a:cubicBezTo>
                  <a:cubicBezTo>
                    <a:pt x="42793" y="19216"/>
                    <a:pt x="23578"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64"/>
            <p:cNvSpPr/>
            <p:nvPr/>
          </p:nvSpPr>
          <p:spPr>
            <a:xfrm>
              <a:off x="3436850" y="2196375"/>
              <a:ext cx="727325" cy="1014675"/>
            </a:xfrm>
            <a:custGeom>
              <a:avLst/>
              <a:gdLst/>
              <a:ahLst/>
              <a:cxnLst/>
              <a:rect l="l" t="t" r="r" b="b"/>
              <a:pathLst>
                <a:path w="29093" h="40587" extrusionOk="0">
                  <a:moveTo>
                    <a:pt x="8799" y="0"/>
                  </a:moveTo>
                  <a:lnTo>
                    <a:pt x="0" y="26420"/>
                  </a:lnTo>
                  <a:lnTo>
                    <a:pt x="12230" y="26420"/>
                  </a:lnTo>
                  <a:lnTo>
                    <a:pt x="8799" y="36690"/>
                  </a:lnTo>
                  <a:lnTo>
                    <a:pt x="20293" y="40587"/>
                  </a:lnTo>
                  <a:lnTo>
                    <a:pt x="29092" y="14191"/>
                  </a:lnTo>
                  <a:lnTo>
                    <a:pt x="16862" y="14191"/>
                  </a:lnTo>
                  <a:lnTo>
                    <a:pt x="20293" y="3921"/>
                  </a:lnTo>
                  <a:lnTo>
                    <a:pt x="87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64"/>
            <p:cNvSpPr/>
            <p:nvPr/>
          </p:nvSpPr>
          <p:spPr>
            <a:xfrm>
              <a:off x="3800800" y="2245375"/>
              <a:ext cx="363375" cy="965675"/>
            </a:xfrm>
            <a:custGeom>
              <a:avLst/>
              <a:gdLst/>
              <a:ahLst/>
              <a:cxnLst/>
              <a:rect l="l" t="t" r="r" b="b"/>
              <a:pathLst>
                <a:path w="14535" h="38627" extrusionOk="0">
                  <a:moveTo>
                    <a:pt x="0" y="1"/>
                  </a:moveTo>
                  <a:lnTo>
                    <a:pt x="0" y="36690"/>
                  </a:lnTo>
                  <a:lnTo>
                    <a:pt x="5735" y="38627"/>
                  </a:lnTo>
                  <a:lnTo>
                    <a:pt x="14534" y="12231"/>
                  </a:lnTo>
                  <a:lnTo>
                    <a:pt x="2304" y="12231"/>
                  </a:lnTo>
                  <a:lnTo>
                    <a:pt x="5735" y="1961"/>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0" name="Google Shape;2430;p64"/>
          <p:cNvGrpSpPr/>
          <p:nvPr/>
        </p:nvGrpSpPr>
        <p:grpSpPr>
          <a:xfrm>
            <a:off x="5347227" y="2187908"/>
            <a:ext cx="574596" cy="555542"/>
            <a:chOff x="1190625" y="319600"/>
            <a:chExt cx="5228350" cy="5054975"/>
          </a:xfrm>
        </p:grpSpPr>
        <p:sp>
          <p:nvSpPr>
            <p:cNvPr id="2431" name="Google Shape;2431;p64"/>
            <p:cNvSpPr/>
            <p:nvPr/>
          </p:nvSpPr>
          <p:spPr>
            <a:xfrm>
              <a:off x="2120100" y="319600"/>
              <a:ext cx="306400" cy="765925"/>
            </a:xfrm>
            <a:custGeom>
              <a:avLst/>
              <a:gdLst/>
              <a:ahLst/>
              <a:cxnLst/>
              <a:rect l="l" t="t" r="r" b="b"/>
              <a:pathLst>
                <a:path w="12256" h="30637" extrusionOk="0">
                  <a:moveTo>
                    <a:pt x="1" y="1"/>
                  </a:moveTo>
                  <a:lnTo>
                    <a:pt x="1" y="30637"/>
                  </a:lnTo>
                  <a:lnTo>
                    <a:pt x="12255" y="30637"/>
                  </a:lnTo>
                  <a:lnTo>
                    <a:pt x="122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64"/>
            <p:cNvSpPr/>
            <p:nvPr/>
          </p:nvSpPr>
          <p:spPr>
            <a:xfrm>
              <a:off x="1507400" y="319600"/>
              <a:ext cx="306375" cy="765925"/>
            </a:xfrm>
            <a:custGeom>
              <a:avLst/>
              <a:gdLst/>
              <a:ahLst/>
              <a:cxnLst/>
              <a:rect l="l" t="t" r="r" b="b"/>
              <a:pathLst>
                <a:path w="12255" h="30637" extrusionOk="0">
                  <a:moveTo>
                    <a:pt x="0" y="1"/>
                  </a:moveTo>
                  <a:lnTo>
                    <a:pt x="0" y="30637"/>
                  </a:lnTo>
                  <a:lnTo>
                    <a:pt x="12254" y="30637"/>
                  </a:lnTo>
                  <a:lnTo>
                    <a:pt x="122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64"/>
            <p:cNvSpPr/>
            <p:nvPr/>
          </p:nvSpPr>
          <p:spPr>
            <a:xfrm>
              <a:off x="1813750" y="932325"/>
              <a:ext cx="3982700" cy="3369975"/>
            </a:xfrm>
            <a:custGeom>
              <a:avLst/>
              <a:gdLst/>
              <a:ahLst/>
              <a:cxnLst/>
              <a:rect l="l" t="t" r="r" b="b"/>
              <a:pathLst>
                <a:path w="159308" h="134799" extrusionOk="0">
                  <a:moveTo>
                    <a:pt x="79654" y="36764"/>
                  </a:moveTo>
                  <a:cubicBezTo>
                    <a:pt x="96565" y="36764"/>
                    <a:pt x="110290" y="50489"/>
                    <a:pt x="110290" y="67400"/>
                  </a:cubicBezTo>
                  <a:cubicBezTo>
                    <a:pt x="110290" y="84311"/>
                    <a:pt x="96565" y="98036"/>
                    <a:pt x="79654" y="98036"/>
                  </a:cubicBezTo>
                  <a:cubicBezTo>
                    <a:pt x="62743" y="98036"/>
                    <a:pt x="49018" y="84311"/>
                    <a:pt x="49018" y="67400"/>
                  </a:cubicBezTo>
                  <a:cubicBezTo>
                    <a:pt x="49018" y="50489"/>
                    <a:pt x="62743" y="36764"/>
                    <a:pt x="79654" y="36764"/>
                  </a:cubicBezTo>
                  <a:close/>
                  <a:moveTo>
                    <a:pt x="98036" y="0"/>
                  </a:moveTo>
                  <a:cubicBezTo>
                    <a:pt x="91663" y="0"/>
                    <a:pt x="85536" y="981"/>
                    <a:pt x="79654" y="2696"/>
                  </a:cubicBezTo>
                  <a:cubicBezTo>
                    <a:pt x="54778" y="10539"/>
                    <a:pt x="36764" y="33823"/>
                    <a:pt x="36764" y="61272"/>
                  </a:cubicBezTo>
                  <a:lnTo>
                    <a:pt x="36764" y="67400"/>
                  </a:lnTo>
                  <a:cubicBezTo>
                    <a:pt x="36764" y="91051"/>
                    <a:pt x="56003" y="110290"/>
                    <a:pt x="79654" y="110290"/>
                  </a:cubicBezTo>
                  <a:cubicBezTo>
                    <a:pt x="86026" y="110290"/>
                    <a:pt x="92031" y="108819"/>
                    <a:pt x="97423" y="106246"/>
                  </a:cubicBezTo>
                  <a:lnTo>
                    <a:pt x="97423" y="106246"/>
                  </a:lnTo>
                  <a:cubicBezTo>
                    <a:pt x="92521" y="111638"/>
                    <a:pt x="86516" y="116049"/>
                    <a:pt x="79654" y="118868"/>
                  </a:cubicBezTo>
                  <a:cubicBezTo>
                    <a:pt x="74017" y="121196"/>
                    <a:pt x="67767" y="122544"/>
                    <a:pt x="61272" y="122544"/>
                  </a:cubicBezTo>
                  <a:cubicBezTo>
                    <a:pt x="34190" y="122544"/>
                    <a:pt x="12255" y="100609"/>
                    <a:pt x="12255" y="73527"/>
                  </a:cubicBezTo>
                  <a:lnTo>
                    <a:pt x="12255" y="67400"/>
                  </a:lnTo>
                  <a:lnTo>
                    <a:pt x="0" y="67400"/>
                  </a:lnTo>
                  <a:lnTo>
                    <a:pt x="0" y="73527"/>
                  </a:lnTo>
                  <a:cubicBezTo>
                    <a:pt x="0" y="107349"/>
                    <a:pt x="27450" y="134799"/>
                    <a:pt x="61272" y="134799"/>
                  </a:cubicBezTo>
                  <a:cubicBezTo>
                    <a:pt x="67645" y="134799"/>
                    <a:pt x="73772" y="133818"/>
                    <a:pt x="79654" y="132103"/>
                  </a:cubicBezTo>
                  <a:cubicBezTo>
                    <a:pt x="104530" y="124260"/>
                    <a:pt x="122544" y="100977"/>
                    <a:pt x="122544" y="73527"/>
                  </a:cubicBezTo>
                  <a:lnTo>
                    <a:pt x="122544" y="67400"/>
                  </a:lnTo>
                  <a:cubicBezTo>
                    <a:pt x="122544" y="43749"/>
                    <a:pt x="103305" y="24509"/>
                    <a:pt x="79654" y="24509"/>
                  </a:cubicBezTo>
                  <a:cubicBezTo>
                    <a:pt x="73282" y="24509"/>
                    <a:pt x="67277" y="25980"/>
                    <a:pt x="61885" y="28553"/>
                  </a:cubicBezTo>
                  <a:cubicBezTo>
                    <a:pt x="66787" y="23161"/>
                    <a:pt x="72791" y="18750"/>
                    <a:pt x="79654" y="15931"/>
                  </a:cubicBezTo>
                  <a:cubicBezTo>
                    <a:pt x="85291" y="13603"/>
                    <a:pt x="91541" y="12255"/>
                    <a:pt x="98036" y="12255"/>
                  </a:cubicBezTo>
                  <a:cubicBezTo>
                    <a:pt x="125118" y="12255"/>
                    <a:pt x="147053" y="34190"/>
                    <a:pt x="147053" y="61272"/>
                  </a:cubicBezTo>
                  <a:lnTo>
                    <a:pt x="147053" y="85781"/>
                  </a:lnTo>
                  <a:lnTo>
                    <a:pt x="159307" y="85781"/>
                  </a:lnTo>
                  <a:lnTo>
                    <a:pt x="159307" y="61272"/>
                  </a:lnTo>
                  <a:cubicBezTo>
                    <a:pt x="159307" y="27450"/>
                    <a:pt x="131858" y="0"/>
                    <a:pt x="980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64"/>
            <p:cNvSpPr/>
            <p:nvPr/>
          </p:nvSpPr>
          <p:spPr>
            <a:xfrm>
              <a:off x="1190625" y="932325"/>
              <a:ext cx="1542225" cy="1838175"/>
            </a:xfrm>
            <a:custGeom>
              <a:avLst/>
              <a:gdLst/>
              <a:ahLst/>
              <a:cxnLst/>
              <a:rect l="l" t="t" r="r" b="b"/>
              <a:pathLst>
                <a:path w="61689" h="73527" extrusionOk="0">
                  <a:moveTo>
                    <a:pt x="0" y="0"/>
                  </a:moveTo>
                  <a:lnTo>
                    <a:pt x="0" y="26151"/>
                  </a:lnTo>
                  <a:lnTo>
                    <a:pt x="12671" y="47596"/>
                  </a:lnTo>
                  <a:lnTo>
                    <a:pt x="12671" y="73527"/>
                  </a:lnTo>
                  <a:lnTo>
                    <a:pt x="49434" y="73527"/>
                  </a:lnTo>
                  <a:lnTo>
                    <a:pt x="49434" y="47596"/>
                  </a:lnTo>
                  <a:lnTo>
                    <a:pt x="61689" y="26151"/>
                  </a:lnTo>
                  <a:lnTo>
                    <a:pt x="6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64"/>
            <p:cNvSpPr/>
            <p:nvPr/>
          </p:nvSpPr>
          <p:spPr>
            <a:xfrm>
              <a:off x="3805075" y="1545050"/>
              <a:ext cx="1072300" cy="2689850"/>
            </a:xfrm>
            <a:custGeom>
              <a:avLst/>
              <a:gdLst/>
              <a:ahLst/>
              <a:cxnLst/>
              <a:rect l="l" t="t" r="r" b="b"/>
              <a:pathLst>
                <a:path w="42892" h="107594" extrusionOk="0">
                  <a:moveTo>
                    <a:pt x="1" y="0"/>
                  </a:moveTo>
                  <a:lnTo>
                    <a:pt x="1" y="12255"/>
                  </a:lnTo>
                  <a:cubicBezTo>
                    <a:pt x="16912" y="12255"/>
                    <a:pt x="30637" y="25980"/>
                    <a:pt x="30637" y="42891"/>
                  </a:cubicBezTo>
                  <a:cubicBezTo>
                    <a:pt x="30637" y="59802"/>
                    <a:pt x="16912" y="73527"/>
                    <a:pt x="1" y="73527"/>
                  </a:cubicBezTo>
                  <a:lnTo>
                    <a:pt x="1" y="85781"/>
                  </a:lnTo>
                  <a:cubicBezTo>
                    <a:pt x="6373" y="85781"/>
                    <a:pt x="12378" y="84310"/>
                    <a:pt x="17770" y="81737"/>
                  </a:cubicBezTo>
                  <a:lnTo>
                    <a:pt x="17770" y="81737"/>
                  </a:lnTo>
                  <a:cubicBezTo>
                    <a:pt x="12868" y="87129"/>
                    <a:pt x="6863" y="91540"/>
                    <a:pt x="1" y="94359"/>
                  </a:cubicBezTo>
                  <a:lnTo>
                    <a:pt x="1" y="107594"/>
                  </a:lnTo>
                  <a:cubicBezTo>
                    <a:pt x="24877" y="99751"/>
                    <a:pt x="42891" y="76468"/>
                    <a:pt x="42891" y="49018"/>
                  </a:cubicBezTo>
                  <a:lnTo>
                    <a:pt x="42891" y="42891"/>
                  </a:lnTo>
                  <a:cubicBezTo>
                    <a:pt x="42891" y="19240"/>
                    <a:pt x="23652"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64"/>
            <p:cNvSpPr/>
            <p:nvPr/>
          </p:nvSpPr>
          <p:spPr>
            <a:xfrm>
              <a:off x="3805075" y="932325"/>
              <a:ext cx="1991375" cy="2144550"/>
            </a:xfrm>
            <a:custGeom>
              <a:avLst/>
              <a:gdLst/>
              <a:ahLst/>
              <a:cxnLst/>
              <a:rect l="l" t="t" r="r" b="b"/>
              <a:pathLst>
                <a:path w="79655" h="85782" extrusionOk="0">
                  <a:moveTo>
                    <a:pt x="18383" y="0"/>
                  </a:moveTo>
                  <a:cubicBezTo>
                    <a:pt x="12010" y="0"/>
                    <a:pt x="5883" y="981"/>
                    <a:pt x="1" y="2696"/>
                  </a:cubicBezTo>
                  <a:lnTo>
                    <a:pt x="1" y="15931"/>
                  </a:lnTo>
                  <a:cubicBezTo>
                    <a:pt x="5638" y="13603"/>
                    <a:pt x="11888" y="12255"/>
                    <a:pt x="18383" y="12255"/>
                  </a:cubicBezTo>
                  <a:cubicBezTo>
                    <a:pt x="45465" y="12255"/>
                    <a:pt x="67400" y="34190"/>
                    <a:pt x="67400" y="61272"/>
                  </a:cubicBezTo>
                  <a:lnTo>
                    <a:pt x="67400" y="85781"/>
                  </a:lnTo>
                  <a:lnTo>
                    <a:pt x="79654" y="85781"/>
                  </a:lnTo>
                  <a:lnTo>
                    <a:pt x="79654" y="61272"/>
                  </a:lnTo>
                  <a:cubicBezTo>
                    <a:pt x="79654" y="27450"/>
                    <a:pt x="52205" y="0"/>
                    <a:pt x="18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64"/>
            <p:cNvSpPr/>
            <p:nvPr/>
          </p:nvSpPr>
          <p:spPr>
            <a:xfrm>
              <a:off x="5796425" y="4608650"/>
              <a:ext cx="306375" cy="765925"/>
            </a:xfrm>
            <a:custGeom>
              <a:avLst/>
              <a:gdLst/>
              <a:ahLst/>
              <a:cxnLst/>
              <a:rect l="l" t="t" r="r" b="b"/>
              <a:pathLst>
                <a:path w="12255" h="30637" extrusionOk="0">
                  <a:moveTo>
                    <a:pt x="0" y="0"/>
                  </a:moveTo>
                  <a:lnTo>
                    <a:pt x="0" y="30636"/>
                  </a:lnTo>
                  <a:lnTo>
                    <a:pt x="12255" y="30636"/>
                  </a:lnTo>
                  <a:lnTo>
                    <a:pt x="122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64"/>
            <p:cNvSpPr/>
            <p:nvPr/>
          </p:nvSpPr>
          <p:spPr>
            <a:xfrm>
              <a:off x="5183700" y="4608650"/>
              <a:ext cx="306400" cy="765925"/>
            </a:xfrm>
            <a:custGeom>
              <a:avLst/>
              <a:gdLst/>
              <a:ahLst/>
              <a:cxnLst/>
              <a:rect l="l" t="t" r="r" b="b"/>
              <a:pathLst>
                <a:path w="12256" h="30637" extrusionOk="0">
                  <a:moveTo>
                    <a:pt x="1" y="0"/>
                  </a:moveTo>
                  <a:lnTo>
                    <a:pt x="1" y="30636"/>
                  </a:lnTo>
                  <a:lnTo>
                    <a:pt x="12255" y="30636"/>
                  </a:lnTo>
                  <a:lnTo>
                    <a:pt x="122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64"/>
            <p:cNvSpPr/>
            <p:nvPr/>
          </p:nvSpPr>
          <p:spPr>
            <a:xfrm>
              <a:off x="4877350" y="2923650"/>
              <a:ext cx="1541625" cy="1838200"/>
            </a:xfrm>
            <a:custGeom>
              <a:avLst/>
              <a:gdLst/>
              <a:ahLst/>
              <a:cxnLst/>
              <a:rect l="l" t="t" r="r" b="b"/>
              <a:pathLst>
                <a:path w="61665" h="73528" extrusionOk="0">
                  <a:moveTo>
                    <a:pt x="12255" y="1"/>
                  </a:moveTo>
                  <a:lnTo>
                    <a:pt x="12255" y="25956"/>
                  </a:lnTo>
                  <a:lnTo>
                    <a:pt x="0" y="47401"/>
                  </a:lnTo>
                  <a:lnTo>
                    <a:pt x="0" y="73527"/>
                  </a:lnTo>
                  <a:lnTo>
                    <a:pt x="61664" y="73527"/>
                  </a:lnTo>
                  <a:lnTo>
                    <a:pt x="61664" y="47401"/>
                  </a:lnTo>
                  <a:lnTo>
                    <a:pt x="49018" y="25956"/>
                  </a:lnTo>
                  <a:lnTo>
                    <a:pt x="490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2361;p64">
            <a:extLst>
              <a:ext uri="{FF2B5EF4-FFF2-40B4-BE49-F238E27FC236}">
                <a16:creationId xmlns:a16="http://schemas.microsoft.com/office/drawing/2014/main" id="{29E80945-17BD-062D-C6AC-C60D3AA7621E}"/>
              </a:ext>
            </a:extLst>
          </p:cNvPr>
          <p:cNvSpPr txBox="1">
            <a:spLocks/>
          </p:cNvSpPr>
          <p:nvPr/>
        </p:nvSpPr>
        <p:spPr>
          <a:xfrm>
            <a:off x="2790900" y="3507233"/>
            <a:ext cx="1383318" cy="10213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lt1"/>
              </a:buClr>
              <a:buSzPts val="1600"/>
              <a:buFont typeface="Asap"/>
              <a:buNone/>
              <a:defRPr sz="2200">
                <a:solidFill>
                  <a:schemeClr val="lt1"/>
                </a:solidFill>
                <a:latin typeface="Asap"/>
                <a:ea typeface="Asap"/>
                <a:cs typeface="Asap"/>
                <a:sym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sym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sym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sym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sym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sym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sym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sym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sym typeface="Asap"/>
              </a:defRPr>
            </a:lvl9pPr>
          </a:lstStyle>
          <a:p>
            <a:r>
              <a:rPr lang="en-US" dirty="0" err="1"/>
              <a:t>Công</a:t>
            </a:r>
            <a:r>
              <a:rPr lang="en-US" dirty="0"/>
              <a:t> </a:t>
            </a:r>
            <a:r>
              <a:rPr lang="en-US" dirty="0" err="1"/>
              <a:t>tắc</a:t>
            </a:r>
            <a:endParaRPr lang="vi-VN" dirty="0"/>
          </a:p>
        </p:txBody>
      </p:sp>
      <p:sp>
        <p:nvSpPr>
          <p:cNvPr id="18" name="Google Shape;2361;p64">
            <a:extLst>
              <a:ext uri="{FF2B5EF4-FFF2-40B4-BE49-F238E27FC236}">
                <a16:creationId xmlns:a16="http://schemas.microsoft.com/office/drawing/2014/main" id="{C9177E81-7087-80F1-4E32-D2C331FDA421}"/>
              </a:ext>
            </a:extLst>
          </p:cNvPr>
          <p:cNvSpPr txBox="1">
            <a:spLocks/>
          </p:cNvSpPr>
          <p:nvPr/>
        </p:nvSpPr>
        <p:spPr>
          <a:xfrm>
            <a:off x="4840780" y="3507233"/>
            <a:ext cx="1383318" cy="10213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lt1"/>
              </a:buClr>
              <a:buSzPts val="1600"/>
              <a:buFont typeface="Asap"/>
              <a:buNone/>
              <a:defRPr sz="2200">
                <a:solidFill>
                  <a:schemeClr val="lt1"/>
                </a:solidFill>
                <a:latin typeface="Asap"/>
                <a:ea typeface="Asap"/>
                <a:cs typeface="Asap"/>
                <a:sym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sym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sym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sym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sym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sym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sym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sym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sym typeface="Asap"/>
              </a:defRPr>
            </a:lvl9pPr>
          </a:lstStyle>
          <a:p>
            <a:r>
              <a:rPr lang="en-US" dirty="0" err="1"/>
              <a:t>Dây</a:t>
            </a:r>
            <a:r>
              <a:rPr lang="en-US" dirty="0"/>
              <a:t> </a:t>
            </a:r>
            <a:r>
              <a:rPr lang="en-US" dirty="0" err="1"/>
              <a:t>dẫn</a:t>
            </a:r>
            <a:r>
              <a:rPr lang="en-US" dirty="0"/>
              <a:t> </a:t>
            </a:r>
            <a:r>
              <a:rPr lang="en-US" dirty="0" err="1"/>
              <a:t>điện</a:t>
            </a:r>
            <a:r>
              <a:rPr lang="en-US" dirty="0"/>
              <a:t> ở </a:t>
            </a:r>
            <a:r>
              <a:rPr lang="en-US" dirty="0" err="1"/>
              <a:t>gia</a:t>
            </a:r>
            <a:r>
              <a:rPr lang="en-US" dirty="0"/>
              <a:t> </a:t>
            </a:r>
            <a:r>
              <a:rPr lang="en-US" dirty="0" err="1"/>
              <a:t>đình</a:t>
            </a:r>
            <a:endParaRPr lang="vi-VN" dirty="0"/>
          </a:p>
        </p:txBody>
      </p:sp>
      <p:sp>
        <p:nvSpPr>
          <p:cNvPr id="19" name="Google Shape;2361;p64">
            <a:extLst>
              <a:ext uri="{FF2B5EF4-FFF2-40B4-BE49-F238E27FC236}">
                <a16:creationId xmlns:a16="http://schemas.microsoft.com/office/drawing/2014/main" id="{730FB739-E686-7678-F0E3-60A2535BDF6B}"/>
              </a:ext>
            </a:extLst>
          </p:cNvPr>
          <p:cNvSpPr txBox="1">
            <a:spLocks/>
          </p:cNvSpPr>
          <p:nvPr/>
        </p:nvSpPr>
        <p:spPr>
          <a:xfrm>
            <a:off x="7019662" y="3507233"/>
            <a:ext cx="1383318" cy="10213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lt1"/>
              </a:buClr>
              <a:buSzPts val="1600"/>
              <a:buFont typeface="Asap"/>
              <a:buNone/>
              <a:defRPr sz="2200">
                <a:solidFill>
                  <a:schemeClr val="lt1"/>
                </a:solidFill>
                <a:latin typeface="Asap"/>
                <a:ea typeface="Asap"/>
                <a:cs typeface="Asap"/>
                <a:sym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sym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sym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sym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sym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sym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sym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sym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sym typeface="Asap"/>
              </a:defRPr>
            </a:lvl9pPr>
          </a:lstStyle>
          <a:p>
            <a:r>
              <a:rPr lang="en-US" dirty="0" err="1"/>
              <a:t>Đèn</a:t>
            </a:r>
            <a:r>
              <a:rPr lang="en-US" dirty="0"/>
              <a:t> </a:t>
            </a:r>
            <a:r>
              <a:rPr lang="en-US" dirty="0" err="1"/>
              <a:t>báo</a:t>
            </a:r>
            <a:r>
              <a:rPr lang="en-US" dirty="0"/>
              <a:t> </a:t>
            </a:r>
            <a:r>
              <a:rPr lang="en-US" dirty="0" err="1"/>
              <a:t>của</a:t>
            </a:r>
            <a:r>
              <a:rPr lang="en-US" dirty="0"/>
              <a:t> </a:t>
            </a:r>
            <a:r>
              <a:rPr lang="en-US" dirty="0" err="1"/>
              <a:t>tivi</a:t>
            </a:r>
            <a:endParaRPr lang="vi-VN" dirty="0"/>
          </a:p>
        </p:txBody>
      </p:sp>
      <p:sp>
        <p:nvSpPr>
          <p:cNvPr id="20" name="Rectangle: Rounded Corners 19">
            <a:extLst>
              <a:ext uri="{FF2B5EF4-FFF2-40B4-BE49-F238E27FC236}">
                <a16:creationId xmlns:a16="http://schemas.microsoft.com/office/drawing/2014/main" id="{FCDBC44E-BF12-4EAE-BDE7-6A9A8A3D7457}"/>
              </a:ext>
            </a:extLst>
          </p:cNvPr>
          <p:cNvSpPr/>
          <p:nvPr/>
        </p:nvSpPr>
        <p:spPr>
          <a:xfrm>
            <a:off x="6840009" y="2008725"/>
            <a:ext cx="1643687" cy="2780095"/>
          </a:xfrm>
          <a:prstGeom prst="roundRect">
            <a:avLst/>
          </a:prstGeom>
          <a:noFill/>
          <a:ln w="38100">
            <a:solidFill>
              <a:srgbClr val="FDE4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59"/>
        <p:cNvGrpSpPr/>
        <p:nvPr/>
      </p:nvGrpSpPr>
      <p:grpSpPr>
        <a:xfrm>
          <a:off x="0" y="0"/>
          <a:ext cx="0" cy="0"/>
          <a:chOff x="0" y="0"/>
          <a:chExt cx="0" cy="0"/>
        </a:xfrm>
      </p:grpSpPr>
      <p:sp>
        <p:nvSpPr>
          <p:cNvPr id="2360" name="Google Shape;2360;p64"/>
          <p:cNvSpPr txBox="1">
            <a:spLocks noGrp="1"/>
          </p:cNvSpPr>
          <p:nvPr>
            <p:ph type="title"/>
          </p:nvPr>
        </p:nvSpPr>
        <p:spPr>
          <a:xfrm>
            <a:off x="235979" y="2861173"/>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A</a:t>
            </a:r>
            <a:endParaRPr dirty="0"/>
          </a:p>
        </p:txBody>
      </p:sp>
      <p:sp>
        <p:nvSpPr>
          <p:cNvPr id="2361" name="Google Shape;2361;p64"/>
          <p:cNvSpPr txBox="1">
            <a:spLocks noGrp="1"/>
          </p:cNvSpPr>
          <p:nvPr>
            <p:ph type="subTitle" idx="1"/>
          </p:nvPr>
        </p:nvSpPr>
        <p:spPr>
          <a:xfrm>
            <a:off x="784773" y="3507233"/>
            <a:ext cx="1383318" cy="1021328"/>
          </a:xfrm>
          <a:prstGeom prst="rect">
            <a:avLst/>
          </a:prstGeom>
          <a:noFill/>
          <a:ln>
            <a:noFill/>
          </a:ln>
        </p:spPr>
        <p:txBody>
          <a:bodyPr spcFirstLastPara="1" wrap="square" lIns="91425" tIns="91425" rIns="91425" bIns="91425" anchor="ctr" anchorCtr="0">
            <a:noAutofit/>
          </a:bodyPr>
          <a:lstStyle/>
          <a:p>
            <a:pPr marL="0" indent="0"/>
            <a:r>
              <a:rPr lang="vi-VN" sz="2200" dirty="0">
                <a:sym typeface="Arial"/>
              </a:rPr>
              <a:t>Nồi cơm điện   </a:t>
            </a:r>
            <a:endParaRPr sz="2200" dirty="0">
              <a:sym typeface="Arial"/>
            </a:endParaRPr>
          </a:p>
        </p:txBody>
      </p:sp>
      <p:sp>
        <p:nvSpPr>
          <p:cNvPr id="2364" name="Google Shape;2364;p64"/>
          <p:cNvSpPr txBox="1">
            <a:spLocks noGrp="1"/>
          </p:cNvSpPr>
          <p:nvPr>
            <p:ph type="title" idx="4"/>
          </p:nvPr>
        </p:nvSpPr>
        <p:spPr>
          <a:xfrm>
            <a:off x="2285861" y="2861173"/>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B</a:t>
            </a:r>
            <a:endParaRPr dirty="0"/>
          </a:p>
        </p:txBody>
      </p:sp>
      <p:sp>
        <p:nvSpPr>
          <p:cNvPr id="2366" name="Google Shape;2366;p64"/>
          <p:cNvSpPr txBox="1">
            <a:spLocks noGrp="1"/>
          </p:cNvSpPr>
          <p:nvPr>
            <p:ph type="title" idx="6"/>
          </p:nvPr>
        </p:nvSpPr>
        <p:spPr>
          <a:xfrm>
            <a:off x="4437825" y="2861173"/>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C</a:t>
            </a:r>
            <a:endParaRPr dirty="0"/>
          </a:p>
        </p:txBody>
      </p:sp>
      <p:sp>
        <p:nvSpPr>
          <p:cNvPr id="2368" name="Google Shape;2368;p64"/>
          <p:cNvSpPr txBox="1">
            <a:spLocks noGrp="1"/>
          </p:cNvSpPr>
          <p:nvPr>
            <p:ph type="title" idx="15"/>
          </p:nvPr>
        </p:nvSpPr>
        <p:spPr>
          <a:xfrm>
            <a:off x="748833" y="685327"/>
            <a:ext cx="7307497" cy="1173549"/>
          </a:xfrm>
          <a:prstGeom prst="rect">
            <a:avLst/>
          </a:prstGeom>
          <a:noFill/>
          <a:ln>
            <a:noFill/>
          </a:ln>
        </p:spPr>
        <p:txBody>
          <a:bodyPr spcFirstLastPara="1" wrap="square" lIns="91425" tIns="91425" rIns="91425" bIns="91425" anchor="ctr" anchorCtr="0">
            <a:noAutofit/>
          </a:bodyPr>
          <a:lstStyle/>
          <a:p>
            <a:pPr algn="ctr"/>
            <a:r>
              <a:rPr lang="en-US" sz="2500" dirty="0" err="1"/>
              <a:t>Câu</a:t>
            </a:r>
            <a:r>
              <a:rPr lang="en-US" sz="2500" dirty="0"/>
              <a:t> 3: </a:t>
            </a:r>
            <a:r>
              <a:rPr lang="vi-VN" sz="2500" dirty="0"/>
              <a:t>Tác dụng nhiệt của dòng điện trong các dụng cụ nào dưới đây là có lợi?</a:t>
            </a:r>
            <a:endParaRPr lang="en-US" sz="2500" dirty="0"/>
          </a:p>
        </p:txBody>
      </p:sp>
      <p:sp>
        <p:nvSpPr>
          <p:cNvPr id="2369" name="Google Shape;2369;p64"/>
          <p:cNvSpPr txBox="1">
            <a:spLocks noGrp="1"/>
          </p:cNvSpPr>
          <p:nvPr>
            <p:ph type="title" idx="8"/>
          </p:nvPr>
        </p:nvSpPr>
        <p:spPr>
          <a:xfrm>
            <a:off x="6555077" y="2861173"/>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D</a:t>
            </a:r>
            <a:endParaRPr dirty="0"/>
          </a:p>
        </p:txBody>
      </p:sp>
      <p:grpSp>
        <p:nvGrpSpPr>
          <p:cNvPr id="2373" name="Google Shape;2373;p64"/>
          <p:cNvGrpSpPr/>
          <p:nvPr/>
        </p:nvGrpSpPr>
        <p:grpSpPr>
          <a:xfrm>
            <a:off x="1145381" y="2187908"/>
            <a:ext cx="574596" cy="574596"/>
            <a:chOff x="1190625" y="238125"/>
            <a:chExt cx="5228350" cy="5228350"/>
          </a:xfrm>
        </p:grpSpPr>
        <p:sp>
          <p:nvSpPr>
            <p:cNvPr id="2374" name="Google Shape;2374;p64"/>
            <p:cNvSpPr/>
            <p:nvPr/>
          </p:nvSpPr>
          <p:spPr>
            <a:xfrm>
              <a:off x="2129900" y="238125"/>
              <a:ext cx="3370000" cy="1092500"/>
            </a:xfrm>
            <a:custGeom>
              <a:avLst/>
              <a:gdLst/>
              <a:ahLst/>
              <a:cxnLst/>
              <a:rect l="l" t="t" r="r" b="b"/>
              <a:pathLst>
                <a:path w="134800" h="43700" extrusionOk="0">
                  <a:moveTo>
                    <a:pt x="36789" y="0"/>
                  </a:moveTo>
                  <a:lnTo>
                    <a:pt x="1" y="21886"/>
                  </a:lnTo>
                  <a:lnTo>
                    <a:pt x="1" y="43699"/>
                  </a:lnTo>
                  <a:lnTo>
                    <a:pt x="12255" y="43699"/>
                  </a:lnTo>
                  <a:lnTo>
                    <a:pt x="12255" y="28749"/>
                  </a:lnTo>
                  <a:lnTo>
                    <a:pt x="35808" y="14950"/>
                  </a:lnTo>
                  <a:lnTo>
                    <a:pt x="67008" y="39631"/>
                  </a:lnTo>
                  <a:lnTo>
                    <a:pt x="98061" y="14950"/>
                  </a:lnTo>
                  <a:lnTo>
                    <a:pt x="122545" y="28749"/>
                  </a:lnTo>
                  <a:lnTo>
                    <a:pt x="122545" y="43699"/>
                  </a:lnTo>
                  <a:lnTo>
                    <a:pt x="134799" y="43699"/>
                  </a:lnTo>
                  <a:lnTo>
                    <a:pt x="134799" y="21886"/>
                  </a:lnTo>
                  <a:lnTo>
                    <a:pt x="97080" y="0"/>
                  </a:lnTo>
                  <a:lnTo>
                    <a:pt x="67008" y="24092"/>
                  </a:lnTo>
                  <a:lnTo>
                    <a:pt x="367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64"/>
            <p:cNvSpPr/>
            <p:nvPr/>
          </p:nvSpPr>
          <p:spPr>
            <a:xfrm>
              <a:off x="3805075" y="238125"/>
              <a:ext cx="1694825" cy="1092500"/>
            </a:xfrm>
            <a:custGeom>
              <a:avLst/>
              <a:gdLst/>
              <a:ahLst/>
              <a:cxnLst/>
              <a:rect l="l" t="t" r="r" b="b"/>
              <a:pathLst>
                <a:path w="67793" h="43700" extrusionOk="0">
                  <a:moveTo>
                    <a:pt x="30073" y="0"/>
                  </a:moveTo>
                  <a:lnTo>
                    <a:pt x="1" y="24092"/>
                  </a:lnTo>
                  <a:lnTo>
                    <a:pt x="1" y="39631"/>
                  </a:lnTo>
                  <a:lnTo>
                    <a:pt x="31054" y="14950"/>
                  </a:lnTo>
                  <a:lnTo>
                    <a:pt x="55538" y="28749"/>
                  </a:lnTo>
                  <a:lnTo>
                    <a:pt x="55538" y="43699"/>
                  </a:lnTo>
                  <a:lnTo>
                    <a:pt x="67792" y="43699"/>
                  </a:lnTo>
                  <a:lnTo>
                    <a:pt x="67792" y="21886"/>
                  </a:lnTo>
                  <a:lnTo>
                    <a:pt x="300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64"/>
            <p:cNvSpPr/>
            <p:nvPr/>
          </p:nvSpPr>
          <p:spPr>
            <a:xfrm>
              <a:off x="1823550" y="1177400"/>
              <a:ext cx="919100" cy="919125"/>
            </a:xfrm>
            <a:custGeom>
              <a:avLst/>
              <a:gdLst/>
              <a:ahLst/>
              <a:cxnLst/>
              <a:rect l="l" t="t" r="r" b="b"/>
              <a:pathLst>
                <a:path w="36764" h="36765" extrusionOk="0">
                  <a:moveTo>
                    <a:pt x="1" y="1"/>
                  </a:moveTo>
                  <a:lnTo>
                    <a:pt x="1" y="36764"/>
                  </a:lnTo>
                  <a:lnTo>
                    <a:pt x="36764" y="36764"/>
                  </a:lnTo>
                  <a:lnTo>
                    <a:pt x="367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64"/>
            <p:cNvSpPr/>
            <p:nvPr/>
          </p:nvSpPr>
          <p:spPr>
            <a:xfrm>
              <a:off x="4887150" y="1177400"/>
              <a:ext cx="919100" cy="919125"/>
            </a:xfrm>
            <a:custGeom>
              <a:avLst/>
              <a:gdLst/>
              <a:ahLst/>
              <a:cxnLst/>
              <a:rect l="l" t="t" r="r" b="b"/>
              <a:pathLst>
                <a:path w="36764" h="36765" extrusionOk="0">
                  <a:moveTo>
                    <a:pt x="0" y="1"/>
                  </a:moveTo>
                  <a:lnTo>
                    <a:pt x="0" y="36764"/>
                  </a:lnTo>
                  <a:lnTo>
                    <a:pt x="36764" y="36764"/>
                  </a:lnTo>
                  <a:lnTo>
                    <a:pt x="367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64"/>
            <p:cNvSpPr/>
            <p:nvPr/>
          </p:nvSpPr>
          <p:spPr>
            <a:xfrm>
              <a:off x="1517200" y="1790125"/>
              <a:ext cx="4595400" cy="2910450"/>
            </a:xfrm>
            <a:custGeom>
              <a:avLst/>
              <a:gdLst/>
              <a:ahLst/>
              <a:cxnLst/>
              <a:rect l="l" t="t" r="r" b="b"/>
              <a:pathLst>
                <a:path w="183816" h="116418" extrusionOk="0">
                  <a:moveTo>
                    <a:pt x="0" y="1"/>
                  </a:moveTo>
                  <a:lnTo>
                    <a:pt x="0" y="116417"/>
                  </a:lnTo>
                  <a:lnTo>
                    <a:pt x="183816" y="116417"/>
                  </a:lnTo>
                  <a:lnTo>
                    <a:pt x="1838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64"/>
            <p:cNvSpPr/>
            <p:nvPr/>
          </p:nvSpPr>
          <p:spPr>
            <a:xfrm>
              <a:off x="3814900" y="1790125"/>
              <a:ext cx="2297700" cy="2910450"/>
            </a:xfrm>
            <a:custGeom>
              <a:avLst/>
              <a:gdLst/>
              <a:ahLst/>
              <a:cxnLst/>
              <a:rect l="l" t="t" r="r" b="b"/>
              <a:pathLst>
                <a:path w="91908" h="116418" extrusionOk="0">
                  <a:moveTo>
                    <a:pt x="0" y="1"/>
                  </a:moveTo>
                  <a:lnTo>
                    <a:pt x="0" y="116417"/>
                  </a:lnTo>
                  <a:lnTo>
                    <a:pt x="91908" y="116417"/>
                  </a:lnTo>
                  <a:lnTo>
                    <a:pt x="919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64"/>
            <p:cNvSpPr/>
            <p:nvPr/>
          </p:nvSpPr>
          <p:spPr>
            <a:xfrm>
              <a:off x="1190625" y="4547375"/>
              <a:ext cx="5228350" cy="919100"/>
            </a:xfrm>
            <a:custGeom>
              <a:avLst/>
              <a:gdLst/>
              <a:ahLst/>
              <a:cxnLst/>
              <a:rect l="l" t="t" r="r" b="b"/>
              <a:pathLst>
                <a:path w="209134" h="36764" extrusionOk="0">
                  <a:moveTo>
                    <a:pt x="0" y="0"/>
                  </a:moveTo>
                  <a:lnTo>
                    <a:pt x="0" y="36763"/>
                  </a:lnTo>
                  <a:lnTo>
                    <a:pt x="209133" y="36763"/>
                  </a:lnTo>
                  <a:lnTo>
                    <a:pt x="2091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64"/>
            <p:cNvSpPr/>
            <p:nvPr/>
          </p:nvSpPr>
          <p:spPr>
            <a:xfrm>
              <a:off x="3814900" y="4547375"/>
              <a:ext cx="2604075" cy="919100"/>
            </a:xfrm>
            <a:custGeom>
              <a:avLst/>
              <a:gdLst/>
              <a:ahLst/>
              <a:cxnLst/>
              <a:rect l="l" t="t" r="r" b="b"/>
              <a:pathLst>
                <a:path w="104163" h="36764" extrusionOk="0">
                  <a:moveTo>
                    <a:pt x="0" y="0"/>
                  </a:moveTo>
                  <a:lnTo>
                    <a:pt x="0" y="36763"/>
                  </a:lnTo>
                  <a:lnTo>
                    <a:pt x="104162" y="36763"/>
                  </a:lnTo>
                  <a:lnTo>
                    <a:pt x="1041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64"/>
            <p:cNvSpPr/>
            <p:nvPr/>
          </p:nvSpPr>
          <p:spPr>
            <a:xfrm>
              <a:off x="4580800" y="2709200"/>
              <a:ext cx="919100" cy="306400"/>
            </a:xfrm>
            <a:custGeom>
              <a:avLst/>
              <a:gdLst/>
              <a:ahLst/>
              <a:cxnLst/>
              <a:rect l="l" t="t" r="r" b="b"/>
              <a:pathLst>
                <a:path w="36764" h="12256" extrusionOk="0">
                  <a:moveTo>
                    <a:pt x="0" y="1"/>
                  </a:moveTo>
                  <a:lnTo>
                    <a:pt x="0" y="12255"/>
                  </a:lnTo>
                  <a:lnTo>
                    <a:pt x="36763" y="12255"/>
                  </a:lnTo>
                  <a:lnTo>
                    <a:pt x="367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64"/>
            <p:cNvSpPr/>
            <p:nvPr/>
          </p:nvSpPr>
          <p:spPr>
            <a:xfrm>
              <a:off x="2129900" y="2402850"/>
              <a:ext cx="919125" cy="919100"/>
            </a:xfrm>
            <a:custGeom>
              <a:avLst/>
              <a:gdLst/>
              <a:ahLst/>
              <a:cxnLst/>
              <a:rect l="l" t="t" r="r" b="b"/>
              <a:pathLst>
                <a:path w="36765" h="36764" extrusionOk="0">
                  <a:moveTo>
                    <a:pt x="12255" y="0"/>
                  </a:moveTo>
                  <a:lnTo>
                    <a:pt x="12255" y="12255"/>
                  </a:lnTo>
                  <a:lnTo>
                    <a:pt x="1" y="12255"/>
                  </a:lnTo>
                  <a:lnTo>
                    <a:pt x="1" y="24509"/>
                  </a:lnTo>
                  <a:lnTo>
                    <a:pt x="12255" y="24509"/>
                  </a:lnTo>
                  <a:lnTo>
                    <a:pt x="12255" y="36764"/>
                  </a:lnTo>
                  <a:lnTo>
                    <a:pt x="24510" y="36764"/>
                  </a:lnTo>
                  <a:lnTo>
                    <a:pt x="24510" y="24509"/>
                  </a:lnTo>
                  <a:lnTo>
                    <a:pt x="36764" y="24509"/>
                  </a:lnTo>
                  <a:lnTo>
                    <a:pt x="36764" y="12255"/>
                  </a:lnTo>
                  <a:lnTo>
                    <a:pt x="24510" y="12255"/>
                  </a:lnTo>
                  <a:lnTo>
                    <a:pt x="245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64"/>
            <p:cNvSpPr/>
            <p:nvPr/>
          </p:nvSpPr>
          <p:spPr>
            <a:xfrm>
              <a:off x="3281825" y="2651000"/>
              <a:ext cx="1066150" cy="1648250"/>
            </a:xfrm>
            <a:custGeom>
              <a:avLst/>
              <a:gdLst/>
              <a:ahLst/>
              <a:cxnLst/>
              <a:rect l="l" t="t" r="r" b="b"/>
              <a:pathLst>
                <a:path w="42646" h="65930" extrusionOk="0">
                  <a:moveTo>
                    <a:pt x="15686" y="1"/>
                  </a:moveTo>
                  <a:lnTo>
                    <a:pt x="0" y="39092"/>
                  </a:lnTo>
                  <a:lnTo>
                    <a:pt x="24509" y="39092"/>
                  </a:lnTo>
                  <a:lnTo>
                    <a:pt x="21323" y="47057"/>
                  </a:lnTo>
                  <a:lnTo>
                    <a:pt x="15686" y="61272"/>
                  </a:lnTo>
                  <a:lnTo>
                    <a:pt x="26960" y="65929"/>
                  </a:lnTo>
                  <a:lnTo>
                    <a:pt x="42646" y="26838"/>
                  </a:lnTo>
                  <a:lnTo>
                    <a:pt x="18137" y="26838"/>
                  </a:lnTo>
                  <a:lnTo>
                    <a:pt x="21323" y="18872"/>
                  </a:lnTo>
                  <a:lnTo>
                    <a:pt x="26960" y="4657"/>
                  </a:lnTo>
                  <a:lnTo>
                    <a:pt x="156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64"/>
            <p:cNvSpPr/>
            <p:nvPr/>
          </p:nvSpPr>
          <p:spPr>
            <a:xfrm>
              <a:off x="3814900" y="2709200"/>
              <a:ext cx="140950" cy="413625"/>
            </a:xfrm>
            <a:custGeom>
              <a:avLst/>
              <a:gdLst/>
              <a:ahLst/>
              <a:cxnLst/>
              <a:rect l="l" t="t" r="r" b="b"/>
              <a:pathLst>
                <a:path w="5638" h="16545" extrusionOk="0">
                  <a:moveTo>
                    <a:pt x="0" y="1"/>
                  </a:moveTo>
                  <a:lnTo>
                    <a:pt x="0" y="16544"/>
                  </a:lnTo>
                  <a:lnTo>
                    <a:pt x="5637" y="2329"/>
                  </a:lnTo>
                  <a:lnTo>
                    <a:pt x="0" y="1"/>
                  </a:lnTo>
                  <a:close/>
                </a:path>
              </a:pathLst>
            </a:custGeom>
            <a:solidFill>
              <a:srgbClr val="474F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64"/>
            <p:cNvSpPr/>
            <p:nvPr/>
          </p:nvSpPr>
          <p:spPr>
            <a:xfrm>
              <a:off x="3814900" y="3321925"/>
              <a:ext cx="533075" cy="977325"/>
            </a:xfrm>
            <a:custGeom>
              <a:avLst/>
              <a:gdLst/>
              <a:ahLst/>
              <a:cxnLst/>
              <a:rect l="l" t="t" r="r" b="b"/>
              <a:pathLst>
                <a:path w="21323" h="39093" extrusionOk="0">
                  <a:moveTo>
                    <a:pt x="0" y="1"/>
                  </a:moveTo>
                  <a:lnTo>
                    <a:pt x="0" y="12255"/>
                  </a:lnTo>
                  <a:lnTo>
                    <a:pt x="3186" y="12255"/>
                  </a:lnTo>
                  <a:lnTo>
                    <a:pt x="0" y="20220"/>
                  </a:lnTo>
                  <a:lnTo>
                    <a:pt x="0" y="36764"/>
                  </a:lnTo>
                  <a:lnTo>
                    <a:pt x="5637" y="39092"/>
                  </a:lnTo>
                  <a:lnTo>
                    <a:pt x="213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7" name="Google Shape;2387;p64"/>
          <p:cNvGrpSpPr/>
          <p:nvPr/>
        </p:nvGrpSpPr>
        <p:grpSpPr>
          <a:xfrm>
            <a:off x="3195297" y="2187908"/>
            <a:ext cx="574527" cy="574596"/>
            <a:chOff x="1190625" y="238125"/>
            <a:chExt cx="5227725" cy="5228350"/>
          </a:xfrm>
        </p:grpSpPr>
        <p:sp>
          <p:nvSpPr>
            <p:cNvPr id="2388" name="Google Shape;2388;p64"/>
            <p:cNvSpPr/>
            <p:nvPr/>
          </p:nvSpPr>
          <p:spPr>
            <a:xfrm>
              <a:off x="1190625" y="3016175"/>
              <a:ext cx="5227725" cy="2143925"/>
            </a:xfrm>
            <a:custGeom>
              <a:avLst/>
              <a:gdLst/>
              <a:ahLst/>
              <a:cxnLst/>
              <a:rect l="l" t="t" r="r" b="b"/>
              <a:pathLst>
                <a:path w="209109" h="85757" extrusionOk="0">
                  <a:moveTo>
                    <a:pt x="0" y="1"/>
                  </a:moveTo>
                  <a:lnTo>
                    <a:pt x="0" y="85757"/>
                  </a:lnTo>
                  <a:lnTo>
                    <a:pt x="209109" y="85757"/>
                  </a:lnTo>
                  <a:lnTo>
                    <a:pt x="2091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64"/>
            <p:cNvSpPr/>
            <p:nvPr/>
          </p:nvSpPr>
          <p:spPr>
            <a:xfrm>
              <a:off x="3804475" y="3016175"/>
              <a:ext cx="2613875" cy="2143925"/>
            </a:xfrm>
            <a:custGeom>
              <a:avLst/>
              <a:gdLst/>
              <a:ahLst/>
              <a:cxnLst/>
              <a:rect l="l" t="t" r="r" b="b"/>
              <a:pathLst>
                <a:path w="104555" h="85757" extrusionOk="0">
                  <a:moveTo>
                    <a:pt x="0" y="1"/>
                  </a:moveTo>
                  <a:lnTo>
                    <a:pt x="0" y="85757"/>
                  </a:lnTo>
                  <a:lnTo>
                    <a:pt x="104555" y="85757"/>
                  </a:lnTo>
                  <a:lnTo>
                    <a:pt x="1045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64"/>
            <p:cNvSpPr/>
            <p:nvPr/>
          </p:nvSpPr>
          <p:spPr>
            <a:xfrm>
              <a:off x="4417200" y="1321400"/>
              <a:ext cx="1224850" cy="1541625"/>
            </a:xfrm>
            <a:custGeom>
              <a:avLst/>
              <a:gdLst/>
              <a:ahLst/>
              <a:cxnLst/>
              <a:rect l="l" t="t" r="r" b="b"/>
              <a:pathLst>
                <a:path w="48994" h="61665" extrusionOk="0">
                  <a:moveTo>
                    <a:pt x="0" y="1"/>
                  </a:moveTo>
                  <a:lnTo>
                    <a:pt x="0" y="32744"/>
                  </a:lnTo>
                  <a:lnTo>
                    <a:pt x="2819" y="37523"/>
                  </a:lnTo>
                  <a:lnTo>
                    <a:pt x="0" y="45611"/>
                  </a:lnTo>
                  <a:lnTo>
                    <a:pt x="0" y="61665"/>
                  </a:lnTo>
                  <a:lnTo>
                    <a:pt x="48993" y="61665"/>
                  </a:lnTo>
                  <a:lnTo>
                    <a:pt x="48993" y="29313"/>
                  </a:lnTo>
                  <a:lnTo>
                    <a:pt x="45317" y="24779"/>
                  </a:lnTo>
                  <a:lnTo>
                    <a:pt x="48993" y="16446"/>
                  </a:lnTo>
                  <a:lnTo>
                    <a:pt x="489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64"/>
            <p:cNvSpPr/>
            <p:nvPr/>
          </p:nvSpPr>
          <p:spPr>
            <a:xfrm>
              <a:off x="1966325" y="1321400"/>
              <a:ext cx="1225450" cy="1541625"/>
            </a:xfrm>
            <a:custGeom>
              <a:avLst/>
              <a:gdLst/>
              <a:ahLst/>
              <a:cxnLst/>
              <a:rect l="l" t="t" r="r" b="b"/>
              <a:pathLst>
                <a:path w="49018" h="61665" extrusionOk="0">
                  <a:moveTo>
                    <a:pt x="0" y="1"/>
                  </a:moveTo>
                  <a:lnTo>
                    <a:pt x="0" y="32744"/>
                  </a:lnTo>
                  <a:lnTo>
                    <a:pt x="2941" y="38136"/>
                  </a:lnTo>
                  <a:lnTo>
                    <a:pt x="0" y="45611"/>
                  </a:lnTo>
                  <a:lnTo>
                    <a:pt x="0" y="61665"/>
                  </a:lnTo>
                  <a:lnTo>
                    <a:pt x="49018" y="61665"/>
                  </a:lnTo>
                  <a:lnTo>
                    <a:pt x="49018" y="29313"/>
                  </a:lnTo>
                  <a:lnTo>
                    <a:pt x="45096" y="23799"/>
                  </a:lnTo>
                  <a:lnTo>
                    <a:pt x="49018" y="16446"/>
                  </a:lnTo>
                  <a:lnTo>
                    <a:pt x="490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64"/>
            <p:cNvSpPr/>
            <p:nvPr/>
          </p:nvSpPr>
          <p:spPr>
            <a:xfrm>
              <a:off x="1966325" y="1732525"/>
              <a:ext cx="1225450" cy="729175"/>
            </a:xfrm>
            <a:custGeom>
              <a:avLst/>
              <a:gdLst/>
              <a:ahLst/>
              <a:cxnLst/>
              <a:rect l="l" t="t" r="r" b="b"/>
              <a:pathLst>
                <a:path w="49018" h="29167" extrusionOk="0">
                  <a:moveTo>
                    <a:pt x="49018" y="1"/>
                  </a:moveTo>
                  <a:lnTo>
                    <a:pt x="0" y="16299"/>
                  </a:lnTo>
                  <a:lnTo>
                    <a:pt x="0" y="29166"/>
                  </a:lnTo>
                  <a:lnTo>
                    <a:pt x="49018" y="12868"/>
                  </a:lnTo>
                  <a:lnTo>
                    <a:pt x="490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64"/>
            <p:cNvSpPr/>
            <p:nvPr/>
          </p:nvSpPr>
          <p:spPr>
            <a:xfrm>
              <a:off x="4417200" y="1732525"/>
              <a:ext cx="1224850" cy="729175"/>
            </a:xfrm>
            <a:custGeom>
              <a:avLst/>
              <a:gdLst/>
              <a:ahLst/>
              <a:cxnLst/>
              <a:rect l="l" t="t" r="r" b="b"/>
              <a:pathLst>
                <a:path w="48994" h="29167" extrusionOk="0">
                  <a:moveTo>
                    <a:pt x="48993" y="1"/>
                  </a:moveTo>
                  <a:lnTo>
                    <a:pt x="0" y="16299"/>
                  </a:lnTo>
                  <a:lnTo>
                    <a:pt x="0" y="29166"/>
                  </a:lnTo>
                  <a:lnTo>
                    <a:pt x="48993" y="12868"/>
                  </a:lnTo>
                  <a:lnTo>
                    <a:pt x="489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64"/>
            <p:cNvSpPr/>
            <p:nvPr/>
          </p:nvSpPr>
          <p:spPr>
            <a:xfrm>
              <a:off x="3957650" y="238125"/>
              <a:ext cx="2143925" cy="1236475"/>
            </a:xfrm>
            <a:custGeom>
              <a:avLst/>
              <a:gdLst/>
              <a:ahLst/>
              <a:cxnLst/>
              <a:rect l="l" t="t" r="r" b="b"/>
              <a:pathLst>
                <a:path w="85757" h="49459" extrusionOk="0">
                  <a:moveTo>
                    <a:pt x="36764" y="0"/>
                  </a:moveTo>
                  <a:lnTo>
                    <a:pt x="28578" y="2892"/>
                  </a:lnTo>
                  <a:cubicBezTo>
                    <a:pt x="11495" y="8921"/>
                    <a:pt x="1" y="25171"/>
                    <a:pt x="1" y="43332"/>
                  </a:cubicBezTo>
                  <a:lnTo>
                    <a:pt x="1" y="49459"/>
                  </a:lnTo>
                  <a:lnTo>
                    <a:pt x="85757" y="49459"/>
                  </a:lnTo>
                  <a:lnTo>
                    <a:pt x="85757" y="43332"/>
                  </a:lnTo>
                  <a:cubicBezTo>
                    <a:pt x="85757" y="25171"/>
                    <a:pt x="74287" y="8921"/>
                    <a:pt x="57180" y="2892"/>
                  </a:cubicBezTo>
                  <a:lnTo>
                    <a:pt x="49018" y="0"/>
                  </a:lnTo>
                  <a:lnTo>
                    <a:pt x="49018" y="12696"/>
                  </a:lnTo>
                  <a:lnTo>
                    <a:pt x="36764" y="12696"/>
                  </a:lnTo>
                  <a:lnTo>
                    <a:pt x="367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64"/>
            <p:cNvSpPr/>
            <p:nvPr/>
          </p:nvSpPr>
          <p:spPr>
            <a:xfrm>
              <a:off x="1507400" y="238125"/>
              <a:ext cx="2143925" cy="1236475"/>
            </a:xfrm>
            <a:custGeom>
              <a:avLst/>
              <a:gdLst/>
              <a:ahLst/>
              <a:cxnLst/>
              <a:rect l="l" t="t" r="r" b="b"/>
              <a:pathLst>
                <a:path w="85757" h="49459" extrusionOk="0">
                  <a:moveTo>
                    <a:pt x="36739" y="0"/>
                  </a:moveTo>
                  <a:lnTo>
                    <a:pt x="28577" y="2892"/>
                  </a:lnTo>
                  <a:cubicBezTo>
                    <a:pt x="11470" y="8921"/>
                    <a:pt x="0" y="25171"/>
                    <a:pt x="0" y="43332"/>
                  </a:cubicBezTo>
                  <a:lnTo>
                    <a:pt x="0" y="49459"/>
                  </a:lnTo>
                  <a:lnTo>
                    <a:pt x="85756" y="49459"/>
                  </a:lnTo>
                  <a:lnTo>
                    <a:pt x="85756" y="43332"/>
                  </a:lnTo>
                  <a:cubicBezTo>
                    <a:pt x="85756" y="25171"/>
                    <a:pt x="74262" y="8921"/>
                    <a:pt x="57154" y="2892"/>
                  </a:cubicBezTo>
                  <a:lnTo>
                    <a:pt x="48993" y="0"/>
                  </a:lnTo>
                  <a:lnTo>
                    <a:pt x="48993" y="12696"/>
                  </a:lnTo>
                  <a:lnTo>
                    <a:pt x="36739" y="12696"/>
                  </a:lnTo>
                  <a:lnTo>
                    <a:pt x="36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64"/>
            <p:cNvSpPr/>
            <p:nvPr/>
          </p:nvSpPr>
          <p:spPr>
            <a:xfrm>
              <a:off x="4264025" y="2709825"/>
              <a:ext cx="1531200" cy="2756650"/>
            </a:xfrm>
            <a:custGeom>
              <a:avLst/>
              <a:gdLst/>
              <a:ahLst/>
              <a:cxnLst/>
              <a:rect l="l" t="t" r="r" b="b"/>
              <a:pathLst>
                <a:path w="61248" h="110266" extrusionOk="0">
                  <a:moveTo>
                    <a:pt x="0" y="0"/>
                  </a:moveTo>
                  <a:lnTo>
                    <a:pt x="0" y="110265"/>
                  </a:lnTo>
                  <a:lnTo>
                    <a:pt x="61247" y="110265"/>
                  </a:lnTo>
                  <a:lnTo>
                    <a:pt x="6124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64"/>
            <p:cNvSpPr/>
            <p:nvPr/>
          </p:nvSpPr>
          <p:spPr>
            <a:xfrm>
              <a:off x="1813125" y="2709825"/>
              <a:ext cx="1531825" cy="2756650"/>
            </a:xfrm>
            <a:custGeom>
              <a:avLst/>
              <a:gdLst/>
              <a:ahLst/>
              <a:cxnLst/>
              <a:rect l="l" t="t" r="r" b="b"/>
              <a:pathLst>
                <a:path w="61273" h="110266" extrusionOk="0">
                  <a:moveTo>
                    <a:pt x="1" y="0"/>
                  </a:moveTo>
                  <a:lnTo>
                    <a:pt x="1" y="110265"/>
                  </a:lnTo>
                  <a:lnTo>
                    <a:pt x="61273" y="110265"/>
                  </a:lnTo>
                  <a:lnTo>
                    <a:pt x="612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9" name="Google Shape;2409;p64"/>
          <p:cNvGrpSpPr/>
          <p:nvPr/>
        </p:nvGrpSpPr>
        <p:grpSpPr>
          <a:xfrm>
            <a:off x="7465085" y="2187908"/>
            <a:ext cx="573384" cy="537493"/>
            <a:chOff x="1191850" y="411500"/>
            <a:chExt cx="5217325" cy="4890750"/>
          </a:xfrm>
        </p:grpSpPr>
        <p:sp>
          <p:nvSpPr>
            <p:cNvPr id="2410" name="Google Shape;2410;p64"/>
            <p:cNvSpPr/>
            <p:nvPr/>
          </p:nvSpPr>
          <p:spPr>
            <a:xfrm>
              <a:off x="1191850" y="411500"/>
              <a:ext cx="1844300" cy="764100"/>
            </a:xfrm>
            <a:custGeom>
              <a:avLst/>
              <a:gdLst/>
              <a:ahLst/>
              <a:cxnLst/>
              <a:rect l="l" t="t" r="r" b="b"/>
              <a:pathLst>
                <a:path w="73772" h="30564" extrusionOk="0">
                  <a:moveTo>
                    <a:pt x="0" y="1"/>
                  </a:moveTo>
                  <a:lnTo>
                    <a:pt x="0" y="12231"/>
                  </a:lnTo>
                  <a:lnTo>
                    <a:pt x="12647" y="12231"/>
                  </a:lnTo>
                  <a:lnTo>
                    <a:pt x="12647" y="30563"/>
                  </a:lnTo>
                  <a:lnTo>
                    <a:pt x="61566" y="30563"/>
                  </a:lnTo>
                  <a:lnTo>
                    <a:pt x="61566" y="12231"/>
                  </a:lnTo>
                  <a:lnTo>
                    <a:pt x="73771" y="12231"/>
                  </a:lnTo>
                  <a:lnTo>
                    <a:pt x="737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64"/>
            <p:cNvSpPr/>
            <p:nvPr/>
          </p:nvSpPr>
          <p:spPr>
            <a:xfrm>
              <a:off x="1191850" y="4079250"/>
              <a:ext cx="5217325" cy="1223000"/>
            </a:xfrm>
            <a:custGeom>
              <a:avLst/>
              <a:gdLst/>
              <a:ahLst/>
              <a:cxnLst/>
              <a:rect l="l" t="t" r="r" b="b"/>
              <a:pathLst>
                <a:path w="208693" h="48920" extrusionOk="0">
                  <a:moveTo>
                    <a:pt x="104358" y="0"/>
                  </a:moveTo>
                  <a:lnTo>
                    <a:pt x="0" y="6128"/>
                  </a:lnTo>
                  <a:lnTo>
                    <a:pt x="0" y="48920"/>
                  </a:lnTo>
                  <a:lnTo>
                    <a:pt x="45782" y="48920"/>
                  </a:lnTo>
                  <a:lnTo>
                    <a:pt x="58012" y="36690"/>
                  </a:lnTo>
                  <a:lnTo>
                    <a:pt x="150680" y="36690"/>
                  </a:lnTo>
                  <a:lnTo>
                    <a:pt x="162910" y="48920"/>
                  </a:lnTo>
                  <a:lnTo>
                    <a:pt x="208692" y="48920"/>
                  </a:lnTo>
                  <a:lnTo>
                    <a:pt x="208692" y="6128"/>
                  </a:lnTo>
                  <a:lnTo>
                    <a:pt x="1043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64"/>
            <p:cNvSpPr/>
            <p:nvPr/>
          </p:nvSpPr>
          <p:spPr>
            <a:xfrm>
              <a:off x="3800800" y="4079250"/>
              <a:ext cx="2608375" cy="1223000"/>
            </a:xfrm>
            <a:custGeom>
              <a:avLst/>
              <a:gdLst/>
              <a:ahLst/>
              <a:cxnLst/>
              <a:rect l="l" t="t" r="r" b="b"/>
              <a:pathLst>
                <a:path w="104335" h="48920" extrusionOk="0">
                  <a:moveTo>
                    <a:pt x="0" y="0"/>
                  </a:moveTo>
                  <a:lnTo>
                    <a:pt x="0" y="36690"/>
                  </a:lnTo>
                  <a:lnTo>
                    <a:pt x="46322" y="36690"/>
                  </a:lnTo>
                  <a:lnTo>
                    <a:pt x="58552" y="48920"/>
                  </a:lnTo>
                  <a:lnTo>
                    <a:pt x="104334" y="48920"/>
                  </a:lnTo>
                  <a:lnTo>
                    <a:pt x="104334" y="6128"/>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64"/>
            <p:cNvSpPr/>
            <p:nvPr/>
          </p:nvSpPr>
          <p:spPr>
            <a:xfrm>
              <a:off x="1191850" y="1023000"/>
              <a:ext cx="5217325" cy="3209450"/>
            </a:xfrm>
            <a:custGeom>
              <a:avLst/>
              <a:gdLst/>
              <a:ahLst/>
              <a:cxnLst/>
              <a:rect l="l" t="t" r="r" b="b"/>
              <a:pathLst>
                <a:path w="208693" h="128378" extrusionOk="0">
                  <a:moveTo>
                    <a:pt x="0" y="1"/>
                  </a:moveTo>
                  <a:lnTo>
                    <a:pt x="0" y="128378"/>
                  </a:lnTo>
                  <a:lnTo>
                    <a:pt x="208692" y="128378"/>
                  </a:lnTo>
                  <a:lnTo>
                    <a:pt x="2086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64"/>
            <p:cNvSpPr/>
            <p:nvPr/>
          </p:nvSpPr>
          <p:spPr>
            <a:xfrm>
              <a:off x="3800800" y="1023000"/>
              <a:ext cx="2608375" cy="3209450"/>
            </a:xfrm>
            <a:custGeom>
              <a:avLst/>
              <a:gdLst/>
              <a:ahLst/>
              <a:cxnLst/>
              <a:rect l="l" t="t" r="r" b="b"/>
              <a:pathLst>
                <a:path w="104335" h="128378" extrusionOk="0">
                  <a:moveTo>
                    <a:pt x="0" y="1"/>
                  </a:moveTo>
                  <a:lnTo>
                    <a:pt x="0" y="128378"/>
                  </a:lnTo>
                  <a:lnTo>
                    <a:pt x="104334" y="128378"/>
                  </a:lnTo>
                  <a:lnTo>
                    <a:pt x="1043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64"/>
            <p:cNvSpPr/>
            <p:nvPr/>
          </p:nvSpPr>
          <p:spPr>
            <a:xfrm>
              <a:off x="2731000" y="1633875"/>
              <a:ext cx="2139625" cy="2139650"/>
            </a:xfrm>
            <a:custGeom>
              <a:avLst/>
              <a:gdLst/>
              <a:ahLst/>
              <a:cxnLst/>
              <a:rect l="l" t="t" r="r" b="b"/>
              <a:pathLst>
                <a:path w="85585" h="85586" extrusionOk="0">
                  <a:moveTo>
                    <a:pt x="42792" y="1"/>
                  </a:moveTo>
                  <a:cubicBezTo>
                    <a:pt x="19190" y="1"/>
                    <a:pt x="0" y="19216"/>
                    <a:pt x="0" y="42793"/>
                  </a:cubicBezTo>
                  <a:cubicBezTo>
                    <a:pt x="0" y="66395"/>
                    <a:pt x="19190" y="85586"/>
                    <a:pt x="42792" y="85586"/>
                  </a:cubicBezTo>
                  <a:cubicBezTo>
                    <a:pt x="66370" y="85586"/>
                    <a:pt x="85585" y="66395"/>
                    <a:pt x="85585" y="42793"/>
                  </a:cubicBezTo>
                  <a:cubicBezTo>
                    <a:pt x="85585" y="19216"/>
                    <a:pt x="66370" y="1"/>
                    <a:pt x="427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64"/>
            <p:cNvSpPr/>
            <p:nvPr/>
          </p:nvSpPr>
          <p:spPr>
            <a:xfrm>
              <a:off x="3800800" y="1633875"/>
              <a:ext cx="1069825" cy="2139650"/>
            </a:xfrm>
            <a:custGeom>
              <a:avLst/>
              <a:gdLst/>
              <a:ahLst/>
              <a:cxnLst/>
              <a:rect l="l" t="t" r="r" b="b"/>
              <a:pathLst>
                <a:path w="42793" h="85586" extrusionOk="0">
                  <a:moveTo>
                    <a:pt x="0" y="1"/>
                  </a:moveTo>
                  <a:lnTo>
                    <a:pt x="0" y="85586"/>
                  </a:lnTo>
                  <a:cubicBezTo>
                    <a:pt x="23578" y="85586"/>
                    <a:pt x="42793" y="66395"/>
                    <a:pt x="42793" y="42793"/>
                  </a:cubicBezTo>
                  <a:cubicBezTo>
                    <a:pt x="42793" y="19216"/>
                    <a:pt x="23578"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64"/>
            <p:cNvSpPr/>
            <p:nvPr/>
          </p:nvSpPr>
          <p:spPr>
            <a:xfrm>
              <a:off x="3436850" y="2196375"/>
              <a:ext cx="727325" cy="1014675"/>
            </a:xfrm>
            <a:custGeom>
              <a:avLst/>
              <a:gdLst/>
              <a:ahLst/>
              <a:cxnLst/>
              <a:rect l="l" t="t" r="r" b="b"/>
              <a:pathLst>
                <a:path w="29093" h="40587" extrusionOk="0">
                  <a:moveTo>
                    <a:pt x="8799" y="0"/>
                  </a:moveTo>
                  <a:lnTo>
                    <a:pt x="0" y="26420"/>
                  </a:lnTo>
                  <a:lnTo>
                    <a:pt x="12230" y="26420"/>
                  </a:lnTo>
                  <a:lnTo>
                    <a:pt x="8799" y="36690"/>
                  </a:lnTo>
                  <a:lnTo>
                    <a:pt x="20293" y="40587"/>
                  </a:lnTo>
                  <a:lnTo>
                    <a:pt x="29092" y="14191"/>
                  </a:lnTo>
                  <a:lnTo>
                    <a:pt x="16862" y="14191"/>
                  </a:lnTo>
                  <a:lnTo>
                    <a:pt x="20293" y="3921"/>
                  </a:lnTo>
                  <a:lnTo>
                    <a:pt x="87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64"/>
            <p:cNvSpPr/>
            <p:nvPr/>
          </p:nvSpPr>
          <p:spPr>
            <a:xfrm>
              <a:off x="3800800" y="2245375"/>
              <a:ext cx="363375" cy="965675"/>
            </a:xfrm>
            <a:custGeom>
              <a:avLst/>
              <a:gdLst/>
              <a:ahLst/>
              <a:cxnLst/>
              <a:rect l="l" t="t" r="r" b="b"/>
              <a:pathLst>
                <a:path w="14535" h="38627" extrusionOk="0">
                  <a:moveTo>
                    <a:pt x="0" y="1"/>
                  </a:moveTo>
                  <a:lnTo>
                    <a:pt x="0" y="36690"/>
                  </a:lnTo>
                  <a:lnTo>
                    <a:pt x="5735" y="38627"/>
                  </a:lnTo>
                  <a:lnTo>
                    <a:pt x="14534" y="12231"/>
                  </a:lnTo>
                  <a:lnTo>
                    <a:pt x="2304" y="12231"/>
                  </a:lnTo>
                  <a:lnTo>
                    <a:pt x="5735" y="1961"/>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0" name="Google Shape;2430;p64"/>
          <p:cNvGrpSpPr/>
          <p:nvPr/>
        </p:nvGrpSpPr>
        <p:grpSpPr>
          <a:xfrm>
            <a:off x="5347227" y="2187908"/>
            <a:ext cx="574596" cy="555542"/>
            <a:chOff x="1190625" y="319600"/>
            <a:chExt cx="5228350" cy="5054975"/>
          </a:xfrm>
        </p:grpSpPr>
        <p:sp>
          <p:nvSpPr>
            <p:cNvPr id="2431" name="Google Shape;2431;p64"/>
            <p:cNvSpPr/>
            <p:nvPr/>
          </p:nvSpPr>
          <p:spPr>
            <a:xfrm>
              <a:off x="2120100" y="319600"/>
              <a:ext cx="306400" cy="765925"/>
            </a:xfrm>
            <a:custGeom>
              <a:avLst/>
              <a:gdLst/>
              <a:ahLst/>
              <a:cxnLst/>
              <a:rect l="l" t="t" r="r" b="b"/>
              <a:pathLst>
                <a:path w="12256" h="30637" extrusionOk="0">
                  <a:moveTo>
                    <a:pt x="1" y="1"/>
                  </a:moveTo>
                  <a:lnTo>
                    <a:pt x="1" y="30637"/>
                  </a:lnTo>
                  <a:lnTo>
                    <a:pt x="12255" y="30637"/>
                  </a:lnTo>
                  <a:lnTo>
                    <a:pt x="122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64"/>
            <p:cNvSpPr/>
            <p:nvPr/>
          </p:nvSpPr>
          <p:spPr>
            <a:xfrm>
              <a:off x="1507400" y="319600"/>
              <a:ext cx="306375" cy="765925"/>
            </a:xfrm>
            <a:custGeom>
              <a:avLst/>
              <a:gdLst/>
              <a:ahLst/>
              <a:cxnLst/>
              <a:rect l="l" t="t" r="r" b="b"/>
              <a:pathLst>
                <a:path w="12255" h="30637" extrusionOk="0">
                  <a:moveTo>
                    <a:pt x="0" y="1"/>
                  </a:moveTo>
                  <a:lnTo>
                    <a:pt x="0" y="30637"/>
                  </a:lnTo>
                  <a:lnTo>
                    <a:pt x="12254" y="30637"/>
                  </a:lnTo>
                  <a:lnTo>
                    <a:pt x="122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64"/>
            <p:cNvSpPr/>
            <p:nvPr/>
          </p:nvSpPr>
          <p:spPr>
            <a:xfrm>
              <a:off x="1813750" y="932325"/>
              <a:ext cx="3982700" cy="3369975"/>
            </a:xfrm>
            <a:custGeom>
              <a:avLst/>
              <a:gdLst/>
              <a:ahLst/>
              <a:cxnLst/>
              <a:rect l="l" t="t" r="r" b="b"/>
              <a:pathLst>
                <a:path w="159308" h="134799" extrusionOk="0">
                  <a:moveTo>
                    <a:pt x="79654" y="36764"/>
                  </a:moveTo>
                  <a:cubicBezTo>
                    <a:pt x="96565" y="36764"/>
                    <a:pt x="110290" y="50489"/>
                    <a:pt x="110290" y="67400"/>
                  </a:cubicBezTo>
                  <a:cubicBezTo>
                    <a:pt x="110290" y="84311"/>
                    <a:pt x="96565" y="98036"/>
                    <a:pt x="79654" y="98036"/>
                  </a:cubicBezTo>
                  <a:cubicBezTo>
                    <a:pt x="62743" y="98036"/>
                    <a:pt x="49018" y="84311"/>
                    <a:pt x="49018" y="67400"/>
                  </a:cubicBezTo>
                  <a:cubicBezTo>
                    <a:pt x="49018" y="50489"/>
                    <a:pt x="62743" y="36764"/>
                    <a:pt x="79654" y="36764"/>
                  </a:cubicBezTo>
                  <a:close/>
                  <a:moveTo>
                    <a:pt x="98036" y="0"/>
                  </a:moveTo>
                  <a:cubicBezTo>
                    <a:pt x="91663" y="0"/>
                    <a:pt x="85536" y="981"/>
                    <a:pt x="79654" y="2696"/>
                  </a:cubicBezTo>
                  <a:cubicBezTo>
                    <a:pt x="54778" y="10539"/>
                    <a:pt x="36764" y="33823"/>
                    <a:pt x="36764" y="61272"/>
                  </a:cubicBezTo>
                  <a:lnTo>
                    <a:pt x="36764" y="67400"/>
                  </a:lnTo>
                  <a:cubicBezTo>
                    <a:pt x="36764" y="91051"/>
                    <a:pt x="56003" y="110290"/>
                    <a:pt x="79654" y="110290"/>
                  </a:cubicBezTo>
                  <a:cubicBezTo>
                    <a:pt x="86026" y="110290"/>
                    <a:pt x="92031" y="108819"/>
                    <a:pt x="97423" y="106246"/>
                  </a:cubicBezTo>
                  <a:lnTo>
                    <a:pt x="97423" y="106246"/>
                  </a:lnTo>
                  <a:cubicBezTo>
                    <a:pt x="92521" y="111638"/>
                    <a:pt x="86516" y="116049"/>
                    <a:pt x="79654" y="118868"/>
                  </a:cubicBezTo>
                  <a:cubicBezTo>
                    <a:pt x="74017" y="121196"/>
                    <a:pt x="67767" y="122544"/>
                    <a:pt x="61272" y="122544"/>
                  </a:cubicBezTo>
                  <a:cubicBezTo>
                    <a:pt x="34190" y="122544"/>
                    <a:pt x="12255" y="100609"/>
                    <a:pt x="12255" y="73527"/>
                  </a:cubicBezTo>
                  <a:lnTo>
                    <a:pt x="12255" y="67400"/>
                  </a:lnTo>
                  <a:lnTo>
                    <a:pt x="0" y="67400"/>
                  </a:lnTo>
                  <a:lnTo>
                    <a:pt x="0" y="73527"/>
                  </a:lnTo>
                  <a:cubicBezTo>
                    <a:pt x="0" y="107349"/>
                    <a:pt x="27450" y="134799"/>
                    <a:pt x="61272" y="134799"/>
                  </a:cubicBezTo>
                  <a:cubicBezTo>
                    <a:pt x="67645" y="134799"/>
                    <a:pt x="73772" y="133818"/>
                    <a:pt x="79654" y="132103"/>
                  </a:cubicBezTo>
                  <a:cubicBezTo>
                    <a:pt x="104530" y="124260"/>
                    <a:pt x="122544" y="100977"/>
                    <a:pt x="122544" y="73527"/>
                  </a:cubicBezTo>
                  <a:lnTo>
                    <a:pt x="122544" y="67400"/>
                  </a:lnTo>
                  <a:cubicBezTo>
                    <a:pt x="122544" y="43749"/>
                    <a:pt x="103305" y="24509"/>
                    <a:pt x="79654" y="24509"/>
                  </a:cubicBezTo>
                  <a:cubicBezTo>
                    <a:pt x="73282" y="24509"/>
                    <a:pt x="67277" y="25980"/>
                    <a:pt x="61885" y="28553"/>
                  </a:cubicBezTo>
                  <a:cubicBezTo>
                    <a:pt x="66787" y="23161"/>
                    <a:pt x="72791" y="18750"/>
                    <a:pt x="79654" y="15931"/>
                  </a:cubicBezTo>
                  <a:cubicBezTo>
                    <a:pt x="85291" y="13603"/>
                    <a:pt x="91541" y="12255"/>
                    <a:pt x="98036" y="12255"/>
                  </a:cubicBezTo>
                  <a:cubicBezTo>
                    <a:pt x="125118" y="12255"/>
                    <a:pt x="147053" y="34190"/>
                    <a:pt x="147053" y="61272"/>
                  </a:cubicBezTo>
                  <a:lnTo>
                    <a:pt x="147053" y="85781"/>
                  </a:lnTo>
                  <a:lnTo>
                    <a:pt x="159307" y="85781"/>
                  </a:lnTo>
                  <a:lnTo>
                    <a:pt x="159307" y="61272"/>
                  </a:lnTo>
                  <a:cubicBezTo>
                    <a:pt x="159307" y="27450"/>
                    <a:pt x="131858" y="0"/>
                    <a:pt x="980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64"/>
            <p:cNvSpPr/>
            <p:nvPr/>
          </p:nvSpPr>
          <p:spPr>
            <a:xfrm>
              <a:off x="1190625" y="932325"/>
              <a:ext cx="1542225" cy="1838175"/>
            </a:xfrm>
            <a:custGeom>
              <a:avLst/>
              <a:gdLst/>
              <a:ahLst/>
              <a:cxnLst/>
              <a:rect l="l" t="t" r="r" b="b"/>
              <a:pathLst>
                <a:path w="61689" h="73527" extrusionOk="0">
                  <a:moveTo>
                    <a:pt x="0" y="0"/>
                  </a:moveTo>
                  <a:lnTo>
                    <a:pt x="0" y="26151"/>
                  </a:lnTo>
                  <a:lnTo>
                    <a:pt x="12671" y="47596"/>
                  </a:lnTo>
                  <a:lnTo>
                    <a:pt x="12671" y="73527"/>
                  </a:lnTo>
                  <a:lnTo>
                    <a:pt x="49434" y="73527"/>
                  </a:lnTo>
                  <a:lnTo>
                    <a:pt x="49434" y="47596"/>
                  </a:lnTo>
                  <a:lnTo>
                    <a:pt x="61689" y="26151"/>
                  </a:lnTo>
                  <a:lnTo>
                    <a:pt x="6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64"/>
            <p:cNvSpPr/>
            <p:nvPr/>
          </p:nvSpPr>
          <p:spPr>
            <a:xfrm>
              <a:off x="3805075" y="1545050"/>
              <a:ext cx="1072300" cy="2689850"/>
            </a:xfrm>
            <a:custGeom>
              <a:avLst/>
              <a:gdLst/>
              <a:ahLst/>
              <a:cxnLst/>
              <a:rect l="l" t="t" r="r" b="b"/>
              <a:pathLst>
                <a:path w="42892" h="107594" extrusionOk="0">
                  <a:moveTo>
                    <a:pt x="1" y="0"/>
                  </a:moveTo>
                  <a:lnTo>
                    <a:pt x="1" y="12255"/>
                  </a:lnTo>
                  <a:cubicBezTo>
                    <a:pt x="16912" y="12255"/>
                    <a:pt x="30637" y="25980"/>
                    <a:pt x="30637" y="42891"/>
                  </a:cubicBezTo>
                  <a:cubicBezTo>
                    <a:pt x="30637" y="59802"/>
                    <a:pt x="16912" y="73527"/>
                    <a:pt x="1" y="73527"/>
                  </a:cubicBezTo>
                  <a:lnTo>
                    <a:pt x="1" y="85781"/>
                  </a:lnTo>
                  <a:cubicBezTo>
                    <a:pt x="6373" y="85781"/>
                    <a:pt x="12378" y="84310"/>
                    <a:pt x="17770" y="81737"/>
                  </a:cubicBezTo>
                  <a:lnTo>
                    <a:pt x="17770" y="81737"/>
                  </a:lnTo>
                  <a:cubicBezTo>
                    <a:pt x="12868" y="87129"/>
                    <a:pt x="6863" y="91540"/>
                    <a:pt x="1" y="94359"/>
                  </a:cubicBezTo>
                  <a:lnTo>
                    <a:pt x="1" y="107594"/>
                  </a:lnTo>
                  <a:cubicBezTo>
                    <a:pt x="24877" y="99751"/>
                    <a:pt x="42891" y="76468"/>
                    <a:pt x="42891" y="49018"/>
                  </a:cubicBezTo>
                  <a:lnTo>
                    <a:pt x="42891" y="42891"/>
                  </a:lnTo>
                  <a:cubicBezTo>
                    <a:pt x="42891" y="19240"/>
                    <a:pt x="23652"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64"/>
            <p:cNvSpPr/>
            <p:nvPr/>
          </p:nvSpPr>
          <p:spPr>
            <a:xfrm>
              <a:off x="3805075" y="932325"/>
              <a:ext cx="1991375" cy="2144550"/>
            </a:xfrm>
            <a:custGeom>
              <a:avLst/>
              <a:gdLst/>
              <a:ahLst/>
              <a:cxnLst/>
              <a:rect l="l" t="t" r="r" b="b"/>
              <a:pathLst>
                <a:path w="79655" h="85782" extrusionOk="0">
                  <a:moveTo>
                    <a:pt x="18383" y="0"/>
                  </a:moveTo>
                  <a:cubicBezTo>
                    <a:pt x="12010" y="0"/>
                    <a:pt x="5883" y="981"/>
                    <a:pt x="1" y="2696"/>
                  </a:cubicBezTo>
                  <a:lnTo>
                    <a:pt x="1" y="15931"/>
                  </a:lnTo>
                  <a:cubicBezTo>
                    <a:pt x="5638" y="13603"/>
                    <a:pt x="11888" y="12255"/>
                    <a:pt x="18383" y="12255"/>
                  </a:cubicBezTo>
                  <a:cubicBezTo>
                    <a:pt x="45465" y="12255"/>
                    <a:pt x="67400" y="34190"/>
                    <a:pt x="67400" y="61272"/>
                  </a:cubicBezTo>
                  <a:lnTo>
                    <a:pt x="67400" y="85781"/>
                  </a:lnTo>
                  <a:lnTo>
                    <a:pt x="79654" y="85781"/>
                  </a:lnTo>
                  <a:lnTo>
                    <a:pt x="79654" y="61272"/>
                  </a:lnTo>
                  <a:cubicBezTo>
                    <a:pt x="79654" y="27450"/>
                    <a:pt x="52205" y="0"/>
                    <a:pt x="18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64"/>
            <p:cNvSpPr/>
            <p:nvPr/>
          </p:nvSpPr>
          <p:spPr>
            <a:xfrm>
              <a:off x="5796425" y="4608650"/>
              <a:ext cx="306375" cy="765925"/>
            </a:xfrm>
            <a:custGeom>
              <a:avLst/>
              <a:gdLst/>
              <a:ahLst/>
              <a:cxnLst/>
              <a:rect l="l" t="t" r="r" b="b"/>
              <a:pathLst>
                <a:path w="12255" h="30637" extrusionOk="0">
                  <a:moveTo>
                    <a:pt x="0" y="0"/>
                  </a:moveTo>
                  <a:lnTo>
                    <a:pt x="0" y="30636"/>
                  </a:lnTo>
                  <a:lnTo>
                    <a:pt x="12255" y="30636"/>
                  </a:lnTo>
                  <a:lnTo>
                    <a:pt x="122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64"/>
            <p:cNvSpPr/>
            <p:nvPr/>
          </p:nvSpPr>
          <p:spPr>
            <a:xfrm>
              <a:off x="5183700" y="4608650"/>
              <a:ext cx="306400" cy="765925"/>
            </a:xfrm>
            <a:custGeom>
              <a:avLst/>
              <a:gdLst/>
              <a:ahLst/>
              <a:cxnLst/>
              <a:rect l="l" t="t" r="r" b="b"/>
              <a:pathLst>
                <a:path w="12256" h="30637" extrusionOk="0">
                  <a:moveTo>
                    <a:pt x="1" y="0"/>
                  </a:moveTo>
                  <a:lnTo>
                    <a:pt x="1" y="30636"/>
                  </a:lnTo>
                  <a:lnTo>
                    <a:pt x="12255" y="30636"/>
                  </a:lnTo>
                  <a:lnTo>
                    <a:pt x="122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64"/>
            <p:cNvSpPr/>
            <p:nvPr/>
          </p:nvSpPr>
          <p:spPr>
            <a:xfrm>
              <a:off x="4877350" y="2923650"/>
              <a:ext cx="1541625" cy="1838200"/>
            </a:xfrm>
            <a:custGeom>
              <a:avLst/>
              <a:gdLst/>
              <a:ahLst/>
              <a:cxnLst/>
              <a:rect l="l" t="t" r="r" b="b"/>
              <a:pathLst>
                <a:path w="61665" h="73528" extrusionOk="0">
                  <a:moveTo>
                    <a:pt x="12255" y="1"/>
                  </a:moveTo>
                  <a:lnTo>
                    <a:pt x="12255" y="25956"/>
                  </a:lnTo>
                  <a:lnTo>
                    <a:pt x="0" y="47401"/>
                  </a:lnTo>
                  <a:lnTo>
                    <a:pt x="0" y="73527"/>
                  </a:lnTo>
                  <a:lnTo>
                    <a:pt x="61664" y="73527"/>
                  </a:lnTo>
                  <a:lnTo>
                    <a:pt x="61664" y="47401"/>
                  </a:lnTo>
                  <a:lnTo>
                    <a:pt x="49018" y="25956"/>
                  </a:lnTo>
                  <a:lnTo>
                    <a:pt x="490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2361;p64">
            <a:extLst>
              <a:ext uri="{FF2B5EF4-FFF2-40B4-BE49-F238E27FC236}">
                <a16:creationId xmlns:a16="http://schemas.microsoft.com/office/drawing/2014/main" id="{29E80945-17BD-062D-C6AC-C60D3AA7621E}"/>
              </a:ext>
            </a:extLst>
          </p:cNvPr>
          <p:cNvSpPr txBox="1">
            <a:spLocks/>
          </p:cNvSpPr>
          <p:nvPr/>
        </p:nvSpPr>
        <p:spPr>
          <a:xfrm>
            <a:off x="2790900" y="3507233"/>
            <a:ext cx="1383318" cy="10213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lt1"/>
              </a:buClr>
              <a:buSzPts val="1600"/>
              <a:buFont typeface="Asap"/>
              <a:buNone/>
              <a:defRPr sz="2200">
                <a:solidFill>
                  <a:schemeClr val="lt1"/>
                </a:solidFill>
                <a:latin typeface="Asap"/>
                <a:ea typeface="Asap"/>
                <a:cs typeface="Asap"/>
                <a:sym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sym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sym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sym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sym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sym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sym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sym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sym typeface="Asap"/>
              </a:defRPr>
            </a:lvl9pPr>
          </a:lstStyle>
          <a:p>
            <a:r>
              <a:rPr lang="en-US" dirty="0" err="1"/>
              <a:t>Quạt</a:t>
            </a:r>
            <a:r>
              <a:rPr lang="en-US" dirty="0"/>
              <a:t> </a:t>
            </a:r>
            <a:r>
              <a:rPr lang="en-US" dirty="0" err="1"/>
              <a:t>điện</a:t>
            </a:r>
            <a:endParaRPr lang="vi-VN" dirty="0"/>
          </a:p>
        </p:txBody>
      </p:sp>
      <p:sp>
        <p:nvSpPr>
          <p:cNvPr id="18" name="Google Shape;2361;p64">
            <a:extLst>
              <a:ext uri="{FF2B5EF4-FFF2-40B4-BE49-F238E27FC236}">
                <a16:creationId xmlns:a16="http://schemas.microsoft.com/office/drawing/2014/main" id="{C9177E81-7087-80F1-4E32-D2C331FDA421}"/>
              </a:ext>
            </a:extLst>
          </p:cNvPr>
          <p:cNvSpPr txBox="1">
            <a:spLocks/>
          </p:cNvSpPr>
          <p:nvPr/>
        </p:nvSpPr>
        <p:spPr>
          <a:xfrm>
            <a:off x="4840780" y="3507233"/>
            <a:ext cx="1383318" cy="10213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lt1"/>
              </a:buClr>
              <a:buSzPts val="1600"/>
              <a:buFont typeface="Asap"/>
              <a:buNone/>
              <a:defRPr sz="2200">
                <a:solidFill>
                  <a:schemeClr val="lt1"/>
                </a:solidFill>
                <a:latin typeface="Asap"/>
                <a:ea typeface="Asap"/>
                <a:cs typeface="Asap"/>
                <a:sym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sym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sym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sym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sym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sym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sym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sym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sym typeface="Asap"/>
              </a:defRPr>
            </a:lvl9pPr>
          </a:lstStyle>
          <a:p>
            <a:r>
              <a:rPr lang="en-US" dirty="0" err="1"/>
              <a:t>Máy</a:t>
            </a:r>
            <a:r>
              <a:rPr lang="en-US" dirty="0"/>
              <a:t> </a:t>
            </a:r>
            <a:r>
              <a:rPr lang="en-US" dirty="0" err="1"/>
              <a:t>thu</a:t>
            </a:r>
            <a:r>
              <a:rPr lang="en-US" dirty="0"/>
              <a:t> </a:t>
            </a:r>
            <a:r>
              <a:rPr lang="en-US" dirty="0" err="1"/>
              <a:t>hình</a:t>
            </a:r>
            <a:r>
              <a:rPr lang="en-US" dirty="0"/>
              <a:t> (</a:t>
            </a:r>
            <a:r>
              <a:rPr lang="en-US" dirty="0" err="1"/>
              <a:t>tivi</a:t>
            </a:r>
            <a:r>
              <a:rPr lang="en-US"/>
              <a:t>) </a:t>
            </a:r>
            <a:endParaRPr lang="vi-VN" dirty="0"/>
          </a:p>
        </p:txBody>
      </p:sp>
      <p:sp>
        <p:nvSpPr>
          <p:cNvPr id="19" name="Google Shape;2361;p64">
            <a:extLst>
              <a:ext uri="{FF2B5EF4-FFF2-40B4-BE49-F238E27FC236}">
                <a16:creationId xmlns:a16="http://schemas.microsoft.com/office/drawing/2014/main" id="{730FB739-E686-7678-F0E3-60A2535BDF6B}"/>
              </a:ext>
            </a:extLst>
          </p:cNvPr>
          <p:cNvSpPr txBox="1">
            <a:spLocks/>
          </p:cNvSpPr>
          <p:nvPr/>
        </p:nvSpPr>
        <p:spPr>
          <a:xfrm>
            <a:off x="6890660" y="3507233"/>
            <a:ext cx="1383318" cy="10213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lt1"/>
              </a:buClr>
              <a:buSzPts val="1600"/>
              <a:buFont typeface="Asap"/>
              <a:buNone/>
              <a:defRPr sz="2200">
                <a:solidFill>
                  <a:schemeClr val="lt1"/>
                </a:solidFill>
                <a:latin typeface="Asap"/>
                <a:ea typeface="Asap"/>
                <a:cs typeface="Asap"/>
                <a:sym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sym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sym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sym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sym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sym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sym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sym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sym typeface="Asap"/>
              </a:defRPr>
            </a:lvl9pPr>
          </a:lstStyle>
          <a:p>
            <a:r>
              <a:rPr lang="vi-VN" dirty="0"/>
              <a:t>Máy </a:t>
            </a:r>
            <a:r>
              <a:rPr lang="vi-VN"/>
              <a:t>bơm nước</a:t>
            </a:r>
            <a:endParaRPr lang="vi-VN" dirty="0"/>
          </a:p>
        </p:txBody>
      </p:sp>
      <p:sp>
        <p:nvSpPr>
          <p:cNvPr id="2" name="Rectangle: Rounded Corners 1">
            <a:extLst>
              <a:ext uri="{FF2B5EF4-FFF2-40B4-BE49-F238E27FC236}">
                <a16:creationId xmlns:a16="http://schemas.microsoft.com/office/drawing/2014/main" id="{84F8F6BB-81C6-5CDE-31AF-F46478B3F5C1}"/>
              </a:ext>
            </a:extLst>
          </p:cNvPr>
          <p:cNvSpPr/>
          <p:nvPr/>
        </p:nvSpPr>
        <p:spPr>
          <a:xfrm>
            <a:off x="559875" y="1975362"/>
            <a:ext cx="1838236" cy="2553199"/>
          </a:xfrm>
          <a:prstGeom prst="roundRect">
            <a:avLst/>
          </a:prstGeom>
          <a:noFill/>
          <a:ln w="38100">
            <a:solidFill>
              <a:srgbClr val="FDE4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6202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359"/>
        <p:cNvGrpSpPr/>
        <p:nvPr/>
      </p:nvGrpSpPr>
      <p:grpSpPr>
        <a:xfrm>
          <a:off x="0" y="0"/>
          <a:ext cx="0" cy="0"/>
          <a:chOff x="0" y="0"/>
          <a:chExt cx="0" cy="0"/>
        </a:xfrm>
      </p:grpSpPr>
      <p:sp>
        <p:nvSpPr>
          <p:cNvPr id="2360" name="Google Shape;2360;p64"/>
          <p:cNvSpPr txBox="1">
            <a:spLocks noGrp="1"/>
          </p:cNvSpPr>
          <p:nvPr>
            <p:ph type="title"/>
          </p:nvPr>
        </p:nvSpPr>
        <p:spPr>
          <a:xfrm>
            <a:off x="235979" y="2861173"/>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A</a:t>
            </a:r>
            <a:endParaRPr dirty="0"/>
          </a:p>
        </p:txBody>
      </p:sp>
      <p:sp>
        <p:nvSpPr>
          <p:cNvPr id="2361" name="Google Shape;2361;p64"/>
          <p:cNvSpPr txBox="1">
            <a:spLocks noGrp="1"/>
          </p:cNvSpPr>
          <p:nvPr>
            <p:ph type="subTitle" idx="1"/>
          </p:nvPr>
        </p:nvSpPr>
        <p:spPr>
          <a:xfrm>
            <a:off x="784773" y="3507233"/>
            <a:ext cx="1383318" cy="1021328"/>
          </a:xfrm>
          <a:prstGeom prst="rect">
            <a:avLst/>
          </a:prstGeom>
          <a:noFill/>
          <a:ln>
            <a:noFill/>
          </a:ln>
        </p:spPr>
        <p:txBody>
          <a:bodyPr spcFirstLastPara="1" wrap="square" lIns="91425" tIns="91425" rIns="91425" bIns="91425" anchor="ctr" anchorCtr="0">
            <a:noAutofit/>
          </a:bodyPr>
          <a:lstStyle/>
          <a:p>
            <a:pPr marL="0" indent="0"/>
            <a:r>
              <a:rPr lang="en-US" sz="2200" dirty="0" err="1">
                <a:sym typeface="Arial"/>
              </a:rPr>
              <a:t>Tác</a:t>
            </a:r>
            <a:r>
              <a:rPr lang="en-US" sz="2200" dirty="0">
                <a:sym typeface="Arial"/>
              </a:rPr>
              <a:t> </a:t>
            </a:r>
            <a:r>
              <a:rPr lang="en-US" sz="2200" dirty="0" err="1">
                <a:sym typeface="Arial"/>
              </a:rPr>
              <a:t>dụng</a:t>
            </a:r>
            <a:r>
              <a:rPr lang="en-US" sz="2200" dirty="0">
                <a:sym typeface="Arial"/>
              </a:rPr>
              <a:t> </a:t>
            </a:r>
            <a:r>
              <a:rPr lang="en-US" sz="2200" dirty="0" err="1">
                <a:sym typeface="Arial"/>
              </a:rPr>
              <a:t>nhiệt</a:t>
            </a:r>
            <a:r>
              <a:rPr lang="en-US" sz="2200" dirty="0">
                <a:sym typeface="Arial"/>
              </a:rPr>
              <a:t>.</a:t>
            </a:r>
            <a:endParaRPr sz="2200" dirty="0">
              <a:sym typeface="Arial"/>
            </a:endParaRPr>
          </a:p>
        </p:txBody>
      </p:sp>
      <p:sp>
        <p:nvSpPr>
          <p:cNvPr id="2364" name="Google Shape;2364;p64"/>
          <p:cNvSpPr txBox="1">
            <a:spLocks noGrp="1"/>
          </p:cNvSpPr>
          <p:nvPr>
            <p:ph type="title" idx="4"/>
          </p:nvPr>
        </p:nvSpPr>
        <p:spPr>
          <a:xfrm>
            <a:off x="2285861" y="2861173"/>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B</a:t>
            </a:r>
            <a:endParaRPr dirty="0"/>
          </a:p>
        </p:txBody>
      </p:sp>
      <p:sp>
        <p:nvSpPr>
          <p:cNvPr id="2366" name="Google Shape;2366;p64"/>
          <p:cNvSpPr txBox="1">
            <a:spLocks noGrp="1"/>
          </p:cNvSpPr>
          <p:nvPr>
            <p:ph type="title" idx="6"/>
          </p:nvPr>
        </p:nvSpPr>
        <p:spPr>
          <a:xfrm>
            <a:off x="4437825" y="2861173"/>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C</a:t>
            </a:r>
            <a:endParaRPr dirty="0"/>
          </a:p>
        </p:txBody>
      </p:sp>
      <p:sp>
        <p:nvSpPr>
          <p:cNvPr id="2368" name="Google Shape;2368;p64"/>
          <p:cNvSpPr txBox="1">
            <a:spLocks noGrp="1"/>
          </p:cNvSpPr>
          <p:nvPr>
            <p:ph type="title" idx="15"/>
          </p:nvPr>
        </p:nvSpPr>
        <p:spPr>
          <a:xfrm>
            <a:off x="748833" y="685327"/>
            <a:ext cx="7307497" cy="1173549"/>
          </a:xfrm>
          <a:prstGeom prst="rect">
            <a:avLst/>
          </a:prstGeom>
          <a:noFill/>
          <a:ln>
            <a:noFill/>
          </a:ln>
        </p:spPr>
        <p:txBody>
          <a:bodyPr spcFirstLastPara="1" wrap="square" lIns="91425" tIns="91425" rIns="91425" bIns="91425" anchor="ctr" anchorCtr="0">
            <a:noAutofit/>
          </a:bodyPr>
          <a:lstStyle/>
          <a:p>
            <a:pPr algn="ctr"/>
            <a:r>
              <a:rPr lang="en-US" sz="2500" dirty="0" err="1"/>
              <a:t>Câu</a:t>
            </a:r>
            <a:r>
              <a:rPr lang="en-US" sz="2500" dirty="0"/>
              <a:t> 4: </a:t>
            </a:r>
            <a:r>
              <a:rPr lang="en-US" sz="2500" dirty="0" err="1"/>
              <a:t>Cầu</a:t>
            </a:r>
            <a:r>
              <a:rPr lang="en-US" sz="2500" dirty="0"/>
              <a:t> </a:t>
            </a:r>
            <a:r>
              <a:rPr lang="en-US" sz="2500" dirty="0" err="1"/>
              <a:t>chì</a:t>
            </a:r>
            <a:r>
              <a:rPr lang="en-US" sz="2500" dirty="0"/>
              <a:t> </a:t>
            </a:r>
            <a:r>
              <a:rPr lang="en-US" sz="2500" dirty="0" err="1"/>
              <a:t>hoạt</a:t>
            </a:r>
            <a:r>
              <a:rPr lang="en-US" sz="2500" dirty="0"/>
              <a:t> </a:t>
            </a:r>
            <a:r>
              <a:rPr lang="en-US" sz="2500" dirty="0" err="1"/>
              <a:t>động</a:t>
            </a:r>
            <a:r>
              <a:rPr lang="en-US" sz="2500" dirty="0"/>
              <a:t> </a:t>
            </a:r>
            <a:r>
              <a:rPr lang="en-US" sz="2500" dirty="0" err="1"/>
              <a:t>dựa</a:t>
            </a:r>
            <a:r>
              <a:rPr lang="en-US" sz="2500" dirty="0"/>
              <a:t> </a:t>
            </a:r>
            <a:r>
              <a:rPr lang="en-US" sz="2500" dirty="0" err="1"/>
              <a:t>trên</a:t>
            </a:r>
            <a:r>
              <a:rPr lang="en-US" sz="2500" dirty="0"/>
              <a:t> </a:t>
            </a:r>
            <a:r>
              <a:rPr lang="en-US" sz="2500" dirty="0" err="1"/>
              <a:t>tác</a:t>
            </a:r>
            <a:r>
              <a:rPr lang="en-US" sz="2500" dirty="0"/>
              <a:t> </a:t>
            </a:r>
            <a:r>
              <a:rPr lang="en-US" sz="2500" dirty="0" err="1"/>
              <a:t>dụng</a:t>
            </a:r>
            <a:r>
              <a:rPr lang="en-US" sz="2500" dirty="0"/>
              <a:t> </a:t>
            </a:r>
            <a:r>
              <a:rPr lang="en-US" sz="2500" dirty="0" err="1"/>
              <a:t>nào</a:t>
            </a:r>
            <a:r>
              <a:rPr lang="en-US" sz="2500" dirty="0"/>
              <a:t> </a:t>
            </a:r>
            <a:r>
              <a:rPr lang="en-US" sz="2500" dirty="0" err="1"/>
              <a:t>của</a:t>
            </a:r>
            <a:r>
              <a:rPr lang="en-US" sz="2500" dirty="0"/>
              <a:t> </a:t>
            </a:r>
            <a:r>
              <a:rPr lang="en-US" sz="2500" dirty="0" err="1"/>
              <a:t>dòng</a:t>
            </a:r>
            <a:r>
              <a:rPr lang="en-US" sz="2500" dirty="0"/>
              <a:t> </a:t>
            </a:r>
            <a:r>
              <a:rPr lang="en-US" sz="2500" dirty="0" err="1"/>
              <a:t>điện</a:t>
            </a:r>
            <a:r>
              <a:rPr lang="en-US" sz="2500" dirty="0"/>
              <a:t>?</a:t>
            </a:r>
          </a:p>
        </p:txBody>
      </p:sp>
      <p:sp>
        <p:nvSpPr>
          <p:cNvPr id="2369" name="Google Shape;2369;p64"/>
          <p:cNvSpPr txBox="1">
            <a:spLocks noGrp="1"/>
          </p:cNvSpPr>
          <p:nvPr>
            <p:ph type="title" idx="8"/>
          </p:nvPr>
        </p:nvSpPr>
        <p:spPr>
          <a:xfrm>
            <a:off x="6555077" y="2861173"/>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D</a:t>
            </a:r>
            <a:endParaRPr dirty="0"/>
          </a:p>
        </p:txBody>
      </p:sp>
      <p:grpSp>
        <p:nvGrpSpPr>
          <p:cNvPr id="2373" name="Google Shape;2373;p64"/>
          <p:cNvGrpSpPr/>
          <p:nvPr/>
        </p:nvGrpSpPr>
        <p:grpSpPr>
          <a:xfrm>
            <a:off x="1145381" y="2187908"/>
            <a:ext cx="574596" cy="574596"/>
            <a:chOff x="1190625" y="238125"/>
            <a:chExt cx="5228350" cy="5228350"/>
          </a:xfrm>
        </p:grpSpPr>
        <p:sp>
          <p:nvSpPr>
            <p:cNvPr id="2374" name="Google Shape;2374;p64"/>
            <p:cNvSpPr/>
            <p:nvPr/>
          </p:nvSpPr>
          <p:spPr>
            <a:xfrm>
              <a:off x="2129900" y="238125"/>
              <a:ext cx="3370000" cy="1092500"/>
            </a:xfrm>
            <a:custGeom>
              <a:avLst/>
              <a:gdLst/>
              <a:ahLst/>
              <a:cxnLst/>
              <a:rect l="l" t="t" r="r" b="b"/>
              <a:pathLst>
                <a:path w="134800" h="43700" extrusionOk="0">
                  <a:moveTo>
                    <a:pt x="36789" y="0"/>
                  </a:moveTo>
                  <a:lnTo>
                    <a:pt x="1" y="21886"/>
                  </a:lnTo>
                  <a:lnTo>
                    <a:pt x="1" y="43699"/>
                  </a:lnTo>
                  <a:lnTo>
                    <a:pt x="12255" y="43699"/>
                  </a:lnTo>
                  <a:lnTo>
                    <a:pt x="12255" y="28749"/>
                  </a:lnTo>
                  <a:lnTo>
                    <a:pt x="35808" y="14950"/>
                  </a:lnTo>
                  <a:lnTo>
                    <a:pt x="67008" y="39631"/>
                  </a:lnTo>
                  <a:lnTo>
                    <a:pt x="98061" y="14950"/>
                  </a:lnTo>
                  <a:lnTo>
                    <a:pt x="122545" y="28749"/>
                  </a:lnTo>
                  <a:lnTo>
                    <a:pt x="122545" y="43699"/>
                  </a:lnTo>
                  <a:lnTo>
                    <a:pt x="134799" y="43699"/>
                  </a:lnTo>
                  <a:lnTo>
                    <a:pt x="134799" y="21886"/>
                  </a:lnTo>
                  <a:lnTo>
                    <a:pt x="97080" y="0"/>
                  </a:lnTo>
                  <a:lnTo>
                    <a:pt x="67008" y="24092"/>
                  </a:lnTo>
                  <a:lnTo>
                    <a:pt x="367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64"/>
            <p:cNvSpPr/>
            <p:nvPr/>
          </p:nvSpPr>
          <p:spPr>
            <a:xfrm>
              <a:off x="3805075" y="238125"/>
              <a:ext cx="1694825" cy="1092500"/>
            </a:xfrm>
            <a:custGeom>
              <a:avLst/>
              <a:gdLst/>
              <a:ahLst/>
              <a:cxnLst/>
              <a:rect l="l" t="t" r="r" b="b"/>
              <a:pathLst>
                <a:path w="67793" h="43700" extrusionOk="0">
                  <a:moveTo>
                    <a:pt x="30073" y="0"/>
                  </a:moveTo>
                  <a:lnTo>
                    <a:pt x="1" y="24092"/>
                  </a:lnTo>
                  <a:lnTo>
                    <a:pt x="1" y="39631"/>
                  </a:lnTo>
                  <a:lnTo>
                    <a:pt x="31054" y="14950"/>
                  </a:lnTo>
                  <a:lnTo>
                    <a:pt x="55538" y="28749"/>
                  </a:lnTo>
                  <a:lnTo>
                    <a:pt x="55538" y="43699"/>
                  </a:lnTo>
                  <a:lnTo>
                    <a:pt x="67792" y="43699"/>
                  </a:lnTo>
                  <a:lnTo>
                    <a:pt x="67792" y="21886"/>
                  </a:lnTo>
                  <a:lnTo>
                    <a:pt x="300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64"/>
            <p:cNvSpPr/>
            <p:nvPr/>
          </p:nvSpPr>
          <p:spPr>
            <a:xfrm>
              <a:off x="1823550" y="1177400"/>
              <a:ext cx="919100" cy="919125"/>
            </a:xfrm>
            <a:custGeom>
              <a:avLst/>
              <a:gdLst/>
              <a:ahLst/>
              <a:cxnLst/>
              <a:rect l="l" t="t" r="r" b="b"/>
              <a:pathLst>
                <a:path w="36764" h="36765" extrusionOk="0">
                  <a:moveTo>
                    <a:pt x="1" y="1"/>
                  </a:moveTo>
                  <a:lnTo>
                    <a:pt x="1" y="36764"/>
                  </a:lnTo>
                  <a:lnTo>
                    <a:pt x="36764" y="36764"/>
                  </a:lnTo>
                  <a:lnTo>
                    <a:pt x="367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64"/>
            <p:cNvSpPr/>
            <p:nvPr/>
          </p:nvSpPr>
          <p:spPr>
            <a:xfrm>
              <a:off x="4887150" y="1177400"/>
              <a:ext cx="919100" cy="919125"/>
            </a:xfrm>
            <a:custGeom>
              <a:avLst/>
              <a:gdLst/>
              <a:ahLst/>
              <a:cxnLst/>
              <a:rect l="l" t="t" r="r" b="b"/>
              <a:pathLst>
                <a:path w="36764" h="36765" extrusionOk="0">
                  <a:moveTo>
                    <a:pt x="0" y="1"/>
                  </a:moveTo>
                  <a:lnTo>
                    <a:pt x="0" y="36764"/>
                  </a:lnTo>
                  <a:lnTo>
                    <a:pt x="36764" y="36764"/>
                  </a:lnTo>
                  <a:lnTo>
                    <a:pt x="367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64"/>
            <p:cNvSpPr/>
            <p:nvPr/>
          </p:nvSpPr>
          <p:spPr>
            <a:xfrm>
              <a:off x="1517200" y="1790125"/>
              <a:ext cx="4595400" cy="2910450"/>
            </a:xfrm>
            <a:custGeom>
              <a:avLst/>
              <a:gdLst/>
              <a:ahLst/>
              <a:cxnLst/>
              <a:rect l="l" t="t" r="r" b="b"/>
              <a:pathLst>
                <a:path w="183816" h="116418" extrusionOk="0">
                  <a:moveTo>
                    <a:pt x="0" y="1"/>
                  </a:moveTo>
                  <a:lnTo>
                    <a:pt x="0" y="116417"/>
                  </a:lnTo>
                  <a:lnTo>
                    <a:pt x="183816" y="116417"/>
                  </a:lnTo>
                  <a:lnTo>
                    <a:pt x="1838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64"/>
            <p:cNvSpPr/>
            <p:nvPr/>
          </p:nvSpPr>
          <p:spPr>
            <a:xfrm>
              <a:off x="3814900" y="1790125"/>
              <a:ext cx="2297700" cy="2910450"/>
            </a:xfrm>
            <a:custGeom>
              <a:avLst/>
              <a:gdLst/>
              <a:ahLst/>
              <a:cxnLst/>
              <a:rect l="l" t="t" r="r" b="b"/>
              <a:pathLst>
                <a:path w="91908" h="116418" extrusionOk="0">
                  <a:moveTo>
                    <a:pt x="0" y="1"/>
                  </a:moveTo>
                  <a:lnTo>
                    <a:pt x="0" y="116417"/>
                  </a:lnTo>
                  <a:lnTo>
                    <a:pt x="91908" y="116417"/>
                  </a:lnTo>
                  <a:lnTo>
                    <a:pt x="919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64"/>
            <p:cNvSpPr/>
            <p:nvPr/>
          </p:nvSpPr>
          <p:spPr>
            <a:xfrm>
              <a:off x="1190625" y="4547375"/>
              <a:ext cx="5228350" cy="919100"/>
            </a:xfrm>
            <a:custGeom>
              <a:avLst/>
              <a:gdLst/>
              <a:ahLst/>
              <a:cxnLst/>
              <a:rect l="l" t="t" r="r" b="b"/>
              <a:pathLst>
                <a:path w="209134" h="36764" extrusionOk="0">
                  <a:moveTo>
                    <a:pt x="0" y="0"/>
                  </a:moveTo>
                  <a:lnTo>
                    <a:pt x="0" y="36763"/>
                  </a:lnTo>
                  <a:lnTo>
                    <a:pt x="209133" y="36763"/>
                  </a:lnTo>
                  <a:lnTo>
                    <a:pt x="2091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64"/>
            <p:cNvSpPr/>
            <p:nvPr/>
          </p:nvSpPr>
          <p:spPr>
            <a:xfrm>
              <a:off x="3814900" y="4547375"/>
              <a:ext cx="2604075" cy="919100"/>
            </a:xfrm>
            <a:custGeom>
              <a:avLst/>
              <a:gdLst/>
              <a:ahLst/>
              <a:cxnLst/>
              <a:rect l="l" t="t" r="r" b="b"/>
              <a:pathLst>
                <a:path w="104163" h="36764" extrusionOk="0">
                  <a:moveTo>
                    <a:pt x="0" y="0"/>
                  </a:moveTo>
                  <a:lnTo>
                    <a:pt x="0" y="36763"/>
                  </a:lnTo>
                  <a:lnTo>
                    <a:pt x="104162" y="36763"/>
                  </a:lnTo>
                  <a:lnTo>
                    <a:pt x="1041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64"/>
            <p:cNvSpPr/>
            <p:nvPr/>
          </p:nvSpPr>
          <p:spPr>
            <a:xfrm>
              <a:off x="4580800" y="2709200"/>
              <a:ext cx="919100" cy="306400"/>
            </a:xfrm>
            <a:custGeom>
              <a:avLst/>
              <a:gdLst/>
              <a:ahLst/>
              <a:cxnLst/>
              <a:rect l="l" t="t" r="r" b="b"/>
              <a:pathLst>
                <a:path w="36764" h="12256" extrusionOk="0">
                  <a:moveTo>
                    <a:pt x="0" y="1"/>
                  </a:moveTo>
                  <a:lnTo>
                    <a:pt x="0" y="12255"/>
                  </a:lnTo>
                  <a:lnTo>
                    <a:pt x="36763" y="12255"/>
                  </a:lnTo>
                  <a:lnTo>
                    <a:pt x="367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64"/>
            <p:cNvSpPr/>
            <p:nvPr/>
          </p:nvSpPr>
          <p:spPr>
            <a:xfrm>
              <a:off x="2129900" y="2402850"/>
              <a:ext cx="919125" cy="919100"/>
            </a:xfrm>
            <a:custGeom>
              <a:avLst/>
              <a:gdLst/>
              <a:ahLst/>
              <a:cxnLst/>
              <a:rect l="l" t="t" r="r" b="b"/>
              <a:pathLst>
                <a:path w="36765" h="36764" extrusionOk="0">
                  <a:moveTo>
                    <a:pt x="12255" y="0"/>
                  </a:moveTo>
                  <a:lnTo>
                    <a:pt x="12255" y="12255"/>
                  </a:lnTo>
                  <a:lnTo>
                    <a:pt x="1" y="12255"/>
                  </a:lnTo>
                  <a:lnTo>
                    <a:pt x="1" y="24509"/>
                  </a:lnTo>
                  <a:lnTo>
                    <a:pt x="12255" y="24509"/>
                  </a:lnTo>
                  <a:lnTo>
                    <a:pt x="12255" y="36764"/>
                  </a:lnTo>
                  <a:lnTo>
                    <a:pt x="24510" y="36764"/>
                  </a:lnTo>
                  <a:lnTo>
                    <a:pt x="24510" y="24509"/>
                  </a:lnTo>
                  <a:lnTo>
                    <a:pt x="36764" y="24509"/>
                  </a:lnTo>
                  <a:lnTo>
                    <a:pt x="36764" y="12255"/>
                  </a:lnTo>
                  <a:lnTo>
                    <a:pt x="24510" y="12255"/>
                  </a:lnTo>
                  <a:lnTo>
                    <a:pt x="245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64"/>
            <p:cNvSpPr/>
            <p:nvPr/>
          </p:nvSpPr>
          <p:spPr>
            <a:xfrm>
              <a:off x="3281825" y="2651000"/>
              <a:ext cx="1066150" cy="1648250"/>
            </a:xfrm>
            <a:custGeom>
              <a:avLst/>
              <a:gdLst/>
              <a:ahLst/>
              <a:cxnLst/>
              <a:rect l="l" t="t" r="r" b="b"/>
              <a:pathLst>
                <a:path w="42646" h="65930" extrusionOk="0">
                  <a:moveTo>
                    <a:pt x="15686" y="1"/>
                  </a:moveTo>
                  <a:lnTo>
                    <a:pt x="0" y="39092"/>
                  </a:lnTo>
                  <a:lnTo>
                    <a:pt x="24509" y="39092"/>
                  </a:lnTo>
                  <a:lnTo>
                    <a:pt x="21323" y="47057"/>
                  </a:lnTo>
                  <a:lnTo>
                    <a:pt x="15686" y="61272"/>
                  </a:lnTo>
                  <a:lnTo>
                    <a:pt x="26960" y="65929"/>
                  </a:lnTo>
                  <a:lnTo>
                    <a:pt x="42646" y="26838"/>
                  </a:lnTo>
                  <a:lnTo>
                    <a:pt x="18137" y="26838"/>
                  </a:lnTo>
                  <a:lnTo>
                    <a:pt x="21323" y="18872"/>
                  </a:lnTo>
                  <a:lnTo>
                    <a:pt x="26960" y="4657"/>
                  </a:lnTo>
                  <a:lnTo>
                    <a:pt x="156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64"/>
            <p:cNvSpPr/>
            <p:nvPr/>
          </p:nvSpPr>
          <p:spPr>
            <a:xfrm>
              <a:off x="3814900" y="2709200"/>
              <a:ext cx="140950" cy="413625"/>
            </a:xfrm>
            <a:custGeom>
              <a:avLst/>
              <a:gdLst/>
              <a:ahLst/>
              <a:cxnLst/>
              <a:rect l="l" t="t" r="r" b="b"/>
              <a:pathLst>
                <a:path w="5638" h="16545" extrusionOk="0">
                  <a:moveTo>
                    <a:pt x="0" y="1"/>
                  </a:moveTo>
                  <a:lnTo>
                    <a:pt x="0" y="16544"/>
                  </a:lnTo>
                  <a:lnTo>
                    <a:pt x="5637" y="2329"/>
                  </a:lnTo>
                  <a:lnTo>
                    <a:pt x="0" y="1"/>
                  </a:lnTo>
                  <a:close/>
                </a:path>
              </a:pathLst>
            </a:custGeom>
            <a:solidFill>
              <a:srgbClr val="474F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64"/>
            <p:cNvSpPr/>
            <p:nvPr/>
          </p:nvSpPr>
          <p:spPr>
            <a:xfrm>
              <a:off x="3814900" y="3321925"/>
              <a:ext cx="533075" cy="977325"/>
            </a:xfrm>
            <a:custGeom>
              <a:avLst/>
              <a:gdLst/>
              <a:ahLst/>
              <a:cxnLst/>
              <a:rect l="l" t="t" r="r" b="b"/>
              <a:pathLst>
                <a:path w="21323" h="39093" extrusionOk="0">
                  <a:moveTo>
                    <a:pt x="0" y="1"/>
                  </a:moveTo>
                  <a:lnTo>
                    <a:pt x="0" y="12255"/>
                  </a:lnTo>
                  <a:lnTo>
                    <a:pt x="3186" y="12255"/>
                  </a:lnTo>
                  <a:lnTo>
                    <a:pt x="0" y="20220"/>
                  </a:lnTo>
                  <a:lnTo>
                    <a:pt x="0" y="36764"/>
                  </a:lnTo>
                  <a:lnTo>
                    <a:pt x="5637" y="39092"/>
                  </a:lnTo>
                  <a:lnTo>
                    <a:pt x="213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7" name="Google Shape;2387;p64"/>
          <p:cNvGrpSpPr/>
          <p:nvPr/>
        </p:nvGrpSpPr>
        <p:grpSpPr>
          <a:xfrm>
            <a:off x="3195297" y="2187908"/>
            <a:ext cx="574527" cy="574596"/>
            <a:chOff x="1190625" y="238125"/>
            <a:chExt cx="5227725" cy="5228350"/>
          </a:xfrm>
        </p:grpSpPr>
        <p:sp>
          <p:nvSpPr>
            <p:cNvPr id="2388" name="Google Shape;2388;p64"/>
            <p:cNvSpPr/>
            <p:nvPr/>
          </p:nvSpPr>
          <p:spPr>
            <a:xfrm>
              <a:off x="1190625" y="3016175"/>
              <a:ext cx="5227725" cy="2143925"/>
            </a:xfrm>
            <a:custGeom>
              <a:avLst/>
              <a:gdLst/>
              <a:ahLst/>
              <a:cxnLst/>
              <a:rect l="l" t="t" r="r" b="b"/>
              <a:pathLst>
                <a:path w="209109" h="85757" extrusionOk="0">
                  <a:moveTo>
                    <a:pt x="0" y="1"/>
                  </a:moveTo>
                  <a:lnTo>
                    <a:pt x="0" y="85757"/>
                  </a:lnTo>
                  <a:lnTo>
                    <a:pt x="209109" y="85757"/>
                  </a:lnTo>
                  <a:lnTo>
                    <a:pt x="2091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64"/>
            <p:cNvSpPr/>
            <p:nvPr/>
          </p:nvSpPr>
          <p:spPr>
            <a:xfrm>
              <a:off x="3804475" y="3016175"/>
              <a:ext cx="2613875" cy="2143925"/>
            </a:xfrm>
            <a:custGeom>
              <a:avLst/>
              <a:gdLst/>
              <a:ahLst/>
              <a:cxnLst/>
              <a:rect l="l" t="t" r="r" b="b"/>
              <a:pathLst>
                <a:path w="104555" h="85757" extrusionOk="0">
                  <a:moveTo>
                    <a:pt x="0" y="1"/>
                  </a:moveTo>
                  <a:lnTo>
                    <a:pt x="0" y="85757"/>
                  </a:lnTo>
                  <a:lnTo>
                    <a:pt x="104555" y="85757"/>
                  </a:lnTo>
                  <a:lnTo>
                    <a:pt x="1045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64"/>
            <p:cNvSpPr/>
            <p:nvPr/>
          </p:nvSpPr>
          <p:spPr>
            <a:xfrm>
              <a:off x="4417200" y="1321400"/>
              <a:ext cx="1224850" cy="1541625"/>
            </a:xfrm>
            <a:custGeom>
              <a:avLst/>
              <a:gdLst/>
              <a:ahLst/>
              <a:cxnLst/>
              <a:rect l="l" t="t" r="r" b="b"/>
              <a:pathLst>
                <a:path w="48994" h="61665" extrusionOk="0">
                  <a:moveTo>
                    <a:pt x="0" y="1"/>
                  </a:moveTo>
                  <a:lnTo>
                    <a:pt x="0" y="32744"/>
                  </a:lnTo>
                  <a:lnTo>
                    <a:pt x="2819" y="37523"/>
                  </a:lnTo>
                  <a:lnTo>
                    <a:pt x="0" y="45611"/>
                  </a:lnTo>
                  <a:lnTo>
                    <a:pt x="0" y="61665"/>
                  </a:lnTo>
                  <a:lnTo>
                    <a:pt x="48993" y="61665"/>
                  </a:lnTo>
                  <a:lnTo>
                    <a:pt x="48993" y="29313"/>
                  </a:lnTo>
                  <a:lnTo>
                    <a:pt x="45317" y="24779"/>
                  </a:lnTo>
                  <a:lnTo>
                    <a:pt x="48993" y="16446"/>
                  </a:lnTo>
                  <a:lnTo>
                    <a:pt x="489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64"/>
            <p:cNvSpPr/>
            <p:nvPr/>
          </p:nvSpPr>
          <p:spPr>
            <a:xfrm>
              <a:off x="1966325" y="1321400"/>
              <a:ext cx="1225450" cy="1541625"/>
            </a:xfrm>
            <a:custGeom>
              <a:avLst/>
              <a:gdLst/>
              <a:ahLst/>
              <a:cxnLst/>
              <a:rect l="l" t="t" r="r" b="b"/>
              <a:pathLst>
                <a:path w="49018" h="61665" extrusionOk="0">
                  <a:moveTo>
                    <a:pt x="0" y="1"/>
                  </a:moveTo>
                  <a:lnTo>
                    <a:pt x="0" y="32744"/>
                  </a:lnTo>
                  <a:lnTo>
                    <a:pt x="2941" y="38136"/>
                  </a:lnTo>
                  <a:lnTo>
                    <a:pt x="0" y="45611"/>
                  </a:lnTo>
                  <a:lnTo>
                    <a:pt x="0" y="61665"/>
                  </a:lnTo>
                  <a:lnTo>
                    <a:pt x="49018" y="61665"/>
                  </a:lnTo>
                  <a:lnTo>
                    <a:pt x="49018" y="29313"/>
                  </a:lnTo>
                  <a:lnTo>
                    <a:pt x="45096" y="23799"/>
                  </a:lnTo>
                  <a:lnTo>
                    <a:pt x="49018" y="16446"/>
                  </a:lnTo>
                  <a:lnTo>
                    <a:pt x="490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64"/>
            <p:cNvSpPr/>
            <p:nvPr/>
          </p:nvSpPr>
          <p:spPr>
            <a:xfrm>
              <a:off x="1966325" y="1732525"/>
              <a:ext cx="1225450" cy="729175"/>
            </a:xfrm>
            <a:custGeom>
              <a:avLst/>
              <a:gdLst/>
              <a:ahLst/>
              <a:cxnLst/>
              <a:rect l="l" t="t" r="r" b="b"/>
              <a:pathLst>
                <a:path w="49018" h="29167" extrusionOk="0">
                  <a:moveTo>
                    <a:pt x="49018" y="1"/>
                  </a:moveTo>
                  <a:lnTo>
                    <a:pt x="0" y="16299"/>
                  </a:lnTo>
                  <a:lnTo>
                    <a:pt x="0" y="29166"/>
                  </a:lnTo>
                  <a:lnTo>
                    <a:pt x="49018" y="12868"/>
                  </a:lnTo>
                  <a:lnTo>
                    <a:pt x="490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64"/>
            <p:cNvSpPr/>
            <p:nvPr/>
          </p:nvSpPr>
          <p:spPr>
            <a:xfrm>
              <a:off x="4417200" y="1732525"/>
              <a:ext cx="1224850" cy="729175"/>
            </a:xfrm>
            <a:custGeom>
              <a:avLst/>
              <a:gdLst/>
              <a:ahLst/>
              <a:cxnLst/>
              <a:rect l="l" t="t" r="r" b="b"/>
              <a:pathLst>
                <a:path w="48994" h="29167" extrusionOk="0">
                  <a:moveTo>
                    <a:pt x="48993" y="1"/>
                  </a:moveTo>
                  <a:lnTo>
                    <a:pt x="0" y="16299"/>
                  </a:lnTo>
                  <a:lnTo>
                    <a:pt x="0" y="29166"/>
                  </a:lnTo>
                  <a:lnTo>
                    <a:pt x="48993" y="12868"/>
                  </a:lnTo>
                  <a:lnTo>
                    <a:pt x="489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64"/>
            <p:cNvSpPr/>
            <p:nvPr/>
          </p:nvSpPr>
          <p:spPr>
            <a:xfrm>
              <a:off x="3957650" y="238125"/>
              <a:ext cx="2143925" cy="1236475"/>
            </a:xfrm>
            <a:custGeom>
              <a:avLst/>
              <a:gdLst/>
              <a:ahLst/>
              <a:cxnLst/>
              <a:rect l="l" t="t" r="r" b="b"/>
              <a:pathLst>
                <a:path w="85757" h="49459" extrusionOk="0">
                  <a:moveTo>
                    <a:pt x="36764" y="0"/>
                  </a:moveTo>
                  <a:lnTo>
                    <a:pt x="28578" y="2892"/>
                  </a:lnTo>
                  <a:cubicBezTo>
                    <a:pt x="11495" y="8921"/>
                    <a:pt x="1" y="25171"/>
                    <a:pt x="1" y="43332"/>
                  </a:cubicBezTo>
                  <a:lnTo>
                    <a:pt x="1" y="49459"/>
                  </a:lnTo>
                  <a:lnTo>
                    <a:pt x="85757" y="49459"/>
                  </a:lnTo>
                  <a:lnTo>
                    <a:pt x="85757" y="43332"/>
                  </a:lnTo>
                  <a:cubicBezTo>
                    <a:pt x="85757" y="25171"/>
                    <a:pt x="74287" y="8921"/>
                    <a:pt x="57180" y="2892"/>
                  </a:cubicBezTo>
                  <a:lnTo>
                    <a:pt x="49018" y="0"/>
                  </a:lnTo>
                  <a:lnTo>
                    <a:pt x="49018" y="12696"/>
                  </a:lnTo>
                  <a:lnTo>
                    <a:pt x="36764" y="12696"/>
                  </a:lnTo>
                  <a:lnTo>
                    <a:pt x="367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64"/>
            <p:cNvSpPr/>
            <p:nvPr/>
          </p:nvSpPr>
          <p:spPr>
            <a:xfrm>
              <a:off x="1507400" y="238125"/>
              <a:ext cx="2143925" cy="1236475"/>
            </a:xfrm>
            <a:custGeom>
              <a:avLst/>
              <a:gdLst/>
              <a:ahLst/>
              <a:cxnLst/>
              <a:rect l="l" t="t" r="r" b="b"/>
              <a:pathLst>
                <a:path w="85757" h="49459" extrusionOk="0">
                  <a:moveTo>
                    <a:pt x="36739" y="0"/>
                  </a:moveTo>
                  <a:lnTo>
                    <a:pt x="28577" y="2892"/>
                  </a:lnTo>
                  <a:cubicBezTo>
                    <a:pt x="11470" y="8921"/>
                    <a:pt x="0" y="25171"/>
                    <a:pt x="0" y="43332"/>
                  </a:cubicBezTo>
                  <a:lnTo>
                    <a:pt x="0" y="49459"/>
                  </a:lnTo>
                  <a:lnTo>
                    <a:pt x="85756" y="49459"/>
                  </a:lnTo>
                  <a:lnTo>
                    <a:pt x="85756" y="43332"/>
                  </a:lnTo>
                  <a:cubicBezTo>
                    <a:pt x="85756" y="25171"/>
                    <a:pt x="74262" y="8921"/>
                    <a:pt x="57154" y="2892"/>
                  </a:cubicBezTo>
                  <a:lnTo>
                    <a:pt x="48993" y="0"/>
                  </a:lnTo>
                  <a:lnTo>
                    <a:pt x="48993" y="12696"/>
                  </a:lnTo>
                  <a:lnTo>
                    <a:pt x="36739" y="12696"/>
                  </a:lnTo>
                  <a:lnTo>
                    <a:pt x="36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64"/>
            <p:cNvSpPr/>
            <p:nvPr/>
          </p:nvSpPr>
          <p:spPr>
            <a:xfrm>
              <a:off x="4264025" y="2709825"/>
              <a:ext cx="1531200" cy="2756650"/>
            </a:xfrm>
            <a:custGeom>
              <a:avLst/>
              <a:gdLst/>
              <a:ahLst/>
              <a:cxnLst/>
              <a:rect l="l" t="t" r="r" b="b"/>
              <a:pathLst>
                <a:path w="61248" h="110266" extrusionOk="0">
                  <a:moveTo>
                    <a:pt x="0" y="0"/>
                  </a:moveTo>
                  <a:lnTo>
                    <a:pt x="0" y="110265"/>
                  </a:lnTo>
                  <a:lnTo>
                    <a:pt x="61247" y="110265"/>
                  </a:lnTo>
                  <a:lnTo>
                    <a:pt x="6124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64"/>
            <p:cNvSpPr/>
            <p:nvPr/>
          </p:nvSpPr>
          <p:spPr>
            <a:xfrm>
              <a:off x="1813125" y="2709825"/>
              <a:ext cx="1531825" cy="2756650"/>
            </a:xfrm>
            <a:custGeom>
              <a:avLst/>
              <a:gdLst/>
              <a:ahLst/>
              <a:cxnLst/>
              <a:rect l="l" t="t" r="r" b="b"/>
              <a:pathLst>
                <a:path w="61273" h="110266" extrusionOk="0">
                  <a:moveTo>
                    <a:pt x="1" y="0"/>
                  </a:moveTo>
                  <a:lnTo>
                    <a:pt x="1" y="110265"/>
                  </a:lnTo>
                  <a:lnTo>
                    <a:pt x="61273" y="110265"/>
                  </a:lnTo>
                  <a:lnTo>
                    <a:pt x="612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9" name="Google Shape;2409;p64"/>
          <p:cNvGrpSpPr/>
          <p:nvPr/>
        </p:nvGrpSpPr>
        <p:grpSpPr>
          <a:xfrm>
            <a:off x="7465085" y="2187908"/>
            <a:ext cx="573384" cy="537493"/>
            <a:chOff x="1191850" y="411500"/>
            <a:chExt cx="5217325" cy="4890750"/>
          </a:xfrm>
        </p:grpSpPr>
        <p:sp>
          <p:nvSpPr>
            <p:cNvPr id="2410" name="Google Shape;2410;p64"/>
            <p:cNvSpPr/>
            <p:nvPr/>
          </p:nvSpPr>
          <p:spPr>
            <a:xfrm>
              <a:off x="1191850" y="411500"/>
              <a:ext cx="1844300" cy="764100"/>
            </a:xfrm>
            <a:custGeom>
              <a:avLst/>
              <a:gdLst/>
              <a:ahLst/>
              <a:cxnLst/>
              <a:rect l="l" t="t" r="r" b="b"/>
              <a:pathLst>
                <a:path w="73772" h="30564" extrusionOk="0">
                  <a:moveTo>
                    <a:pt x="0" y="1"/>
                  </a:moveTo>
                  <a:lnTo>
                    <a:pt x="0" y="12231"/>
                  </a:lnTo>
                  <a:lnTo>
                    <a:pt x="12647" y="12231"/>
                  </a:lnTo>
                  <a:lnTo>
                    <a:pt x="12647" y="30563"/>
                  </a:lnTo>
                  <a:lnTo>
                    <a:pt x="61566" y="30563"/>
                  </a:lnTo>
                  <a:lnTo>
                    <a:pt x="61566" y="12231"/>
                  </a:lnTo>
                  <a:lnTo>
                    <a:pt x="73771" y="12231"/>
                  </a:lnTo>
                  <a:lnTo>
                    <a:pt x="737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64"/>
            <p:cNvSpPr/>
            <p:nvPr/>
          </p:nvSpPr>
          <p:spPr>
            <a:xfrm>
              <a:off x="1191850" y="4079250"/>
              <a:ext cx="5217325" cy="1223000"/>
            </a:xfrm>
            <a:custGeom>
              <a:avLst/>
              <a:gdLst/>
              <a:ahLst/>
              <a:cxnLst/>
              <a:rect l="l" t="t" r="r" b="b"/>
              <a:pathLst>
                <a:path w="208693" h="48920" extrusionOk="0">
                  <a:moveTo>
                    <a:pt x="104358" y="0"/>
                  </a:moveTo>
                  <a:lnTo>
                    <a:pt x="0" y="6128"/>
                  </a:lnTo>
                  <a:lnTo>
                    <a:pt x="0" y="48920"/>
                  </a:lnTo>
                  <a:lnTo>
                    <a:pt x="45782" y="48920"/>
                  </a:lnTo>
                  <a:lnTo>
                    <a:pt x="58012" y="36690"/>
                  </a:lnTo>
                  <a:lnTo>
                    <a:pt x="150680" y="36690"/>
                  </a:lnTo>
                  <a:lnTo>
                    <a:pt x="162910" y="48920"/>
                  </a:lnTo>
                  <a:lnTo>
                    <a:pt x="208692" y="48920"/>
                  </a:lnTo>
                  <a:lnTo>
                    <a:pt x="208692" y="6128"/>
                  </a:lnTo>
                  <a:lnTo>
                    <a:pt x="1043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64"/>
            <p:cNvSpPr/>
            <p:nvPr/>
          </p:nvSpPr>
          <p:spPr>
            <a:xfrm>
              <a:off x="3800800" y="4079250"/>
              <a:ext cx="2608375" cy="1223000"/>
            </a:xfrm>
            <a:custGeom>
              <a:avLst/>
              <a:gdLst/>
              <a:ahLst/>
              <a:cxnLst/>
              <a:rect l="l" t="t" r="r" b="b"/>
              <a:pathLst>
                <a:path w="104335" h="48920" extrusionOk="0">
                  <a:moveTo>
                    <a:pt x="0" y="0"/>
                  </a:moveTo>
                  <a:lnTo>
                    <a:pt x="0" y="36690"/>
                  </a:lnTo>
                  <a:lnTo>
                    <a:pt x="46322" y="36690"/>
                  </a:lnTo>
                  <a:lnTo>
                    <a:pt x="58552" y="48920"/>
                  </a:lnTo>
                  <a:lnTo>
                    <a:pt x="104334" y="48920"/>
                  </a:lnTo>
                  <a:lnTo>
                    <a:pt x="104334" y="6128"/>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64"/>
            <p:cNvSpPr/>
            <p:nvPr/>
          </p:nvSpPr>
          <p:spPr>
            <a:xfrm>
              <a:off x="1191850" y="1023000"/>
              <a:ext cx="5217325" cy="3209450"/>
            </a:xfrm>
            <a:custGeom>
              <a:avLst/>
              <a:gdLst/>
              <a:ahLst/>
              <a:cxnLst/>
              <a:rect l="l" t="t" r="r" b="b"/>
              <a:pathLst>
                <a:path w="208693" h="128378" extrusionOk="0">
                  <a:moveTo>
                    <a:pt x="0" y="1"/>
                  </a:moveTo>
                  <a:lnTo>
                    <a:pt x="0" y="128378"/>
                  </a:lnTo>
                  <a:lnTo>
                    <a:pt x="208692" y="128378"/>
                  </a:lnTo>
                  <a:lnTo>
                    <a:pt x="2086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64"/>
            <p:cNvSpPr/>
            <p:nvPr/>
          </p:nvSpPr>
          <p:spPr>
            <a:xfrm>
              <a:off x="3800800" y="1023000"/>
              <a:ext cx="2608375" cy="3209450"/>
            </a:xfrm>
            <a:custGeom>
              <a:avLst/>
              <a:gdLst/>
              <a:ahLst/>
              <a:cxnLst/>
              <a:rect l="l" t="t" r="r" b="b"/>
              <a:pathLst>
                <a:path w="104335" h="128378" extrusionOk="0">
                  <a:moveTo>
                    <a:pt x="0" y="1"/>
                  </a:moveTo>
                  <a:lnTo>
                    <a:pt x="0" y="128378"/>
                  </a:lnTo>
                  <a:lnTo>
                    <a:pt x="104334" y="128378"/>
                  </a:lnTo>
                  <a:lnTo>
                    <a:pt x="1043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64"/>
            <p:cNvSpPr/>
            <p:nvPr/>
          </p:nvSpPr>
          <p:spPr>
            <a:xfrm>
              <a:off x="2731000" y="1633875"/>
              <a:ext cx="2139625" cy="2139650"/>
            </a:xfrm>
            <a:custGeom>
              <a:avLst/>
              <a:gdLst/>
              <a:ahLst/>
              <a:cxnLst/>
              <a:rect l="l" t="t" r="r" b="b"/>
              <a:pathLst>
                <a:path w="85585" h="85586" extrusionOk="0">
                  <a:moveTo>
                    <a:pt x="42792" y="1"/>
                  </a:moveTo>
                  <a:cubicBezTo>
                    <a:pt x="19190" y="1"/>
                    <a:pt x="0" y="19216"/>
                    <a:pt x="0" y="42793"/>
                  </a:cubicBezTo>
                  <a:cubicBezTo>
                    <a:pt x="0" y="66395"/>
                    <a:pt x="19190" y="85586"/>
                    <a:pt x="42792" y="85586"/>
                  </a:cubicBezTo>
                  <a:cubicBezTo>
                    <a:pt x="66370" y="85586"/>
                    <a:pt x="85585" y="66395"/>
                    <a:pt x="85585" y="42793"/>
                  </a:cubicBezTo>
                  <a:cubicBezTo>
                    <a:pt x="85585" y="19216"/>
                    <a:pt x="66370" y="1"/>
                    <a:pt x="427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64"/>
            <p:cNvSpPr/>
            <p:nvPr/>
          </p:nvSpPr>
          <p:spPr>
            <a:xfrm>
              <a:off x="3800800" y="1633875"/>
              <a:ext cx="1069825" cy="2139650"/>
            </a:xfrm>
            <a:custGeom>
              <a:avLst/>
              <a:gdLst/>
              <a:ahLst/>
              <a:cxnLst/>
              <a:rect l="l" t="t" r="r" b="b"/>
              <a:pathLst>
                <a:path w="42793" h="85586" extrusionOk="0">
                  <a:moveTo>
                    <a:pt x="0" y="1"/>
                  </a:moveTo>
                  <a:lnTo>
                    <a:pt x="0" y="85586"/>
                  </a:lnTo>
                  <a:cubicBezTo>
                    <a:pt x="23578" y="85586"/>
                    <a:pt x="42793" y="66395"/>
                    <a:pt x="42793" y="42793"/>
                  </a:cubicBezTo>
                  <a:cubicBezTo>
                    <a:pt x="42793" y="19216"/>
                    <a:pt x="23578"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64"/>
            <p:cNvSpPr/>
            <p:nvPr/>
          </p:nvSpPr>
          <p:spPr>
            <a:xfrm>
              <a:off x="3436850" y="2196375"/>
              <a:ext cx="727325" cy="1014675"/>
            </a:xfrm>
            <a:custGeom>
              <a:avLst/>
              <a:gdLst/>
              <a:ahLst/>
              <a:cxnLst/>
              <a:rect l="l" t="t" r="r" b="b"/>
              <a:pathLst>
                <a:path w="29093" h="40587" extrusionOk="0">
                  <a:moveTo>
                    <a:pt x="8799" y="0"/>
                  </a:moveTo>
                  <a:lnTo>
                    <a:pt x="0" y="26420"/>
                  </a:lnTo>
                  <a:lnTo>
                    <a:pt x="12230" y="26420"/>
                  </a:lnTo>
                  <a:lnTo>
                    <a:pt x="8799" y="36690"/>
                  </a:lnTo>
                  <a:lnTo>
                    <a:pt x="20293" y="40587"/>
                  </a:lnTo>
                  <a:lnTo>
                    <a:pt x="29092" y="14191"/>
                  </a:lnTo>
                  <a:lnTo>
                    <a:pt x="16862" y="14191"/>
                  </a:lnTo>
                  <a:lnTo>
                    <a:pt x="20293" y="3921"/>
                  </a:lnTo>
                  <a:lnTo>
                    <a:pt x="87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64"/>
            <p:cNvSpPr/>
            <p:nvPr/>
          </p:nvSpPr>
          <p:spPr>
            <a:xfrm>
              <a:off x="3800800" y="2245375"/>
              <a:ext cx="363375" cy="965675"/>
            </a:xfrm>
            <a:custGeom>
              <a:avLst/>
              <a:gdLst/>
              <a:ahLst/>
              <a:cxnLst/>
              <a:rect l="l" t="t" r="r" b="b"/>
              <a:pathLst>
                <a:path w="14535" h="38627" extrusionOk="0">
                  <a:moveTo>
                    <a:pt x="0" y="1"/>
                  </a:moveTo>
                  <a:lnTo>
                    <a:pt x="0" y="36690"/>
                  </a:lnTo>
                  <a:lnTo>
                    <a:pt x="5735" y="38627"/>
                  </a:lnTo>
                  <a:lnTo>
                    <a:pt x="14534" y="12231"/>
                  </a:lnTo>
                  <a:lnTo>
                    <a:pt x="2304" y="12231"/>
                  </a:lnTo>
                  <a:lnTo>
                    <a:pt x="5735" y="1961"/>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0" name="Google Shape;2430;p64"/>
          <p:cNvGrpSpPr/>
          <p:nvPr/>
        </p:nvGrpSpPr>
        <p:grpSpPr>
          <a:xfrm>
            <a:off x="5347227" y="2187908"/>
            <a:ext cx="574596" cy="555542"/>
            <a:chOff x="1190625" y="319600"/>
            <a:chExt cx="5228350" cy="5054975"/>
          </a:xfrm>
        </p:grpSpPr>
        <p:sp>
          <p:nvSpPr>
            <p:cNvPr id="2431" name="Google Shape;2431;p64"/>
            <p:cNvSpPr/>
            <p:nvPr/>
          </p:nvSpPr>
          <p:spPr>
            <a:xfrm>
              <a:off x="2120100" y="319600"/>
              <a:ext cx="306400" cy="765925"/>
            </a:xfrm>
            <a:custGeom>
              <a:avLst/>
              <a:gdLst/>
              <a:ahLst/>
              <a:cxnLst/>
              <a:rect l="l" t="t" r="r" b="b"/>
              <a:pathLst>
                <a:path w="12256" h="30637" extrusionOk="0">
                  <a:moveTo>
                    <a:pt x="1" y="1"/>
                  </a:moveTo>
                  <a:lnTo>
                    <a:pt x="1" y="30637"/>
                  </a:lnTo>
                  <a:lnTo>
                    <a:pt x="12255" y="30637"/>
                  </a:lnTo>
                  <a:lnTo>
                    <a:pt x="122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64"/>
            <p:cNvSpPr/>
            <p:nvPr/>
          </p:nvSpPr>
          <p:spPr>
            <a:xfrm>
              <a:off x="1507400" y="319600"/>
              <a:ext cx="306375" cy="765925"/>
            </a:xfrm>
            <a:custGeom>
              <a:avLst/>
              <a:gdLst/>
              <a:ahLst/>
              <a:cxnLst/>
              <a:rect l="l" t="t" r="r" b="b"/>
              <a:pathLst>
                <a:path w="12255" h="30637" extrusionOk="0">
                  <a:moveTo>
                    <a:pt x="0" y="1"/>
                  </a:moveTo>
                  <a:lnTo>
                    <a:pt x="0" y="30637"/>
                  </a:lnTo>
                  <a:lnTo>
                    <a:pt x="12254" y="30637"/>
                  </a:lnTo>
                  <a:lnTo>
                    <a:pt x="122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64"/>
            <p:cNvSpPr/>
            <p:nvPr/>
          </p:nvSpPr>
          <p:spPr>
            <a:xfrm>
              <a:off x="1813750" y="932325"/>
              <a:ext cx="3982700" cy="3369975"/>
            </a:xfrm>
            <a:custGeom>
              <a:avLst/>
              <a:gdLst/>
              <a:ahLst/>
              <a:cxnLst/>
              <a:rect l="l" t="t" r="r" b="b"/>
              <a:pathLst>
                <a:path w="159308" h="134799" extrusionOk="0">
                  <a:moveTo>
                    <a:pt x="79654" y="36764"/>
                  </a:moveTo>
                  <a:cubicBezTo>
                    <a:pt x="96565" y="36764"/>
                    <a:pt x="110290" y="50489"/>
                    <a:pt x="110290" y="67400"/>
                  </a:cubicBezTo>
                  <a:cubicBezTo>
                    <a:pt x="110290" y="84311"/>
                    <a:pt x="96565" y="98036"/>
                    <a:pt x="79654" y="98036"/>
                  </a:cubicBezTo>
                  <a:cubicBezTo>
                    <a:pt x="62743" y="98036"/>
                    <a:pt x="49018" y="84311"/>
                    <a:pt x="49018" y="67400"/>
                  </a:cubicBezTo>
                  <a:cubicBezTo>
                    <a:pt x="49018" y="50489"/>
                    <a:pt x="62743" y="36764"/>
                    <a:pt x="79654" y="36764"/>
                  </a:cubicBezTo>
                  <a:close/>
                  <a:moveTo>
                    <a:pt x="98036" y="0"/>
                  </a:moveTo>
                  <a:cubicBezTo>
                    <a:pt x="91663" y="0"/>
                    <a:pt x="85536" y="981"/>
                    <a:pt x="79654" y="2696"/>
                  </a:cubicBezTo>
                  <a:cubicBezTo>
                    <a:pt x="54778" y="10539"/>
                    <a:pt x="36764" y="33823"/>
                    <a:pt x="36764" y="61272"/>
                  </a:cubicBezTo>
                  <a:lnTo>
                    <a:pt x="36764" y="67400"/>
                  </a:lnTo>
                  <a:cubicBezTo>
                    <a:pt x="36764" y="91051"/>
                    <a:pt x="56003" y="110290"/>
                    <a:pt x="79654" y="110290"/>
                  </a:cubicBezTo>
                  <a:cubicBezTo>
                    <a:pt x="86026" y="110290"/>
                    <a:pt x="92031" y="108819"/>
                    <a:pt x="97423" y="106246"/>
                  </a:cubicBezTo>
                  <a:lnTo>
                    <a:pt x="97423" y="106246"/>
                  </a:lnTo>
                  <a:cubicBezTo>
                    <a:pt x="92521" y="111638"/>
                    <a:pt x="86516" y="116049"/>
                    <a:pt x="79654" y="118868"/>
                  </a:cubicBezTo>
                  <a:cubicBezTo>
                    <a:pt x="74017" y="121196"/>
                    <a:pt x="67767" y="122544"/>
                    <a:pt x="61272" y="122544"/>
                  </a:cubicBezTo>
                  <a:cubicBezTo>
                    <a:pt x="34190" y="122544"/>
                    <a:pt x="12255" y="100609"/>
                    <a:pt x="12255" y="73527"/>
                  </a:cubicBezTo>
                  <a:lnTo>
                    <a:pt x="12255" y="67400"/>
                  </a:lnTo>
                  <a:lnTo>
                    <a:pt x="0" y="67400"/>
                  </a:lnTo>
                  <a:lnTo>
                    <a:pt x="0" y="73527"/>
                  </a:lnTo>
                  <a:cubicBezTo>
                    <a:pt x="0" y="107349"/>
                    <a:pt x="27450" y="134799"/>
                    <a:pt x="61272" y="134799"/>
                  </a:cubicBezTo>
                  <a:cubicBezTo>
                    <a:pt x="67645" y="134799"/>
                    <a:pt x="73772" y="133818"/>
                    <a:pt x="79654" y="132103"/>
                  </a:cubicBezTo>
                  <a:cubicBezTo>
                    <a:pt x="104530" y="124260"/>
                    <a:pt x="122544" y="100977"/>
                    <a:pt x="122544" y="73527"/>
                  </a:cubicBezTo>
                  <a:lnTo>
                    <a:pt x="122544" y="67400"/>
                  </a:lnTo>
                  <a:cubicBezTo>
                    <a:pt x="122544" y="43749"/>
                    <a:pt x="103305" y="24509"/>
                    <a:pt x="79654" y="24509"/>
                  </a:cubicBezTo>
                  <a:cubicBezTo>
                    <a:pt x="73282" y="24509"/>
                    <a:pt x="67277" y="25980"/>
                    <a:pt x="61885" y="28553"/>
                  </a:cubicBezTo>
                  <a:cubicBezTo>
                    <a:pt x="66787" y="23161"/>
                    <a:pt x="72791" y="18750"/>
                    <a:pt x="79654" y="15931"/>
                  </a:cubicBezTo>
                  <a:cubicBezTo>
                    <a:pt x="85291" y="13603"/>
                    <a:pt x="91541" y="12255"/>
                    <a:pt x="98036" y="12255"/>
                  </a:cubicBezTo>
                  <a:cubicBezTo>
                    <a:pt x="125118" y="12255"/>
                    <a:pt x="147053" y="34190"/>
                    <a:pt x="147053" y="61272"/>
                  </a:cubicBezTo>
                  <a:lnTo>
                    <a:pt x="147053" y="85781"/>
                  </a:lnTo>
                  <a:lnTo>
                    <a:pt x="159307" y="85781"/>
                  </a:lnTo>
                  <a:lnTo>
                    <a:pt x="159307" y="61272"/>
                  </a:lnTo>
                  <a:cubicBezTo>
                    <a:pt x="159307" y="27450"/>
                    <a:pt x="131858" y="0"/>
                    <a:pt x="980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64"/>
            <p:cNvSpPr/>
            <p:nvPr/>
          </p:nvSpPr>
          <p:spPr>
            <a:xfrm>
              <a:off x="1190625" y="932325"/>
              <a:ext cx="1542225" cy="1838175"/>
            </a:xfrm>
            <a:custGeom>
              <a:avLst/>
              <a:gdLst/>
              <a:ahLst/>
              <a:cxnLst/>
              <a:rect l="l" t="t" r="r" b="b"/>
              <a:pathLst>
                <a:path w="61689" h="73527" extrusionOk="0">
                  <a:moveTo>
                    <a:pt x="0" y="0"/>
                  </a:moveTo>
                  <a:lnTo>
                    <a:pt x="0" y="26151"/>
                  </a:lnTo>
                  <a:lnTo>
                    <a:pt x="12671" y="47596"/>
                  </a:lnTo>
                  <a:lnTo>
                    <a:pt x="12671" y="73527"/>
                  </a:lnTo>
                  <a:lnTo>
                    <a:pt x="49434" y="73527"/>
                  </a:lnTo>
                  <a:lnTo>
                    <a:pt x="49434" y="47596"/>
                  </a:lnTo>
                  <a:lnTo>
                    <a:pt x="61689" y="26151"/>
                  </a:lnTo>
                  <a:lnTo>
                    <a:pt x="6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64"/>
            <p:cNvSpPr/>
            <p:nvPr/>
          </p:nvSpPr>
          <p:spPr>
            <a:xfrm>
              <a:off x="3805075" y="1545050"/>
              <a:ext cx="1072300" cy="2689850"/>
            </a:xfrm>
            <a:custGeom>
              <a:avLst/>
              <a:gdLst/>
              <a:ahLst/>
              <a:cxnLst/>
              <a:rect l="l" t="t" r="r" b="b"/>
              <a:pathLst>
                <a:path w="42892" h="107594" extrusionOk="0">
                  <a:moveTo>
                    <a:pt x="1" y="0"/>
                  </a:moveTo>
                  <a:lnTo>
                    <a:pt x="1" y="12255"/>
                  </a:lnTo>
                  <a:cubicBezTo>
                    <a:pt x="16912" y="12255"/>
                    <a:pt x="30637" y="25980"/>
                    <a:pt x="30637" y="42891"/>
                  </a:cubicBezTo>
                  <a:cubicBezTo>
                    <a:pt x="30637" y="59802"/>
                    <a:pt x="16912" y="73527"/>
                    <a:pt x="1" y="73527"/>
                  </a:cubicBezTo>
                  <a:lnTo>
                    <a:pt x="1" y="85781"/>
                  </a:lnTo>
                  <a:cubicBezTo>
                    <a:pt x="6373" y="85781"/>
                    <a:pt x="12378" y="84310"/>
                    <a:pt x="17770" y="81737"/>
                  </a:cubicBezTo>
                  <a:lnTo>
                    <a:pt x="17770" y="81737"/>
                  </a:lnTo>
                  <a:cubicBezTo>
                    <a:pt x="12868" y="87129"/>
                    <a:pt x="6863" y="91540"/>
                    <a:pt x="1" y="94359"/>
                  </a:cubicBezTo>
                  <a:lnTo>
                    <a:pt x="1" y="107594"/>
                  </a:lnTo>
                  <a:cubicBezTo>
                    <a:pt x="24877" y="99751"/>
                    <a:pt x="42891" y="76468"/>
                    <a:pt x="42891" y="49018"/>
                  </a:cubicBezTo>
                  <a:lnTo>
                    <a:pt x="42891" y="42891"/>
                  </a:lnTo>
                  <a:cubicBezTo>
                    <a:pt x="42891" y="19240"/>
                    <a:pt x="23652"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64"/>
            <p:cNvSpPr/>
            <p:nvPr/>
          </p:nvSpPr>
          <p:spPr>
            <a:xfrm>
              <a:off x="3805075" y="932325"/>
              <a:ext cx="1991375" cy="2144550"/>
            </a:xfrm>
            <a:custGeom>
              <a:avLst/>
              <a:gdLst/>
              <a:ahLst/>
              <a:cxnLst/>
              <a:rect l="l" t="t" r="r" b="b"/>
              <a:pathLst>
                <a:path w="79655" h="85782" extrusionOk="0">
                  <a:moveTo>
                    <a:pt x="18383" y="0"/>
                  </a:moveTo>
                  <a:cubicBezTo>
                    <a:pt x="12010" y="0"/>
                    <a:pt x="5883" y="981"/>
                    <a:pt x="1" y="2696"/>
                  </a:cubicBezTo>
                  <a:lnTo>
                    <a:pt x="1" y="15931"/>
                  </a:lnTo>
                  <a:cubicBezTo>
                    <a:pt x="5638" y="13603"/>
                    <a:pt x="11888" y="12255"/>
                    <a:pt x="18383" y="12255"/>
                  </a:cubicBezTo>
                  <a:cubicBezTo>
                    <a:pt x="45465" y="12255"/>
                    <a:pt x="67400" y="34190"/>
                    <a:pt x="67400" y="61272"/>
                  </a:cubicBezTo>
                  <a:lnTo>
                    <a:pt x="67400" y="85781"/>
                  </a:lnTo>
                  <a:lnTo>
                    <a:pt x="79654" y="85781"/>
                  </a:lnTo>
                  <a:lnTo>
                    <a:pt x="79654" y="61272"/>
                  </a:lnTo>
                  <a:cubicBezTo>
                    <a:pt x="79654" y="27450"/>
                    <a:pt x="52205" y="0"/>
                    <a:pt x="18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64"/>
            <p:cNvSpPr/>
            <p:nvPr/>
          </p:nvSpPr>
          <p:spPr>
            <a:xfrm>
              <a:off x="5796425" y="4608650"/>
              <a:ext cx="306375" cy="765925"/>
            </a:xfrm>
            <a:custGeom>
              <a:avLst/>
              <a:gdLst/>
              <a:ahLst/>
              <a:cxnLst/>
              <a:rect l="l" t="t" r="r" b="b"/>
              <a:pathLst>
                <a:path w="12255" h="30637" extrusionOk="0">
                  <a:moveTo>
                    <a:pt x="0" y="0"/>
                  </a:moveTo>
                  <a:lnTo>
                    <a:pt x="0" y="30636"/>
                  </a:lnTo>
                  <a:lnTo>
                    <a:pt x="12255" y="30636"/>
                  </a:lnTo>
                  <a:lnTo>
                    <a:pt x="122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64"/>
            <p:cNvSpPr/>
            <p:nvPr/>
          </p:nvSpPr>
          <p:spPr>
            <a:xfrm>
              <a:off x="5183700" y="4608650"/>
              <a:ext cx="306400" cy="765925"/>
            </a:xfrm>
            <a:custGeom>
              <a:avLst/>
              <a:gdLst/>
              <a:ahLst/>
              <a:cxnLst/>
              <a:rect l="l" t="t" r="r" b="b"/>
              <a:pathLst>
                <a:path w="12256" h="30637" extrusionOk="0">
                  <a:moveTo>
                    <a:pt x="1" y="0"/>
                  </a:moveTo>
                  <a:lnTo>
                    <a:pt x="1" y="30636"/>
                  </a:lnTo>
                  <a:lnTo>
                    <a:pt x="12255" y="30636"/>
                  </a:lnTo>
                  <a:lnTo>
                    <a:pt x="122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64"/>
            <p:cNvSpPr/>
            <p:nvPr/>
          </p:nvSpPr>
          <p:spPr>
            <a:xfrm>
              <a:off x="4877350" y="2923650"/>
              <a:ext cx="1541625" cy="1838200"/>
            </a:xfrm>
            <a:custGeom>
              <a:avLst/>
              <a:gdLst/>
              <a:ahLst/>
              <a:cxnLst/>
              <a:rect l="l" t="t" r="r" b="b"/>
              <a:pathLst>
                <a:path w="61665" h="73528" extrusionOk="0">
                  <a:moveTo>
                    <a:pt x="12255" y="1"/>
                  </a:moveTo>
                  <a:lnTo>
                    <a:pt x="12255" y="25956"/>
                  </a:lnTo>
                  <a:lnTo>
                    <a:pt x="0" y="47401"/>
                  </a:lnTo>
                  <a:lnTo>
                    <a:pt x="0" y="73527"/>
                  </a:lnTo>
                  <a:lnTo>
                    <a:pt x="61664" y="73527"/>
                  </a:lnTo>
                  <a:lnTo>
                    <a:pt x="61664" y="47401"/>
                  </a:lnTo>
                  <a:lnTo>
                    <a:pt x="49018" y="25956"/>
                  </a:lnTo>
                  <a:lnTo>
                    <a:pt x="490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2361;p64">
            <a:extLst>
              <a:ext uri="{FF2B5EF4-FFF2-40B4-BE49-F238E27FC236}">
                <a16:creationId xmlns:a16="http://schemas.microsoft.com/office/drawing/2014/main" id="{29E80945-17BD-062D-C6AC-C60D3AA7621E}"/>
              </a:ext>
            </a:extLst>
          </p:cNvPr>
          <p:cNvSpPr txBox="1">
            <a:spLocks/>
          </p:cNvSpPr>
          <p:nvPr/>
        </p:nvSpPr>
        <p:spPr>
          <a:xfrm>
            <a:off x="2790900" y="3507233"/>
            <a:ext cx="1383318" cy="10213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lt1"/>
              </a:buClr>
              <a:buSzPts val="1600"/>
              <a:buFont typeface="Asap"/>
              <a:buNone/>
              <a:defRPr sz="2200">
                <a:solidFill>
                  <a:schemeClr val="lt1"/>
                </a:solidFill>
                <a:latin typeface="Asap"/>
                <a:ea typeface="Asap"/>
                <a:cs typeface="Asap"/>
                <a:sym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sym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sym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sym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sym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sym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sym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sym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sym typeface="Asap"/>
              </a:defRPr>
            </a:lvl9pPr>
          </a:lstStyle>
          <a:p>
            <a:r>
              <a:rPr lang="en-US" dirty="0" err="1"/>
              <a:t>Tác</a:t>
            </a:r>
            <a:r>
              <a:rPr lang="en-US" dirty="0"/>
              <a:t> </a:t>
            </a:r>
            <a:r>
              <a:rPr lang="en-US" dirty="0" err="1"/>
              <a:t>dụng</a:t>
            </a:r>
            <a:r>
              <a:rPr lang="en-US" dirty="0"/>
              <a:t> </a:t>
            </a:r>
            <a:r>
              <a:rPr lang="en-US" dirty="0" err="1"/>
              <a:t>phát</a:t>
            </a:r>
            <a:r>
              <a:rPr lang="en-US" dirty="0"/>
              <a:t> </a:t>
            </a:r>
            <a:r>
              <a:rPr lang="en-US" dirty="0" err="1"/>
              <a:t>sáng</a:t>
            </a:r>
            <a:r>
              <a:rPr lang="en-US" dirty="0"/>
              <a:t>.</a:t>
            </a:r>
            <a:endParaRPr lang="vi-VN" dirty="0"/>
          </a:p>
        </p:txBody>
      </p:sp>
      <p:sp>
        <p:nvSpPr>
          <p:cNvPr id="18" name="Google Shape;2361;p64">
            <a:extLst>
              <a:ext uri="{FF2B5EF4-FFF2-40B4-BE49-F238E27FC236}">
                <a16:creationId xmlns:a16="http://schemas.microsoft.com/office/drawing/2014/main" id="{C9177E81-7087-80F1-4E32-D2C331FDA421}"/>
              </a:ext>
            </a:extLst>
          </p:cNvPr>
          <p:cNvSpPr txBox="1">
            <a:spLocks/>
          </p:cNvSpPr>
          <p:nvPr/>
        </p:nvSpPr>
        <p:spPr>
          <a:xfrm>
            <a:off x="4850915" y="3507233"/>
            <a:ext cx="1567220" cy="10213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lt1"/>
              </a:buClr>
              <a:buSzPts val="1600"/>
              <a:buFont typeface="Asap"/>
              <a:buNone/>
              <a:defRPr sz="2200">
                <a:solidFill>
                  <a:schemeClr val="lt1"/>
                </a:solidFill>
                <a:latin typeface="Asap"/>
                <a:ea typeface="Asap"/>
                <a:cs typeface="Asap"/>
                <a:sym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sym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sym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sym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sym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sym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sym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sym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sym typeface="Asap"/>
              </a:defRPr>
            </a:lvl9pPr>
          </a:lstStyle>
          <a:p>
            <a:r>
              <a:rPr lang="en-US" dirty="0" err="1"/>
              <a:t>Tác</a:t>
            </a:r>
            <a:r>
              <a:rPr lang="en-US" dirty="0"/>
              <a:t> </a:t>
            </a:r>
            <a:r>
              <a:rPr lang="en-US" dirty="0" err="1"/>
              <a:t>dụng</a:t>
            </a:r>
            <a:r>
              <a:rPr lang="en-US" dirty="0"/>
              <a:t> </a:t>
            </a:r>
            <a:r>
              <a:rPr lang="en-US" dirty="0" err="1"/>
              <a:t>nhiệt</a:t>
            </a:r>
            <a:r>
              <a:rPr lang="en-US" dirty="0"/>
              <a:t> </a:t>
            </a:r>
            <a:r>
              <a:rPr lang="en-US" dirty="0" err="1"/>
              <a:t>và</a:t>
            </a:r>
            <a:r>
              <a:rPr lang="en-US" dirty="0"/>
              <a:t> </a:t>
            </a:r>
            <a:r>
              <a:rPr lang="en-US" dirty="0" err="1"/>
              <a:t>phát</a:t>
            </a:r>
            <a:r>
              <a:rPr lang="en-US" dirty="0"/>
              <a:t> </a:t>
            </a:r>
            <a:r>
              <a:rPr lang="en-US" err="1"/>
              <a:t>sáng</a:t>
            </a:r>
            <a:r>
              <a:rPr lang="en-US"/>
              <a:t>.</a:t>
            </a:r>
            <a:endParaRPr lang="vi-VN" dirty="0"/>
          </a:p>
        </p:txBody>
      </p:sp>
      <p:sp>
        <p:nvSpPr>
          <p:cNvPr id="19" name="Google Shape;2361;p64">
            <a:extLst>
              <a:ext uri="{FF2B5EF4-FFF2-40B4-BE49-F238E27FC236}">
                <a16:creationId xmlns:a16="http://schemas.microsoft.com/office/drawing/2014/main" id="{730FB739-E686-7678-F0E3-60A2535BDF6B}"/>
              </a:ext>
            </a:extLst>
          </p:cNvPr>
          <p:cNvSpPr txBox="1">
            <a:spLocks/>
          </p:cNvSpPr>
          <p:nvPr/>
        </p:nvSpPr>
        <p:spPr>
          <a:xfrm>
            <a:off x="6890660" y="3507233"/>
            <a:ext cx="1383318" cy="10213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lt1"/>
              </a:buClr>
              <a:buSzPts val="1600"/>
              <a:buFont typeface="Asap"/>
              <a:buNone/>
              <a:defRPr sz="2200">
                <a:solidFill>
                  <a:schemeClr val="lt1"/>
                </a:solidFill>
                <a:latin typeface="Asap"/>
                <a:ea typeface="Asap"/>
                <a:cs typeface="Asap"/>
                <a:sym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sym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sym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sym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sym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sym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sym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sym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sym typeface="Asap"/>
              </a:defRPr>
            </a:lvl9pPr>
          </a:lstStyle>
          <a:p>
            <a:r>
              <a:rPr lang="en-US" dirty="0" err="1"/>
              <a:t>Một</a:t>
            </a:r>
            <a:r>
              <a:rPr lang="en-US" dirty="0"/>
              <a:t> </a:t>
            </a:r>
            <a:r>
              <a:rPr lang="en-US" dirty="0" err="1"/>
              <a:t>tác</a:t>
            </a:r>
            <a:r>
              <a:rPr lang="en-US" dirty="0"/>
              <a:t> </a:t>
            </a:r>
            <a:r>
              <a:rPr lang="en-US" dirty="0" err="1"/>
              <a:t>dụng</a:t>
            </a:r>
            <a:r>
              <a:rPr lang="en-US" dirty="0"/>
              <a:t> </a:t>
            </a:r>
            <a:r>
              <a:rPr lang="en-US" err="1"/>
              <a:t>khác</a:t>
            </a:r>
            <a:r>
              <a:rPr lang="en-US"/>
              <a:t>.</a:t>
            </a:r>
            <a:endParaRPr lang="vi-VN" dirty="0"/>
          </a:p>
        </p:txBody>
      </p:sp>
      <p:sp>
        <p:nvSpPr>
          <p:cNvPr id="2" name="Rectangle: Rounded Corners 1">
            <a:extLst>
              <a:ext uri="{FF2B5EF4-FFF2-40B4-BE49-F238E27FC236}">
                <a16:creationId xmlns:a16="http://schemas.microsoft.com/office/drawing/2014/main" id="{84F8F6BB-81C6-5CDE-31AF-F46478B3F5C1}"/>
              </a:ext>
            </a:extLst>
          </p:cNvPr>
          <p:cNvSpPr/>
          <p:nvPr/>
        </p:nvSpPr>
        <p:spPr>
          <a:xfrm>
            <a:off x="559875" y="1975362"/>
            <a:ext cx="1838236" cy="2553199"/>
          </a:xfrm>
          <a:prstGeom prst="roundRect">
            <a:avLst/>
          </a:prstGeom>
          <a:noFill/>
          <a:ln w="38100">
            <a:solidFill>
              <a:srgbClr val="FDE4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59517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57"/>
        <p:cNvGrpSpPr/>
        <p:nvPr/>
      </p:nvGrpSpPr>
      <p:grpSpPr>
        <a:xfrm>
          <a:off x="0" y="0"/>
          <a:ext cx="0" cy="0"/>
          <a:chOff x="0" y="0"/>
          <a:chExt cx="0" cy="0"/>
        </a:xfrm>
      </p:grpSpPr>
      <p:sp>
        <p:nvSpPr>
          <p:cNvPr id="3" name="Google Shape;2159;p62">
            <a:extLst>
              <a:ext uri="{FF2B5EF4-FFF2-40B4-BE49-F238E27FC236}">
                <a16:creationId xmlns:a16="http://schemas.microsoft.com/office/drawing/2014/main" id="{C9FFAF52-D1DB-82AD-C76D-9F4C810BB7BC}"/>
              </a:ext>
            </a:extLst>
          </p:cNvPr>
          <p:cNvSpPr/>
          <p:nvPr/>
        </p:nvSpPr>
        <p:spPr>
          <a:xfrm>
            <a:off x="1313248" y="3782399"/>
            <a:ext cx="1580000" cy="494116"/>
          </a:xfrm>
          <a:custGeom>
            <a:avLst/>
            <a:gdLst/>
            <a:ahLst/>
            <a:cxnLst/>
            <a:rect l="l" t="t" r="r" b="b"/>
            <a:pathLst>
              <a:path w="59233" h="18156" extrusionOk="0">
                <a:moveTo>
                  <a:pt x="1" y="1"/>
                </a:moveTo>
                <a:lnTo>
                  <a:pt x="1" y="18156"/>
                </a:lnTo>
                <a:lnTo>
                  <a:pt x="59233" y="18156"/>
                </a:lnTo>
                <a:lnTo>
                  <a:pt x="59233" y="1"/>
                </a:lnTo>
                <a:close/>
              </a:path>
            </a:pathLst>
          </a:custGeom>
          <a:solidFill>
            <a:srgbClr val="3331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62"/>
          <p:cNvSpPr/>
          <p:nvPr/>
        </p:nvSpPr>
        <p:spPr>
          <a:xfrm>
            <a:off x="1651224" y="1535628"/>
            <a:ext cx="1208206" cy="494116"/>
          </a:xfrm>
          <a:custGeom>
            <a:avLst/>
            <a:gdLst/>
            <a:ahLst/>
            <a:cxnLst/>
            <a:rect l="l" t="t" r="r" b="b"/>
            <a:pathLst>
              <a:path w="48506" h="18156" extrusionOk="0">
                <a:moveTo>
                  <a:pt x="1" y="1"/>
                </a:moveTo>
                <a:lnTo>
                  <a:pt x="1" y="18156"/>
                </a:lnTo>
                <a:lnTo>
                  <a:pt x="48506" y="18156"/>
                </a:lnTo>
                <a:lnTo>
                  <a:pt x="485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62"/>
          <p:cNvSpPr/>
          <p:nvPr/>
        </p:nvSpPr>
        <p:spPr>
          <a:xfrm>
            <a:off x="1282333" y="3046590"/>
            <a:ext cx="1580000" cy="494116"/>
          </a:xfrm>
          <a:custGeom>
            <a:avLst/>
            <a:gdLst/>
            <a:ahLst/>
            <a:cxnLst/>
            <a:rect l="l" t="t" r="r" b="b"/>
            <a:pathLst>
              <a:path w="59233" h="18156" extrusionOk="0">
                <a:moveTo>
                  <a:pt x="1" y="1"/>
                </a:moveTo>
                <a:lnTo>
                  <a:pt x="1" y="18156"/>
                </a:lnTo>
                <a:lnTo>
                  <a:pt x="59233" y="18156"/>
                </a:lnTo>
                <a:lnTo>
                  <a:pt x="592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62"/>
          <p:cNvSpPr/>
          <p:nvPr/>
        </p:nvSpPr>
        <p:spPr>
          <a:xfrm>
            <a:off x="1624476" y="2290028"/>
            <a:ext cx="1234954" cy="494116"/>
          </a:xfrm>
          <a:custGeom>
            <a:avLst/>
            <a:gdLst/>
            <a:ahLst/>
            <a:cxnLst/>
            <a:rect l="l" t="t" r="r" b="b"/>
            <a:pathLst>
              <a:path w="52763" h="18156" extrusionOk="0">
                <a:moveTo>
                  <a:pt x="0" y="0"/>
                </a:moveTo>
                <a:lnTo>
                  <a:pt x="0" y="18155"/>
                </a:lnTo>
                <a:lnTo>
                  <a:pt x="52763" y="18155"/>
                </a:lnTo>
                <a:lnTo>
                  <a:pt x="5276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62"/>
          <p:cNvSpPr txBox="1"/>
          <p:nvPr/>
        </p:nvSpPr>
        <p:spPr>
          <a:xfrm>
            <a:off x="2046507" y="3029783"/>
            <a:ext cx="736267"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b="1" dirty="0">
                <a:solidFill>
                  <a:schemeClr val="lt1"/>
                </a:solidFill>
                <a:latin typeface="Roboto"/>
                <a:ea typeface="Roboto"/>
                <a:cs typeface="Roboto"/>
                <a:sym typeface="Roboto"/>
              </a:rPr>
              <a:t>C</a:t>
            </a:r>
            <a:endParaRPr sz="2300" dirty="0">
              <a:solidFill>
                <a:schemeClr val="lt1"/>
              </a:solidFill>
              <a:latin typeface="Bebas Neue"/>
              <a:ea typeface="Bebas Neue"/>
              <a:cs typeface="Bebas Neue"/>
              <a:sym typeface="Bebas Neue"/>
            </a:endParaRPr>
          </a:p>
        </p:txBody>
      </p:sp>
      <p:sp>
        <p:nvSpPr>
          <p:cNvPr id="2162" name="Google Shape;2162;p62"/>
          <p:cNvSpPr txBox="1"/>
          <p:nvPr/>
        </p:nvSpPr>
        <p:spPr>
          <a:xfrm>
            <a:off x="2001013" y="1518841"/>
            <a:ext cx="736267"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b="1" dirty="0">
                <a:solidFill>
                  <a:schemeClr val="dk1"/>
                </a:solidFill>
                <a:latin typeface="Roboto"/>
                <a:ea typeface="Roboto"/>
                <a:cs typeface="Roboto"/>
                <a:sym typeface="Roboto"/>
              </a:rPr>
              <a:t>A</a:t>
            </a:r>
            <a:endParaRPr sz="2300" dirty="0">
              <a:solidFill>
                <a:schemeClr val="dk1"/>
              </a:solidFill>
              <a:latin typeface="Bebas Neue"/>
              <a:ea typeface="Bebas Neue"/>
              <a:cs typeface="Bebas Neue"/>
              <a:sym typeface="Bebas Neue"/>
            </a:endParaRPr>
          </a:p>
        </p:txBody>
      </p:sp>
      <p:sp>
        <p:nvSpPr>
          <p:cNvPr id="2163" name="Google Shape;2163;p62"/>
          <p:cNvSpPr txBox="1"/>
          <p:nvPr/>
        </p:nvSpPr>
        <p:spPr>
          <a:xfrm>
            <a:off x="2026550" y="2273231"/>
            <a:ext cx="736267"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b="1" dirty="0">
                <a:solidFill>
                  <a:schemeClr val="dk1"/>
                </a:solidFill>
                <a:latin typeface="Roboto"/>
                <a:ea typeface="Roboto"/>
                <a:cs typeface="Roboto"/>
                <a:sym typeface="Roboto"/>
              </a:rPr>
              <a:t>B</a:t>
            </a:r>
            <a:endParaRPr sz="2300" dirty="0">
              <a:solidFill>
                <a:schemeClr val="dk1"/>
              </a:solidFill>
              <a:latin typeface="Bebas Neue"/>
              <a:ea typeface="Bebas Neue"/>
              <a:cs typeface="Bebas Neue"/>
              <a:sym typeface="Bebas Neue"/>
            </a:endParaRPr>
          </a:p>
        </p:txBody>
      </p:sp>
      <p:sp>
        <p:nvSpPr>
          <p:cNvPr id="2168" name="Google Shape;2168;p62"/>
          <p:cNvSpPr txBox="1">
            <a:spLocks noGrp="1"/>
          </p:cNvSpPr>
          <p:nvPr>
            <p:ph type="title"/>
          </p:nvPr>
        </p:nvSpPr>
        <p:spPr>
          <a:xfrm>
            <a:off x="717450" y="378453"/>
            <a:ext cx="7709100" cy="606600"/>
          </a:xfrm>
          <a:prstGeom prst="rect">
            <a:avLst/>
          </a:prstGeom>
          <a:noFill/>
          <a:ln>
            <a:noFill/>
          </a:ln>
        </p:spPr>
        <p:txBody>
          <a:bodyPr spcFirstLastPara="1" wrap="square" lIns="91425" tIns="91425" rIns="91425" bIns="91425" anchor="ctr" anchorCtr="0">
            <a:noAutofit/>
          </a:bodyPr>
          <a:lstStyle/>
          <a:p>
            <a:pPr algn="ctr"/>
            <a:r>
              <a:rPr lang="en-US" sz="2500" dirty="0"/>
              <a:t> </a:t>
            </a:r>
            <a:r>
              <a:rPr lang="en-US" sz="2500" dirty="0" err="1"/>
              <a:t>Câu</a:t>
            </a:r>
            <a:r>
              <a:rPr lang="en-US" sz="2500" dirty="0"/>
              <a:t> 5: </a:t>
            </a:r>
            <a:r>
              <a:rPr lang="en-US" sz="2500" dirty="0" err="1"/>
              <a:t>Chọn</a:t>
            </a:r>
            <a:r>
              <a:rPr lang="en-US" sz="2500" dirty="0"/>
              <a:t> </a:t>
            </a:r>
            <a:r>
              <a:rPr lang="en-US" sz="2500" dirty="0" err="1"/>
              <a:t>phát</a:t>
            </a:r>
            <a:r>
              <a:rPr lang="en-US" sz="2500" dirty="0"/>
              <a:t> </a:t>
            </a:r>
            <a:r>
              <a:rPr lang="en-US" sz="2500" dirty="0" err="1"/>
              <a:t>biểu</a:t>
            </a:r>
            <a:r>
              <a:rPr lang="en-US" sz="2500" dirty="0"/>
              <a:t> </a:t>
            </a:r>
            <a:r>
              <a:rPr lang="en-US" sz="2500" dirty="0" err="1"/>
              <a:t>đúng</a:t>
            </a:r>
            <a:r>
              <a:rPr lang="en-US" sz="2500" dirty="0"/>
              <a:t>:</a:t>
            </a:r>
            <a:endParaRPr sz="2500" dirty="0"/>
          </a:p>
        </p:txBody>
      </p:sp>
      <p:grpSp>
        <p:nvGrpSpPr>
          <p:cNvPr id="2" name="Group 1">
            <a:extLst>
              <a:ext uri="{FF2B5EF4-FFF2-40B4-BE49-F238E27FC236}">
                <a16:creationId xmlns:a16="http://schemas.microsoft.com/office/drawing/2014/main" id="{5E25127D-E4DB-7F68-0FF9-364EF7E2503A}"/>
              </a:ext>
            </a:extLst>
          </p:cNvPr>
          <p:cNvGrpSpPr/>
          <p:nvPr/>
        </p:nvGrpSpPr>
        <p:grpSpPr>
          <a:xfrm>
            <a:off x="135326" y="1113001"/>
            <a:ext cx="1969032" cy="3781498"/>
            <a:chOff x="120926" y="1373096"/>
            <a:chExt cx="1969032" cy="3154234"/>
          </a:xfrm>
        </p:grpSpPr>
        <p:sp>
          <p:nvSpPr>
            <p:cNvPr id="2167" name="Google Shape;2167;p62"/>
            <p:cNvSpPr/>
            <p:nvPr/>
          </p:nvSpPr>
          <p:spPr>
            <a:xfrm>
              <a:off x="120926" y="1373096"/>
              <a:ext cx="1969032" cy="2512516"/>
            </a:xfrm>
            <a:custGeom>
              <a:avLst/>
              <a:gdLst/>
              <a:ahLst/>
              <a:cxnLst/>
              <a:rect l="l" t="t" r="r" b="b"/>
              <a:pathLst>
                <a:path w="72351" h="92321" extrusionOk="0">
                  <a:moveTo>
                    <a:pt x="36174" y="1"/>
                  </a:moveTo>
                  <a:cubicBezTo>
                    <a:pt x="16216" y="1"/>
                    <a:pt x="37" y="16180"/>
                    <a:pt x="37" y="36140"/>
                  </a:cubicBezTo>
                  <a:cubicBezTo>
                    <a:pt x="37" y="36140"/>
                    <a:pt x="0" y="37141"/>
                    <a:pt x="140" y="38891"/>
                  </a:cubicBezTo>
                  <a:cubicBezTo>
                    <a:pt x="143" y="38928"/>
                    <a:pt x="147" y="38965"/>
                    <a:pt x="149" y="39003"/>
                  </a:cubicBezTo>
                  <a:cubicBezTo>
                    <a:pt x="164" y="39192"/>
                    <a:pt x="182" y="39386"/>
                    <a:pt x="201" y="39590"/>
                  </a:cubicBezTo>
                  <a:cubicBezTo>
                    <a:pt x="222" y="39817"/>
                    <a:pt x="246" y="40044"/>
                    <a:pt x="273" y="40271"/>
                  </a:cubicBezTo>
                  <a:cubicBezTo>
                    <a:pt x="281" y="40354"/>
                    <a:pt x="292" y="40436"/>
                    <a:pt x="301" y="40521"/>
                  </a:cubicBezTo>
                  <a:cubicBezTo>
                    <a:pt x="313" y="40621"/>
                    <a:pt x="325" y="40722"/>
                    <a:pt x="337" y="40822"/>
                  </a:cubicBezTo>
                  <a:cubicBezTo>
                    <a:pt x="1211" y="47845"/>
                    <a:pt x="4544" y="61615"/>
                    <a:pt x="17111" y="74112"/>
                  </a:cubicBezTo>
                  <a:cubicBezTo>
                    <a:pt x="19581" y="76568"/>
                    <a:pt x="21548" y="79501"/>
                    <a:pt x="22771" y="82763"/>
                  </a:cubicBezTo>
                  <a:cubicBezTo>
                    <a:pt x="23307" y="84192"/>
                    <a:pt x="23522" y="85567"/>
                    <a:pt x="23526" y="86552"/>
                  </a:cubicBezTo>
                  <a:cubicBezTo>
                    <a:pt x="23540" y="90527"/>
                    <a:pt x="23421" y="92321"/>
                    <a:pt x="36174" y="92321"/>
                  </a:cubicBezTo>
                  <a:cubicBezTo>
                    <a:pt x="48929" y="92321"/>
                    <a:pt x="48811" y="90527"/>
                    <a:pt x="48825" y="86552"/>
                  </a:cubicBezTo>
                  <a:cubicBezTo>
                    <a:pt x="48828" y="85567"/>
                    <a:pt x="49043" y="84192"/>
                    <a:pt x="49579" y="82763"/>
                  </a:cubicBezTo>
                  <a:cubicBezTo>
                    <a:pt x="50802" y="79501"/>
                    <a:pt x="52769" y="76568"/>
                    <a:pt x="55240" y="74112"/>
                  </a:cubicBezTo>
                  <a:cubicBezTo>
                    <a:pt x="67806" y="61615"/>
                    <a:pt x="71138" y="47845"/>
                    <a:pt x="72011" y="40822"/>
                  </a:cubicBezTo>
                  <a:cubicBezTo>
                    <a:pt x="72025" y="40722"/>
                    <a:pt x="72038" y="40621"/>
                    <a:pt x="72050" y="40521"/>
                  </a:cubicBezTo>
                  <a:cubicBezTo>
                    <a:pt x="72059" y="40436"/>
                    <a:pt x="72069" y="40354"/>
                    <a:pt x="72078" y="40271"/>
                  </a:cubicBezTo>
                  <a:cubicBezTo>
                    <a:pt x="72104" y="40044"/>
                    <a:pt x="72127" y="39817"/>
                    <a:pt x="72149" y="39590"/>
                  </a:cubicBezTo>
                  <a:cubicBezTo>
                    <a:pt x="72169" y="39386"/>
                    <a:pt x="72186" y="39192"/>
                    <a:pt x="72202" y="39003"/>
                  </a:cubicBezTo>
                  <a:cubicBezTo>
                    <a:pt x="72205" y="38966"/>
                    <a:pt x="72207" y="38928"/>
                    <a:pt x="72211" y="38891"/>
                  </a:cubicBezTo>
                  <a:cubicBezTo>
                    <a:pt x="72350" y="37141"/>
                    <a:pt x="72314" y="36140"/>
                    <a:pt x="72314" y="36140"/>
                  </a:cubicBezTo>
                  <a:cubicBezTo>
                    <a:pt x="72314" y="16180"/>
                    <a:pt x="56134" y="1"/>
                    <a:pt x="361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62"/>
            <p:cNvSpPr/>
            <p:nvPr/>
          </p:nvSpPr>
          <p:spPr>
            <a:xfrm>
              <a:off x="1158817" y="2281213"/>
              <a:ext cx="798352" cy="525358"/>
            </a:xfrm>
            <a:custGeom>
              <a:avLst/>
              <a:gdLst/>
              <a:ahLst/>
              <a:cxnLst/>
              <a:rect l="l" t="t" r="r" b="b"/>
              <a:pathLst>
                <a:path w="29335" h="19304" extrusionOk="0">
                  <a:moveTo>
                    <a:pt x="0" y="0"/>
                  </a:moveTo>
                  <a:lnTo>
                    <a:pt x="0" y="19303"/>
                  </a:lnTo>
                  <a:lnTo>
                    <a:pt x="25725" y="19303"/>
                  </a:lnTo>
                  <a:cubicBezTo>
                    <a:pt x="27782" y="14272"/>
                    <a:pt x="28673" y="9841"/>
                    <a:pt x="29054" y="6781"/>
                  </a:cubicBezTo>
                  <a:lnTo>
                    <a:pt x="29055" y="6770"/>
                  </a:lnTo>
                  <a:lnTo>
                    <a:pt x="29057" y="6758"/>
                  </a:lnTo>
                  <a:cubicBezTo>
                    <a:pt x="29064" y="6707"/>
                    <a:pt x="29069" y="6657"/>
                    <a:pt x="29075" y="6608"/>
                  </a:cubicBezTo>
                  <a:lnTo>
                    <a:pt x="29087" y="6508"/>
                  </a:lnTo>
                  <a:lnTo>
                    <a:pt x="29113" y="6288"/>
                  </a:lnTo>
                  <a:cubicBezTo>
                    <a:pt x="29136" y="6084"/>
                    <a:pt x="29157" y="5886"/>
                    <a:pt x="29176" y="5689"/>
                  </a:cubicBezTo>
                  <a:cubicBezTo>
                    <a:pt x="29193" y="5500"/>
                    <a:pt x="29209" y="5329"/>
                    <a:pt x="29221" y="5163"/>
                  </a:cubicBezTo>
                  <a:lnTo>
                    <a:pt x="29227" y="5098"/>
                  </a:lnTo>
                  <a:lnTo>
                    <a:pt x="29228" y="5079"/>
                  </a:lnTo>
                  <a:cubicBezTo>
                    <a:pt x="29335" y="3755"/>
                    <a:pt x="29323" y="2960"/>
                    <a:pt x="29321" y="2860"/>
                  </a:cubicBezTo>
                  <a:lnTo>
                    <a:pt x="29316" y="2762"/>
                  </a:lnTo>
                  <a:lnTo>
                    <a:pt x="29317" y="2698"/>
                  </a:lnTo>
                  <a:cubicBezTo>
                    <a:pt x="29317" y="1789"/>
                    <a:pt x="29277" y="890"/>
                    <a:pt x="29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62"/>
            <p:cNvSpPr/>
            <p:nvPr/>
          </p:nvSpPr>
          <p:spPr>
            <a:xfrm>
              <a:off x="1158817" y="1505053"/>
              <a:ext cx="778676" cy="669435"/>
            </a:xfrm>
            <a:custGeom>
              <a:avLst/>
              <a:gdLst/>
              <a:ahLst/>
              <a:cxnLst/>
              <a:rect l="l" t="t" r="r" b="b"/>
              <a:pathLst>
                <a:path w="28612" h="24598" extrusionOk="0">
                  <a:moveTo>
                    <a:pt x="0" y="1"/>
                  </a:moveTo>
                  <a:lnTo>
                    <a:pt x="0" y="24597"/>
                  </a:lnTo>
                  <a:lnTo>
                    <a:pt x="28612" y="24597"/>
                  </a:lnTo>
                  <a:cubicBezTo>
                    <a:pt x="25701" y="11138"/>
                    <a:pt x="14102" y="87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62"/>
            <p:cNvSpPr/>
            <p:nvPr/>
          </p:nvSpPr>
          <p:spPr>
            <a:xfrm>
              <a:off x="253710" y="2281213"/>
              <a:ext cx="798379" cy="525358"/>
            </a:xfrm>
            <a:custGeom>
              <a:avLst/>
              <a:gdLst/>
              <a:ahLst/>
              <a:cxnLst/>
              <a:rect l="l" t="t" r="r" b="b"/>
              <a:pathLst>
                <a:path w="29336" h="19304" extrusionOk="0">
                  <a:moveTo>
                    <a:pt x="133" y="0"/>
                  </a:moveTo>
                  <a:cubicBezTo>
                    <a:pt x="58" y="890"/>
                    <a:pt x="16" y="1789"/>
                    <a:pt x="16" y="2698"/>
                  </a:cubicBezTo>
                  <a:lnTo>
                    <a:pt x="16" y="2804"/>
                  </a:lnTo>
                  <a:lnTo>
                    <a:pt x="13" y="2862"/>
                  </a:lnTo>
                  <a:cubicBezTo>
                    <a:pt x="11" y="2965"/>
                    <a:pt x="1" y="3758"/>
                    <a:pt x="104" y="5065"/>
                  </a:cubicBezTo>
                  <a:lnTo>
                    <a:pt x="104" y="5075"/>
                  </a:lnTo>
                  <a:lnTo>
                    <a:pt x="104" y="5086"/>
                  </a:lnTo>
                  <a:lnTo>
                    <a:pt x="105" y="5100"/>
                  </a:lnTo>
                  <a:lnTo>
                    <a:pt x="111" y="5163"/>
                  </a:lnTo>
                  <a:cubicBezTo>
                    <a:pt x="125" y="5329"/>
                    <a:pt x="139" y="5500"/>
                    <a:pt x="156" y="5682"/>
                  </a:cubicBezTo>
                  <a:cubicBezTo>
                    <a:pt x="175" y="5886"/>
                    <a:pt x="198" y="6084"/>
                    <a:pt x="219" y="6279"/>
                  </a:cubicBezTo>
                  <a:lnTo>
                    <a:pt x="245" y="6510"/>
                  </a:lnTo>
                  <a:lnTo>
                    <a:pt x="257" y="6608"/>
                  </a:lnTo>
                  <a:cubicBezTo>
                    <a:pt x="264" y="6658"/>
                    <a:pt x="270" y="6709"/>
                    <a:pt x="277" y="6758"/>
                  </a:cubicBezTo>
                  <a:lnTo>
                    <a:pt x="278" y="6770"/>
                  </a:lnTo>
                  <a:lnTo>
                    <a:pt x="278" y="6781"/>
                  </a:lnTo>
                  <a:cubicBezTo>
                    <a:pt x="661" y="9843"/>
                    <a:pt x="1552" y="14272"/>
                    <a:pt x="3608" y="19303"/>
                  </a:cubicBezTo>
                  <a:lnTo>
                    <a:pt x="29333" y="19303"/>
                  </a:lnTo>
                  <a:lnTo>
                    <a:pt x="293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62"/>
            <p:cNvSpPr/>
            <p:nvPr/>
          </p:nvSpPr>
          <p:spPr>
            <a:xfrm>
              <a:off x="400728" y="2913239"/>
              <a:ext cx="651364" cy="792201"/>
            </a:xfrm>
            <a:custGeom>
              <a:avLst/>
              <a:gdLst/>
              <a:ahLst/>
              <a:cxnLst/>
              <a:rect l="l" t="t" r="r" b="b"/>
              <a:pathLst>
                <a:path w="23934" h="29109" extrusionOk="0">
                  <a:moveTo>
                    <a:pt x="0" y="1"/>
                  </a:moveTo>
                  <a:cubicBezTo>
                    <a:pt x="2303" y="4529"/>
                    <a:pt x="5584" y="9356"/>
                    <a:pt x="10256" y="14001"/>
                  </a:cubicBezTo>
                  <a:cubicBezTo>
                    <a:pt x="13309" y="17038"/>
                    <a:pt x="15593" y="20534"/>
                    <a:pt x="17039" y="24391"/>
                  </a:cubicBezTo>
                  <a:cubicBezTo>
                    <a:pt x="17307" y="25104"/>
                    <a:pt x="17527" y="25832"/>
                    <a:pt x="17698" y="26573"/>
                  </a:cubicBezTo>
                  <a:cubicBezTo>
                    <a:pt x="18040" y="28049"/>
                    <a:pt x="19333" y="29108"/>
                    <a:pt x="20850" y="29108"/>
                  </a:cubicBezTo>
                  <a:lnTo>
                    <a:pt x="23933" y="29108"/>
                  </a:lnTo>
                  <a:lnTo>
                    <a:pt x="239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62"/>
            <p:cNvSpPr/>
            <p:nvPr/>
          </p:nvSpPr>
          <p:spPr>
            <a:xfrm>
              <a:off x="273387" y="1505053"/>
              <a:ext cx="778703" cy="669435"/>
            </a:xfrm>
            <a:custGeom>
              <a:avLst/>
              <a:gdLst/>
              <a:ahLst/>
              <a:cxnLst/>
              <a:rect l="l" t="t" r="r" b="b"/>
              <a:pathLst>
                <a:path w="28613" h="24598" extrusionOk="0">
                  <a:moveTo>
                    <a:pt x="28612" y="1"/>
                  </a:moveTo>
                  <a:cubicBezTo>
                    <a:pt x="14512" y="876"/>
                    <a:pt x="2911" y="11138"/>
                    <a:pt x="1" y="24597"/>
                  </a:cubicBezTo>
                  <a:lnTo>
                    <a:pt x="28612" y="24597"/>
                  </a:lnTo>
                  <a:lnTo>
                    <a:pt x="286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62"/>
            <p:cNvSpPr/>
            <p:nvPr/>
          </p:nvSpPr>
          <p:spPr>
            <a:xfrm>
              <a:off x="1158817" y="2913239"/>
              <a:ext cx="651337" cy="792201"/>
            </a:xfrm>
            <a:custGeom>
              <a:avLst/>
              <a:gdLst/>
              <a:ahLst/>
              <a:cxnLst/>
              <a:rect l="l" t="t" r="r" b="b"/>
              <a:pathLst>
                <a:path w="23933" h="29109" extrusionOk="0">
                  <a:moveTo>
                    <a:pt x="0" y="1"/>
                  </a:moveTo>
                  <a:lnTo>
                    <a:pt x="0" y="29108"/>
                  </a:lnTo>
                  <a:lnTo>
                    <a:pt x="3084" y="29108"/>
                  </a:lnTo>
                  <a:cubicBezTo>
                    <a:pt x="4600" y="29108"/>
                    <a:pt x="5893" y="28049"/>
                    <a:pt x="6235" y="26573"/>
                  </a:cubicBezTo>
                  <a:cubicBezTo>
                    <a:pt x="6407" y="25832"/>
                    <a:pt x="6627" y="25104"/>
                    <a:pt x="6894" y="24391"/>
                  </a:cubicBezTo>
                  <a:cubicBezTo>
                    <a:pt x="8341" y="20534"/>
                    <a:pt x="10622" y="17038"/>
                    <a:pt x="13678" y="14001"/>
                  </a:cubicBezTo>
                  <a:cubicBezTo>
                    <a:pt x="18349" y="9356"/>
                    <a:pt x="21630" y="4529"/>
                    <a:pt x="239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62"/>
            <p:cNvSpPr/>
            <p:nvPr/>
          </p:nvSpPr>
          <p:spPr>
            <a:xfrm>
              <a:off x="897956" y="4208697"/>
              <a:ext cx="414974" cy="318633"/>
            </a:xfrm>
            <a:custGeom>
              <a:avLst/>
              <a:gdLst/>
              <a:ahLst/>
              <a:cxnLst/>
              <a:rect l="l" t="t" r="r" b="b"/>
              <a:pathLst>
                <a:path w="15248" h="11708" extrusionOk="0">
                  <a:moveTo>
                    <a:pt x="1" y="0"/>
                  </a:moveTo>
                  <a:lnTo>
                    <a:pt x="1" y="4083"/>
                  </a:lnTo>
                  <a:cubicBezTo>
                    <a:pt x="1" y="8276"/>
                    <a:pt x="3430" y="11707"/>
                    <a:pt x="7623" y="11707"/>
                  </a:cubicBezTo>
                  <a:cubicBezTo>
                    <a:pt x="11816" y="11707"/>
                    <a:pt x="15247" y="8276"/>
                    <a:pt x="15247" y="4083"/>
                  </a:cubicBezTo>
                  <a:lnTo>
                    <a:pt x="152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62"/>
            <p:cNvSpPr/>
            <p:nvPr/>
          </p:nvSpPr>
          <p:spPr>
            <a:xfrm>
              <a:off x="799300" y="4107809"/>
              <a:ext cx="612283" cy="335398"/>
            </a:xfrm>
            <a:custGeom>
              <a:avLst/>
              <a:gdLst/>
              <a:ahLst/>
              <a:cxnLst/>
              <a:rect l="l" t="t" r="r" b="b"/>
              <a:pathLst>
                <a:path w="22498" h="12324" extrusionOk="0">
                  <a:moveTo>
                    <a:pt x="1" y="0"/>
                  </a:moveTo>
                  <a:lnTo>
                    <a:pt x="1" y="2864"/>
                  </a:lnTo>
                  <a:cubicBezTo>
                    <a:pt x="1" y="8528"/>
                    <a:pt x="10476" y="12324"/>
                    <a:pt x="11248" y="12324"/>
                  </a:cubicBezTo>
                  <a:cubicBezTo>
                    <a:pt x="12022" y="12324"/>
                    <a:pt x="22498" y="7684"/>
                    <a:pt x="22498" y="2864"/>
                  </a:cubicBezTo>
                  <a:lnTo>
                    <a:pt x="224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62"/>
            <p:cNvSpPr/>
            <p:nvPr/>
          </p:nvSpPr>
          <p:spPr>
            <a:xfrm>
              <a:off x="799300" y="4144550"/>
              <a:ext cx="612283" cy="298657"/>
            </a:xfrm>
            <a:custGeom>
              <a:avLst/>
              <a:gdLst/>
              <a:ahLst/>
              <a:cxnLst/>
              <a:rect l="l" t="t" r="r" b="b"/>
              <a:pathLst>
                <a:path w="22498" h="10974" extrusionOk="0">
                  <a:moveTo>
                    <a:pt x="1" y="1"/>
                  </a:moveTo>
                  <a:lnTo>
                    <a:pt x="1" y="1514"/>
                  </a:lnTo>
                  <a:cubicBezTo>
                    <a:pt x="1" y="7178"/>
                    <a:pt x="10476" y="10974"/>
                    <a:pt x="11248" y="10974"/>
                  </a:cubicBezTo>
                  <a:cubicBezTo>
                    <a:pt x="12022" y="10974"/>
                    <a:pt x="22498" y="6335"/>
                    <a:pt x="22498" y="1514"/>
                  </a:cubicBezTo>
                  <a:lnTo>
                    <a:pt x="22498" y="1"/>
                  </a:lnTo>
                  <a:cubicBezTo>
                    <a:pt x="22498" y="4821"/>
                    <a:pt x="12022" y="9459"/>
                    <a:pt x="11248" y="9459"/>
                  </a:cubicBezTo>
                  <a:cubicBezTo>
                    <a:pt x="10476" y="9459"/>
                    <a:pt x="1" y="5665"/>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62"/>
            <p:cNvSpPr/>
            <p:nvPr/>
          </p:nvSpPr>
          <p:spPr>
            <a:xfrm>
              <a:off x="801341" y="4207173"/>
              <a:ext cx="607629" cy="54267"/>
            </a:xfrm>
            <a:custGeom>
              <a:avLst/>
              <a:gdLst/>
              <a:ahLst/>
              <a:cxnLst/>
              <a:rect l="l" t="t" r="r" b="b"/>
              <a:pathLst>
                <a:path w="22327" h="1994" extrusionOk="0">
                  <a:moveTo>
                    <a:pt x="52" y="1"/>
                  </a:moveTo>
                  <a:cubicBezTo>
                    <a:pt x="34" y="1"/>
                    <a:pt x="18" y="4"/>
                    <a:pt x="1" y="4"/>
                  </a:cubicBezTo>
                  <a:cubicBezTo>
                    <a:pt x="122" y="701"/>
                    <a:pt x="392" y="1367"/>
                    <a:pt x="778" y="1994"/>
                  </a:cubicBezTo>
                  <a:lnTo>
                    <a:pt x="21362" y="1994"/>
                  </a:lnTo>
                  <a:cubicBezTo>
                    <a:pt x="21834" y="1347"/>
                    <a:pt x="22173" y="680"/>
                    <a:pt x="22326" y="2"/>
                  </a:cubicBezTo>
                  <a:cubicBezTo>
                    <a:pt x="22316" y="2"/>
                    <a:pt x="22307" y="1"/>
                    <a:pt x="222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62"/>
            <p:cNvSpPr/>
            <p:nvPr/>
          </p:nvSpPr>
          <p:spPr>
            <a:xfrm>
              <a:off x="799300" y="4072375"/>
              <a:ext cx="612283" cy="116235"/>
            </a:xfrm>
            <a:custGeom>
              <a:avLst/>
              <a:gdLst/>
              <a:ahLst/>
              <a:cxnLst/>
              <a:rect l="l" t="t" r="r" b="b"/>
              <a:pathLst>
                <a:path w="22498" h="4271" extrusionOk="0">
                  <a:moveTo>
                    <a:pt x="93" y="1"/>
                  </a:moveTo>
                  <a:cubicBezTo>
                    <a:pt x="43" y="1"/>
                    <a:pt x="1" y="43"/>
                    <a:pt x="1" y="95"/>
                  </a:cubicBezTo>
                  <a:lnTo>
                    <a:pt x="1" y="4176"/>
                  </a:lnTo>
                  <a:cubicBezTo>
                    <a:pt x="1" y="4229"/>
                    <a:pt x="43" y="4270"/>
                    <a:pt x="93" y="4270"/>
                  </a:cubicBezTo>
                  <a:lnTo>
                    <a:pt x="22405" y="4270"/>
                  </a:lnTo>
                  <a:cubicBezTo>
                    <a:pt x="22456" y="4270"/>
                    <a:pt x="22498" y="4229"/>
                    <a:pt x="22498" y="4176"/>
                  </a:cubicBezTo>
                  <a:lnTo>
                    <a:pt x="22498" y="95"/>
                  </a:lnTo>
                  <a:cubicBezTo>
                    <a:pt x="22498" y="43"/>
                    <a:pt x="22456" y="1"/>
                    <a:pt x="22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62"/>
            <p:cNvSpPr/>
            <p:nvPr/>
          </p:nvSpPr>
          <p:spPr>
            <a:xfrm>
              <a:off x="799300" y="4086881"/>
              <a:ext cx="612283" cy="54321"/>
            </a:xfrm>
            <a:custGeom>
              <a:avLst/>
              <a:gdLst/>
              <a:ahLst/>
              <a:cxnLst/>
              <a:rect l="l" t="t" r="r" b="b"/>
              <a:pathLst>
                <a:path w="22498" h="1996" extrusionOk="0">
                  <a:moveTo>
                    <a:pt x="22185" y="1"/>
                  </a:moveTo>
                  <a:lnTo>
                    <a:pt x="314" y="2"/>
                  </a:lnTo>
                  <a:cubicBezTo>
                    <a:pt x="113" y="247"/>
                    <a:pt x="3" y="556"/>
                    <a:pt x="1" y="874"/>
                  </a:cubicBezTo>
                  <a:lnTo>
                    <a:pt x="1" y="1880"/>
                  </a:lnTo>
                  <a:cubicBezTo>
                    <a:pt x="1" y="1915"/>
                    <a:pt x="8" y="1948"/>
                    <a:pt x="11" y="1983"/>
                  </a:cubicBezTo>
                  <a:cubicBezTo>
                    <a:pt x="48" y="1990"/>
                    <a:pt x="88" y="1994"/>
                    <a:pt x="127" y="1996"/>
                  </a:cubicBezTo>
                  <a:lnTo>
                    <a:pt x="22372" y="1996"/>
                  </a:lnTo>
                  <a:cubicBezTo>
                    <a:pt x="22410" y="1994"/>
                    <a:pt x="22449" y="1990"/>
                    <a:pt x="22487" y="1983"/>
                  </a:cubicBezTo>
                  <a:cubicBezTo>
                    <a:pt x="22491" y="1948"/>
                    <a:pt x="22498" y="1915"/>
                    <a:pt x="22498" y="1880"/>
                  </a:cubicBezTo>
                  <a:lnTo>
                    <a:pt x="22498" y="872"/>
                  </a:lnTo>
                  <a:cubicBezTo>
                    <a:pt x="22496" y="554"/>
                    <a:pt x="22386" y="247"/>
                    <a:pt x="221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62"/>
            <p:cNvSpPr/>
            <p:nvPr/>
          </p:nvSpPr>
          <p:spPr>
            <a:xfrm>
              <a:off x="775595" y="4161424"/>
              <a:ext cx="659719" cy="54321"/>
            </a:xfrm>
            <a:custGeom>
              <a:avLst/>
              <a:gdLst/>
              <a:ahLst/>
              <a:cxnLst/>
              <a:rect l="l" t="t" r="r" b="b"/>
              <a:pathLst>
                <a:path w="24241" h="1996" extrusionOk="0">
                  <a:moveTo>
                    <a:pt x="46" y="1"/>
                  </a:moveTo>
                  <a:cubicBezTo>
                    <a:pt x="19" y="1"/>
                    <a:pt x="0" y="22"/>
                    <a:pt x="0" y="46"/>
                  </a:cubicBezTo>
                  <a:lnTo>
                    <a:pt x="0" y="1951"/>
                  </a:lnTo>
                  <a:cubicBezTo>
                    <a:pt x="0" y="1975"/>
                    <a:pt x="19" y="1996"/>
                    <a:pt x="46" y="1996"/>
                  </a:cubicBezTo>
                  <a:lnTo>
                    <a:pt x="24195" y="1996"/>
                  </a:lnTo>
                  <a:cubicBezTo>
                    <a:pt x="24219" y="1996"/>
                    <a:pt x="24240" y="1975"/>
                    <a:pt x="24240" y="1951"/>
                  </a:cubicBezTo>
                  <a:lnTo>
                    <a:pt x="24240" y="46"/>
                  </a:lnTo>
                  <a:cubicBezTo>
                    <a:pt x="24240" y="22"/>
                    <a:pt x="24219" y="1"/>
                    <a:pt x="241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62"/>
            <p:cNvSpPr/>
            <p:nvPr/>
          </p:nvSpPr>
          <p:spPr>
            <a:xfrm>
              <a:off x="799300" y="3972712"/>
              <a:ext cx="612283" cy="116235"/>
            </a:xfrm>
            <a:custGeom>
              <a:avLst/>
              <a:gdLst/>
              <a:ahLst/>
              <a:cxnLst/>
              <a:rect l="l" t="t" r="r" b="b"/>
              <a:pathLst>
                <a:path w="22498" h="4271" extrusionOk="0">
                  <a:moveTo>
                    <a:pt x="93" y="1"/>
                  </a:moveTo>
                  <a:cubicBezTo>
                    <a:pt x="43" y="1"/>
                    <a:pt x="1" y="43"/>
                    <a:pt x="1" y="95"/>
                  </a:cubicBezTo>
                  <a:lnTo>
                    <a:pt x="1" y="4176"/>
                  </a:lnTo>
                  <a:cubicBezTo>
                    <a:pt x="1" y="4229"/>
                    <a:pt x="43" y="4271"/>
                    <a:pt x="93" y="4271"/>
                  </a:cubicBezTo>
                  <a:lnTo>
                    <a:pt x="22405" y="4271"/>
                  </a:lnTo>
                  <a:cubicBezTo>
                    <a:pt x="22456" y="4271"/>
                    <a:pt x="22498" y="4229"/>
                    <a:pt x="22498" y="4176"/>
                  </a:cubicBezTo>
                  <a:lnTo>
                    <a:pt x="22498" y="95"/>
                  </a:lnTo>
                  <a:cubicBezTo>
                    <a:pt x="22498" y="43"/>
                    <a:pt x="22456" y="1"/>
                    <a:pt x="22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62"/>
            <p:cNvSpPr/>
            <p:nvPr/>
          </p:nvSpPr>
          <p:spPr>
            <a:xfrm>
              <a:off x="799300" y="3978944"/>
              <a:ext cx="612283" cy="54321"/>
            </a:xfrm>
            <a:custGeom>
              <a:avLst/>
              <a:gdLst/>
              <a:ahLst/>
              <a:cxnLst/>
              <a:rect l="l" t="t" r="r" b="b"/>
              <a:pathLst>
                <a:path w="22498" h="1996" extrusionOk="0">
                  <a:moveTo>
                    <a:pt x="642" y="1"/>
                  </a:moveTo>
                  <a:cubicBezTo>
                    <a:pt x="242" y="259"/>
                    <a:pt x="1" y="701"/>
                    <a:pt x="1" y="1177"/>
                  </a:cubicBezTo>
                  <a:lnTo>
                    <a:pt x="1" y="1984"/>
                  </a:lnTo>
                  <a:cubicBezTo>
                    <a:pt x="41" y="1991"/>
                    <a:pt x="83" y="1994"/>
                    <a:pt x="127" y="1996"/>
                  </a:cubicBezTo>
                  <a:lnTo>
                    <a:pt x="22372" y="1996"/>
                  </a:lnTo>
                  <a:cubicBezTo>
                    <a:pt x="22414" y="1994"/>
                    <a:pt x="22456" y="1991"/>
                    <a:pt x="22498" y="1984"/>
                  </a:cubicBezTo>
                  <a:lnTo>
                    <a:pt x="22498" y="1177"/>
                  </a:lnTo>
                  <a:cubicBezTo>
                    <a:pt x="22496" y="701"/>
                    <a:pt x="22255" y="259"/>
                    <a:pt x="218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62"/>
            <p:cNvSpPr/>
            <p:nvPr/>
          </p:nvSpPr>
          <p:spPr>
            <a:xfrm>
              <a:off x="775595" y="4053514"/>
              <a:ext cx="659719" cy="54321"/>
            </a:xfrm>
            <a:custGeom>
              <a:avLst/>
              <a:gdLst/>
              <a:ahLst/>
              <a:cxnLst/>
              <a:rect l="l" t="t" r="r" b="b"/>
              <a:pathLst>
                <a:path w="24241" h="1996" extrusionOk="0">
                  <a:moveTo>
                    <a:pt x="998" y="0"/>
                  </a:moveTo>
                  <a:cubicBezTo>
                    <a:pt x="447" y="2"/>
                    <a:pt x="2" y="447"/>
                    <a:pt x="0" y="998"/>
                  </a:cubicBezTo>
                  <a:cubicBezTo>
                    <a:pt x="2" y="1548"/>
                    <a:pt x="447" y="1993"/>
                    <a:pt x="998" y="1995"/>
                  </a:cubicBezTo>
                  <a:lnTo>
                    <a:pt x="23243" y="1995"/>
                  </a:lnTo>
                  <a:cubicBezTo>
                    <a:pt x="23793" y="1993"/>
                    <a:pt x="24239" y="1548"/>
                    <a:pt x="24240" y="998"/>
                  </a:cubicBezTo>
                  <a:cubicBezTo>
                    <a:pt x="24239" y="447"/>
                    <a:pt x="23793" y="2"/>
                    <a:pt x="232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62"/>
            <p:cNvSpPr/>
            <p:nvPr/>
          </p:nvSpPr>
          <p:spPr>
            <a:xfrm>
              <a:off x="799300" y="3856529"/>
              <a:ext cx="612283" cy="116208"/>
            </a:xfrm>
            <a:custGeom>
              <a:avLst/>
              <a:gdLst/>
              <a:ahLst/>
              <a:cxnLst/>
              <a:rect l="l" t="t" r="r" b="b"/>
              <a:pathLst>
                <a:path w="22498" h="4270" extrusionOk="0">
                  <a:moveTo>
                    <a:pt x="93" y="0"/>
                  </a:moveTo>
                  <a:cubicBezTo>
                    <a:pt x="43" y="0"/>
                    <a:pt x="1" y="42"/>
                    <a:pt x="1" y="94"/>
                  </a:cubicBezTo>
                  <a:lnTo>
                    <a:pt x="1" y="4176"/>
                  </a:lnTo>
                  <a:cubicBezTo>
                    <a:pt x="1" y="4228"/>
                    <a:pt x="43" y="4270"/>
                    <a:pt x="93" y="4270"/>
                  </a:cubicBezTo>
                  <a:lnTo>
                    <a:pt x="22405" y="4270"/>
                  </a:lnTo>
                  <a:cubicBezTo>
                    <a:pt x="22456" y="4270"/>
                    <a:pt x="22498" y="4228"/>
                    <a:pt x="22498" y="4176"/>
                  </a:cubicBezTo>
                  <a:lnTo>
                    <a:pt x="22498" y="94"/>
                  </a:lnTo>
                  <a:cubicBezTo>
                    <a:pt x="22498" y="42"/>
                    <a:pt x="22456" y="0"/>
                    <a:pt x="22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62"/>
            <p:cNvSpPr/>
            <p:nvPr/>
          </p:nvSpPr>
          <p:spPr>
            <a:xfrm>
              <a:off x="799300" y="3871007"/>
              <a:ext cx="612283" cy="54348"/>
            </a:xfrm>
            <a:custGeom>
              <a:avLst/>
              <a:gdLst/>
              <a:ahLst/>
              <a:cxnLst/>
              <a:rect l="l" t="t" r="r" b="b"/>
              <a:pathLst>
                <a:path w="22498" h="1997" extrusionOk="0">
                  <a:moveTo>
                    <a:pt x="314" y="1"/>
                  </a:moveTo>
                  <a:cubicBezTo>
                    <a:pt x="113" y="247"/>
                    <a:pt x="3" y="555"/>
                    <a:pt x="1" y="873"/>
                  </a:cubicBezTo>
                  <a:lnTo>
                    <a:pt x="1" y="1982"/>
                  </a:lnTo>
                  <a:cubicBezTo>
                    <a:pt x="41" y="1989"/>
                    <a:pt x="83" y="1994"/>
                    <a:pt x="127" y="1996"/>
                  </a:cubicBezTo>
                  <a:lnTo>
                    <a:pt x="22372" y="1996"/>
                  </a:lnTo>
                  <a:cubicBezTo>
                    <a:pt x="22414" y="1994"/>
                    <a:pt x="22456" y="1989"/>
                    <a:pt x="22498" y="1982"/>
                  </a:cubicBezTo>
                  <a:lnTo>
                    <a:pt x="22498" y="873"/>
                  </a:lnTo>
                  <a:cubicBezTo>
                    <a:pt x="22496" y="555"/>
                    <a:pt x="22386" y="247"/>
                    <a:pt x="221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62"/>
            <p:cNvSpPr/>
            <p:nvPr/>
          </p:nvSpPr>
          <p:spPr>
            <a:xfrm>
              <a:off x="775595" y="3837641"/>
              <a:ext cx="659719" cy="54267"/>
            </a:xfrm>
            <a:custGeom>
              <a:avLst/>
              <a:gdLst/>
              <a:ahLst/>
              <a:cxnLst/>
              <a:rect l="l" t="t" r="r" b="b"/>
              <a:pathLst>
                <a:path w="24241" h="1994" extrusionOk="0">
                  <a:moveTo>
                    <a:pt x="998" y="1"/>
                  </a:moveTo>
                  <a:cubicBezTo>
                    <a:pt x="447" y="2"/>
                    <a:pt x="2" y="448"/>
                    <a:pt x="0" y="996"/>
                  </a:cubicBezTo>
                  <a:cubicBezTo>
                    <a:pt x="2" y="1547"/>
                    <a:pt x="447" y="1992"/>
                    <a:pt x="998" y="1994"/>
                  </a:cubicBezTo>
                  <a:lnTo>
                    <a:pt x="23243" y="1994"/>
                  </a:lnTo>
                  <a:cubicBezTo>
                    <a:pt x="23793" y="1992"/>
                    <a:pt x="24239" y="1547"/>
                    <a:pt x="24240" y="996"/>
                  </a:cubicBezTo>
                  <a:cubicBezTo>
                    <a:pt x="24239" y="448"/>
                    <a:pt x="23793" y="2"/>
                    <a:pt x="232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62"/>
            <p:cNvSpPr/>
            <p:nvPr/>
          </p:nvSpPr>
          <p:spPr>
            <a:xfrm>
              <a:off x="775595" y="3945578"/>
              <a:ext cx="659719" cy="54321"/>
            </a:xfrm>
            <a:custGeom>
              <a:avLst/>
              <a:gdLst/>
              <a:ahLst/>
              <a:cxnLst/>
              <a:rect l="l" t="t" r="r" b="b"/>
              <a:pathLst>
                <a:path w="24241" h="1996" extrusionOk="0">
                  <a:moveTo>
                    <a:pt x="998" y="0"/>
                  </a:moveTo>
                  <a:cubicBezTo>
                    <a:pt x="447" y="2"/>
                    <a:pt x="2" y="448"/>
                    <a:pt x="0" y="998"/>
                  </a:cubicBezTo>
                  <a:cubicBezTo>
                    <a:pt x="2" y="1548"/>
                    <a:pt x="447" y="1994"/>
                    <a:pt x="998" y="1995"/>
                  </a:cubicBezTo>
                  <a:lnTo>
                    <a:pt x="23243" y="1995"/>
                  </a:lnTo>
                  <a:cubicBezTo>
                    <a:pt x="23793" y="1994"/>
                    <a:pt x="24239" y="1548"/>
                    <a:pt x="24240" y="998"/>
                  </a:cubicBezTo>
                  <a:cubicBezTo>
                    <a:pt x="24239" y="448"/>
                    <a:pt x="23793" y="2"/>
                    <a:pt x="232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0" name="Google Shape;2190;p62"/>
          <p:cNvSpPr txBox="1"/>
          <p:nvPr/>
        </p:nvSpPr>
        <p:spPr>
          <a:xfrm>
            <a:off x="2859014" y="1526190"/>
            <a:ext cx="5305421" cy="48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lt1"/>
              </a:buClr>
              <a:buSzPts val="1600"/>
              <a:buFont typeface="Asap"/>
              <a:buNone/>
              <a:defRPr sz="2200">
                <a:solidFill>
                  <a:schemeClr val="lt1"/>
                </a:solidFill>
                <a:latin typeface="Asap"/>
                <a:ea typeface="Asap"/>
                <a:cs typeface="Asap"/>
                <a:sym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sym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sym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sym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sym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sym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sym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sym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sym typeface="Asap"/>
              </a:defRPr>
            </a:lvl9pPr>
          </a:lstStyle>
          <a:p>
            <a:pPr algn="l"/>
            <a:r>
              <a:rPr lang="en-US" sz="2000" dirty="0" err="1"/>
              <a:t>Dòng</a:t>
            </a:r>
            <a:r>
              <a:rPr lang="en-US" sz="2000" dirty="0"/>
              <a:t> </a:t>
            </a:r>
            <a:r>
              <a:rPr lang="en-US" sz="2000" dirty="0" err="1"/>
              <a:t>điện</a:t>
            </a:r>
            <a:r>
              <a:rPr lang="en-US" sz="2000" dirty="0"/>
              <a:t> </a:t>
            </a:r>
            <a:r>
              <a:rPr lang="en-US" sz="2000" dirty="0" err="1"/>
              <a:t>chạy</a:t>
            </a:r>
            <a:r>
              <a:rPr lang="en-US" sz="2000" dirty="0"/>
              <a:t> qua </a:t>
            </a:r>
            <a:r>
              <a:rPr lang="en-US" sz="2000" dirty="0" err="1"/>
              <a:t>một</a:t>
            </a:r>
            <a:r>
              <a:rPr lang="en-US" sz="2000" dirty="0"/>
              <a:t> </a:t>
            </a:r>
            <a:r>
              <a:rPr lang="en-US" sz="2000" dirty="0" err="1"/>
              <a:t>số</a:t>
            </a:r>
            <a:r>
              <a:rPr lang="en-US" sz="2000" dirty="0"/>
              <a:t> </a:t>
            </a:r>
            <a:r>
              <a:rPr lang="en-US" sz="2000" dirty="0" err="1"/>
              <a:t>vật</a:t>
            </a:r>
            <a:r>
              <a:rPr lang="en-US" sz="2000" dirty="0"/>
              <a:t> </a:t>
            </a:r>
            <a:r>
              <a:rPr lang="en-US" sz="2000" dirty="0" err="1"/>
              <a:t>dẫn</a:t>
            </a:r>
            <a:r>
              <a:rPr lang="en-US" sz="2000" dirty="0"/>
              <a:t> </a:t>
            </a:r>
            <a:r>
              <a:rPr lang="en-US" sz="2000" dirty="0" err="1"/>
              <a:t>mới</a:t>
            </a:r>
            <a:r>
              <a:rPr lang="en-US" sz="2000" dirty="0"/>
              <a:t> </a:t>
            </a:r>
            <a:r>
              <a:rPr lang="en-US" sz="2000" dirty="0" err="1"/>
              <a:t>làm</a:t>
            </a:r>
            <a:r>
              <a:rPr lang="en-US" sz="2000" dirty="0"/>
              <a:t> </a:t>
            </a:r>
            <a:r>
              <a:rPr lang="en-US" sz="2000" dirty="0" err="1"/>
              <a:t>cho</a:t>
            </a:r>
            <a:r>
              <a:rPr lang="en-US" sz="2000" dirty="0"/>
              <a:t> </a:t>
            </a:r>
            <a:r>
              <a:rPr lang="en-US" sz="2000" dirty="0" err="1"/>
              <a:t>vật</a:t>
            </a:r>
            <a:r>
              <a:rPr lang="en-US" sz="2000" dirty="0"/>
              <a:t> </a:t>
            </a:r>
            <a:r>
              <a:rPr lang="en-US" sz="2000" dirty="0" err="1"/>
              <a:t>nóng</a:t>
            </a:r>
            <a:r>
              <a:rPr lang="en-US" sz="2000" dirty="0"/>
              <a:t> </a:t>
            </a:r>
            <a:r>
              <a:rPr lang="en-US" sz="2000" dirty="0" err="1"/>
              <a:t>lên</a:t>
            </a:r>
            <a:endParaRPr lang="en-US" sz="2000" dirty="0">
              <a:sym typeface="Anaheim"/>
            </a:endParaRPr>
          </a:p>
        </p:txBody>
      </p:sp>
      <p:sp>
        <p:nvSpPr>
          <p:cNvPr id="4" name="Google Shape;2161;p62">
            <a:extLst>
              <a:ext uri="{FF2B5EF4-FFF2-40B4-BE49-F238E27FC236}">
                <a16:creationId xmlns:a16="http://schemas.microsoft.com/office/drawing/2014/main" id="{7F65AF79-952F-5C20-E42D-D23DF0506591}"/>
              </a:ext>
            </a:extLst>
          </p:cNvPr>
          <p:cNvSpPr txBox="1"/>
          <p:nvPr/>
        </p:nvSpPr>
        <p:spPr>
          <a:xfrm>
            <a:off x="2077422" y="3765592"/>
            <a:ext cx="736267"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b="1" dirty="0">
                <a:solidFill>
                  <a:schemeClr val="lt1"/>
                </a:solidFill>
                <a:latin typeface="Roboto"/>
                <a:ea typeface="Roboto"/>
                <a:cs typeface="Roboto"/>
                <a:sym typeface="Roboto"/>
              </a:rPr>
              <a:t>D</a:t>
            </a:r>
            <a:endParaRPr sz="2300" dirty="0">
              <a:solidFill>
                <a:schemeClr val="lt1"/>
              </a:solidFill>
              <a:latin typeface="Bebas Neue"/>
              <a:ea typeface="Bebas Neue"/>
              <a:cs typeface="Bebas Neue"/>
              <a:sym typeface="Bebas Neue"/>
            </a:endParaRPr>
          </a:p>
        </p:txBody>
      </p:sp>
      <p:sp>
        <p:nvSpPr>
          <p:cNvPr id="6" name="Google Shape;2190;p62">
            <a:extLst>
              <a:ext uri="{FF2B5EF4-FFF2-40B4-BE49-F238E27FC236}">
                <a16:creationId xmlns:a16="http://schemas.microsoft.com/office/drawing/2014/main" id="{86121C99-41FA-EFB4-6E88-A90A9BF8DEE1}"/>
              </a:ext>
            </a:extLst>
          </p:cNvPr>
          <p:cNvSpPr txBox="1"/>
          <p:nvPr/>
        </p:nvSpPr>
        <p:spPr>
          <a:xfrm>
            <a:off x="2859014" y="2286390"/>
            <a:ext cx="5305421" cy="48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buClr>
                <a:schemeClr val="lt1"/>
              </a:buClr>
              <a:buSzPts val="1600"/>
              <a:buFont typeface="Asap"/>
              <a:buNone/>
              <a:defRPr sz="2000">
                <a:solidFill>
                  <a:schemeClr val="lt1"/>
                </a:solidFill>
                <a:latin typeface="Asap"/>
                <a:ea typeface="Asap"/>
                <a:cs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defRPr>
            </a:lvl9pPr>
          </a:lstStyle>
          <a:p>
            <a:r>
              <a:rPr lang="vi-VN" dirty="0"/>
              <a:t>Dòng điện chạy qua mọi vật dẫn thông thường đều làm cho vật dẫn nóng lên</a:t>
            </a:r>
            <a:endParaRPr lang="en-US" dirty="0">
              <a:sym typeface="Anaheim"/>
            </a:endParaRPr>
          </a:p>
        </p:txBody>
      </p:sp>
      <p:sp>
        <p:nvSpPr>
          <p:cNvPr id="7" name="Google Shape;2190;p62">
            <a:extLst>
              <a:ext uri="{FF2B5EF4-FFF2-40B4-BE49-F238E27FC236}">
                <a16:creationId xmlns:a16="http://schemas.microsoft.com/office/drawing/2014/main" id="{8C5DAD44-75A9-BBF5-1E2B-00E1F27FAAA5}"/>
              </a:ext>
            </a:extLst>
          </p:cNvPr>
          <p:cNvSpPr txBox="1"/>
          <p:nvPr/>
        </p:nvSpPr>
        <p:spPr>
          <a:xfrm>
            <a:off x="2859014" y="3046590"/>
            <a:ext cx="5305421" cy="48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buClr>
                <a:schemeClr val="lt1"/>
              </a:buClr>
              <a:buSzPts val="1600"/>
              <a:buFont typeface="Asap"/>
              <a:buNone/>
              <a:defRPr sz="2000">
                <a:solidFill>
                  <a:schemeClr val="lt1"/>
                </a:solidFill>
                <a:latin typeface="Asap"/>
                <a:ea typeface="Asap"/>
                <a:cs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defRPr>
            </a:lvl9pPr>
          </a:lstStyle>
          <a:p>
            <a:r>
              <a:rPr lang="vi-VN" dirty="0"/>
              <a:t>Dòng điện chạy qua mọi vật dẫn thông thường đều không làm cho vật dẫn nóng lên</a:t>
            </a:r>
            <a:endParaRPr lang="en-US" dirty="0">
              <a:sym typeface="Anaheim"/>
            </a:endParaRPr>
          </a:p>
        </p:txBody>
      </p:sp>
      <p:sp>
        <p:nvSpPr>
          <p:cNvPr id="8" name="Google Shape;2190;p62">
            <a:extLst>
              <a:ext uri="{FF2B5EF4-FFF2-40B4-BE49-F238E27FC236}">
                <a16:creationId xmlns:a16="http://schemas.microsoft.com/office/drawing/2014/main" id="{86379004-B383-0923-1800-3A01A15031BA}"/>
              </a:ext>
            </a:extLst>
          </p:cNvPr>
          <p:cNvSpPr txBox="1"/>
          <p:nvPr/>
        </p:nvSpPr>
        <p:spPr>
          <a:xfrm>
            <a:off x="2859014" y="3806790"/>
            <a:ext cx="5305421" cy="48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buClr>
                <a:schemeClr val="lt1"/>
              </a:buClr>
              <a:buSzPts val="1600"/>
              <a:buFont typeface="Asap"/>
              <a:buNone/>
              <a:defRPr sz="2000">
                <a:solidFill>
                  <a:schemeClr val="lt1"/>
                </a:solidFill>
                <a:latin typeface="Asap"/>
                <a:ea typeface="Asap"/>
                <a:cs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defRPr>
            </a:lvl9pPr>
          </a:lstStyle>
          <a:p>
            <a:r>
              <a:rPr lang="en-US" dirty="0" err="1"/>
              <a:t>Dòng</a:t>
            </a:r>
            <a:r>
              <a:rPr lang="en-US" dirty="0"/>
              <a:t> </a:t>
            </a:r>
            <a:r>
              <a:rPr lang="en-US" dirty="0" err="1"/>
              <a:t>điện</a:t>
            </a:r>
            <a:r>
              <a:rPr lang="en-US" dirty="0"/>
              <a:t> </a:t>
            </a:r>
            <a:r>
              <a:rPr lang="en-US" dirty="0" err="1"/>
              <a:t>chạy</a:t>
            </a:r>
            <a:r>
              <a:rPr lang="en-US" dirty="0"/>
              <a:t> qua </a:t>
            </a:r>
            <a:r>
              <a:rPr lang="en-US" dirty="0" err="1"/>
              <a:t>mọi</a:t>
            </a:r>
            <a:r>
              <a:rPr lang="en-US" dirty="0"/>
              <a:t> </a:t>
            </a:r>
            <a:r>
              <a:rPr lang="en-US" dirty="0" err="1"/>
              <a:t>vật</a:t>
            </a:r>
            <a:r>
              <a:rPr lang="en-US" dirty="0"/>
              <a:t> </a:t>
            </a:r>
            <a:r>
              <a:rPr lang="en-US" dirty="0" err="1"/>
              <a:t>dẫn</a:t>
            </a:r>
            <a:r>
              <a:rPr lang="en-US" dirty="0"/>
              <a:t> </a:t>
            </a:r>
            <a:r>
              <a:rPr lang="en-US" dirty="0" err="1"/>
              <a:t>làm</a:t>
            </a:r>
            <a:r>
              <a:rPr lang="en-US" dirty="0"/>
              <a:t> </a:t>
            </a:r>
            <a:r>
              <a:rPr lang="en-US" dirty="0" err="1"/>
              <a:t>cho</a:t>
            </a:r>
            <a:r>
              <a:rPr lang="en-US" dirty="0"/>
              <a:t> </a:t>
            </a:r>
            <a:r>
              <a:rPr lang="en-US" dirty="0" err="1"/>
              <a:t>vật</a:t>
            </a:r>
            <a:r>
              <a:rPr lang="en-US" dirty="0"/>
              <a:t> </a:t>
            </a:r>
            <a:r>
              <a:rPr lang="en-US" dirty="0" err="1"/>
              <a:t>bị</a:t>
            </a:r>
            <a:r>
              <a:rPr lang="en-US" dirty="0"/>
              <a:t> </a:t>
            </a:r>
            <a:r>
              <a:rPr lang="en-US" dirty="0" err="1"/>
              <a:t>cháy</a:t>
            </a:r>
            <a:endParaRPr lang="en-US" dirty="0">
              <a:sym typeface="Anaheim"/>
            </a:endParaRPr>
          </a:p>
        </p:txBody>
      </p:sp>
      <p:sp>
        <p:nvSpPr>
          <p:cNvPr id="9" name="Rectangle: Rounded Corners 8">
            <a:extLst>
              <a:ext uri="{FF2B5EF4-FFF2-40B4-BE49-F238E27FC236}">
                <a16:creationId xmlns:a16="http://schemas.microsoft.com/office/drawing/2014/main" id="{720B370C-0B55-E64B-E4AE-83CF5BAB00A7}"/>
              </a:ext>
            </a:extLst>
          </p:cNvPr>
          <p:cNvSpPr/>
          <p:nvPr/>
        </p:nvSpPr>
        <p:spPr>
          <a:xfrm>
            <a:off x="1839908" y="2157694"/>
            <a:ext cx="5842491" cy="737548"/>
          </a:xfrm>
          <a:prstGeom prst="roundRect">
            <a:avLst/>
          </a:prstGeom>
          <a:noFill/>
          <a:ln w="38100">
            <a:solidFill>
              <a:srgbClr val="FDE4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100000"/>
                    </a14:imgEffect>
                  </a14:imgLayer>
                </a14:imgProps>
              </a:ext>
            </a:extLst>
          </a:blip>
          <a:srcRect/>
          <a:stretch>
            <a:fillRect l="-3000" r="-3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263B89-FDA3-81B1-BA7F-2CA872FFCA47}"/>
              </a:ext>
            </a:extLst>
          </p:cNvPr>
          <p:cNvPicPr>
            <a:picLocks noChangeAspect="1"/>
          </p:cNvPicPr>
          <p:nvPr/>
        </p:nvPicPr>
        <p:blipFill>
          <a:blip r:embed="rId4"/>
          <a:stretch>
            <a:fillRect/>
          </a:stretch>
        </p:blipFill>
        <p:spPr>
          <a:xfrm>
            <a:off x="2159330" y="177764"/>
            <a:ext cx="4590850" cy="4140947"/>
          </a:xfrm>
          <a:prstGeom prst="rect">
            <a:avLst/>
          </a:prstGeom>
          <a:effectLst>
            <a:softEdge rad="88900"/>
          </a:effectLst>
        </p:spPr>
      </p:pic>
      <p:sp>
        <p:nvSpPr>
          <p:cNvPr id="73" name="Star: 4 Points 72">
            <a:extLst>
              <a:ext uri="{FF2B5EF4-FFF2-40B4-BE49-F238E27FC236}">
                <a16:creationId xmlns:a16="http://schemas.microsoft.com/office/drawing/2014/main" id="{51A15E2C-26EA-418B-8261-E00D77CC5300}"/>
              </a:ext>
            </a:extLst>
          </p:cNvPr>
          <p:cNvSpPr/>
          <p:nvPr/>
        </p:nvSpPr>
        <p:spPr>
          <a:xfrm>
            <a:off x="8167114" y="2158645"/>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83" name="Star: 4 Points 82">
            <a:extLst>
              <a:ext uri="{FF2B5EF4-FFF2-40B4-BE49-F238E27FC236}">
                <a16:creationId xmlns:a16="http://schemas.microsoft.com/office/drawing/2014/main" id="{690083A6-EB01-4F37-A498-BE0B3DE0C98F}"/>
              </a:ext>
            </a:extLst>
          </p:cNvPr>
          <p:cNvSpPr/>
          <p:nvPr/>
        </p:nvSpPr>
        <p:spPr>
          <a:xfrm>
            <a:off x="3907403" y="1487068"/>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66" name="Star: 4 Points 65">
            <a:extLst>
              <a:ext uri="{FF2B5EF4-FFF2-40B4-BE49-F238E27FC236}">
                <a16:creationId xmlns:a16="http://schemas.microsoft.com/office/drawing/2014/main" id="{EB39F286-4D05-40B8-A0FC-601813B7C657}"/>
              </a:ext>
            </a:extLst>
          </p:cNvPr>
          <p:cNvSpPr/>
          <p:nvPr/>
        </p:nvSpPr>
        <p:spPr>
          <a:xfrm>
            <a:off x="7844704" y="331293"/>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grpSp>
        <p:nvGrpSpPr>
          <p:cNvPr id="2" name="Group 1">
            <a:extLst>
              <a:ext uri="{FF2B5EF4-FFF2-40B4-BE49-F238E27FC236}">
                <a16:creationId xmlns:a16="http://schemas.microsoft.com/office/drawing/2014/main" id="{70CF1E35-8E0C-4439-A4CB-6CD2ECDCD80E}"/>
              </a:ext>
            </a:extLst>
          </p:cNvPr>
          <p:cNvGrpSpPr/>
          <p:nvPr/>
        </p:nvGrpSpPr>
        <p:grpSpPr>
          <a:xfrm>
            <a:off x="7275022" y="3688138"/>
            <a:ext cx="1736912" cy="1312011"/>
            <a:chOff x="-123411" y="3667288"/>
            <a:chExt cx="7870411" cy="5945072"/>
          </a:xfrm>
        </p:grpSpPr>
        <p:pic>
          <p:nvPicPr>
            <p:cNvPr id="4" name="Picture 3">
              <a:extLst>
                <a:ext uri="{FF2B5EF4-FFF2-40B4-BE49-F238E27FC236}">
                  <a16:creationId xmlns:a16="http://schemas.microsoft.com/office/drawing/2014/main" id="{25C48D33-2C05-471F-AE73-1F1DF313B96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05" t="35574" r="44895"/>
            <a:stretch/>
          </p:blipFill>
          <p:spPr>
            <a:xfrm>
              <a:off x="-123411" y="3781369"/>
              <a:ext cx="6080759" cy="5830991"/>
            </a:xfrm>
            <a:prstGeom prst="rect">
              <a:avLst/>
            </a:prstGeom>
            <a:effectLst>
              <a:outerShdw blurRad="50800" dist="38100" dir="5400000" algn="t" rotWithShape="0">
                <a:prstClr val="black">
                  <a:alpha val="40000"/>
                </a:prstClr>
              </a:outerShdw>
            </a:effectLst>
          </p:spPr>
        </p:pic>
        <p:pic>
          <p:nvPicPr>
            <p:cNvPr id="18" name="Picture 17">
              <a:extLst>
                <a:ext uri="{FF2B5EF4-FFF2-40B4-BE49-F238E27FC236}">
                  <a16:creationId xmlns:a16="http://schemas.microsoft.com/office/drawing/2014/main" id="{B8F83B42-08CE-40F3-BF97-14882FC6B2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3955" t="35573" r="15014" b="18541"/>
            <a:stretch/>
          </p:blipFill>
          <p:spPr>
            <a:xfrm>
              <a:off x="5054600" y="3781369"/>
              <a:ext cx="2692400" cy="4152944"/>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id="{FE26F15A-945A-4059-ACE9-42FDC492ECE3}"/>
                </a:ext>
              </a:extLst>
            </p:cNvPr>
            <p:cNvSpPr txBox="1"/>
            <p:nvPr/>
          </p:nvSpPr>
          <p:spPr>
            <a:xfrm>
              <a:off x="4243892" y="3667288"/>
              <a:ext cx="2226433" cy="1090708"/>
            </a:xfrm>
            <a:prstGeom prst="rect">
              <a:avLst/>
            </a:prstGeom>
            <a:noFill/>
          </p:spPr>
          <p:txBody>
            <a:bodyPr wrap="square" rtlCol="0">
              <a:spAutoFit/>
            </a:bodyPr>
            <a:lstStyle/>
            <a:p>
              <a:pPr defTabSz="244922">
                <a:buClrTx/>
                <a:defRPr/>
              </a:pPr>
              <a:r>
                <a:rPr lang="en-US" sz="964" b="1" kern="1200" dirty="0">
                  <a:ln w="12700">
                    <a:solidFill>
                      <a:prstClr val="black"/>
                    </a:solidFill>
                  </a:ln>
                  <a:solidFill>
                    <a:srgbClr val="FF0000"/>
                  </a:solidFill>
                  <a:effectLst>
                    <a:glow rad="127000">
                      <a:prstClr val="white"/>
                    </a:glow>
                  </a:effectLst>
                  <a:latin typeface="Calibri" panose="020F0502020204030204"/>
                  <a:ea typeface="+mn-ea"/>
                  <a:cs typeface="+mn-cs"/>
                </a:rPr>
                <a:t>01:30</a:t>
              </a:r>
            </a:p>
          </p:txBody>
        </p:sp>
      </p:grpSp>
      <p:grpSp>
        <p:nvGrpSpPr>
          <p:cNvPr id="6" name="Group 5">
            <a:extLst>
              <a:ext uri="{FF2B5EF4-FFF2-40B4-BE49-F238E27FC236}">
                <a16:creationId xmlns:a16="http://schemas.microsoft.com/office/drawing/2014/main" id="{4D77C395-CC92-289B-1514-E29A0DB74AC8}"/>
              </a:ext>
            </a:extLst>
          </p:cNvPr>
          <p:cNvGrpSpPr/>
          <p:nvPr/>
        </p:nvGrpSpPr>
        <p:grpSpPr>
          <a:xfrm>
            <a:off x="3462955" y="4387516"/>
            <a:ext cx="2211778" cy="626267"/>
            <a:chOff x="1947430" y="587968"/>
            <a:chExt cx="1342719" cy="380192"/>
          </a:xfrm>
        </p:grpSpPr>
        <p:sp>
          <p:nvSpPr>
            <p:cNvPr id="3" name="Rectangle: Diagonal Corners Snipped 2">
              <a:extLst>
                <a:ext uri="{FF2B5EF4-FFF2-40B4-BE49-F238E27FC236}">
                  <a16:creationId xmlns:a16="http://schemas.microsoft.com/office/drawing/2014/main" id="{B700D7D9-6B20-4155-8ED5-C8D66FFE041D}"/>
                </a:ext>
              </a:extLst>
            </p:cNvPr>
            <p:cNvSpPr/>
            <p:nvPr/>
          </p:nvSpPr>
          <p:spPr>
            <a:xfrm>
              <a:off x="2054935" y="587968"/>
              <a:ext cx="1235214" cy="380192"/>
            </a:xfrm>
            <a:prstGeom prst="snip2DiagRect">
              <a:avLst>
                <a:gd name="adj1" fmla="val 0"/>
                <a:gd name="adj2" fmla="val 50000"/>
              </a:avLst>
            </a:prstGeom>
            <a:solidFill>
              <a:srgbClr val="00B0F0"/>
            </a:solidFill>
            <a:ln w="28575">
              <a:noFill/>
            </a:ln>
          </p:spPr>
          <p:style>
            <a:lnRef idx="0">
              <a:schemeClr val="accent2"/>
            </a:lnRef>
            <a:fillRef idx="3">
              <a:schemeClr val="accent2"/>
            </a:fillRef>
            <a:effectRef idx="3">
              <a:schemeClr val="accent2"/>
            </a:effectRef>
            <a:fontRef idx="minor">
              <a:schemeClr val="lt1"/>
            </a:fontRef>
          </p:style>
          <p:txBody>
            <a:bodyPr rtlCol="0" anchor="ctr"/>
            <a:lstStyle/>
            <a:p>
              <a:pPr algn="ctr" defTabSz="244922">
                <a:buClrTx/>
                <a:defRPr/>
              </a:pPr>
              <a:r>
                <a:rPr lang="en-US" sz="2400" kern="1200" dirty="0">
                  <a:solidFill>
                    <a:prstClr val="black"/>
                  </a:solidFill>
                  <a:latin typeface="Asap" panose="020B0604020202020204" charset="-93"/>
                </a:rPr>
                <a:t>Bình </a:t>
              </a:r>
              <a:r>
                <a:rPr lang="en-US" sz="2400" kern="1200" dirty="0" err="1">
                  <a:solidFill>
                    <a:prstClr val="black"/>
                  </a:solidFill>
                  <a:latin typeface="Asap" panose="020B0604020202020204" charset="-93"/>
                </a:rPr>
                <a:t>acquy</a:t>
              </a:r>
              <a:endParaRPr lang="en-US" sz="2400" kern="1200" dirty="0">
                <a:solidFill>
                  <a:prstClr val="black"/>
                </a:solidFill>
                <a:latin typeface="Asap" panose="020B0604020202020204" charset="-93"/>
              </a:endParaRPr>
            </a:p>
          </p:txBody>
        </p:sp>
        <p:sp>
          <p:nvSpPr>
            <p:cNvPr id="72" name="Oval 71">
              <a:extLst>
                <a:ext uri="{FF2B5EF4-FFF2-40B4-BE49-F238E27FC236}">
                  <a16:creationId xmlns:a16="http://schemas.microsoft.com/office/drawing/2014/main" id="{1C464A61-BCD1-24E6-AE1B-676ECD0B7682}"/>
                </a:ext>
              </a:extLst>
            </p:cNvPr>
            <p:cNvSpPr/>
            <p:nvPr/>
          </p:nvSpPr>
          <p:spPr>
            <a:xfrm>
              <a:off x="1947430" y="671507"/>
              <a:ext cx="175451" cy="177116"/>
            </a:xfrm>
            <a:prstGeom prst="ellipse">
              <a:avLst/>
            </a:prstGeom>
            <a:solidFill>
              <a:schemeClr val="accent1">
                <a:lumMod val="50000"/>
              </a:schemeClr>
            </a:solidFill>
            <a:ln>
              <a:solidFill>
                <a:schemeClr val="bg1"/>
              </a:solidFill>
            </a:ln>
            <a:effectLst>
              <a:outerShdw blurRad="50800" dist="38100" dir="2700000" algn="t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22">
                <a:buClrTx/>
                <a:defRPr/>
              </a:pPr>
              <a:r>
                <a:rPr lang="en-US" sz="1800" kern="1200" dirty="0">
                  <a:solidFill>
                    <a:prstClr val="white"/>
                  </a:solidFill>
                  <a:latin typeface="Roboto" panose="02000000000000000000" pitchFamily="2" charset="0"/>
                </a:rPr>
                <a:t>2</a:t>
              </a:r>
            </a:p>
          </p:txBody>
        </p:sp>
      </p:grpSp>
      <p:sp>
        <p:nvSpPr>
          <p:cNvPr id="8" name="Star: 4 Points 7">
            <a:extLst>
              <a:ext uri="{FF2B5EF4-FFF2-40B4-BE49-F238E27FC236}">
                <a16:creationId xmlns:a16="http://schemas.microsoft.com/office/drawing/2014/main" id="{3CC5FF7F-3080-4E86-912F-F1A6C3C57DBC}"/>
              </a:ext>
            </a:extLst>
          </p:cNvPr>
          <p:cNvSpPr/>
          <p:nvPr/>
        </p:nvSpPr>
        <p:spPr>
          <a:xfrm>
            <a:off x="875193" y="234671"/>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65" name="Star: 4 Points 64">
            <a:extLst>
              <a:ext uri="{FF2B5EF4-FFF2-40B4-BE49-F238E27FC236}">
                <a16:creationId xmlns:a16="http://schemas.microsoft.com/office/drawing/2014/main" id="{A1617491-F6C5-4667-8872-EC75E03D7867}"/>
              </a:ext>
            </a:extLst>
          </p:cNvPr>
          <p:cNvSpPr/>
          <p:nvPr/>
        </p:nvSpPr>
        <p:spPr>
          <a:xfrm>
            <a:off x="4165528" y="141197"/>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75" name="Star: 4 Points 74">
            <a:extLst>
              <a:ext uri="{FF2B5EF4-FFF2-40B4-BE49-F238E27FC236}">
                <a16:creationId xmlns:a16="http://schemas.microsoft.com/office/drawing/2014/main" id="{2910893C-1138-42A6-8B69-940E7B53E76D}"/>
              </a:ext>
            </a:extLst>
          </p:cNvPr>
          <p:cNvSpPr/>
          <p:nvPr/>
        </p:nvSpPr>
        <p:spPr>
          <a:xfrm>
            <a:off x="6294102" y="4130988"/>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77" name="Star: 4 Points 76">
            <a:extLst>
              <a:ext uri="{FF2B5EF4-FFF2-40B4-BE49-F238E27FC236}">
                <a16:creationId xmlns:a16="http://schemas.microsoft.com/office/drawing/2014/main" id="{E472609A-E663-421D-B025-739163AE9D17}"/>
              </a:ext>
            </a:extLst>
          </p:cNvPr>
          <p:cNvSpPr/>
          <p:nvPr/>
        </p:nvSpPr>
        <p:spPr>
          <a:xfrm>
            <a:off x="7420488" y="4635475"/>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79" name="Star: 4 Points 78">
            <a:extLst>
              <a:ext uri="{FF2B5EF4-FFF2-40B4-BE49-F238E27FC236}">
                <a16:creationId xmlns:a16="http://schemas.microsoft.com/office/drawing/2014/main" id="{A99E2A4A-BD97-4A7B-B312-87AB42401D70}"/>
              </a:ext>
            </a:extLst>
          </p:cNvPr>
          <p:cNvSpPr/>
          <p:nvPr/>
        </p:nvSpPr>
        <p:spPr>
          <a:xfrm>
            <a:off x="1157067" y="2867694"/>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81" name="Star: 4 Points 80">
            <a:extLst>
              <a:ext uri="{FF2B5EF4-FFF2-40B4-BE49-F238E27FC236}">
                <a16:creationId xmlns:a16="http://schemas.microsoft.com/office/drawing/2014/main" id="{1C83062F-3266-4A14-8103-C9E356B19447}"/>
              </a:ext>
            </a:extLst>
          </p:cNvPr>
          <p:cNvSpPr/>
          <p:nvPr/>
        </p:nvSpPr>
        <p:spPr>
          <a:xfrm>
            <a:off x="2635865" y="4472921"/>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pic>
        <p:nvPicPr>
          <p:cNvPr id="9" name="Picture 8">
            <a:extLst>
              <a:ext uri="{FF2B5EF4-FFF2-40B4-BE49-F238E27FC236}">
                <a16:creationId xmlns:a16="http://schemas.microsoft.com/office/drawing/2014/main" id="{FDC8C737-11C6-98A6-5CEE-713031CD3FB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8558" t="16773" b="11886"/>
          <a:stretch/>
        </p:blipFill>
        <p:spPr>
          <a:xfrm>
            <a:off x="112043" y="2253436"/>
            <a:ext cx="2039633" cy="3350818"/>
          </a:xfrm>
          <a:prstGeom prst="rect">
            <a:avLst/>
          </a:prstGeom>
          <a:effectLst>
            <a:glow rad="127000">
              <a:schemeClr val="bg1"/>
            </a:glow>
            <a:outerShdw blurRad="50800" dist="38100" dir="2700000" algn="tl" rotWithShape="0">
              <a:prstClr val="black">
                <a:alpha val="40000"/>
              </a:prstClr>
            </a:outerShdw>
          </a:effectLst>
        </p:spPr>
      </p:pic>
    </p:spTree>
    <p:extLst>
      <p:ext uri="{BB962C8B-B14F-4D97-AF65-F5344CB8AC3E}">
        <p14:creationId xmlns:p14="http://schemas.microsoft.com/office/powerpoint/2010/main" val="13882996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359"/>
        <p:cNvGrpSpPr/>
        <p:nvPr/>
      </p:nvGrpSpPr>
      <p:grpSpPr>
        <a:xfrm>
          <a:off x="0" y="0"/>
          <a:ext cx="0" cy="0"/>
          <a:chOff x="0" y="0"/>
          <a:chExt cx="0" cy="0"/>
        </a:xfrm>
      </p:grpSpPr>
      <p:sp>
        <p:nvSpPr>
          <p:cNvPr id="2360" name="Google Shape;2360;p64"/>
          <p:cNvSpPr txBox="1">
            <a:spLocks noGrp="1"/>
          </p:cNvSpPr>
          <p:nvPr>
            <p:ph type="title"/>
          </p:nvPr>
        </p:nvSpPr>
        <p:spPr>
          <a:xfrm>
            <a:off x="221579" y="2971251"/>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A</a:t>
            </a:r>
            <a:endParaRPr dirty="0"/>
          </a:p>
        </p:txBody>
      </p:sp>
      <p:sp>
        <p:nvSpPr>
          <p:cNvPr id="2361" name="Google Shape;2361;p64"/>
          <p:cNvSpPr txBox="1">
            <a:spLocks noGrp="1"/>
          </p:cNvSpPr>
          <p:nvPr>
            <p:ph type="subTitle" idx="1"/>
          </p:nvPr>
        </p:nvSpPr>
        <p:spPr>
          <a:xfrm>
            <a:off x="770373" y="3372072"/>
            <a:ext cx="1383318" cy="1021328"/>
          </a:xfrm>
          <a:prstGeom prst="rect">
            <a:avLst/>
          </a:prstGeom>
          <a:noFill/>
          <a:ln>
            <a:noFill/>
          </a:ln>
        </p:spPr>
        <p:txBody>
          <a:bodyPr spcFirstLastPara="1" wrap="square" lIns="91425" tIns="91425" rIns="91425" bIns="91425" anchor="ctr" anchorCtr="0">
            <a:noAutofit/>
          </a:bodyPr>
          <a:lstStyle/>
          <a:p>
            <a:pPr marL="0" indent="0"/>
            <a:r>
              <a:rPr lang="en-US" sz="2200" dirty="0" err="1">
                <a:sym typeface="Arial"/>
              </a:rPr>
              <a:t>Tác</a:t>
            </a:r>
            <a:r>
              <a:rPr lang="en-US" sz="2200" dirty="0">
                <a:sym typeface="Arial"/>
              </a:rPr>
              <a:t> </a:t>
            </a:r>
            <a:r>
              <a:rPr lang="en-US" sz="2200" dirty="0" err="1">
                <a:sym typeface="Arial"/>
              </a:rPr>
              <a:t>dụng</a:t>
            </a:r>
            <a:r>
              <a:rPr lang="en-US" sz="2200" dirty="0">
                <a:sym typeface="Arial"/>
              </a:rPr>
              <a:t> </a:t>
            </a:r>
            <a:r>
              <a:rPr lang="en-US" sz="2200" dirty="0" err="1">
                <a:sym typeface="Arial"/>
              </a:rPr>
              <a:t>hóa</a:t>
            </a:r>
            <a:r>
              <a:rPr lang="en-US" sz="2200" dirty="0">
                <a:sym typeface="Arial"/>
              </a:rPr>
              <a:t> </a:t>
            </a:r>
            <a:r>
              <a:rPr lang="en-US" sz="2200" dirty="0" err="1">
                <a:sym typeface="Arial"/>
              </a:rPr>
              <a:t>học</a:t>
            </a:r>
            <a:endParaRPr sz="2200" dirty="0">
              <a:sym typeface="Arial"/>
            </a:endParaRPr>
          </a:p>
        </p:txBody>
      </p:sp>
      <p:sp>
        <p:nvSpPr>
          <p:cNvPr id="2364" name="Google Shape;2364;p64"/>
          <p:cNvSpPr txBox="1">
            <a:spLocks noGrp="1"/>
          </p:cNvSpPr>
          <p:nvPr>
            <p:ph type="title" idx="4"/>
          </p:nvPr>
        </p:nvSpPr>
        <p:spPr>
          <a:xfrm>
            <a:off x="2271461" y="2971251"/>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B</a:t>
            </a:r>
            <a:endParaRPr dirty="0"/>
          </a:p>
        </p:txBody>
      </p:sp>
      <p:sp>
        <p:nvSpPr>
          <p:cNvPr id="2366" name="Google Shape;2366;p64"/>
          <p:cNvSpPr txBox="1">
            <a:spLocks noGrp="1"/>
          </p:cNvSpPr>
          <p:nvPr>
            <p:ph type="title" idx="6"/>
          </p:nvPr>
        </p:nvSpPr>
        <p:spPr>
          <a:xfrm>
            <a:off x="4423425" y="2971251"/>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C</a:t>
            </a:r>
            <a:endParaRPr dirty="0"/>
          </a:p>
        </p:txBody>
      </p:sp>
      <p:sp>
        <p:nvSpPr>
          <p:cNvPr id="2368" name="Google Shape;2368;p64"/>
          <p:cNvSpPr txBox="1">
            <a:spLocks noGrp="1"/>
          </p:cNvSpPr>
          <p:nvPr>
            <p:ph type="title" idx="15"/>
          </p:nvPr>
        </p:nvSpPr>
        <p:spPr>
          <a:xfrm>
            <a:off x="605775" y="726711"/>
            <a:ext cx="7418294" cy="1173549"/>
          </a:xfrm>
          <a:prstGeom prst="rect">
            <a:avLst/>
          </a:prstGeom>
          <a:noFill/>
          <a:ln>
            <a:noFill/>
          </a:ln>
        </p:spPr>
        <p:txBody>
          <a:bodyPr spcFirstLastPara="1" wrap="square" lIns="91425" tIns="91425" rIns="91425" bIns="91425" anchor="ctr" anchorCtr="0">
            <a:noAutofit/>
          </a:bodyPr>
          <a:lstStyle/>
          <a:p>
            <a:pPr algn="ctr"/>
            <a:r>
              <a:rPr lang="en-US" sz="2500" dirty="0" err="1"/>
              <a:t>Câu</a:t>
            </a:r>
            <a:r>
              <a:rPr lang="en-US" sz="2500" dirty="0"/>
              <a:t> 7: Khi </a:t>
            </a:r>
            <a:r>
              <a:rPr lang="en-US" sz="2500" dirty="0" err="1"/>
              <a:t>tiến</a:t>
            </a:r>
            <a:r>
              <a:rPr lang="en-US" sz="2500" dirty="0"/>
              <a:t> </a:t>
            </a:r>
            <a:r>
              <a:rPr lang="en-US" sz="2500" dirty="0" err="1"/>
              <a:t>hành</a:t>
            </a:r>
            <a:r>
              <a:rPr lang="en-US" sz="2500" dirty="0"/>
              <a:t> </a:t>
            </a:r>
            <a:r>
              <a:rPr lang="en-US" sz="2500" dirty="0" err="1"/>
              <a:t>thí</a:t>
            </a:r>
            <a:r>
              <a:rPr lang="en-US" sz="2500" dirty="0"/>
              <a:t> </a:t>
            </a:r>
            <a:r>
              <a:rPr lang="en-US" sz="2500" dirty="0" err="1"/>
              <a:t>nghiệm</a:t>
            </a:r>
            <a:r>
              <a:rPr lang="en-US" sz="2500" dirty="0"/>
              <a:t> </a:t>
            </a:r>
            <a:r>
              <a:rPr lang="en-US" sz="2500" dirty="0" err="1"/>
              <a:t>cho</a:t>
            </a:r>
            <a:r>
              <a:rPr lang="en-US" sz="2500" dirty="0"/>
              <a:t> </a:t>
            </a:r>
            <a:r>
              <a:rPr lang="en-US" sz="2500" dirty="0" err="1"/>
              <a:t>dòng</a:t>
            </a:r>
            <a:r>
              <a:rPr lang="en-US" sz="2500" dirty="0"/>
              <a:t> </a:t>
            </a:r>
            <a:r>
              <a:rPr lang="en-US" sz="2500" dirty="0" err="1"/>
              <a:t>điện</a:t>
            </a:r>
            <a:r>
              <a:rPr lang="en-US" sz="2500" dirty="0"/>
              <a:t> </a:t>
            </a:r>
            <a:r>
              <a:rPr lang="en-US" sz="2500" dirty="0" err="1"/>
              <a:t>chạy</a:t>
            </a:r>
            <a:r>
              <a:rPr lang="en-US" sz="2500" dirty="0"/>
              <a:t> qua </a:t>
            </a:r>
            <a:r>
              <a:rPr lang="en-US" sz="2500" dirty="0" err="1"/>
              <a:t>đùi</a:t>
            </a:r>
            <a:r>
              <a:rPr lang="en-US" sz="2500" dirty="0"/>
              <a:t> </a:t>
            </a:r>
            <a:r>
              <a:rPr lang="en-US" sz="2500" dirty="0" err="1"/>
              <a:t>ếch</a:t>
            </a:r>
            <a:r>
              <a:rPr lang="en-US" sz="2500" dirty="0"/>
              <a:t> </a:t>
            </a:r>
            <a:r>
              <a:rPr lang="en-US" sz="2500" dirty="0" err="1"/>
              <a:t>thì</a:t>
            </a:r>
            <a:r>
              <a:rPr lang="en-US" sz="2500" dirty="0"/>
              <a:t> </a:t>
            </a:r>
            <a:r>
              <a:rPr lang="en-US" sz="2500" dirty="0" err="1"/>
              <a:t>đùi</a:t>
            </a:r>
            <a:r>
              <a:rPr lang="en-US" sz="2500" dirty="0"/>
              <a:t> </a:t>
            </a:r>
            <a:r>
              <a:rPr lang="en-US" sz="2500" dirty="0" err="1"/>
              <a:t>ếch</a:t>
            </a:r>
            <a:r>
              <a:rPr lang="en-US" sz="2500" dirty="0"/>
              <a:t> co </a:t>
            </a:r>
            <a:r>
              <a:rPr lang="en-US" sz="2500" dirty="0" err="1"/>
              <a:t>lại</a:t>
            </a:r>
            <a:r>
              <a:rPr lang="en-US" sz="2500" dirty="0"/>
              <a:t>, </a:t>
            </a:r>
            <a:r>
              <a:rPr lang="en-US" sz="2500" dirty="0" err="1"/>
              <a:t>đó</a:t>
            </a:r>
            <a:r>
              <a:rPr lang="en-US" sz="2500" dirty="0"/>
              <a:t> </a:t>
            </a:r>
            <a:r>
              <a:rPr lang="en-US" sz="2500" dirty="0" err="1"/>
              <a:t>là</a:t>
            </a:r>
            <a:r>
              <a:rPr lang="en-US" sz="2500" dirty="0"/>
              <a:t> </a:t>
            </a:r>
            <a:r>
              <a:rPr lang="en-US" sz="2500" dirty="0" err="1"/>
              <a:t>tác</a:t>
            </a:r>
            <a:r>
              <a:rPr lang="en-US" sz="2500" dirty="0"/>
              <a:t> </a:t>
            </a:r>
            <a:r>
              <a:rPr lang="en-US" sz="2500" dirty="0" err="1"/>
              <a:t>dụng</a:t>
            </a:r>
            <a:r>
              <a:rPr lang="en-US" sz="2500" dirty="0"/>
              <a:t> </a:t>
            </a:r>
            <a:r>
              <a:rPr lang="en-US" sz="2500" dirty="0" err="1"/>
              <a:t>nào</a:t>
            </a:r>
            <a:r>
              <a:rPr lang="en-US" sz="2500" dirty="0"/>
              <a:t> </a:t>
            </a:r>
            <a:r>
              <a:rPr lang="en-US" sz="2500" dirty="0" err="1"/>
              <a:t>của</a:t>
            </a:r>
            <a:r>
              <a:rPr lang="en-US" sz="2500" dirty="0"/>
              <a:t> </a:t>
            </a:r>
            <a:r>
              <a:rPr lang="en-US" sz="2500" dirty="0" err="1"/>
              <a:t>dòng</a:t>
            </a:r>
            <a:r>
              <a:rPr lang="en-US" sz="2500" dirty="0"/>
              <a:t> </a:t>
            </a:r>
            <a:r>
              <a:rPr lang="en-US" sz="2500" dirty="0" err="1"/>
              <a:t>điện</a:t>
            </a:r>
            <a:r>
              <a:rPr lang="en-US" sz="2500" dirty="0"/>
              <a:t>?</a:t>
            </a:r>
          </a:p>
        </p:txBody>
      </p:sp>
      <p:sp>
        <p:nvSpPr>
          <p:cNvPr id="2369" name="Google Shape;2369;p64"/>
          <p:cNvSpPr txBox="1">
            <a:spLocks noGrp="1"/>
          </p:cNvSpPr>
          <p:nvPr>
            <p:ph type="title" idx="8"/>
          </p:nvPr>
        </p:nvSpPr>
        <p:spPr>
          <a:xfrm>
            <a:off x="6540677" y="2971251"/>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D</a:t>
            </a:r>
            <a:endParaRPr dirty="0"/>
          </a:p>
        </p:txBody>
      </p:sp>
      <p:grpSp>
        <p:nvGrpSpPr>
          <p:cNvPr id="2373" name="Google Shape;2373;p64"/>
          <p:cNvGrpSpPr/>
          <p:nvPr/>
        </p:nvGrpSpPr>
        <p:grpSpPr>
          <a:xfrm>
            <a:off x="1130981" y="2297986"/>
            <a:ext cx="574596" cy="574596"/>
            <a:chOff x="1190625" y="238125"/>
            <a:chExt cx="5228350" cy="5228350"/>
          </a:xfrm>
        </p:grpSpPr>
        <p:sp>
          <p:nvSpPr>
            <p:cNvPr id="2374" name="Google Shape;2374;p64"/>
            <p:cNvSpPr/>
            <p:nvPr/>
          </p:nvSpPr>
          <p:spPr>
            <a:xfrm>
              <a:off x="2129900" y="238125"/>
              <a:ext cx="3370000" cy="1092500"/>
            </a:xfrm>
            <a:custGeom>
              <a:avLst/>
              <a:gdLst/>
              <a:ahLst/>
              <a:cxnLst/>
              <a:rect l="l" t="t" r="r" b="b"/>
              <a:pathLst>
                <a:path w="134800" h="43700" extrusionOk="0">
                  <a:moveTo>
                    <a:pt x="36789" y="0"/>
                  </a:moveTo>
                  <a:lnTo>
                    <a:pt x="1" y="21886"/>
                  </a:lnTo>
                  <a:lnTo>
                    <a:pt x="1" y="43699"/>
                  </a:lnTo>
                  <a:lnTo>
                    <a:pt x="12255" y="43699"/>
                  </a:lnTo>
                  <a:lnTo>
                    <a:pt x="12255" y="28749"/>
                  </a:lnTo>
                  <a:lnTo>
                    <a:pt x="35808" y="14950"/>
                  </a:lnTo>
                  <a:lnTo>
                    <a:pt x="67008" y="39631"/>
                  </a:lnTo>
                  <a:lnTo>
                    <a:pt x="98061" y="14950"/>
                  </a:lnTo>
                  <a:lnTo>
                    <a:pt x="122545" y="28749"/>
                  </a:lnTo>
                  <a:lnTo>
                    <a:pt x="122545" y="43699"/>
                  </a:lnTo>
                  <a:lnTo>
                    <a:pt x="134799" y="43699"/>
                  </a:lnTo>
                  <a:lnTo>
                    <a:pt x="134799" y="21886"/>
                  </a:lnTo>
                  <a:lnTo>
                    <a:pt x="97080" y="0"/>
                  </a:lnTo>
                  <a:lnTo>
                    <a:pt x="67008" y="24092"/>
                  </a:lnTo>
                  <a:lnTo>
                    <a:pt x="367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64"/>
            <p:cNvSpPr/>
            <p:nvPr/>
          </p:nvSpPr>
          <p:spPr>
            <a:xfrm>
              <a:off x="3805075" y="238125"/>
              <a:ext cx="1694825" cy="1092500"/>
            </a:xfrm>
            <a:custGeom>
              <a:avLst/>
              <a:gdLst/>
              <a:ahLst/>
              <a:cxnLst/>
              <a:rect l="l" t="t" r="r" b="b"/>
              <a:pathLst>
                <a:path w="67793" h="43700" extrusionOk="0">
                  <a:moveTo>
                    <a:pt x="30073" y="0"/>
                  </a:moveTo>
                  <a:lnTo>
                    <a:pt x="1" y="24092"/>
                  </a:lnTo>
                  <a:lnTo>
                    <a:pt x="1" y="39631"/>
                  </a:lnTo>
                  <a:lnTo>
                    <a:pt x="31054" y="14950"/>
                  </a:lnTo>
                  <a:lnTo>
                    <a:pt x="55538" y="28749"/>
                  </a:lnTo>
                  <a:lnTo>
                    <a:pt x="55538" y="43699"/>
                  </a:lnTo>
                  <a:lnTo>
                    <a:pt x="67792" y="43699"/>
                  </a:lnTo>
                  <a:lnTo>
                    <a:pt x="67792" y="21886"/>
                  </a:lnTo>
                  <a:lnTo>
                    <a:pt x="300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64"/>
            <p:cNvSpPr/>
            <p:nvPr/>
          </p:nvSpPr>
          <p:spPr>
            <a:xfrm>
              <a:off x="1823550" y="1177400"/>
              <a:ext cx="919100" cy="919125"/>
            </a:xfrm>
            <a:custGeom>
              <a:avLst/>
              <a:gdLst/>
              <a:ahLst/>
              <a:cxnLst/>
              <a:rect l="l" t="t" r="r" b="b"/>
              <a:pathLst>
                <a:path w="36764" h="36765" extrusionOk="0">
                  <a:moveTo>
                    <a:pt x="1" y="1"/>
                  </a:moveTo>
                  <a:lnTo>
                    <a:pt x="1" y="36764"/>
                  </a:lnTo>
                  <a:lnTo>
                    <a:pt x="36764" y="36764"/>
                  </a:lnTo>
                  <a:lnTo>
                    <a:pt x="367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64"/>
            <p:cNvSpPr/>
            <p:nvPr/>
          </p:nvSpPr>
          <p:spPr>
            <a:xfrm>
              <a:off x="4887150" y="1177400"/>
              <a:ext cx="919100" cy="919125"/>
            </a:xfrm>
            <a:custGeom>
              <a:avLst/>
              <a:gdLst/>
              <a:ahLst/>
              <a:cxnLst/>
              <a:rect l="l" t="t" r="r" b="b"/>
              <a:pathLst>
                <a:path w="36764" h="36765" extrusionOk="0">
                  <a:moveTo>
                    <a:pt x="0" y="1"/>
                  </a:moveTo>
                  <a:lnTo>
                    <a:pt x="0" y="36764"/>
                  </a:lnTo>
                  <a:lnTo>
                    <a:pt x="36764" y="36764"/>
                  </a:lnTo>
                  <a:lnTo>
                    <a:pt x="367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64"/>
            <p:cNvSpPr/>
            <p:nvPr/>
          </p:nvSpPr>
          <p:spPr>
            <a:xfrm>
              <a:off x="1517200" y="1790125"/>
              <a:ext cx="4595400" cy="2910450"/>
            </a:xfrm>
            <a:custGeom>
              <a:avLst/>
              <a:gdLst/>
              <a:ahLst/>
              <a:cxnLst/>
              <a:rect l="l" t="t" r="r" b="b"/>
              <a:pathLst>
                <a:path w="183816" h="116418" extrusionOk="0">
                  <a:moveTo>
                    <a:pt x="0" y="1"/>
                  </a:moveTo>
                  <a:lnTo>
                    <a:pt x="0" y="116417"/>
                  </a:lnTo>
                  <a:lnTo>
                    <a:pt x="183816" y="116417"/>
                  </a:lnTo>
                  <a:lnTo>
                    <a:pt x="1838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64"/>
            <p:cNvSpPr/>
            <p:nvPr/>
          </p:nvSpPr>
          <p:spPr>
            <a:xfrm>
              <a:off x="3814900" y="1790125"/>
              <a:ext cx="2297700" cy="2910450"/>
            </a:xfrm>
            <a:custGeom>
              <a:avLst/>
              <a:gdLst/>
              <a:ahLst/>
              <a:cxnLst/>
              <a:rect l="l" t="t" r="r" b="b"/>
              <a:pathLst>
                <a:path w="91908" h="116418" extrusionOk="0">
                  <a:moveTo>
                    <a:pt x="0" y="1"/>
                  </a:moveTo>
                  <a:lnTo>
                    <a:pt x="0" y="116417"/>
                  </a:lnTo>
                  <a:lnTo>
                    <a:pt x="91908" y="116417"/>
                  </a:lnTo>
                  <a:lnTo>
                    <a:pt x="919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64"/>
            <p:cNvSpPr/>
            <p:nvPr/>
          </p:nvSpPr>
          <p:spPr>
            <a:xfrm>
              <a:off x="1190625" y="4547375"/>
              <a:ext cx="5228350" cy="919100"/>
            </a:xfrm>
            <a:custGeom>
              <a:avLst/>
              <a:gdLst/>
              <a:ahLst/>
              <a:cxnLst/>
              <a:rect l="l" t="t" r="r" b="b"/>
              <a:pathLst>
                <a:path w="209134" h="36764" extrusionOk="0">
                  <a:moveTo>
                    <a:pt x="0" y="0"/>
                  </a:moveTo>
                  <a:lnTo>
                    <a:pt x="0" y="36763"/>
                  </a:lnTo>
                  <a:lnTo>
                    <a:pt x="209133" y="36763"/>
                  </a:lnTo>
                  <a:lnTo>
                    <a:pt x="2091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64"/>
            <p:cNvSpPr/>
            <p:nvPr/>
          </p:nvSpPr>
          <p:spPr>
            <a:xfrm>
              <a:off x="3814900" y="4547375"/>
              <a:ext cx="2604075" cy="919100"/>
            </a:xfrm>
            <a:custGeom>
              <a:avLst/>
              <a:gdLst/>
              <a:ahLst/>
              <a:cxnLst/>
              <a:rect l="l" t="t" r="r" b="b"/>
              <a:pathLst>
                <a:path w="104163" h="36764" extrusionOk="0">
                  <a:moveTo>
                    <a:pt x="0" y="0"/>
                  </a:moveTo>
                  <a:lnTo>
                    <a:pt x="0" y="36763"/>
                  </a:lnTo>
                  <a:lnTo>
                    <a:pt x="104162" y="36763"/>
                  </a:lnTo>
                  <a:lnTo>
                    <a:pt x="1041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64"/>
            <p:cNvSpPr/>
            <p:nvPr/>
          </p:nvSpPr>
          <p:spPr>
            <a:xfrm>
              <a:off x="4580800" y="2709200"/>
              <a:ext cx="919100" cy="306400"/>
            </a:xfrm>
            <a:custGeom>
              <a:avLst/>
              <a:gdLst/>
              <a:ahLst/>
              <a:cxnLst/>
              <a:rect l="l" t="t" r="r" b="b"/>
              <a:pathLst>
                <a:path w="36764" h="12256" extrusionOk="0">
                  <a:moveTo>
                    <a:pt x="0" y="1"/>
                  </a:moveTo>
                  <a:lnTo>
                    <a:pt x="0" y="12255"/>
                  </a:lnTo>
                  <a:lnTo>
                    <a:pt x="36763" y="12255"/>
                  </a:lnTo>
                  <a:lnTo>
                    <a:pt x="367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64"/>
            <p:cNvSpPr/>
            <p:nvPr/>
          </p:nvSpPr>
          <p:spPr>
            <a:xfrm>
              <a:off x="2129900" y="2402850"/>
              <a:ext cx="919125" cy="919100"/>
            </a:xfrm>
            <a:custGeom>
              <a:avLst/>
              <a:gdLst/>
              <a:ahLst/>
              <a:cxnLst/>
              <a:rect l="l" t="t" r="r" b="b"/>
              <a:pathLst>
                <a:path w="36765" h="36764" extrusionOk="0">
                  <a:moveTo>
                    <a:pt x="12255" y="0"/>
                  </a:moveTo>
                  <a:lnTo>
                    <a:pt x="12255" y="12255"/>
                  </a:lnTo>
                  <a:lnTo>
                    <a:pt x="1" y="12255"/>
                  </a:lnTo>
                  <a:lnTo>
                    <a:pt x="1" y="24509"/>
                  </a:lnTo>
                  <a:lnTo>
                    <a:pt x="12255" y="24509"/>
                  </a:lnTo>
                  <a:lnTo>
                    <a:pt x="12255" y="36764"/>
                  </a:lnTo>
                  <a:lnTo>
                    <a:pt x="24510" y="36764"/>
                  </a:lnTo>
                  <a:lnTo>
                    <a:pt x="24510" y="24509"/>
                  </a:lnTo>
                  <a:lnTo>
                    <a:pt x="36764" y="24509"/>
                  </a:lnTo>
                  <a:lnTo>
                    <a:pt x="36764" y="12255"/>
                  </a:lnTo>
                  <a:lnTo>
                    <a:pt x="24510" y="12255"/>
                  </a:lnTo>
                  <a:lnTo>
                    <a:pt x="245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64"/>
            <p:cNvSpPr/>
            <p:nvPr/>
          </p:nvSpPr>
          <p:spPr>
            <a:xfrm>
              <a:off x="3281825" y="2651000"/>
              <a:ext cx="1066150" cy="1648250"/>
            </a:xfrm>
            <a:custGeom>
              <a:avLst/>
              <a:gdLst/>
              <a:ahLst/>
              <a:cxnLst/>
              <a:rect l="l" t="t" r="r" b="b"/>
              <a:pathLst>
                <a:path w="42646" h="65930" extrusionOk="0">
                  <a:moveTo>
                    <a:pt x="15686" y="1"/>
                  </a:moveTo>
                  <a:lnTo>
                    <a:pt x="0" y="39092"/>
                  </a:lnTo>
                  <a:lnTo>
                    <a:pt x="24509" y="39092"/>
                  </a:lnTo>
                  <a:lnTo>
                    <a:pt x="21323" y="47057"/>
                  </a:lnTo>
                  <a:lnTo>
                    <a:pt x="15686" y="61272"/>
                  </a:lnTo>
                  <a:lnTo>
                    <a:pt x="26960" y="65929"/>
                  </a:lnTo>
                  <a:lnTo>
                    <a:pt x="42646" y="26838"/>
                  </a:lnTo>
                  <a:lnTo>
                    <a:pt x="18137" y="26838"/>
                  </a:lnTo>
                  <a:lnTo>
                    <a:pt x="21323" y="18872"/>
                  </a:lnTo>
                  <a:lnTo>
                    <a:pt x="26960" y="4657"/>
                  </a:lnTo>
                  <a:lnTo>
                    <a:pt x="156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64"/>
            <p:cNvSpPr/>
            <p:nvPr/>
          </p:nvSpPr>
          <p:spPr>
            <a:xfrm>
              <a:off x="3814900" y="2709200"/>
              <a:ext cx="140950" cy="413625"/>
            </a:xfrm>
            <a:custGeom>
              <a:avLst/>
              <a:gdLst/>
              <a:ahLst/>
              <a:cxnLst/>
              <a:rect l="l" t="t" r="r" b="b"/>
              <a:pathLst>
                <a:path w="5638" h="16545" extrusionOk="0">
                  <a:moveTo>
                    <a:pt x="0" y="1"/>
                  </a:moveTo>
                  <a:lnTo>
                    <a:pt x="0" y="16544"/>
                  </a:lnTo>
                  <a:lnTo>
                    <a:pt x="5637" y="2329"/>
                  </a:lnTo>
                  <a:lnTo>
                    <a:pt x="0" y="1"/>
                  </a:lnTo>
                  <a:close/>
                </a:path>
              </a:pathLst>
            </a:custGeom>
            <a:solidFill>
              <a:srgbClr val="474F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64"/>
            <p:cNvSpPr/>
            <p:nvPr/>
          </p:nvSpPr>
          <p:spPr>
            <a:xfrm>
              <a:off x="3814900" y="3321925"/>
              <a:ext cx="533075" cy="977325"/>
            </a:xfrm>
            <a:custGeom>
              <a:avLst/>
              <a:gdLst/>
              <a:ahLst/>
              <a:cxnLst/>
              <a:rect l="l" t="t" r="r" b="b"/>
              <a:pathLst>
                <a:path w="21323" h="39093" extrusionOk="0">
                  <a:moveTo>
                    <a:pt x="0" y="1"/>
                  </a:moveTo>
                  <a:lnTo>
                    <a:pt x="0" y="12255"/>
                  </a:lnTo>
                  <a:lnTo>
                    <a:pt x="3186" y="12255"/>
                  </a:lnTo>
                  <a:lnTo>
                    <a:pt x="0" y="20220"/>
                  </a:lnTo>
                  <a:lnTo>
                    <a:pt x="0" y="36764"/>
                  </a:lnTo>
                  <a:lnTo>
                    <a:pt x="5637" y="39092"/>
                  </a:lnTo>
                  <a:lnTo>
                    <a:pt x="213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7" name="Google Shape;2387;p64"/>
          <p:cNvGrpSpPr/>
          <p:nvPr/>
        </p:nvGrpSpPr>
        <p:grpSpPr>
          <a:xfrm>
            <a:off x="3180897" y="2297986"/>
            <a:ext cx="574527" cy="574596"/>
            <a:chOff x="1190625" y="238125"/>
            <a:chExt cx="5227725" cy="5228350"/>
          </a:xfrm>
        </p:grpSpPr>
        <p:sp>
          <p:nvSpPr>
            <p:cNvPr id="2388" name="Google Shape;2388;p64"/>
            <p:cNvSpPr/>
            <p:nvPr/>
          </p:nvSpPr>
          <p:spPr>
            <a:xfrm>
              <a:off x="1190625" y="3016175"/>
              <a:ext cx="5227725" cy="2143925"/>
            </a:xfrm>
            <a:custGeom>
              <a:avLst/>
              <a:gdLst/>
              <a:ahLst/>
              <a:cxnLst/>
              <a:rect l="l" t="t" r="r" b="b"/>
              <a:pathLst>
                <a:path w="209109" h="85757" extrusionOk="0">
                  <a:moveTo>
                    <a:pt x="0" y="1"/>
                  </a:moveTo>
                  <a:lnTo>
                    <a:pt x="0" y="85757"/>
                  </a:lnTo>
                  <a:lnTo>
                    <a:pt x="209109" y="85757"/>
                  </a:lnTo>
                  <a:lnTo>
                    <a:pt x="2091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64"/>
            <p:cNvSpPr/>
            <p:nvPr/>
          </p:nvSpPr>
          <p:spPr>
            <a:xfrm>
              <a:off x="3804475" y="3016175"/>
              <a:ext cx="2613875" cy="2143925"/>
            </a:xfrm>
            <a:custGeom>
              <a:avLst/>
              <a:gdLst/>
              <a:ahLst/>
              <a:cxnLst/>
              <a:rect l="l" t="t" r="r" b="b"/>
              <a:pathLst>
                <a:path w="104555" h="85757" extrusionOk="0">
                  <a:moveTo>
                    <a:pt x="0" y="1"/>
                  </a:moveTo>
                  <a:lnTo>
                    <a:pt x="0" y="85757"/>
                  </a:lnTo>
                  <a:lnTo>
                    <a:pt x="104555" y="85757"/>
                  </a:lnTo>
                  <a:lnTo>
                    <a:pt x="1045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64"/>
            <p:cNvSpPr/>
            <p:nvPr/>
          </p:nvSpPr>
          <p:spPr>
            <a:xfrm>
              <a:off x="4417200" y="1321400"/>
              <a:ext cx="1224850" cy="1541625"/>
            </a:xfrm>
            <a:custGeom>
              <a:avLst/>
              <a:gdLst/>
              <a:ahLst/>
              <a:cxnLst/>
              <a:rect l="l" t="t" r="r" b="b"/>
              <a:pathLst>
                <a:path w="48994" h="61665" extrusionOk="0">
                  <a:moveTo>
                    <a:pt x="0" y="1"/>
                  </a:moveTo>
                  <a:lnTo>
                    <a:pt x="0" y="32744"/>
                  </a:lnTo>
                  <a:lnTo>
                    <a:pt x="2819" y="37523"/>
                  </a:lnTo>
                  <a:lnTo>
                    <a:pt x="0" y="45611"/>
                  </a:lnTo>
                  <a:lnTo>
                    <a:pt x="0" y="61665"/>
                  </a:lnTo>
                  <a:lnTo>
                    <a:pt x="48993" y="61665"/>
                  </a:lnTo>
                  <a:lnTo>
                    <a:pt x="48993" y="29313"/>
                  </a:lnTo>
                  <a:lnTo>
                    <a:pt x="45317" y="24779"/>
                  </a:lnTo>
                  <a:lnTo>
                    <a:pt x="48993" y="16446"/>
                  </a:lnTo>
                  <a:lnTo>
                    <a:pt x="489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64"/>
            <p:cNvSpPr/>
            <p:nvPr/>
          </p:nvSpPr>
          <p:spPr>
            <a:xfrm>
              <a:off x="1966325" y="1321400"/>
              <a:ext cx="1225450" cy="1541625"/>
            </a:xfrm>
            <a:custGeom>
              <a:avLst/>
              <a:gdLst/>
              <a:ahLst/>
              <a:cxnLst/>
              <a:rect l="l" t="t" r="r" b="b"/>
              <a:pathLst>
                <a:path w="49018" h="61665" extrusionOk="0">
                  <a:moveTo>
                    <a:pt x="0" y="1"/>
                  </a:moveTo>
                  <a:lnTo>
                    <a:pt x="0" y="32744"/>
                  </a:lnTo>
                  <a:lnTo>
                    <a:pt x="2941" y="38136"/>
                  </a:lnTo>
                  <a:lnTo>
                    <a:pt x="0" y="45611"/>
                  </a:lnTo>
                  <a:lnTo>
                    <a:pt x="0" y="61665"/>
                  </a:lnTo>
                  <a:lnTo>
                    <a:pt x="49018" y="61665"/>
                  </a:lnTo>
                  <a:lnTo>
                    <a:pt x="49018" y="29313"/>
                  </a:lnTo>
                  <a:lnTo>
                    <a:pt x="45096" y="23799"/>
                  </a:lnTo>
                  <a:lnTo>
                    <a:pt x="49018" y="16446"/>
                  </a:lnTo>
                  <a:lnTo>
                    <a:pt x="490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64"/>
            <p:cNvSpPr/>
            <p:nvPr/>
          </p:nvSpPr>
          <p:spPr>
            <a:xfrm>
              <a:off x="1966325" y="1732525"/>
              <a:ext cx="1225450" cy="729175"/>
            </a:xfrm>
            <a:custGeom>
              <a:avLst/>
              <a:gdLst/>
              <a:ahLst/>
              <a:cxnLst/>
              <a:rect l="l" t="t" r="r" b="b"/>
              <a:pathLst>
                <a:path w="49018" h="29167" extrusionOk="0">
                  <a:moveTo>
                    <a:pt x="49018" y="1"/>
                  </a:moveTo>
                  <a:lnTo>
                    <a:pt x="0" y="16299"/>
                  </a:lnTo>
                  <a:lnTo>
                    <a:pt x="0" y="29166"/>
                  </a:lnTo>
                  <a:lnTo>
                    <a:pt x="49018" y="12868"/>
                  </a:lnTo>
                  <a:lnTo>
                    <a:pt x="490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64"/>
            <p:cNvSpPr/>
            <p:nvPr/>
          </p:nvSpPr>
          <p:spPr>
            <a:xfrm>
              <a:off x="4417200" y="1732525"/>
              <a:ext cx="1224850" cy="729175"/>
            </a:xfrm>
            <a:custGeom>
              <a:avLst/>
              <a:gdLst/>
              <a:ahLst/>
              <a:cxnLst/>
              <a:rect l="l" t="t" r="r" b="b"/>
              <a:pathLst>
                <a:path w="48994" h="29167" extrusionOk="0">
                  <a:moveTo>
                    <a:pt x="48993" y="1"/>
                  </a:moveTo>
                  <a:lnTo>
                    <a:pt x="0" y="16299"/>
                  </a:lnTo>
                  <a:lnTo>
                    <a:pt x="0" y="29166"/>
                  </a:lnTo>
                  <a:lnTo>
                    <a:pt x="48993" y="12868"/>
                  </a:lnTo>
                  <a:lnTo>
                    <a:pt x="489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64"/>
            <p:cNvSpPr/>
            <p:nvPr/>
          </p:nvSpPr>
          <p:spPr>
            <a:xfrm>
              <a:off x="3957650" y="238125"/>
              <a:ext cx="2143925" cy="1236475"/>
            </a:xfrm>
            <a:custGeom>
              <a:avLst/>
              <a:gdLst/>
              <a:ahLst/>
              <a:cxnLst/>
              <a:rect l="l" t="t" r="r" b="b"/>
              <a:pathLst>
                <a:path w="85757" h="49459" extrusionOk="0">
                  <a:moveTo>
                    <a:pt x="36764" y="0"/>
                  </a:moveTo>
                  <a:lnTo>
                    <a:pt x="28578" y="2892"/>
                  </a:lnTo>
                  <a:cubicBezTo>
                    <a:pt x="11495" y="8921"/>
                    <a:pt x="1" y="25171"/>
                    <a:pt x="1" y="43332"/>
                  </a:cubicBezTo>
                  <a:lnTo>
                    <a:pt x="1" y="49459"/>
                  </a:lnTo>
                  <a:lnTo>
                    <a:pt x="85757" y="49459"/>
                  </a:lnTo>
                  <a:lnTo>
                    <a:pt x="85757" y="43332"/>
                  </a:lnTo>
                  <a:cubicBezTo>
                    <a:pt x="85757" y="25171"/>
                    <a:pt x="74287" y="8921"/>
                    <a:pt x="57180" y="2892"/>
                  </a:cubicBezTo>
                  <a:lnTo>
                    <a:pt x="49018" y="0"/>
                  </a:lnTo>
                  <a:lnTo>
                    <a:pt x="49018" y="12696"/>
                  </a:lnTo>
                  <a:lnTo>
                    <a:pt x="36764" y="12696"/>
                  </a:lnTo>
                  <a:lnTo>
                    <a:pt x="367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64"/>
            <p:cNvSpPr/>
            <p:nvPr/>
          </p:nvSpPr>
          <p:spPr>
            <a:xfrm>
              <a:off x="1507400" y="238125"/>
              <a:ext cx="2143925" cy="1236475"/>
            </a:xfrm>
            <a:custGeom>
              <a:avLst/>
              <a:gdLst/>
              <a:ahLst/>
              <a:cxnLst/>
              <a:rect l="l" t="t" r="r" b="b"/>
              <a:pathLst>
                <a:path w="85757" h="49459" extrusionOk="0">
                  <a:moveTo>
                    <a:pt x="36739" y="0"/>
                  </a:moveTo>
                  <a:lnTo>
                    <a:pt x="28577" y="2892"/>
                  </a:lnTo>
                  <a:cubicBezTo>
                    <a:pt x="11470" y="8921"/>
                    <a:pt x="0" y="25171"/>
                    <a:pt x="0" y="43332"/>
                  </a:cubicBezTo>
                  <a:lnTo>
                    <a:pt x="0" y="49459"/>
                  </a:lnTo>
                  <a:lnTo>
                    <a:pt x="85756" y="49459"/>
                  </a:lnTo>
                  <a:lnTo>
                    <a:pt x="85756" y="43332"/>
                  </a:lnTo>
                  <a:cubicBezTo>
                    <a:pt x="85756" y="25171"/>
                    <a:pt x="74262" y="8921"/>
                    <a:pt x="57154" y="2892"/>
                  </a:cubicBezTo>
                  <a:lnTo>
                    <a:pt x="48993" y="0"/>
                  </a:lnTo>
                  <a:lnTo>
                    <a:pt x="48993" y="12696"/>
                  </a:lnTo>
                  <a:lnTo>
                    <a:pt x="36739" y="12696"/>
                  </a:lnTo>
                  <a:lnTo>
                    <a:pt x="36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64"/>
            <p:cNvSpPr/>
            <p:nvPr/>
          </p:nvSpPr>
          <p:spPr>
            <a:xfrm>
              <a:off x="4264025" y="2709825"/>
              <a:ext cx="1531200" cy="2756650"/>
            </a:xfrm>
            <a:custGeom>
              <a:avLst/>
              <a:gdLst/>
              <a:ahLst/>
              <a:cxnLst/>
              <a:rect l="l" t="t" r="r" b="b"/>
              <a:pathLst>
                <a:path w="61248" h="110266" extrusionOk="0">
                  <a:moveTo>
                    <a:pt x="0" y="0"/>
                  </a:moveTo>
                  <a:lnTo>
                    <a:pt x="0" y="110265"/>
                  </a:lnTo>
                  <a:lnTo>
                    <a:pt x="61247" y="110265"/>
                  </a:lnTo>
                  <a:lnTo>
                    <a:pt x="6124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64"/>
            <p:cNvSpPr/>
            <p:nvPr/>
          </p:nvSpPr>
          <p:spPr>
            <a:xfrm>
              <a:off x="1813125" y="2709825"/>
              <a:ext cx="1531825" cy="2756650"/>
            </a:xfrm>
            <a:custGeom>
              <a:avLst/>
              <a:gdLst/>
              <a:ahLst/>
              <a:cxnLst/>
              <a:rect l="l" t="t" r="r" b="b"/>
              <a:pathLst>
                <a:path w="61273" h="110266" extrusionOk="0">
                  <a:moveTo>
                    <a:pt x="1" y="0"/>
                  </a:moveTo>
                  <a:lnTo>
                    <a:pt x="1" y="110265"/>
                  </a:lnTo>
                  <a:lnTo>
                    <a:pt x="61273" y="110265"/>
                  </a:lnTo>
                  <a:lnTo>
                    <a:pt x="612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9" name="Google Shape;2409;p64"/>
          <p:cNvGrpSpPr/>
          <p:nvPr/>
        </p:nvGrpSpPr>
        <p:grpSpPr>
          <a:xfrm>
            <a:off x="7450685" y="2297986"/>
            <a:ext cx="573384" cy="537493"/>
            <a:chOff x="1191850" y="411500"/>
            <a:chExt cx="5217325" cy="4890750"/>
          </a:xfrm>
        </p:grpSpPr>
        <p:sp>
          <p:nvSpPr>
            <p:cNvPr id="2410" name="Google Shape;2410;p64"/>
            <p:cNvSpPr/>
            <p:nvPr/>
          </p:nvSpPr>
          <p:spPr>
            <a:xfrm>
              <a:off x="1191850" y="411500"/>
              <a:ext cx="1844300" cy="764100"/>
            </a:xfrm>
            <a:custGeom>
              <a:avLst/>
              <a:gdLst/>
              <a:ahLst/>
              <a:cxnLst/>
              <a:rect l="l" t="t" r="r" b="b"/>
              <a:pathLst>
                <a:path w="73772" h="30564" extrusionOk="0">
                  <a:moveTo>
                    <a:pt x="0" y="1"/>
                  </a:moveTo>
                  <a:lnTo>
                    <a:pt x="0" y="12231"/>
                  </a:lnTo>
                  <a:lnTo>
                    <a:pt x="12647" y="12231"/>
                  </a:lnTo>
                  <a:lnTo>
                    <a:pt x="12647" y="30563"/>
                  </a:lnTo>
                  <a:lnTo>
                    <a:pt x="61566" y="30563"/>
                  </a:lnTo>
                  <a:lnTo>
                    <a:pt x="61566" y="12231"/>
                  </a:lnTo>
                  <a:lnTo>
                    <a:pt x="73771" y="12231"/>
                  </a:lnTo>
                  <a:lnTo>
                    <a:pt x="737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64"/>
            <p:cNvSpPr/>
            <p:nvPr/>
          </p:nvSpPr>
          <p:spPr>
            <a:xfrm>
              <a:off x="1191850" y="4079250"/>
              <a:ext cx="5217325" cy="1223000"/>
            </a:xfrm>
            <a:custGeom>
              <a:avLst/>
              <a:gdLst/>
              <a:ahLst/>
              <a:cxnLst/>
              <a:rect l="l" t="t" r="r" b="b"/>
              <a:pathLst>
                <a:path w="208693" h="48920" extrusionOk="0">
                  <a:moveTo>
                    <a:pt x="104358" y="0"/>
                  </a:moveTo>
                  <a:lnTo>
                    <a:pt x="0" y="6128"/>
                  </a:lnTo>
                  <a:lnTo>
                    <a:pt x="0" y="48920"/>
                  </a:lnTo>
                  <a:lnTo>
                    <a:pt x="45782" y="48920"/>
                  </a:lnTo>
                  <a:lnTo>
                    <a:pt x="58012" y="36690"/>
                  </a:lnTo>
                  <a:lnTo>
                    <a:pt x="150680" y="36690"/>
                  </a:lnTo>
                  <a:lnTo>
                    <a:pt x="162910" y="48920"/>
                  </a:lnTo>
                  <a:lnTo>
                    <a:pt x="208692" y="48920"/>
                  </a:lnTo>
                  <a:lnTo>
                    <a:pt x="208692" y="6128"/>
                  </a:lnTo>
                  <a:lnTo>
                    <a:pt x="1043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64"/>
            <p:cNvSpPr/>
            <p:nvPr/>
          </p:nvSpPr>
          <p:spPr>
            <a:xfrm>
              <a:off x="3800800" y="4079250"/>
              <a:ext cx="2608375" cy="1223000"/>
            </a:xfrm>
            <a:custGeom>
              <a:avLst/>
              <a:gdLst/>
              <a:ahLst/>
              <a:cxnLst/>
              <a:rect l="l" t="t" r="r" b="b"/>
              <a:pathLst>
                <a:path w="104335" h="48920" extrusionOk="0">
                  <a:moveTo>
                    <a:pt x="0" y="0"/>
                  </a:moveTo>
                  <a:lnTo>
                    <a:pt x="0" y="36690"/>
                  </a:lnTo>
                  <a:lnTo>
                    <a:pt x="46322" y="36690"/>
                  </a:lnTo>
                  <a:lnTo>
                    <a:pt x="58552" y="48920"/>
                  </a:lnTo>
                  <a:lnTo>
                    <a:pt x="104334" y="48920"/>
                  </a:lnTo>
                  <a:lnTo>
                    <a:pt x="104334" y="6128"/>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64"/>
            <p:cNvSpPr/>
            <p:nvPr/>
          </p:nvSpPr>
          <p:spPr>
            <a:xfrm>
              <a:off x="1191850" y="1023000"/>
              <a:ext cx="5217325" cy="3209450"/>
            </a:xfrm>
            <a:custGeom>
              <a:avLst/>
              <a:gdLst/>
              <a:ahLst/>
              <a:cxnLst/>
              <a:rect l="l" t="t" r="r" b="b"/>
              <a:pathLst>
                <a:path w="208693" h="128378" extrusionOk="0">
                  <a:moveTo>
                    <a:pt x="0" y="1"/>
                  </a:moveTo>
                  <a:lnTo>
                    <a:pt x="0" y="128378"/>
                  </a:lnTo>
                  <a:lnTo>
                    <a:pt x="208692" y="128378"/>
                  </a:lnTo>
                  <a:lnTo>
                    <a:pt x="2086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64"/>
            <p:cNvSpPr/>
            <p:nvPr/>
          </p:nvSpPr>
          <p:spPr>
            <a:xfrm>
              <a:off x="3800800" y="1023000"/>
              <a:ext cx="2608375" cy="3209450"/>
            </a:xfrm>
            <a:custGeom>
              <a:avLst/>
              <a:gdLst/>
              <a:ahLst/>
              <a:cxnLst/>
              <a:rect l="l" t="t" r="r" b="b"/>
              <a:pathLst>
                <a:path w="104335" h="128378" extrusionOk="0">
                  <a:moveTo>
                    <a:pt x="0" y="1"/>
                  </a:moveTo>
                  <a:lnTo>
                    <a:pt x="0" y="128378"/>
                  </a:lnTo>
                  <a:lnTo>
                    <a:pt x="104334" y="128378"/>
                  </a:lnTo>
                  <a:lnTo>
                    <a:pt x="1043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64"/>
            <p:cNvSpPr/>
            <p:nvPr/>
          </p:nvSpPr>
          <p:spPr>
            <a:xfrm>
              <a:off x="2731000" y="1633875"/>
              <a:ext cx="2139625" cy="2139650"/>
            </a:xfrm>
            <a:custGeom>
              <a:avLst/>
              <a:gdLst/>
              <a:ahLst/>
              <a:cxnLst/>
              <a:rect l="l" t="t" r="r" b="b"/>
              <a:pathLst>
                <a:path w="85585" h="85586" extrusionOk="0">
                  <a:moveTo>
                    <a:pt x="42792" y="1"/>
                  </a:moveTo>
                  <a:cubicBezTo>
                    <a:pt x="19190" y="1"/>
                    <a:pt x="0" y="19216"/>
                    <a:pt x="0" y="42793"/>
                  </a:cubicBezTo>
                  <a:cubicBezTo>
                    <a:pt x="0" y="66395"/>
                    <a:pt x="19190" y="85586"/>
                    <a:pt x="42792" y="85586"/>
                  </a:cubicBezTo>
                  <a:cubicBezTo>
                    <a:pt x="66370" y="85586"/>
                    <a:pt x="85585" y="66395"/>
                    <a:pt x="85585" y="42793"/>
                  </a:cubicBezTo>
                  <a:cubicBezTo>
                    <a:pt x="85585" y="19216"/>
                    <a:pt x="66370" y="1"/>
                    <a:pt x="427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64"/>
            <p:cNvSpPr/>
            <p:nvPr/>
          </p:nvSpPr>
          <p:spPr>
            <a:xfrm>
              <a:off x="3800800" y="1633875"/>
              <a:ext cx="1069825" cy="2139650"/>
            </a:xfrm>
            <a:custGeom>
              <a:avLst/>
              <a:gdLst/>
              <a:ahLst/>
              <a:cxnLst/>
              <a:rect l="l" t="t" r="r" b="b"/>
              <a:pathLst>
                <a:path w="42793" h="85586" extrusionOk="0">
                  <a:moveTo>
                    <a:pt x="0" y="1"/>
                  </a:moveTo>
                  <a:lnTo>
                    <a:pt x="0" y="85586"/>
                  </a:lnTo>
                  <a:cubicBezTo>
                    <a:pt x="23578" y="85586"/>
                    <a:pt x="42793" y="66395"/>
                    <a:pt x="42793" y="42793"/>
                  </a:cubicBezTo>
                  <a:cubicBezTo>
                    <a:pt x="42793" y="19216"/>
                    <a:pt x="23578"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64"/>
            <p:cNvSpPr/>
            <p:nvPr/>
          </p:nvSpPr>
          <p:spPr>
            <a:xfrm>
              <a:off x="3436850" y="2196375"/>
              <a:ext cx="727325" cy="1014675"/>
            </a:xfrm>
            <a:custGeom>
              <a:avLst/>
              <a:gdLst/>
              <a:ahLst/>
              <a:cxnLst/>
              <a:rect l="l" t="t" r="r" b="b"/>
              <a:pathLst>
                <a:path w="29093" h="40587" extrusionOk="0">
                  <a:moveTo>
                    <a:pt x="8799" y="0"/>
                  </a:moveTo>
                  <a:lnTo>
                    <a:pt x="0" y="26420"/>
                  </a:lnTo>
                  <a:lnTo>
                    <a:pt x="12230" y="26420"/>
                  </a:lnTo>
                  <a:lnTo>
                    <a:pt x="8799" y="36690"/>
                  </a:lnTo>
                  <a:lnTo>
                    <a:pt x="20293" y="40587"/>
                  </a:lnTo>
                  <a:lnTo>
                    <a:pt x="29092" y="14191"/>
                  </a:lnTo>
                  <a:lnTo>
                    <a:pt x="16862" y="14191"/>
                  </a:lnTo>
                  <a:lnTo>
                    <a:pt x="20293" y="3921"/>
                  </a:lnTo>
                  <a:lnTo>
                    <a:pt x="87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64"/>
            <p:cNvSpPr/>
            <p:nvPr/>
          </p:nvSpPr>
          <p:spPr>
            <a:xfrm>
              <a:off x="3800800" y="2245375"/>
              <a:ext cx="363375" cy="965675"/>
            </a:xfrm>
            <a:custGeom>
              <a:avLst/>
              <a:gdLst/>
              <a:ahLst/>
              <a:cxnLst/>
              <a:rect l="l" t="t" r="r" b="b"/>
              <a:pathLst>
                <a:path w="14535" h="38627" extrusionOk="0">
                  <a:moveTo>
                    <a:pt x="0" y="1"/>
                  </a:moveTo>
                  <a:lnTo>
                    <a:pt x="0" y="36690"/>
                  </a:lnTo>
                  <a:lnTo>
                    <a:pt x="5735" y="38627"/>
                  </a:lnTo>
                  <a:lnTo>
                    <a:pt x="14534" y="12231"/>
                  </a:lnTo>
                  <a:lnTo>
                    <a:pt x="2304" y="12231"/>
                  </a:lnTo>
                  <a:lnTo>
                    <a:pt x="5735" y="1961"/>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0" name="Google Shape;2430;p64"/>
          <p:cNvGrpSpPr/>
          <p:nvPr/>
        </p:nvGrpSpPr>
        <p:grpSpPr>
          <a:xfrm>
            <a:off x="5332827" y="2297986"/>
            <a:ext cx="574596" cy="555542"/>
            <a:chOff x="1190625" y="319600"/>
            <a:chExt cx="5228350" cy="5054975"/>
          </a:xfrm>
        </p:grpSpPr>
        <p:sp>
          <p:nvSpPr>
            <p:cNvPr id="2431" name="Google Shape;2431;p64"/>
            <p:cNvSpPr/>
            <p:nvPr/>
          </p:nvSpPr>
          <p:spPr>
            <a:xfrm>
              <a:off x="2120100" y="319600"/>
              <a:ext cx="306400" cy="765925"/>
            </a:xfrm>
            <a:custGeom>
              <a:avLst/>
              <a:gdLst/>
              <a:ahLst/>
              <a:cxnLst/>
              <a:rect l="l" t="t" r="r" b="b"/>
              <a:pathLst>
                <a:path w="12256" h="30637" extrusionOk="0">
                  <a:moveTo>
                    <a:pt x="1" y="1"/>
                  </a:moveTo>
                  <a:lnTo>
                    <a:pt x="1" y="30637"/>
                  </a:lnTo>
                  <a:lnTo>
                    <a:pt x="12255" y="30637"/>
                  </a:lnTo>
                  <a:lnTo>
                    <a:pt x="122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64"/>
            <p:cNvSpPr/>
            <p:nvPr/>
          </p:nvSpPr>
          <p:spPr>
            <a:xfrm>
              <a:off x="1507400" y="319600"/>
              <a:ext cx="306375" cy="765925"/>
            </a:xfrm>
            <a:custGeom>
              <a:avLst/>
              <a:gdLst/>
              <a:ahLst/>
              <a:cxnLst/>
              <a:rect l="l" t="t" r="r" b="b"/>
              <a:pathLst>
                <a:path w="12255" h="30637" extrusionOk="0">
                  <a:moveTo>
                    <a:pt x="0" y="1"/>
                  </a:moveTo>
                  <a:lnTo>
                    <a:pt x="0" y="30637"/>
                  </a:lnTo>
                  <a:lnTo>
                    <a:pt x="12254" y="30637"/>
                  </a:lnTo>
                  <a:lnTo>
                    <a:pt x="122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64"/>
            <p:cNvSpPr/>
            <p:nvPr/>
          </p:nvSpPr>
          <p:spPr>
            <a:xfrm>
              <a:off x="1813750" y="932325"/>
              <a:ext cx="3982700" cy="3369975"/>
            </a:xfrm>
            <a:custGeom>
              <a:avLst/>
              <a:gdLst/>
              <a:ahLst/>
              <a:cxnLst/>
              <a:rect l="l" t="t" r="r" b="b"/>
              <a:pathLst>
                <a:path w="159308" h="134799" extrusionOk="0">
                  <a:moveTo>
                    <a:pt x="79654" y="36764"/>
                  </a:moveTo>
                  <a:cubicBezTo>
                    <a:pt x="96565" y="36764"/>
                    <a:pt x="110290" y="50489"/>
                    <a:pt x="110290" y="67400"/>
                  </a:cubicBezTo>
                  <a:cubicBezTo>
                    <a:pt x="110290" y="84311"/>
                    <a:pt x="96565" y="98036"/>
                    <a:pt x="79654" y="98036"/>
                  </a:cubicBezTo>
                  <a:cubicBezTo>
                    <a:pt x="62743" y="98036"/>
                    <a:pt x="49018" y="84311"/>
                    <a:pt x="49018" y="67400"/>
                  </a:cubicBezTo>
                  <a:cubicBezTo>
                    <a:pt x="49018" y="50489"/>
                    <a:pt x="62743" y="36764"/>
                    <a:pt x="79654" y="36764"/>
                  </a:cubicBezTo>
                  <a:close/>
                  <a:moveTo>
                    <a:pt x="98036" y="0"/>
                  </a:moveTo>
                  <a:cubicBezTo>
                    <a:pt x="91663" y="0"/>
                    <a:pt x="85536" y="981"/>
                    <a:pt x="79654" y="2696"/>
                  </a:cubicBezTo>
                  <a:cubicBezTo>
                    <a:pt x="54778" y="10539"/>
                    <a:pt x="36764" y="33823"/>
                    <a:pt x="36764" y="61272"/>
                  </a:cubicBezTo>
                  <a:lnTo>
                    <a:pt x="36764" y="67400"/>
                  </a:lnTo>
                  <a:cubicBezTo>
                    <a:pt x="36764" y="91051"/>
                    <a:pt x="56003" y="110290"/>
                    <a:pt x="79654" y="110290"/>
                  </a:cubicBezTo>
                  <a:cubicBezTo>
                    <a:pt x="86026" y="110290"/>
                    <a:pt x="92031" y="108819"/>
                    <a:pt x="97423" y="106246"/>
                  </a:cubicBezTo>
                  <a:lnTo>
                    <a:pt x="97423" y="106246"/>
                  </a:lnTo>
                  <a:cubicBezTo>
                    <a:pt x="92521" y="111638"/>
                    <a:pt x="86516" y="116049"/>
                    <a:pt x="79654" y="118868"/>
                  </a:cubicBezTo>
                  <a:cubicBezTo>
                    <a:pt x="74017" y="121196"/>
                    <a:pt x="67767" y="122544"/>
                    <a:pt x="61272" y="122544"/>
                  </a:cubicBezTo>
                  <a:cubicBezTo>
                    <a:pt x="34190" y="122544"/>
                    <a:pt x="12255" y="100609"/>
                    <a:pt x="12255" y="73527"/>
                  </a:cubicBezTo>
                  <a:lnTo>
                    <a:pt x="12255" y="67400"/>
                  </a:lnTo>
                  <a:lnTo>
                    <a:pt x="0" y="67400"/>
                  </a:lnTo>
                  <a:lnTo>
                    <a:pt x="0" y="73527"/>
                  </a:lnTo>
                  <a:cubicBezTo>
                    <a:pt x="0" y="107349"/>
                    <a:pt x="27450" y="134799"/>
                    <a:pt x="61272" y="134799"/>
                  </a:cubicBezTo>
                  <a:cubicBezTo>
                    <a:pt x="67645" y="134799"/>
                    <a:pt x="73772" y="133818"/>
                    <a:pt x="79654" y="132103"/>
                  </a:cubicBezTo>
                  <a:cubicBezTo>
                    <a:pt x="104530" y="124260"/>
                    <a:pt x="122544" y="100977"/>
                    <a:pt x="122544" y="73527"/>
                  </a:cubicBezTo>
                  <a:lnTo>
                    <a:pt x="122544" y="67400"/>
                  </a:lnTo>
                  <a:cubicBezTo>
                    <a:pt x="122544" y="43749"/>
                    <a:pt x="103305" y="24509"/>
                    <a:pt x="79654" y="24509"/>
                  </a:cubicBezTo>
                  <a:cubicBezTo>
                    <a:pt x="73282" y="24509"/>
                    <a:pt x="67277" y="25980"/>
                    <a:pt x="61885" y="28553"/>
                  </a:cubicBezTo>
                  <a:cubicBezTo>
                    <a:pt x="66787" y="23161"/>
                    <a:pt x="72791" y="18750"/>
                    <a:pt x="79654" y="15931"/>
                  </a:cubicBezTo>
                  <a:cubicBezTo>
                    <a:pt x="85291" y="13603"/>
                    <a:pt x="91541" y="12255"/>
                    <a:pt x="98036" y="12255"/>
                  </a:cubicBezTo>
                  <a:cubicBezTo>
                    <a:pt x="125118" y="12255"/>
                    <a:pt x="147053" y="34190"/>
                    <a:pt x="147053" y="61272"/>
                  </a:cubicBezTo>
                  <a:lnTo>
                    <a:pt x="147053" y="85781"/>
                  </a:lnTo>
                  <a:lnTo>
                    <a:pt x="159307" y="85781"/>
                  </a:lnTo>
                  <a:lnTo>
                    <a:pt x="159307" y="61272"/>
                  </a:lnTo>
                  <a:cubicBezTo>
                    <a:pt x="159307" y="27450"/>
                    <a:pt x="131858" y="0"/>
                    <a:pt x="980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64"/>
            <p:cNvSpPr/>
            <p:nvPr/>
          </p:nvSpPr>
          <p:spPr>
            <a:xfrm>
              <a:off x="1190625" y="932325"/>
              <a:ext cx="1542225" cy="1838175"/>
            </a:xfrm>
            <a:custGeom>
              <a:avLst/>
              <a:gdLst/>
              <a:ahLst/>
              <a:cxnLst/>
              <a:rect l="l" t="t" r="r" b="b"/>
              <a:pathLst>
                <a:path w="61689" h="73527" extrusionOk="0">
                  <a:moveTo>
                    <a:pt x="0" y="0"/>
                  </a:moveTo>
                  <a:lnTo>
                    <a:pt x="0" y="26151"/>
                  </a:lnTo>
                  <a:lnTo>
                    <a:pt x="12671" y="47596"/>
                  </a:lnTo>
                  <a:lnTo>
                    <a:pt x="12671" y="73527"/>
                  </a:lnTo>
                  <a:lnTo>
                    <a:pt x="49434" y="73527"/>
                  </a:lnTo>
                  <a:lnTo>
                    <a:pt x="49434" y="47596"/>
                  </a:lnTo>
                  <a:lnTo>
                    <a:pt x="61689" y="26151"/>
                  </a:lnTo>
                  <a:lnTo>
                    <a:pt x="6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64"/>
            <p:cNvSpPr/>
            <p:nvPr/>
          </p:nvSpPr>
          <p:spPr>
            <a:xfrm>
              <a:off x="3805075" y="1545050"/>
              <a:ext cx="1072300" cy="2689850"/>
            </a:xfrm>
            <a:custGeom>
              <a:avLst/>
              <a:gdLst/>
              <a:ahLst/>
              <a:cxnLst/>
              <a:rect l="l" t="t" r="r" b="b"/>
              <a:pathLst>
                <a:path w="42892" h="107594" extrusionOk="0">
                  <a:moveTo>
                    <a:pt x="1" y="0"/>
                  </a:moveTo>
                  <a:lnTo>
                    <a:pt x="1" y="12255"/>
                  </a:lnTo>
                  <a:cubicBezTo>
                    <a:pt x="16912" y="12255"/>
                    <a:pt x="30637" y="25980"/>
                    <a:pt x="30637" y="42891"/>
                  </a:cubicBezTo>
                  <a:cubicBezTo>
                    <a:pt x="30637" y="59802"/>
                    <a:pt x="16912" y="73527"/>
                    <a:pt x="1" y="73527"/>
                  </a:cubicBezTo>
                  <a:lnTo>
                    <a:pt x="1" y="85781"/>
                  </a:lnTo>
                  <a:cubicBezTo>
                    <a:pt x="6373" y="85781"/>
                    <a:pt x="12378" y="84310"/>
                    <a:pt x="17770" y="81737"/>
                  </a:cubicBezTo>
                  <a:lnTo>
                    <a:pt x="17770" y="81737"/>
                  </a:lnTo>
                  <a:cubicBezTo>
                    <a:pt x="12868" y="87129"/>
                    <a:pt x="6863" y="91540"/>
                    <a:pt x="1" y="94359"/>
                  </a:cubicBezTo>
                  <a:lnTo>
                    <a:pt x="1" y="107594"/>
                  </a:lnTo>
                  <a:cubicBezTo>
                    <a:pt x="24877" y="99751"/>
                    <a:pt x="42891" y="76468"/>
                    <a:pt x="42891" y="49018"/>
                  </a:cubicBezTo>
                  <a:lnTo>
                    <a:pt x="42891" y="42891"/>
                  </a:lnTo>
                  <a:cubicBezTo>
                    <a:pt x="42891" y="19240"/>
                    <a:pt x="23652"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64"/>
            <p:cNvSpPr/>
            <p:nvPr/>
          </p:nvSpPr>
          <p:spPr>
            <a:xfrm>
              <a:off x="3805075" y="932325"/>
              <a:ext cx="1991375" cy="2144550"/>
            </a:xfrm>
            <a:custGeom>
              <a:avLst/>
              <a:gdLst/>
              <a:ahLst/>
              <a:cxnLst/>
              <a:rect l="l" t="t" r="r" b="b"/>
              <a:pathLst>
                <a:path w="79655" h="85782" extrusionOk="0">
                  <a:moveTo>
                    <a:pt x="18383" y="0"/>
                  </a:moveTo>
                  <a:cubicBezTo>
                    <a:pt x="12010" y="0"/>
                    <a:pt x="5883" y="981"/>
                    <a:pt x="1" y="2696"/>
                  </a:cubicBezTo>
                  <a:lnTo>
                    <a:pt x="1" y="15931"/>
                  </a:lnTo>
                  <a:cubicBezTo>
                    <a:pt x="5638" y="13603"/>
                    <a:pt x="11888" y="12255"/>
                    <a:pt x="18383" y="12255"/>
                  </a:cubicBezTo>
                  <a:cubicBezTo>
                    <a:pt x="45465" y="12255"/>
                    <a:pt x="67400" y="34190"/>
                    <a:pt x="67400" y="61272"/>
                  </a:cubicBezTo>
                  <a:lnTo>
                    <a:pt x="67400" y="85781"/>
                  </a:lnTo>
                  <a:lnTo>
                    <a:pt x="79654" y="85781"/>
                  </a:lnTo>
                  <a:lnTo>
                    <a:pt x="79654" y="61272"/>
                  </a:lnTo>
                  <a:cubicBezTo>
                    <a:pt x="79654" y="27450"/>
                    <a:pt x="52205" y="0"/>
                    <a:pt x="18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64"/>
            <p:cNvSpPr/>
            <p:nvPr/>
          </p:nvSpPr>
          <p:spPr>
            <a:xfrm>
              <a:off x="5796425" y="4608650"/>
              <a:ext cx="306375" cy="765925"/>
            </a:xfrm>
            <a:custGeom>
              <a:avLst/>
              <a:gdLst/>
              <a:ahLst/>
              <a:cxnLst/>
              <a:rect l="l" t="t" r="r" b="b"/>
              <a:pathLst>
                <a:path w="12255" h="30637" extrusionOk="0">
                  <a:moveTo>
                    <a:pt x="0" y="0"/>
                  </a:moveTo>
                  <a:lnTo>
                    <a:pt x="0" y="30636"/>
                  </a:lnTo>
                  <a:lnTo>
                    <a:pt x="12255" y="30636"/>
                  </a:lnTo>
                  <a:lnTo>
                    <a:pt x="122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64"/>
            <p:cNvSpPr/>
            <p:nvPr/>
          </p:nvSpPr>
          <p:spPr>
            <a:xfrm>
              <a:off x="5183700" y="4608650"/>
              <a:ext cx="306400" cy="765925"/>
            </a:xfrm>
            <a:custGeom>
              <a:avLst/>
              <a:gdLst/>
              <a:ahLst/>
              <a:cxnLst/>
              <a:rect l="l" t="t" r="r" b="b"/>
              <a:pathLst>
                <a:path w="12256" h="30637" extrusionOk="0">
                  <a:moveTo>
                    <a:pt x="1" y="0"/>
                  </a:moveTo>
                  <a:lnTo>
                    <a:pt x="1" y="30636"/>
                  </a:lnTo>
                  <a:lnTo>
                    <a:pt x="12255" y="30636"/>
                  </a:lnTo>
                  <a:lnTo>
                    <a:pt x="122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64"/>
            <p:cNvSpPr/>
            <p:nvPr/>
          </p:nvSpPr>
          <p:spPr>
            <a:xfrm>
              <a:off x="4877350" y="2923650"/>
              <a:ext cx="1541625" cy="1838200"/>
            </a:xfrm>
            <a:custGeom>
              <a:avLst/>
              <a:gdLst/>
              <a:ahLst/>
              <a:cxnLst/>
              <a:rect l="l" t="t" r="r" b="b"/>
              <a:pathLst>
                <a:path w="61665" h="73528" extrusionOk="0">
                  <a:moveTo>
                    <a:pt x="12255" y="1"/>
                  </a:moveTo>
                  <a:lnTo>
                    <a:pt x="12255" y="25956"/>
                  </a:lnTo>
                  <a:lnTo>
                    <a:pt x="0" y="47401"/>
                  </a:lnTo>
                  <a:lnTo>
                    <a:pt x="0" y="73527"/>
                  </a:lnTo>
                  <a:lnTo>
                    <a:pt x="61664" y="73527"/>
                  </a:lnTo>
                  <a:lnTo>
                    <a:pt x="61664" y="47401"/>
                  </a:lnTo>
                  <a:lnTo>
                    <a:pt x="49018" y="25956"/>
                  </a:lnTo>
                  <a:lnTo>
                    <a:pt x="490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2361;p64">
            <a:extLst>
              <a:ext uri="{FF2B5EF4-FFF2-40B4-BE49-F238E27FC236}">
                <a16:creationId xmlns:a16="http://schemas.microsoft.com/office/drawing/2014/main" id="{29E80945-17BD-062D-C6AC-C60D3AA7621E}"/>
              </a:ext>
            </a:extLst>
          </p:cNvPr>
          <p:cNvSpPr txBox="1">
            <a:spLocks/>
          </p:cNvSpPr>
          <p:nvPr/>
        </p:nvSpPr>
        <p:spPr>
          <a:xfrm>
            <a:off x="2523978" y="3378869"/>
            <a:ext cx="1888361" cy="10213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lt1"/>
              </a:buClr>
              <a:buSzPts val="1600"/>
              <a:buFont typeface="Asap"/>
              <a:buNone/>
              <a:defRPr sz="2200">
                <a:solidFill>
                  <a:schemeClr val="lt1"/>
                </a:solidFill>
                <a:latin typeface="Asap"/>
                <a:ea typeface="Asap"/>
                <a:cs typeface="Asap"/>
                <a:sym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sym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sym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sym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sym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sym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sym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sym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sym typeface="Asap"/>
              </a:defRPr>
            </a:lvl9pPr>
          </a:lstStyle>
          <a:p>
            <a:r>
              <a:rPr lang="en-US" dirty="0" err="1"/>
              <a:t>Tác</a:t>
            </a:r>
            <a:r>
              <a:rPr lang="en-US" dirty="0"/>
              <a:t> </a:t>
            </a:r>
            <a:r>
              <a:rPr lang="en-US" dirty="0" err="1"/>
              <a:t>dụng</a:t>
            </a:r>
            <a:r>
              <a:rPr lang="en-US" dirty="0"/>
              <a:t> </a:t>
            </a:r>
            <a:r>
              <a:rPr lang="en-US" dirty="0" err="1"/>
              <a:t>từ</a:t>
            </a:r>
            <a:endParaRPr lang="vi-VN" dirty="0"/>
          </a:p>
        </p:txBody>
      </p:sp>
      <p:sp>
        <p:nvSpPr>
          <p:cNvPr id="18" name="Google Shape;2361;p64">
            <a:extLst>
              <a:ext uri="{FF2B5EF4-FFF2-40B4-BE49-F238E27FC236}">
                <a16:creationId xmlns:a16="http://schemas.microsoft.com/office/drawing/2014/main" id="{C9177E81-7087-80F1-4E32-D2C331FDA421}"/>
              </a:ext>
            </a:extLst>
          </p:cNvPr>
          <p:cNvSpPr txBox="1">
            <a:spLocks/>
          </p:cNvSpPr>
          <p:nvPr/>
        </p:nvSpPr>
        <p:spPr>
          <a:xfrm>
            <a:off x="4836515" y="3372072"/>
            <a:ext cx="1567220" cy="10213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buClr>
                <a:schemeClr val="lt1"/>
              </a:buClr>
              <a:buSzPts val="1600"/>
              <a:buFont typeface="Asap"/>
              <a:buNone/>
              <a:defRPr sz="2200">
                <a:solidFill>
                  <a:schemeClr val="lt1"/>
                </a:solidFill>
                <a:latin typeface="Asap"/>
                <a:ea typeface="Asap"/>
                <a:cs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defRPr>
            </a:lvl9pPr>
          </a:lstStyle>
          <a:p>
            <a:r>
              <a:rPr lang="en-US" dirty="0" err="1"/>
              <a:t>Tác</a:t>
            </a:r>
            <a:r>
              <a:rPr lang="en-US" dirty="0"/>
              <a:t> </a:t>
            </a:r>
            <a:r>
              <a:rPr lang="en-US" dirty="0" err="1"/>
              <a:t>dụng</a:t>
            </a:r>
            <a:r>
              <a:rPr lang="en-US" dirty="0"/>
              <a:t> </a:t>
            </a:r>
            <a:r>
              <a:rPr lang="en-US" dirty="0" err="1"/>
              <a:t>sinh</a:t>
            </a:r>
            <a:r>
              <a:rPr lang="en-US" dirty="0"/>
              <a:t> </a:t>
            </a:r>
            <a:r>
              <a:rPr lang="en-US" dirty="0" err="1"/>
              <a:t>lí</a:t>
            </a:r>
            <a:endParaRPr lang="vi-VN" dirty="0"/>
          </a:p>
        </p:txBody>
      </p:sp>
      <p:sp>
        <p:nvSpPr>
          <p:cNvPr id="19" name="Google Shape;2361;p64">
            <a:extLst>
              <a:ext uri="{FF2B5EF4-FFF2-40B4-BE49-F238E27FC236}">
                <a16:creationId xmlns:a16="http://schemas.microsoft.com/office/drawing/2014/main" id="{730FB739-E686-7678-F0E3-60A2535BDF6B}"/>
              </a:ext>
            </a:extLst>
          </p:cNvPr>
          <p:cNvSpPr txBox="1">
            <a:spLocks/>
          </p:cNvSpPr>
          <p:nvPr/>
        </p:nvSpPr>
        <p:spPr>
          <a:xfrm>
            <a:off x="6922436" y="3372072"/>
            <a:ext cx="1549947" cy="10213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buClr>
                <a:schemeClr val="lt1"/>
              </a:buClr>
              <a:buSzPts val="1600"/>
              <a:buFont typeface="Asap"/>
              <a:buNone/>
              <a:defRPr sz="2200">
                <a:solidFill>
                  <a:schemeClr val="lt1"/>
                </a:solidFill>
                <a:latin typeface="Asap"/>
                <a:ea typeface="Asap"/>
                <a:cs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defRPr>
            </a:lvl9pPr>
          </a:lstStyle>
          <a:p>
            <a:r>
              <a:rPr lang="en-US" dirty="0" err="1"/>
              <a:t>Tác</a:t>
            </a:r>
            <a:r>
              <a:rPr lang="en-US" dirty="0"/>
              <a:t> </a:t>
            </a:r>
            <a:r>
              <a:rPr lang="en-US" dirty="0" err="1"/>
              <a:t>dụng</a:t>
            </a:r>
            <a:r>
              <a:rPr lang="en-US" dirty="0"/>
              <a:t> </a:t>
            </a:r>
            <a:r>
              <a:rPr lang="en-US" dirty="0" err="1"/>
              <a:t>nhiệt</a:t>
            </a:r>
            <a:endParaRPr lang="vi-VN" dirty="0"/>
          </a:p>
        </p:txBody>
      </p:sp>
      <p:sp>
        <p:nvSpPr>
          <p:cNvPr id="2" name="Rectangle: Rounded Corners 1">
            <a:extLst>
              <a:ext uri="{FF2B5EF4-FFF2-40B4-BE49-F238E27FC236}">
                <a16:creationId xmlns:a16="http://schemas.microsoft.com/office/drawing/2014/main" id="{84F8F6BB-81C6-5CDE-31AF-F46478B3F5C1}"/>
              </a:ext>
            </a:extLst>
          </p:cNvPr>
          <p:cNvSpPr/>
          <p:nvPr/>
        </p:nvSpPr>
        <p:spPr>
          <a:xfrm>
            <a:off x="4734511" y="2085440"/>
            <a:ext cx="1722131" cy="2438238"/>
          </a:xfrm>
          <a:prstGeom prst="roundRect">
            <a:avLst/>
          </a:prstGeom>
          <a:noFill/>
          <a:ln w="38100">
            <a:solidFill>
              <a:srgbClr val="FDE4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33138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359"/>
        <p:cNvGrpSpPr/>
        <p:nvPr/>
      </p:nvGrpSpPr>
      <p:grpSpPr>
        <a:xfrm>
          <a:off x="0" y="0"/>
          <a:ext cx="0" cy="0"/>
          <a:chOff x="0" y="0"/>
          <a:chExt cx="0" cy="0"/>
        </a:xfrm>
      </p:grpSpPr>
      <p:sp>
        <p:nvSpPr>
          <p:cNvPr id="2360" name="Google Shape;2360;p64"/>
          <p:cNvSpPr txBox="1">
            <a:spLocks noGrp="1"/>
          </p:cNvSpPr>
          <p:nvPr>
            <p:ph type="title"/>
          </p:nvPr>
        </p:nvSpPr>
        <p:spPr>
          <a:xfrm>
            <a:off x="221579" y="2971251"/>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A</a:t>
            </a:r>
            <a:endParaRPr dirty="0"/>
          </a:p>
        </p:txBody>
      </p:sp>
      <p:sp>
        <p:nvSpPr>
          <p:cNvPr id="2361" name="Google Shape;2361;p64"/>
          <p:cNvSpPr txBox="1">
            <a:spLocks noGrp="1"/>
          </p:cNvSpPr>
          <p:nvPr>
            <p:ph type="subTitle" idx="1"/>
          </p:nvPr>
        </p:nvSpPr>
        <p:spPr>
          <a:xfrm>
            <a:off x="698139" y="3558715"/>
            <a:ext cx="1501083" cy="1021328"/>
          </a:xfrm>
          <a:prstGeom prst="rect">
            <a:avLst/>
          </a:prstGeom>
          <a:noFill/>
          <a:ln>
            <a:noFill/>
          </a:ln>
        </p:spPr>
        <p:txBody>
          <a:bodyPr spcFirstLastPara="1" wrap="square" lIns="91425" tIns="91425" rIns="91425" bIns="91425" anchor="ctr" anchorCtr="0">
            <a:noAutofit/>
          </a:bodyPr>
          <a:lstStyle/>
          <a:p>
            <a:pPr marL="0" indent="0"/>
            <a:r>
              <a:rPr lang="en-US" sz="2200" dirty="0" err="1">
                <a:sym typeface="Arial"/>
              </a:rPr>
              <a:t>Chạy</a:t>
            </a:r>
            <a:r>
              <a:rPr lang="en-US" sz="2200" dirty="0">
                <a:sym typeface="Arial"/>
              </a:rPr>
              <a:t> </a:t>
            </a:r>
            <a:r>
              <a:rPr lang="en-US" sz="2200" dirty="0" err="1">
                <a:sym typeface="Arial"/>
              </a:rPr>
              <a:t>điện</a:t>
            </a:r>
            <a:r>
              <a:rPr lang="en-US" sz="2200" dirty="0">
                <a:sym typeface="Arial"/>
              </a:rPr>
              <a:t> </a:t>
            </a:r>
            <a:r>
              <a:rPr lang="en-US" sz="2200" dirty="0" err="1">
                <a:sym typeface="Arial"/>
              </a:rPr>
              <a:t>khi</a:t>
            </a:r>
            <a:r>
              <a:rPr lang="en-US" sz="2200" dirty="0">
                <a:sym typeface="Arial"/>
              </a:rPr>
              <a:t> </a:t>
            </a:r>
            <a:r>
              <a:rPr lang="en-US" sz="2200" dirty="0" err="1">
                <a:sym typeface="Arial"/>
              </a:rPr>
              <a:t>châm</a:t>
            </a:r>
            <a:r>
              <a:rPr lang="en-US" sz="2200" dirty="0">
                <a:sym typeface="Arial"/>
              </a:rPr>
              <a:t> </a:t>
            </a:r>
            <a:r>
              <a:rPr lang="en-US" sz="2200" dirty="0" err="1">
                <a:sym typeface="Arial"/>
              </a:rPr>
              <a:t>cứu</a:t>
            </a:r>
            <a:r>
              <a:rPr lang="en-US" sz="2200" dirty="0">
                <a:sym typeface="Arial"/>
              </a:rPr>
              <a:t>.</a:t>
            </a:r>
            <a:endParaRPr sz="2200" dirty="0">
              <a:sym typeface="Arial"/>
            </a:endParaRPr>
          </a:p>
        </p:txBody>
      </p:sp>
      <p:sp>
        <p:nvSpPr>
          <p:cNvPr id="2364" name="Google Shape;2364;p64"/>
          <p:cNvSpPr txBox="1">
            <a:spLocks noGrp="1"/>
          </p:cNvSpPr>
          <p:nvPr>
            <p:ph type="title" idx="4"/>
          </p:nvPr>
        </p:nvSpPr>
        <p:spPr>
          <a:xfrm>
            <a:off x="2271461" y="2971251"/>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B</a:t>
            </a:r>
            <a:endParaRPr dirty="0"/>
          </a:p>
        </p:txBody>
      </p:sp>
      <p:sp>
        <p:nvSpPr>
          <p:cNvPr id="2366" name="Google Shape;2366;p64"/>
          <p:cNvSpPr txBox="1">
            <a:spLocks noGrp="1"/>
          </p:cNvSpPr>
          <p:nvPr>
            <p:ph type="title" idx="6"/>
          </p:nvPr>
        </p:nvSpPr>
        <p:spPr>
          <a:xfrm>
            <a:off x="4423425" y="2971251"/>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C</a:t>
            </a:r>
            <a:endParaRPr dirty="0"/>
          </a:p>
        </p:txBody>
      </p:sp>
      <p:sp>
        <p:nvSpPr>
          <p:cNvPr id="2368" name="Google Shape;2368;p64"/>
          <p:cNvSpPr txBox="1">
            <a:spLocks noGrp="1"/>
          </p:cNvSpPr>
          <p:nvPr>
            <p:ph type="title" idx="15"/>
          </p:nvPr>
        </p:nvSpPr>
        <p:spPr>
          <a:xfrm>
            <a:off x="605775" y="726711"/>
            <a:ext cx="7418294" cy="1173549"/>
          </a:xfrm>
          <a:prstGeom prst="rect">
            <a:avLst/>
          </a:prstGeom>
          <a:noFill/>
          <a:ln>
            <a:noFill/>
          </a:ln>
        </p:spPr>
        <p:txBody>
          <a:bodyPr spcFirstLastPara="1" wrap="square" lIns="91425" tIns="91425" rIns="91425" bIns="91425" anchor="ctr" anchorCtr="0">
            <a:noAutofit/>
          </a:bodyPr>
          <a:lstStyle/>
          <a:p>
            <a:pPr algn="ctr"/>
            <a:r>
              <a:rPr lang="en-US" sz="2500" dirty="0" err="1"/>
              <a:t>Câu</a:t>
            </a:r>
            <a:r>
              <a:rPr lang="en-US" sz="2500" dirty="0"/>
              <a:t> 8: </a:t>
            </a:r>
            <a:r>
              <a:rPr lang="vi-VN" sz="2500" dirty="0"/>
              <a:t> Trong y học, tác dụng sinh lý của dòng điện được sử dụng trong</a:t>
            </a:r>
            <a:r>
              <a:rPr lang="vi-VN" sz="1400" b="0" i="0" dirty="0">
                <a:solidFill>
                  <a:srgbClr val="000000"/>
                </a:solidFill>
                <a:effectLst/>
                <a:latin typeface="Open Sans" panose="020B0606030504020204" pitchFamily="34" charset="0"/>
              </a:rPr>
              <a:t>:</a:t>
            </a:r>
            <a:endParaRPr lang="en-US" sz="2500" dirty="0"/>
          </a:p>
        </p:txBody>
      </p:sp>
      <p:sp>
        <p:nvSpPr>
          <p:cNvPr id="2369" name="Google Shape;2369;p64"/>
          <p:cNvSpPr txBox="1">
            <a:spLocks noGrp="1"/>
          </p:cNvSpPr>
          <p:nvPr>
            <p:ph type="title" idx="8"/>
          </p:nvPr>
        </p:nvSpPr>
        <p:spPr>
          <a:xfrm>
            <a:off x="6540677" y="2971251"/>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D</a:t>
            </a:r>
            <a:endParaRPr dirty="0"/>
          </a:p>
        </p:txBody>
      </p:sp>
      <p:grpSp>
        <p:nvGrpSpPr>
          <p:cNvPr id="2373" name="Google Shape;2373;p64"/>
          <p:cNvGrpSpPr/>
          <p:nvPr/>
        </p:nvGrpSpPr>
        <p:grpSpPr>
          <a:xfrm>
            <a:off x="1130981" y="2297986"/>
            <a:ext cx="574596" cy="574596"/>
            <a:chOff x="1190625" y="238125"/>
            <a:chExt cx="5228350" cy="5228350"/>
          </a:xfrm>
        </p:grpSpPr>
        <p:sp>
          <p:nvSpPr>
            <p:cNvPr id="2374" name="Google Shape;2374;p64"/>
            <p:cNvSpPr/>
            <p:nvPr/>
          </p:nvSpPr>
          <p:spPr>
            <a:xfrm>
              <a:off x="2129900" y="238125"/>
              <a:ext cx="3370000" cy="1092500"/>
            </a:xfrm>
            <a:custGeom>
              <a:avLst/>
              <a:gdLst/>
              <a:ahLst/>
              <a:cxnLst/>
              <a:rect l="l" t="t" r="r" b="b"/>
              <a:pathLst>
                <a:path w="134800" h="43700" extrusionOk="0">
                  <a:moveTo>
                    <a:pt x="36789" y="0"/>
                  </a:moveTo>
                  <a:lnTo>
                    <a:pt x="1" y="21886"/>
                  </a:lnTo>
                  <a:lnTo>
                    <a:pt x="1" y="43699"/>
                  </a:lnTo>
                  <a:lnTo>
                    <a:pt x="12255" y="43699"/>
                  </a:lnTo>
                  <a:lnTo>
                    <a:pt x="12255" y="28749"/>
                  </a:lnTo>
                  <a:lnTo>
                    <a:pt x="35808" y="14950"/>
                  </a:lnTo>
                  <a:lnTo>
                    <a:pt x="67008" y="39631"/>
                  </a:lnTo>
                  <a:lnTo>
                    <a:pt x="98061" y="14950"/>
                  </a:lnTo>
                  <a:lnTo>
                    <a:pt x="122545" y="28749"/>
                  </a:lnTo>
                  <a:lnTo>
                    <a:pt x="122545" y="43699"/>
                  </a:lnTo>
                  <a:lnTo>
                    <a:pt x="134799" y="43699"/>
                  </a:lnTo>
                  <a:lnTo>
                    <a:pt x="134799" y="21886"/>
                  </a:lnTo>
                  <a:lnTo>
                    <a:pt x="97080" y="0"/>
                  </a:lnTo>
                  <a:lnTo>
                    <a:pt x="67008" y="24092"/>
                  </a:lnTo>
                  <a:lnTo>
                    <a:pt x="367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64"/>
            <p:cNvSpPr/>
            <p:nvPr/>
          </p:nvSpPr>
          <p:spPr>
            <a:xfrm>
              <a:off x="3805075" y="238125"/>
              <a:ext cx="1694825" cy="1092500"/>
            </a:xfrm>
            <a:custGeom>
              <a:avLst/>
              <a:gdLst/>
              <a:ahLst/>
              <a:cxnLst/>
              <a:rect l="l" t="t" r="r" b="b"/>
              <a:pathLst>
                <a:path w="67793" h="43700" extrusionOk="0">
                  <a:moveTo>
                    <a:pt x="30073" y="0"/>
                  </a:moveTo>
                  <a:lnTo>
                    <a:pt x="1" y="24092"/>
                  </a:lnTo>
                  <a:lnTo>
                    <a:pt x="1" y="39631"/>
                  </a:lnTo>
                  <a:lnTo>
                    <a:pt x="31054" y="14950"/>
                  </a:lnTo>
                  <a:lnTo>
                    <a:pt x="55538" y="28749"/>
                  </a:lnTo>
                  <a:lnTo>
                    <a:pt x="55538" y="43699"/>
                  </a:lnTo>
                  <a:lnTo>
                    <a:pt x="67792" y="43699"/>
                  </a:lnTo>
                  <a:lnTo>
                    <a:pt x="67792" y="21886"/>
                  </a:lnTo>
                  <a:lnTo>
                    <a:pt x="300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64"/>
            <p:cNvSpPr/>
            <p:nvPr/>
          </p:nvSpPr>
          <p:spPr>
            <a:xfrm>
              <a:off x="1823550" y="1177400"/>
              <a:ext cx="919100" cy="919125"/>
            </a:xfrm>
            <a:custGeom>
              <a:avLst/>
              <a:gdLst/>
              <a:ahLst/>
              <a:cxnLst/>
              <a:rect l="l" t="t" r="r" b="b"/>
              <a:pathLst>
                <a:path w="36764" h="36765" extrusionOk="0">
                  <a:moveTo>
                    <a:pt x="1" y="1"/>
                  </a:moveTo>
                  <a:lnTo>
                    <a:pt x="1" y="36764"/>
                  </a:lnTo>
                  <a:lnTo>
                    <a:pt x="36764" y="36764"/>
                  </a:lnTo>
                  <a:lnTo>
                    <a:pt x="367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64"/>
            <p:cNvSpPr/>
            <p:nvPr/>
          </p:nvSpPr>
          <p:spPr>
            <a:xfrm>
              <a:off x="4887150" y="1177400"/>
              <a:ext cx="919100" cy="919125"/>
            </a:xfrm>
            <a:custGeom>
              <a:avLst/>
              <a:gdLst/>
              <a:ahLst/>
              <a:cxnLst/>
              <a:rect l="l" t="t" r="r" b="b"/>
              <a:pathLst>
                <a:path w="36764" h="36765" extrusionOk="0">
                  <a:moveTo>
                    <a:pt x="0" y="1"/>
                  </a:moveTo>
                  <a:lnTo>
                    <a:pt x="0" y="36764"/>
                  </a:lnTo>
                  <a:lnTo>
                    <a:pt x="36764" y="36764"/>
                  </a:lnTo>
                  <a:lnTo>
                    <a:pt x="367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64"/>
            <p:cNvSpPr/>
            <p:nvPr/>
          </p:nvSpPr>
          <p:spPr>
            <a:xfrm>
              <a:off x="1517200" y="1790125"/>
              <a:ext cx="4595400" cy="2910450"/>
            </a:xfrm>
            <a:custGeom>
              <a:avLst/>
              <a:gdLst/>
              <a:ahLst/>
              <a:cxnLst/>
              <a:rect l="l" t="t" r="r" b="b"/>
              <a:pathLst>
                <a:path w="183816" h="116418" extrusionOk="0">
                  <a:moveTo>
                    <a:pt x="0" y="1"/>
                  </a:moveTo>
                  <a:lnTo>
                    <a:pt x="0" y="116417"/>
                  </a:lnTo>
                  <a:lnTo>
                    <a:pt x="183816" y="116417"/>
                  </a:lnTo>
                  <a:lnTo>
                    <a:pt x="1838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64"/>
            <p:cNvSpPr/>
            <p:nvPr/>
          </p:nvSpPr>
          <p:spPr>
            <a:xfrm>
              <a:off x="3814900" y="1790125"/>
              <a:ext cx="2297700" cy="2910450"/>
            </a:xfrm>
            <a:custGeom>
              <a:avLst/>
              <a:gdLst/>
              <a:ahLst/>
              <a:cxnLst/>
              <a:rect l="l" t="t" r="r" b="b"/>
              <a:pathLst>
                <a:path w="91908" h="116418" extrusionOk="0">
                  <a:moveTo>
                    <a:pt x="0" y="1"/>
                  </a:moveTo>
                  <a:lnTo>
                    <a:pt x="0" y="116417"/>
                  </a:lnTo>
                  <a:lnTo>
                    <a:pt x="91908" y="116417"/>
                  </a:lnTo>
                  <a:lnTo>
                    <a:pt x="919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64"/>
            <p:cNvSpPr/>
            <p:nvPr/>
          </p:nvSpPr>
          <p:spPr>
            <a:xfrm>
              <a:off x="1190625" y="4547375"/>
              <a:ext cx="5228350" cy="919100"/>
            </a:xfrm>
            <a:custGeom>
              <a:avLst/>
              <a:gdLst/>
              <a:ahLst/>
              <a:cxnLst/>
              <a:rect l="l" t="t" r="r" b="b"/>
              <a:pathLst>
                <a:path w="209134" h="36764" extrusionOk="0">
                  <a:moveTo>
                    <a:pt x="0" y="0"/>
                  </a:moveTo>
                  <a:lnTo>
                    <a:pt x="0" y="36763"/>
                  </a:lnTo>
                  <a:lnTo>
                    <a:pt x="209133" y="36763"/>
                  </a:lnTo>
                  <a:lnTo>
                    <a:pt x="2091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64"/>
            <p:cNvSpPr/>
            <p:nvPr/>
          </p:nvSpPr>
          <p:spPr>
            <a:xfrm>
              <a:off x="3814900" y="4547375"/>
              <a:ext cx="2604075" cy="919100"/>
            </a:xfrm>
            <a:custGeom>
              <a:avLst/>
              <a:gdLst/>
              <a:ahLst/>
              <a:cxnLst/>
              <a:rect l="l" t="t" r="r" b="b"/>
              <a:pathLst>
                <a:path w="104163" h="36764" extrusionOk="0">
                  <a:moveTo>
                    <a:pt x="0" y="0"/>
                  </a:moveTo>
                  <a:lnTo>
                    <a:pt x="0" y="36763"/>
                  </a:lnTo>
                  <a:lnTo>
                    <a:pt x="104162" y="36763"/>
                  </a:lnTo>
                  <a:lnTo>
                    <a:pt x="1041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64"/>
            <p:cNvSpPr/>
            <p:nvPr/>
          </p:nvSpPr>
          <p:spPr>
            <a:xfrm>
              <a:off x="4580800" y="2709200"/>
              <a:ext cx="919100" cy="306400"/>
            </a:xfrm>
            <a:custGeom>
              <a:avLst/>
              <a:gdLst/>
              <a:ahLst/>
              <a:cxnLst/>
              <a:rect l="l" t="t" r="r" b="b"/>
              <a:pathLst>
                <a:path w="36764" h="12256" extrusionOk="0">
                  <a:moveTo>
                    <a:pt x="0" y="1"/>
                  </a:moveTo>
                  <a:lnTo>
                    <a:pt x="0" y="12255"/>
                  </a:lnTo>
                  <a:lnTo>
                    <a:pt x="36763" y="12255"/>
                  </a:lnTo>
                  <a:lnTo>
                    <a:pt x="367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64"/>
            <p:cNvSpPr/>
            <p:nvPr/>
          </p:nvSpPr>
          <p:spPr>
            <a:xfrm>
              <a:off x="2129900" y="2402850"/>
              <a:ext cx="919125" cy="919100"/>
            </a:xfrm>
            <a:custGeom>
              <a:avLst/>
              <a:gdLst/>
              <a:ahLst/>
              <a:cxnLst/>
              <a:rect l="l" t="t" r="r" b="b"/>
              <a:pathLst>
                <a:path w="36765" h="36764" extrusionOk="0">
                  <a:moveTo>
                    <a:pt x="12255" y="0"/>
                  </a:moveTo>
                  <a:lnTo>
                    <a:pt x="12255" y="12255"/>
                  </a:lnTo>
                  <a:lnTo>
                    <a:pt x="1" y="12255"/>
                  </a:lnTo>
                  <a:lnTo>
                    <a:pt x="1" y="24509"/>
                  </a:lnTo>
                  <a:lnTo>
                    <a:pt x="12255" y="24509"/>
                  </a:lnTo>
                  <a:lnTo>
                    <a:pt x="12255" y="36764"/>
                  </a:lnTo>
                  <a:lnTo>
                    <a:pt x="24510" y="36764"/>
                  </a:lnTo>
                  <a:lnTo>
                    <a:pt x="24510" y="24509"/>
                  </a:lnTo>
                  <a:lnTo>
                    <a:pt x="36764" y="24509"/>
                  </a:lnTo>
                  <a:lnTo>
                    <a:pt x="36764" y="12255"/>
                  </a:lnTo>
                  <a:lnTo>
                    <a:pt x="24510" y="12255"/>
                  </a:lnTo>
                  <a:lnTo>
                    <a:pt x="245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64"/>
            <p:cNvSpPr/>
            <p:nvPr/>
          </p:nvSpPr>
          <p:spPr>
            <a:xfrm>
              <a:off x="3281825" y="2651000"/>
              <a:ext cx="1066150" cy="1648250"/>
            </a:xfrm>
            <a:custGeom>
              <a:avLst/>
              <a:gdLst/>
              <a:ahLst/>
              <a:cxnLst/>
              <a:rect l="l" t="t" r="r" b="b"/>
              <a:pathLst>
                <a:path w="42646" h="65930" extrusionOk="0">
                  <a:moveTo>
                    <a:pt x="15686" y="1"/>
                  </a:moveTo>
                  <a:lnTo>
                    <a:pt x="0" y="39092"/>
                  </a:lnTo>
                  <a:lnTo>
                    <a:pt x="24509" y="39092"/>
                  </a:lnTo>
                  <a:lnTo>
                    <a:pt x="21323" y="47057"/>
                  </a:lnTo>
                  <a:lnTo>
                    <a:pt x="15686" y="61272"/>
                  </a:lnTo>
                  <a:lnTo>
                    <a:pt x="26960" y="65929"/>
                  </a:lnTo>
                  <a:lnTo>
                    <a:pt x="42646" y="26838"/>
                  </a:lnTo>
                  <a:lnTo>
                    <a:pt x="18137" y="26838"/>
                  </a:lnTo>
                  <a:lnTo>
                    <a:pt x="21323" y="18872"/>
                  </a:lnTo>
                  <a:lnTo>
                    <a:pt x="26960" y="4657"/>
                  </a:lnTo>
                  <a:lnTo>
                    <a:pt x="156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64"/>
            <p:cNvSpPr/>
            <p:nvPr/>
          </p:nvSpPr>
          <p:spPr>
            <a:xfrm>
              <a:off x="3814900" y="2709200"/>
              <a:ext cx="140950" cy="413625"/>
            </a:xfrm>
            <a:custGeom>
              <a:avLst/>
              <a:gdLst/>
              <a:ahLst/>
              <a:cxnLst/>
              <a:rect l="l" t="t" r="r" b="b"/>
              <a:pathLst>
                <a:path w="5638" h="16545" extrusionOk="0">
                  <a:moveTo>
                    <a:pt x="0" y="1"/>
                  </a:moveTo>
                  <a:lnTo>
                    <a:pt x="0" y="16544"/>
                  </a:lnTo>
                  <a:lnTo>
                    <a:pt x="5637" y="2329"/>
                  </a:lnTo>
                  <a:lnTo>
                    <a:pt x="0" y="1"/>
                  </a:lnTo>
                  <a:close/>
                </a:path>
              </a:pathLst>
            </a:custGeom>
            <a:solidFill>
              <a:srgbClr val="474F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64"/>
            <p:cNvSpPr/>
            <p:nvPr/>
          </p:nvSpPr>
          <p:spPr>
            <a:xfrm>
              <a:off x="3814900" y="3321925"/>
              <a:ext cx="533075" cy="977325"/>
            </a:xfrm>
            <a:custGeom>
              <a:avLst/>
              <a:gdLst/>
              <a:ahLst/>
              <a:cxnLst/>
              <a:rect l="l" t="t" r="r" b="b"/>
              <a:pathLst>
                <a:path w="21323" h="39093" extrusionOk="0">
                  <a:moveTo>
                    <a:pt x="0" y="1"/>
                  </a:moveTo>
                  <a:lnTo>
                    <a:pt x="0" y="12255"/>
                  </a:lnTo>
                  <a:lnTo>
                    <a:pt x="3186" y="12255"/>
                  </a:lnTo>
                  <a:lnTo>
                    <a:pt x="0" y="20220"/>
                  </a:lnTo>
                  <a:lnTo>
                    <a:pt x="0" y="36764"/>
                  </a:lnTo>
                  <a:lnTo>
                    <a:pt x="5637" y="39092"/>
                  </a:lnTo>
                  <a:lnTo>
                    <a:pt x="213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7" name="Google Shape;2387;p64"/>
          <p:cNvGrpSpPr/>
          <p:nvPr/>
        </p:nvGrpSpPr>
        <p:grpSpPr>
          <a:xfrm>
            <a:off x="3180897" y="2297986"/>
            <a:ext cx="574527" cy="574596"/>
            <a:chOff x="1190625" y="238125"/>
            <a:chExt cx="5227725" cy="5228350"/>
          </a:xfrm>
        </p:grpSpPr>
        <p:sp>
          <p:nvSpPr>
            <p:cNvPr id="2388" name="Google Shape;2388;p64"/>
            <p:cNvSpPr/>
            <p:nvPr/>
          </p:nvSpPr>
          <p:spPr>
            <a:xfrm>
              <a:off x="1190625" y="3016175"/>
              <a:ext cx="5227725" cy="2143925"/>
            </a:xfrm>
            <a:custGeom>
              <a:avLst/>
              <a:gdLst/>
              <a:ahLst/>
              <a:cxnLst/>
              <a:rect l="l" t="t" r="r" b="b"/>
              <a:pathLst>
                <a:path w="209109" h="85757" extrusionOk="0">
                  <a:moveTo>
                    <a:pt x="0" y="1"/>
                  </a:moveTo>
                  <a:lnTo>
                    <a:pt x="0" y="85757"/>
                  </a:lnTo>
                  <a:lnTo>
                    <a:pt x="209109" y="85757"/>
                  </a:lnTo>
                  <a:lnTo>
                    <a:pt x="2091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64"/>
            <p:cNvSpPr/>
            <p:nvPr/>
          </p:nvSpPr>
          <p:spPr>
            <a:xfrm>
              <a:off x="3804475" y="3016175"/>
              <a:ext cx="2613875" cy="2143925"/>
            </a:xfrm>
            <a:custGeom>
              <a:avLst/>
              <a:gdLst/>
              <a:ahLst/>
              <a:cxnLst/>
              <a:rect l="l" t="t" r="r" b="b"/>
              <a:pathLst>
                <a:path w="104555" h="85757" extrusionOk="0">
                  <a:moveTo>
                    <a:pt x="0" y="1"/>
                  </a:moveTo>
                  <a:lnTo>
                    <a:pt x="0" y="85757"/>
                  </a:lnTo>
                  <a:lnTo>
                    <a:pt x="104555" y="85757"/>
                  </a:lnTo>
                  <a:lnTo>
                    <a:pt x="1045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64"/>
            <p:cNvSpPr/>
            <p:nvPr/>
          </p:nvSpPr>
          <p:spPr>
            <a:xfrm>
              <a:off x="4417200" y="1321400"/>
              <a:ext cx="1224850" cy="1541625"/>
            </a:xfrm>
            <a:custGeom>
              <a:avLst/>
              <a:gdLst/>
              <a:ahLst/>
              <a:cxnLst/>
              <a:rect l="l" t="t" r="r" b="b"/>
              <a:pathLst>
                <a:path w="48994" h="61665" extrusionOk="0">
                  <a:moveTo>
                    <a:pt x="0" y="1"/>
                  </a:moveTo>
                  <a:lnTo>
                    <a:pt x="0" y="32744"/>
                  </a:lnTo>
                  <a:lnTo>
                    <a:pt x="2819" y="37523"/>
                  </a:lnTo>
                  <a:lnTo>
                    <a:pt x="0" y="45611"/>
                  </a:lnTo>
                  <a:lnTo>
                    <a:pt x="0" y="61665"/>
                  </a:lnTo>
                  <a:lnTo>
                    <a:pt x="48993" y="61665"/>
                  </a:lnTo>
                  <a:lnTo>
                    <a:pt x="48993" y="29313"/>
                  </a:lnTo>
                  <a:lnTo>
                    <a:pt x="45317" y="24779"/>
                  </a:lnTo>
                  <a:lnTo>
                    <a:pt x="48993" y="16446"/>
                  </a:lnTo>
                  <a:lnTo>
                    <a:pt x="489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64"/>
            <p:cNvSpPr/>
            <p:nvPr/>
          </p:nvSpPr>
          <p:spPr>
            <a:xfrm>
              <a:off x="1966325" y="1321400"/>
              <a:ext cx="1225450" cy="1541625"/>
            </a:xfrm>
            <a:custGeom>
              <a:avLst/>
              <a:gdLst/>
              <a:ahLst/>
              <a:cxnLst/>
              <a:rect l="l" t="t" r="r" b="b"/>
              <a:pathLst>
                <a:path w="49018" h="61665" extrusionOk="0">
                  <a:moveTo>
                    <a:pt x="0" y="1"/>
                  </a:moveTo>
                  <a:lnTo>
                    <a:pt x="0" y="32744"/>
                  </a:lnTo>
                  <a:lnTo>
                    <a:pt x="2941" y="38136"/>
                  </a:lnTo>
                  <a:lnTo>
                    <a:pt x="0" y="45611"/>
                  </a:lnTo>
                  <a:lnTo>
                    <a:pt x="0" y="61665"/>
                  </a:lnTo>
                  <a:lnTo>
                    <a:pt x="49018" y="61665"/>
                  </a:lnTo>
                  <a:lnTo>
                    <a:pt x="49018" y="29313"/>
                  </a:lnTo>
                  <a:lnTo>
                    <a:pt x="45096" y="23799"/>
                  </a:lnTo>
                  <a:lnTo>
                    <a:pt x="49018" y="16446"/>
                  </a:lnTo>
                  <a:lnTo>
                    <a:pt x="490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64"/>
            <p:cNvSpPr/>
            <p:nvPr/>
          </p:nvSpPr>
          <p:spPr>
            <a:xfrm>
              <a:off x="1966325" y="1732525"/>
              <a:ext cx="1225450" cy="729175"/>
            </a:xfrm>
            <a:custGeom>
              <a:avLst/>
              <a:gdLst/>
              <a:ahLst/>
              <a:cxnLst/>
              <a:rect l="l" t="t" r="r" b="b"/>
              <a:pathLst>
                <a:path w="49018" h="29167" extrusionOk="0">
                  <a:moveTo>
                    <a:pt x="49018" y="1"/>
                  </a:moveTo>
                  <a:lnTo>
                    <a:pt x="0" y="16299"/>
                  </a:lnTo>
                  <a:lnTo>
                    <a:pt x="0" y="29166"/>
                  </a:lnTo>
                  <a:lnTo>
                    <a:pt x="49018" y="12868"/>
                  </a:lnTo>
                  <a:lnTo>
                    <a:pt x="490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64"/>
            <p:cNvSpPr/>
            <p:nvPr/>
          </p:nvSpPr>
          <p:spPr>
            <a:xfrm>
              <a:off x="4417200" y="1732525"/>
              <a:ext cx="1224850" cy="729175"/>
            </a:xfrm>
            <a:custGeom>
              <a:avLst/>
              <a:gdLst/>
              <a:ahLst/>
              <a:cxnLst/>
              <a:rect l="l" t="t" r="r" b="b"/>
              <a:pathLst>
                <a:path w="48994" h="29167" extrusionOk="0">
                  <a:moveTo>
                    <a:pt x="48993" y="1"/>
                  </a:moveTo>
                  <a:lnTo>
                    <a:pt x="0" y="16299"/>
                  </a:lnTo>
                  <a:lnTo>
                    <a:pt x="0" y="29166"/>
                  </a:lnTo>
                  <a:lnTo>
                    <a:pt x="48993" y="12868"/>
                  </a:lnTo>
                  <a:lnTo>
                    <a:pt x="489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64"/>
            <p:cNvSpPr/>
            <p:nvPr/>
          </p:nvSpPr>
          <p:spPr>
            <a:xfrm>
              <a:off x="3957650" y="238125"/>
              <a:ext cx="2143925" cy="1236475"/>
            </a:xfrm>
            <a:custGeom>
              <a:avLst/>
              <a:gdLst/>
              <a:ahLst/>
              <a:cxnLst/>
              <a:rect l="l" t="t" r="r" b="b"/>
              <a:pathLst>
                <a:path w="85757" h="49459" extrusionOk="0">
                  <a:moveTo>
                    <a:pt x="36764" y="0"/>
                  </a:moveTo>
                  <a:lnTo>
                    <a:pt x="28578" y="2892"/>
                  </a:lnTo>
                  <a:cubicBezTo>
                    <a:pt x="11495" y="8921"/>
                    <a:pt x="1" y="25171"/>
                    <a:pt x="1" y="43332"/>
                  </a:cubicBezTo>
                  <a:lnTo>
                    <a:pt x="1" y="49459"/>
                  </a:lnTo>
                  <a:lnTo>
                    <a:pt x="85757" y="49459"/>
                  </a:lnTo>
                  <a:lnTo>
                    <a:pt x="85757" y="43332"/>
                  </a:lnTo>
                  <a:cubicBezTo>
                    <a:pt x="85757" y="25171"/>
                    <a:pt x="74287" y="8921"/>
                    <a:pt x="57180" y="2892"/>
                  </a:cubicBezTo>
                  <a:lnTo>
                    <a:pt x="49018" y="0"/>
                  </a:lnTo>
                  <a:lnTo>
                    <a:pt x="49018" y="12696"/>
                  </a:lnTo>
                  <a:lnTo>
                    <a:pt x="36764" y="12696"/>
                  </a:lnTo>
                  <a:lnTo>
                    <a:pt x="367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64"/>
            <p:cNvSpPr/>
            <p:nvPr/>
          </p:nvSpPr>
          <p:spPr>
            <a:xfrm>
              <a:off x="1507400" y="238125"/>
              <a:ext cx="2143925" cy="1236475"/>
            </a:xfrm>
            <a:custGeom>
              <a:avLst/>
              <a:gdLst/>
              <a:ahLst/>
              <a:cxnLst/>
              <a:rect l="l" t="t" r="r" b="b"/>
              <a:pathLst>
                <a:path w="85757" h="49459" extrusionOk="0">
                  <a:moveTo>
                    <a:pt x="36739" y="0"/>
                  </a:moveTo>
                  <a:lnTo>
                    <a:pt x="28577" y="2892"/>
                  </a:lnTo>
                  <a:cubicBezTo>
                    <a:pt x="11470" y="8921"/>
                    <a:pt x="0" y="25171"/>
                    <a:pt x="0" y="43332"/>
                  </a:cubicBezTo>
                  <a:lnTo>
                    <a:pt x="0" y="49459"/>
                  </a:lnTo>
                  <a:lnTo>
                    <a:pt x="85756" y="49459"/>
                  </a:lnTo>
                  <a:lnTo>
                    <a:pt x="85756" y="43332"/>
                  </a:lnTo>
                  <a:cubicBezTo>
                    <a:pt x="85756" y="25171"/>
                    <a:pt x="74262" y="8921"/>
                    <a:pt x="57154" y="2892"/>
                  </a:cubicBezTo>
                  <a:lnTo>
                    <a:pt x="48993" y="0"/>
                  </a:lnTo>
                  <a:lnTo>
                    <a:pt x="48993" y="12696"/>
                  </a:lnTo>
                  <a:lnTo>
                    <a:pt x="36739" y="12696"/>
                  </a:lnTo>
                  <a:lnTo>
                    <a:pt x="36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64"/>
            <p:cNvSpPr/>
            <p:nvPr/>
          </p:nvSpPr>
          <p:spPr>
            <a:xfrm>
              <a:off x="4264025" y="2709825"/>
              <a:ext cx="1531200" cy="2756650"/>
            </a:xfrm>
            <a:custGeom>
              <a:avLst/>
              <a:gdLst/>
              <a:ahLst/>
              <a:cxnLst/>
              <a:rect l="l" t="t" r="r" b="b"/>
              <a:pathLst>
                <a:path w="61248" h="110266" extrusionOk="0">
                  <a:moveTo>
                    <a:pt x="0" y="0"/>
                  </a:moveTo>
                  <a:lnTo>
                    <a:pt x="0" y="110265"/>
                  </a:lnTo>
                  <a:lnTo>
                    <a:pt x="61247" y="110265"/>
                  </a:lnTo>
                  <a:lnTo>
                    <a:pt x="6124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64"/>
            <p:cNvSpPr/>
            <p:nvPr/>
          </p:nvSpPr>
          <p:spPr>
            <a:xfrm>
              <a:off x="1813125" y="2709825"/>
              <a:ext cx="1531825" cy="2756650"/>
            </a:xfrm>
            <a:custGeom>
              <a:avLst/>
              <a:gdLst/>
              <a:ahLst/>
              <a:cxnLst/>
              <a:rect l="l" t="t" r="r" b="b"/>
              <a:pathLst>
                <a:path w="61273" h="110266" extrusionOk="0">
                  <a:moveTo>
                    <a:pt x="1" y="0"/>
                  </a:moveTo>
                  <a:lnTo>
                    <a:pt x="1" y="110265"/>
                  </a:lnTo>
                  <a:lnTo>
                    <a:pt x="61273" y="110265"/>
                  </a:lnTo>
                  <a:lnTo>
                    <a:pt x="612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9" name="Google Shape;2409;p64"/>
          <p:cNvGrpSpPr/>
          <p:nvPr/>
        </p:nvGrpSpPr>
        <p:grpSpPr>
          <a:xfrm>
            <a:off x="7450685" y="2297986"/>
            <a:ext cx="573384" cy="537493"/>
            <a:chOff x="1191850" y="411500"/>
            <a:chExt cx="5217325" cy="4890750"/>
          </a:xfrm>
        </p:grpSpPr>
        <p:sp>
          <p:nvSpPr>
            <p:cNvPr id="2410" name="Google Shape;2410;p64"/>
            <p:cNvSpPr/>
            <p:nvPr/>
          </p:nvSpPr>
          <p:spPr>
            <a:xfrm>
              <a:off x="1191850" y="411500"/>
              <a:ext cx="1844300" cy="764100"/>
            </a:xfrm>
            <a:custGeom>
              <a:avLst/>
              <a:gdLst/>
              <a:ahLst/>
              <a:cxnLst/>
              <a:rect l="l" t="t" r="r" b="b"/>
              <a:pathLst>
                <a:path w="73772" h="30564" extrusionOk="0">
                  <a:moveTo>
                    <a:pt x="0" y="1"/>
                  </a:moveTo>
                  <a:lnTo>
                    <a:pt x="0" y="12231"/>
                  </a:lnTo>
                  <a:lnTo>
                    <a:pt x="12647" y="12231"/>
                  </a:lnTo>
                  <a:lnTo>
                    <a:pt x="12647" y="30563"/>
                  </a:lnTo>
                  <a:lnTo>
                    <a:pt x="61566" y="30563"/>
                  </a:lnTo>
                  <a:lnTo>
                    <a:pt x="61566" y="12231"/>
                  </a:lnTo>
                  <a:lnTo>
                    <a:pt x="73771" y="12231"/>
                  </a:lnTo>
                  <a:lnTo>
                    <a:pt x="737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64"/>
            <p:cNvSpPr/>
            <p:nvPr/>
          </p:nvSpPr>
          <p:spPr>
            <a:xfrm>
              <a:off x="1191850" y="4079250"/>
              <a:ext cx="5217325" cy="1223000"/>
            </a:xfrm>
            <a:custGeom>
              <a:avLst/>
              <a:gdLst/>
              <a:ahLst/>
              <a:cxnLst/>
              <a:rect l="l" t="t" r="r" b="b"/>
              <a:pathLst>
                <a:path w="208693" h="48920" extrusionOk="0">
                  <a:moveTo>
                    <a:pt x="104358" y="0"/>
                  </a:moveTo>
                  <a:lnTo>
                    <a:pt x="0" y="6128"/>
                  </a:lnTo>
                  <a:lnTo>
                    <a:pt x="0" y="48920"/>
                  </a:lnTo>
                  <a:lnTo>
                    <a:pt x="45782" y="48920"/>
                  </a:lnTo>
                  <a:lnTo>
                    <a:pt x="58012" y="36690"/>
                  </a:lnTo>
                  <a:lnTo>
                    <a:pt x="150680" y="36690"/>
                  </a:lnTo>
                  <a:lnTo>
                    <a:pt x="162910" y="48920"/>
                  </a:lnTo>
                  <a:lnTo>
                    <a:pt x="208692" y="48920"/>
                  </a:lnTo>
                  <a:lnTo>
                    <a:pt x="208692" y="6128"/>
                  </a:lnTo>
                  <a:lnTo>
                    <a:pt x="1043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64"/>
            <p:cNvSpPr/>
            <p:nvPr/>
          </p:nvSpPr>
          <p:spPr>
            <a:xfrm>
              <a:off x="3800800" y="4079250"/>
              <a:ext cx="2608375" cy="1223000"/>
            </a:xfrm>
            <a:custGeom>
              <a:avLst/>
              <a:gdLst/>
              <a:ahLst/>
              <a:cxnLst/>
              <a:rect l="l" t="t" r="r" b="b"/>
              <a:pathLst>
                <a:path w="104335" h="48920" extrusionOk="0">
                  <a:moveTo>
                    <a:pt x="0" y="0"/>
                  </a:moveTo>
                  <a:lnTo>
                    <a:pt x="0" y="36690"/>
                  </a:lnTo>
                  <a:lnTo>
                    <a:pt x="46322" y="36690"/>
                  </a:lnTo>
                  <a:lnTo>
                    <a:pt x="58552" y="48920"/>
                  </a:lnTo>
                  <a:lnTo>
                    <a:pt x="104334" y="48920"/>
                  </a:lnTo>
                  <a:lnTo>
                    <a:pt x="104334" y="6128"/>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64"/>
            <p:cNvSpPr/>
            <p:nvPr/>
          </p:nvSpPr>
          <p:spPr>
            <a:xfrm>
              <a:off x="1191850" y="1023000"/>
              <a:ext cx="5217325" cy="3209450"/>
            </a:xfrm>
            <a:custGeom>
              <a:avLst/>
              <a:gdLst/>
              <a:ahLst/>
              <a:cxnLst/>
              <a:rect l="l" t="t" r="r" b="b"/>
              <a:pathLst>
                <a:path w="208693" h="128378" extrusionOk="0">
                  <a:moveTo>
                    <a:pt x="0" y="1"/>
                  </a:moveTo>
                  <a:lnTo>
                    <a:pt x="0" y="128378"/>
                  </a:lnTo>
                  <a:lnTo>
                    <a:pt x="208692" y="128378"/>
                  </a:lnTo>
                  <a:lnTo>
                    <a:pt x="2086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64"/>
            <p:cNvSpPr/>
            <p:nvPr/>
          </p:nvSpPr>
          <p:spPr>
            <a:xfrm>
              <a:off x="3800800" y="1023000"/>
              <a:ext cx="2608375" cy="3209450"/>
            </a:xfrm>
            <a:custGeom>
              <a:avLst/>
              <a:gdLst/>
              <a:ahLst/>
              <a:cxnLst/>
              <a:rect l="l" t="t" r="r" b="b"/>
              <a:pathLst>
                <a:path w="104335" h="128378" extrusionOk="0">
                  <a:moveTo>
                    <a:pt x="0" y="1"/>
                  </a:moveTo>
                  <a:lnTo>
                    <a:pt x="0" y="128378"/>
                  </a:lnTo>
                  <a:lnTo>
                    <a:pt x="104334" y="128378"/>
                  </a:lnTo>
                  <a:lnTo>
                    <a:pt x="1043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64"/>
            <p:cNvSpPr/>
            <p:nvPr/>
          </p:nvSpPr>
          <p:spPr>
            <a:xfrm>
              <a:off x="2731000" y="1633875"/>
              <a:ext cx="2139625" cy="2139650"/>
            </a:xfrm>
            <a:custGeom>
              <a:avLst/>
              <a:gdLst/>
              <a:ahLst/>
              <a:cxnLst/>
              <a:rect l="l" t="t" r="r" b="b"/>
              <a:pathLst>
                <a:path w="85585" h="85586" extrusionOk="0">
                  <a:moveTo>
                    <a:pt x="42792" y="1"/>
                  </a:moveTo>
                  <a:cubicBezTo>
                    <a:pt x="19190" y="1"/>
                    <a:pt x="0" y="19216"/>
                    <a:pt x="0" y="42793"/>
                  </a:cubicBezTo>
                  <a:cubicBezTo>
                    <a:pt x="0" y="66395"/>
                    <a:pt x="19190" y="85586"/>
                    <a:pt x="42792" y="85586"/>
                  </a:cubicBezTo>
                  <a:cubicBezTo>
                    <a:pt x="66370" y="85586"/>
                    <a:pt x="85585" y="66395"/>
                    <a:pt x="85585" y="42793"/>
                  </a:cubicBezTo>
                  <a:cubicBezTo>
                    <a:pt x="85585" y="19216"/>
                    <a:pt x="66370" y="1"/>
                    <a:pt x="427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64"/>
            <p:cNvSpPr/>
            <p:nvPr/>
          </p:nvSpPr>
          <p:spPr>
            <a:xfrm>
              <a:off x="3800800" y="1633875"/>
              <a:ext cx="1069825" cy="2139650"/>
            </a:xfrm>
            <a:custGeom>
              <a:avLst/>
              <a:gdLst/>
              <a:ahLst/>
              <a:cxnLst/>
              <a:rect l="l" t="t" r="r" b="b"/>
              <a:pathLst>
                <a:path w="42793" h="85586" extrusionOk="0">
                  <a:moveTo>
                    <a:pt x="0" y="1"/>
                  </a:moveTo>
                  <a:lnTo>
                    <a:pt x="0" y="85586"/>
                  </a:lnTo>
                  <a:cubicBezTo>
                    <a:pt x="23578" y="85586"/>
                    <a:pt x="42793" y="66395"/>
                    <a:pt x="42793" y="42793"/>
                  </a:cubicBezTo>
                  <a:cubicBezTo>
                    <a:pt x="42793" y="19216"/>
                    <a:pt x="23578"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64"/>
            <p:cNvSpPr/>
            <p:nvPr/>
          </p:nvSpPr>
          <p:spPr>
            <a:xfrm>
              <a:off x="3436850" y="2196375"/>
              <a:ext cx="727325" cy="1014675"/>
            </a:xfrm>
            <a:custGeom>
              <a:avLst/>
              <a:gdLst/>
              <a:ahLst/>
              <a:cxnLst/>
              <a:rect l="l" t="t" r="r" b="b"/>
              <a:pathLst>
                <a:path w="29093" h="40587" extrusionOk="0">
                  <a:moveTo>
                    <a:pt x="8799" y="0"/>
                  </a:moveTo>
                  <a:lnTo>
                    <a:pt x="0" y="26420"/>
                  </a:lnTo>
                  <a:lnTo>
                    <a:pt x="12230" y="26420"/>
                  </a:lnTo>
                  <a:lnTo>
                    <a:pt x="8799" y="36690"/>
                  </a:lnTo>
                  <a:lnTo>
                    <a:pt x="20293" y="40587"/>
                  </a:lnTo>
                  <a:lnTo>
                    <a:pt x="29092" y="14191"/>
                  </a:lnTo>
                  <a:lnTo>
                    <a:pt x="16862" y="14191"/>
                  </a:lnTo>
                  <a:lnTo>
                    <a:pt x="20293" y="3921"/>
                  </a:lnTo>
                  <a:lnTo>
                    <a:pt x="87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64"/>
            <p:cNvSpPr/>
            <p:nvPr/>
          </p:nvSpPr>
          <p:spPr>
            <a:xfrm>
              <a:off x="3800800" y="2245375"/>
              <a:ext cx="363375" cy="965675"/>
            </a:xfrm>
            <a:custGeom>
              <a:avLst/>
              <a:gdLst/>
              <a:ahLst/>
              <a:cxnLst/>
              <a:rect l="l" t="t" r="r" b="b"/>
              <a:pathLst>
                <a:path w="14535" h="38627" extrusionOk="0">
                  <a:moveTo>
                    <a:pt x="0" y="1"/>
                  </a:moveTo>
                  <a:lnTo>
                    <a:pt x="0" y="36690"/>
                  </a:lnTo>
                  <a:lnTo>
                    <a:pt x="5735" y="38627"/>
                  </a:lnTo>
                  <a:lnTo>
                    <a:pt x="14534" y="12231"/>
                  </a:lnTo>
                  <a:lnTo>
                    <a:pt x="2304" y="12231"/>
                  </a:lnTo>
                  <a:lnTo>
                    <a:pt x="5735" y="1961"/>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0" name="Google Shape;2430;p64"/>
          <p:cNvGrpSpPr/>
          <p:nvPr/>
        </p:nvGrpSpPr>
        <p:grpSpPr>
          <a:xfrm>
            <a:off x="5332827" y="2297986"/>
            <a:ext cx="574596" cy="555542"/>
            <a:chOff x="1190625" y="319600"/>
            <a:chExt cx="5228350" cy="5054975"/>
          </a:xfrm>
        </p:grpSpPr>
        <p:sp>
          <p:nvSpPr>
            <p:cNvPr id="2431" name="Google Shape;2431;p64"/>
            <p:cNvSpPr/>
            <p:nvPr/>
          </p:nvSpPr>
          <p:spPr>
            <a:xfrm>
              <a:off x="2120100" y="319600"/>
              <a:ext cx="306400" cy="765925"/>
            </a:xfrm>
            <a:custGeom>
              <a:avLst/>
              <a:gdLst/>
              <a:ahLst/>
              <a:cxnLst/>
              <a:rect l="l" t="t" r="r" b="b"/>
              <a:pathLst>
                <a:path w="12256" h="30637" extrusionOk="0">
                  <a:moveTo>
                    <a:pt x="1" y="1"/>
                  </a:moveTo>
                  <a:lnTo>
                    <a:pt x="1" y="30637"/>
                  </a:lnTo>
                  <a:lnTo>
                    <a:pt x="12255" y="30637"/>
                  </a:lnTo>
                  <a:lnTo>
                    <a:pt x="122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64"/>
            <p:cNvSpPr/>
            <p:nvPr/>
          </p:nvSpPr>
          <p:spPr>
            <a:xfrm>
              <a:off x="1507400" y="319600"/>
              <a:ext cx="306375" cy="765925"/>
            </a:xfrm>
            <a:custGeom>
              <a:avLst/>
              <a:gdLst/>
              <a:ahLst/>
              <a:cxnLst/>
              <a:rect l="l" t="t" r="r" b="b"/>
              <a:pathLst>
                <a:path w="12255" h="30637" extrusionOk="0">
                  <a:moveTo>
                    <a:pt x="0" y="1"/>
                  </a:moveTo>
                  <a:lnTo>
                    <a:pt x="0" y="30637"/>
                  </a:lnTo>
                  <a:lnTo>
                    <a:pt x="12254" y="30637"/>
                  </a:lnTo>
                  <a:lnTo>
                    <a:pt x="122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64"/>
            <p:cNvSpPr/>
            <p:nvPr/>
          </p:nvSpPr>
          <p:spPr>
            <a:xfrm>
              <a:off x="1813750" y="932325"/>
              <a:ext cx="3982700" cy="3369975"/>
            </a:xfrm>
            <a:custGeom>
              <a:avLst/>
              <a:gdLst/>
              <a:ahLst/>
              <a:cxnLst/>
              <a:rect l="l" t="t" r="r" b="b"/>
              <a:pathLst>
                <a:path w="159308" h="134799" extrusionOk="0">
                  <a:moveTo>
                    <a:pt x="79654" y="36764"/>
                  </a:moveTo>
                  <a:cubicBezTo>
                    <a:pt x="96565" y="36764"/>
                    <a:pt x="110290" y="50489"/>
                    <a:pt x="110290" y="67400"/>
                  </a:cubicBezTo>
                  <a:cubicBezTo>
                    <a:pt x="110290" y="84311"/>
                    <a:pt x="96565" y="98036"/>
                    <a:pt x="79654" y="98036"/>
                  </a:cubicBezTo>
                  <a:cubicBezTo>
                    <a:pt x="62743" y="98036"/>
                    <a:pt x="49018" y="84311"/>
                    <a:pt x="49018" y="67400"/>
                  </a:cubicBezTo>
                  <a:cubicBezTo>
                    <a:pt x="49018" y="50489"/>
                    <a:pt x="62743" y="36764"/>
                    <a:pt x="79654" y="36764"/>
                  </a:cubicBezTo>
                  <a:close/>
                  <a:moveTo>
                    <a:pt x="98036" y="0"/>
                  </a:moveTo>
                  <a:cubicBezTo>
                    <a:pt x="91663" y="0"/>
                    <a:pt x="85536" y="981"/>
                    <a:pt x="79654" y="2696"/>
                  </a:cubicBezTo>
                  <a:cubicBezTo>
                    <a:pt x="54778" y="10539"/>
                    <a:pt x="36764" y="33823"/>
                    <a:pt x="36764" y="61272"/>
                  </a:cubicBezTo>
                  <a:lnTo>
                    <a:pt x="36764" y="67400"/>
                  </a:lnTo>
                  <a:cubicBezTo>
                    <a:pt x="36764" y="91051"/>
                    <a:pt x="56003" y="110290"/>
                    <a:pt x="79654" y="110290"/>
                  </a:cubicBezTo>
                  <a:cubicBezTo>
                    <a:pt x="86026" y="110290"/>
                    <a:pt x="92031" y="108819"/>
                    <a:pt x="97423" y="106246"/>
                  </a:cubicBezTo>
                  <a:lnTo>
                    <a:pt x="97423" y="106246"/>
                  </a:lnTo>
                  <a:cubicBezTo>
                    <a:pt x="92521" y="111638"/>
                    <a:pt x="86516" y="116049"/>
                    <a:pt x="79654" y="118868"/>
                  </a:cubicBezTo>
                  <a:cubicBezTo>
                    <a:pt x="74017" y="121196"/>
                    <a:pt x="67767" y="122544"/>
                    <a:pt x="61272" y="122544"/>
                  </a:cubicBezTo>
                  <a:cubicBezTo>
                    <a:pt x="34190" y="122544"/>
                    <a:pt x="12255" y="100609"/>
                    <a:pt x="12255" y="73527"/>
                  </a:cubicBezTo>
                  <a:lnTo>
                    <a:pt x="12255" y="67400"/>
                  </a:lnTo>
                  <a:lnTo>
                    <a:pt x="0" y="67400"/>
                  </a:lnTo>
                  <a:lnTo>
                    <a:pt x="0" y="73527"/>
                  </a:lnTo>
                  <a:cubicBezTo>
                    <a:pt x="0" y="107349"/>
                    <a:pt x="27450" y="134799"/>
                    <a:pt x="61272" y="134799"/>
                  </a:cubicBezTo>
                  <a:cubicBezTo>
                    <a:pt x="67645" y="134799"/>
                    <a:pt x="73772" y="133818"/>
                    <a:pt x="79654" y="132103"/>
                  </a:cubicBezTo>
                  <a:cubicBezTo>
                    <a:pt x="104530" y="124260"/>
                    <a:pt x="122544" y="100977"/>
                    <a:pt x="122544" y="73527"/>
                  </a:cubicBezTo>
                  <a:lnTo>
                    <a:pt x="122544" y="67400"/>
                  </a:lnTo>
                  <a:cubicBezTo>
                    <a:pt x="122544" y="43749"/>
                    <a:pt x="103305" y="24509"/>
                    <a:pt x="79654" y="24509"/>
                  </a:cubicBezTo>
                  <a:cubicBezTo>
                    <a:pt x="73282" y="24509"/>
                    <a:pt x="67277" y="25980"/>
                    <a:pt x="61885" y="28553"/>
                  </a:cubicBezTo>
                  <a:cubicBezTo>
                    <a:pt x="66787" y="23161"/>
                    <a:pt x="72791" y="18750"/>
                    <a:pt x="79654" y="15931"/>
                  </a:cubicBezTo>
                  <a:cubicBezTo>
                    <a:pt x="85291" y="13603"/>
                    <a:pt x="91541" y="12255"/>
                    <a:pt x="98036" y="12255"/>
                  </a:cubicBezTo>
                  <a:cubicBezTo>
                    <a:pt x="125118" y="12255"/>
                    <a:pt x="147053" y="34190"/>
                    <a:pt x="147053" y="61272"/>
                  </a:cubicBezTo>
                  <a:lnTo>
                    <a:pt x="147053" y="85781"/>
                  </a:lnTo>
                  <a:lnTo>
                    <a:pt x="159307" y="85781"/>
                  </a:lnTo>
                  <a:lnTo>
                    <a:pt x="159307" y="61272"/>
                  </a:lnTo>
                  <a:cubicBezTo>
                    <a:pt x="159307" y="27450"/>
                    <a:pt x="131858" y="0"/>
                    <a:pt x="980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64"/>
            <p:cNvSpPr/>
            <p:nvPr/>
          </p:nvSpPr>
          <p:spPr>
            <a:xfrm>
              <a:off x="1190625" y="932325"/>
              <a:ext cx="1542225" cy="1838175"/>
            </a:xfrm>
            <a:custGeom>
              <a:avLst/>
              <a:gdLst/>
              <a:ahLst/>
              <a:cxnLst/>
              <a:rect l="l" t="t" r="r" b="b"/>
              <a:pathLst>
                <a:path w="61689" h="73527" extrusionOk="0">
                  <a:moveTo>
                    <a:pt x="0" y="0"/>
                  </a:moveTo>
                  <a:lnTo>
                    <a:pt x="0" y="26151"/>
                  </a:lnTo>
                  <a:lnTo>
                    <a:pt x="12671" y="47596"/>
                  </a:lnTo>
                  <a:lnTo>
                    <a:pt x="12671" y="73527"/>
                  </a:lnTo>
                  <a:lnTo>
                    <a:pt x="49434" y="73527"/>
                  </a:lnTo>
                  <a:lnTo>
                    <a:pt x="49434" y="47596"/>
                  </a:lnTo>
                  <a:lnTo>
                    <a:pt x="61689" y="26151"/>
                  </a:lnTo>
                  <a:lnTo>
                    <a:pt x="6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64"/>
            <p:cNvSpPr/>
            <p:nvPr/>
          </p:nvSpPr>
          <p:spPr>
            <a:xfrm>
              <a:off x="3805075" y="1545050"/>
              <a:ext cx="1072300" cy="2689850"/>
            </a:xfrm>
            <a:custGeom>
              <a:avLst/>
              <a:gdLst/>
              <a:ahLst/>
              <a:cxnLst/>
              <a:rect l="l" t="t" r="r" b="b"/>
              <a:pathLst>
                <a:path w="42892" h="107594" extrusionOk="0">
                  <a:moveTo>
                    <a:pt x="1" y="0"/>
                  </a:moveTo>
                  <a:lnTo>
                    <a:pt x="1" y="12255"/>
                  </a:lnTo>
                  <a:cubicBezTo>
                    <a:pt x="16912" y="12255"/>
                    <a:pt x="30637" y="25980"/>
                    <a:pt x="30637" y="42891"/>
                  </a:cubicBezTo>
                  <a:cubicBezTo>
                    <a:pt x="30637" y="59802"/>
                    <a:pt x="16912" y="73527"/>
                    <a:pt x="1" y="73527"/>
                  </a:cubicBezTo>
                  <a:lnTo>
                    <a:pt x="1" y="85781"/>
                  </a:lnTo>
                  <a:cubicBezTo>
                    <a:pt x="6373" y="85781"/>
                    <a:pt x="12378" y="84310"/>
                    <a:pt x="17770" y="81737"/>
                  </a:cubicBezTo>
                  <a:lnTo>
                    <a:pt x="17770" y="81737"/>
                  </a:lnTo>
                  <a:cubicBezTo>
                    <a:pt x="12868" y="87129"/>
                    <a:pt x="6863" y="91540"/>
                    <a:pt x="1" y="94359"/>
                  </a:cubicBezTo>
                  <a:lnTo>
                    <a:pt x="1" y="107594"/>
                  </a:lnTo>
                  <a:cubicBezTo>
                    <a:pt x="24877" y="99751"/>
                    <a:pt x="42891" y="76468"/>
                    <a:pt x="42891" y="49018"/>
                  </a:cubicBezTo>
                  <a:lnTo>
                    <a:pt x="42891" y="42891"/>
                  </a:lnTo>
                  <a:cubicBezTo>
                    <a:pt x="42891" y="19240"/>
                    <a:pt x="23652"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64"/>
            <p:cNvSpPr/>
            <p:nvPr/>
          </p:nvSpPr>
          <p:spPr>
            <a:xfrm>
              <a:off x="3805075" y="932325"/>
              <a:ext cx="1991375" cy="2144550"/>
            </a:xfrm>
            <a:custGeom>
              <a:avLst/>
              <a:gdLst/>
              <a:ahLst/>
              <a:cxnLst/>
              <a:rect l="l" t="t" r="r" b="b"/>
              <a:pathLst>
                <a:path w="79655" h="85782" extrusionOk="0">
                  <a:moveTo>
                    <a:pt x="18383" y="0"/>
                  </a:moveTo>
                  <a:cubicBezTo>
                    <a:pt x="12010" y="0"/>
                    <a:pt x="5883" y="981"/>
                    <a:pt x="1" y="2696"/>
                  </a:cubicBezTo>
                  <a:lnTo>
                    <a:pt x="1" y="15931"/>
                  </a:lnTo>
                  <a:cubicBezTo>
                    <a:pt x="5638" y="13603"/>
                    <a:pt x="11888" y="12255"/>
                    <a:pt x="18383" y="12255"/>
                  </a:cubicBezTo>
                  <a:cubicBezTo>
                    <a:pt x="45465" y="12255"/>
                    <a:pt x="67400" y="34190"/>
                    <a:pt x="67400" y="61272"/>
                  </a:cubicBezTo>
                  <a:lnTo>
                    <a:pt x="67400" y="85781"/>
                  </a:lnTo>
                  <a:lnTo>
                    <a:pt x="79654" y="85781"/>
                  </a:lnTo>
                  <a:lnTo>
                    <a:pt x="79654" y="61272"/>
                  </a:lnTo>
                  <a:cubicBezTo>
                    <a:pt x="79654" y="27450"/>
                    <a:pt x="52205" y="0"/>
                    <a:pt x="18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64"/>
            <p:cNvSpPr/>
            <p:nvPr/>
          </p:nvSpPr>
          <p:spPr>
            <a:xfrm>
              <a:off x="5796425" y="4608650"/>
              <a:ext cx="306375" cy="765925"/>
            </a:xfrm>
            <a:custGeom>
              <a:avLst/>
              <a:gdLst/>
              <a:ahLst/>
              <a:cxnLst/>
              <a:rect l="l" t="t" r="r" b="b"/>
              <a:pathLst>
                <a:path w="12255" h="30637" extrusionOk="0">
                  <a:moveTo>
                    <a:pt x="0" y="0"/>
                  </a:moveTo>
                  <a:lnTo>
                    <a:pt x="0" y="30636"/>
                  </a:lnTo>
                  <a:lnTo>
                    <a:pt x="12255" y="30636"/>
                  </a:lnTo>
                  <a:lnTo>
                    <a:pt x="122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64"/>
            <p:cNvSpPr/>
            <p:nvPr/>
          </p:nvSpPr>
          <p:spPr>
            <a:xfrm>
              <a:off x="5183700" y="4608650"/>
              <a:ext cx="306400" cy="765925"/>
            </a:xfrm>
            <a:custGeom>
              <a:avLst/>
              <a:gdLst/>
              <a:ahLst/>
              <a:cxnLst/>
              <a:rect l="l" t="t" r="r" b="b"/>
              <a:pathLst>
                <a:path w="12256" h="30637" extrusionOk="0">
                  <a:moveTo>
                    <a:pt x="1" y="0"/>
                  </a:moveTo>
                  <a:lnTo>
                    <a:pt x="1" y="30636"/>
                  </a:lnTo>
                  <a:lnTo>
                    <a:pt x="12255" y="30636"/>
                  </a:lnTo>
                  <a:lnTo>
                    <a:pt x="122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64"/>
            <p:cNvSpPr/>
            <p:nvPr/>
          </p:nvSpPr>
          <p:spPr>
            <a:xfrm>
              <a:off x="4877350" y="2923650"/>
              <a:ext cx="1541625" cy="1838200"/>
            </a:xfrm>
            <a:custGeom>
              <a:avLst/>
              <a:gdLst/>
              <a:ahLst/>
              <a:cxnLst/>
              <a:rect l="l" t="t" r="r" b="b"/>
              <a:pathLst>
                <a:path w="61665" h="73528" extrusionOk="0">
                  <a:moveTo>
                    <a:pt x="12255" y="1"/>
                  </a:moveTo>
                  <a:lnTo>
                    <a:pt x="12255" y="25956"/>
                  </a:lnTo>
                  <a:lnTo>
                    <a:pt x="0" y="47401"/>
                  </a:lnTo>
                  <a:lnTo>
                    <a:pt x="0" y="73527"/>
                  </a:lnTo>
                  <a:lnTo>
                    <a:pt x="61664" y="73527"/>
                  </a:lnTo>
                  <a:lnTo>
                    <a:pt x="61664" y="47401"/>
                  </a:lnTo>
                  <a:lnTo>
                    <a:pt x="49018" y="25956"/>
                  </a:lnTo>
                  <a:lnTo>
                    <a:pt x="490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2361;p64">
            <a:extLst>
              <a:ext uri="{FF2B5EF4-FFF2-40B4-BE49-F238E27FC236}">
                <a16:creationId xmlns:a16="http://schemas.microsoft.com/office/drawing/2014/main" id="{29E80945-17BD-062D-C6AC-C60D3AA7621E}"/>
              </a:ext>
            </a:extLst>
          </p:cNvPr>
          <p:cNvSpPr txBox="1">
            <a:spLocks/>
          </p:cNvSpPr>
          <p:nvPr/>
        </p:nvSpPr>
        <p:spPr>
          <a:xfrm>
            <a:off x="2523978" y="3514538"/>
            <a:ext cx="1888361" cy="10213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lt1"/>
              </a:buClr>
              <a:buSzPts val="1600"/>
              <a:buFont typeface="Asap"/>
              <a:buNone/>
              <a:defRPr sz="2200">
                <a:solidFill>
                  <a:schemeClr val="lt1"/>
                </a:solidFill>
                <a:latin typeface="Asap"/>
                <a:ea typeface="Asap"/>
                <a:cs typeface="Asap"/>
                <a:sym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sym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sym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sym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sym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sym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sym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sym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sym typeface="Asap"/>
              </a:defRPr>
            </a:lvl9pPr>
          </a:lstStyle>
          <a:p>
            <a:r>
              <a:rPr lang="en-US" dirty="0" err="1"/>
              <a:t>Chụp</a:t>
            </a:r>
            <a:r>
              <a:rPr lang="en-US" dirty="0"/>
              <a:t> X – </a:t>
            </a:r>
            <a:r>
              <a:rPr lang="en-US" dirty="0" err="1"/>
              <a:t>quang</a:t>
            </a:r>
            <a:endParaRPr lang="vi-VN" dirty="0"/>
          </a:p>
        </p:txBody>
      </p:sp>
      <p:sp>
        <p:nvSpPr>
          <p:cNvPr id="18" name="Google Shape;2361;p64">
            <a:extLst>
              <a:ext uri="{FF2B5EF4-FFF2-40B4-BE49-F238E27FC236}">
                <a16:creationId xmlns:a16="http://schemas.microsoft.com/office/drawing/2014/main" id="{C9177E81-7087-80F1-4E32-D2C331FDA421}"/>
              </a:ext>
            </a:extLst>
          </p:cNvPr>
          <p:cNvSpPr txBox="1">
            <a:spLocks/>
          </p:cNvSpPr>
          <p:nvPr/>
        </p:nvSpPr>
        <p:spPr>
          <a:xfrm>
            <a:off x="4836515" y="3514538"/>
            <a:ext cx="1567220" cy="10213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buClr>
                <a:schemeClr val="lt1"/>
              </a:buClr>
              <a:buSzPts val="1600"/>
              <a:buFont typeface="Asap"/>
              <a:buNone/>
              <a:defRPr sz="2200">
                <a:solidFill>
                  <a:schemeClr val="lt1"/>
                </a:solidFill>
                <a:latin typeface="Asap"/>
                <a:ea typeface="Asap"/>
                <a:cs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defRPr>
            </a:lvl9pPr>
          </a:lstStyle>
          <a:p>
            <a:r>
              <a:rPr lang="en-US" dirty="0" err="1"/>
              <a:t>Đo</a:t>
            </a:r>
            <a:r>
              <a:rPr lang="en-US" dirty="0"/>
              <a:t> </a:t>
            </a:r>
            <a:r>
              <a:rPr lang="en-US" dirty="0" err="1"/>
              <a:t>điện</a:t>
            </a:r>
            <a:r>
              <a:rPr lang="en-US" dirty="0"/>
              <a:t> </a:t>
            </a:r>
            <a:r>
              <a:rPr lang="en-US" dirty="0" err="1"/>
              <a:t>não</a:t>
            </a:r>
            <a:r>
              <a:rPr lang="en-US" dirty="0"/>
              <a:t> </a:t>
            </a:r>
            <a:r>
              <a:rPr lang="en-US" dirty="0" err="1"/>
              <a:t>đồ</a:t>
            </a:r>
            <a:endParaRPr lang="vi-VN" dirty="0"/>
          </a:p>
        </p:txBody>
      </p:sp>
      <p:sp>
        <p:nvSpPr>
          <p:cNvPr id="19" name="Google Shape;2361;p64">
            <a:extLst>
              <a:ext uri="{FF2B5EF4-FFF2-40B4-BE49-F238E27FC236}">
                <a16:creationId xmlns:a16="http://schemas.microsoft.com/office/drawing/2014/main" id="{730FB739-E686-7678-F0E3-60A2535BDF6B}"/>
              </a:ext>
            </a:extLst>
          </p:cNvPr>
          <p:cNvSpPr txBox="1">
            <a:spLocks/>
          </p:cNvSpPr>
          <p:nvPr/>
        </p:nvSpPr>
        <p:spPr>
          <a:xfrm>
            <a:off x="6922436" y="3514538"/>
            <a:ext cx="1549947" cy="10213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buClr>
                <a:schemeClr val="lt1"/>
              </a:buClr>
              <a:buSzPts val="1600"/>
              <a:buFont typeface="Asap"/>
              <a:buNone/>
              <a:defRPr sz="2200">
                <a:solidFill>
                  <a:schemeClr val="lt1"/>
                </a:solidFill>
                <a:latin typeface="Asap"/>
                <a:ea typeface="Asap"/>
                <a:cs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defRPr>
            </a:lvl9pPr>
          </a:lstStyle>
          <a:p>
            <a:r>
              <a:rPr lang="en-US" dirty="0" err="1"/>
              <a:t>Đo</a:t>
            </a:r>
            <a:r>
              <a:rPr lang="en-US" dirty="0"/>
              <a:t> </a:t>
            </a:r>
            <a:r>
              <a:rPr lang="en-US" dirty="0" err="1"/>
              <a:t>huyết</a:t>
            </a:r>
            <a:r>
              <a:rPr lang="en-US" dirty="0"/>
              <a:t> </a:t>
            </a:r>
            <a:r>
              <a:rPr lang="en-US" dirty="0" err="1"/>
              <a:t>áp</a:t>
            </a:r>
            <a:endParaRPr lang="vi-VN" dirty="0"/>
          </a:p>
        </p:txBody>
      </p:sp>
      <p:sp>
        <p:nvSpPr>
          <p:cNvPr id="2" name="Rectangle: Rounded Corners 1">
            <a:extLst>
              <a:ext uri="{FF2B5EF4-FFF2-40B4-BE49-F238E27FC236}">
                <a16:creationId xmlns:a16="http://schemas.microsoft.com/office/drawing/2014/main" id="{84F8F6BB-81C6-5CDE-31AF-F46478B3F5C1}"/>
              </a:ext>
            </a:extLst>
          </p:cNvPr>
          <p:cNvSpPr/>
          <p:nvPr/>
        </p:nvSpPr>
        <p:spPr>
          <a:xfrm>
            <a:off x="608136" y="2085440"/>
            <a:ext cx="1722131" cy="2608960"/>
          </a:xfrm>
          <a:prstGeom prst="roundRect">
            <a:avLst/>
          </a:prstGeom>
          <a:noFill/>
          <a:ln w="38100">
            <a:solidFill>
              <a:srgbClr val="FDE4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52703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359"/>
        <p:cNvGrpSpPr/>
        <p:nvPr/>
      </p:nvGrpSpPr>
      <p:grpSpPr>
        <a:xfrm>
          <a:off x="0" y="0"/>
          <a:ext cx="0" cy="0"/>
          <a:chOff x="0" y="0"/>
          <a:chExt cx="0" cy="0"/>
        </a:xfrm>
      </p:grpSpPr>
      <p:sp>
        <p:nvSpPr>
          <p:cNvPr id="2360" name="Google Shape;2360;p64"/>
          <p:cNvSpPr txBox="1">
            <a:spLocks noGrp="1"/>
          </p:cNvSpPr>
          <p:nvPr>
            <p:ph type="title"/>
          </p:nvPr>
        </p:nvSpPr>
        <p:spPr>
          <a:xfrm>
            <a:off x="221579" y="2971251"/>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A</a:t>
            </a:r>
            <a:endParaRPr dirty="0"/>
          </a:p>
        </p:txBody>
      </p:sp>
      <p:sp>
        <p:nvSpPr>
          <p:cNvPr id="2361" name="Google Shape;2361;p64"/>
          <p:cNvSpPr txBox="1">
            <a:spLocks noGrp="1"/>
          </p:cNvSpPr>
          <p:nvPr>
            <p:ph type="subTitle" idx="1"/>
          </p:nvPr>
        </p:nvSpPr>
        <p:spPr>
          <a:xfrm>
            <a:off x="770373" y="3372072"/>
            <a:ext cx="1383318" cy="1021328"/>
          </a:xfrm>
          <a:prstGeom prst="rect">
            <a:avLst/>
          </a:prstGeom>
          <a:noFill/>
          <a:ln>
            <a:noFill/>
          </a:ln>
        </p:spPr>
        <p:txBody>
          <a:bodyPr spcFirstLastPara="1" wrap="square" lIns="91425" tIns="91425" rIns="91425" bIns="91425" anchor="ctr" anchorCtr="0">
            <a:noAutofit/>
          </a:bodyPr>
          <a:lstStyle/>
          <a:p>
            <a:pPr marL="0" indent="0"/>
            <a:r>
              <a:rPr lang="en-US" sz="2200" dirty="0" err="1">
                <a:sym typeface="Arial"/>
              </a:rPr>
              <a:t>Tác</a:t>
            </a:r>
            <a:r>
              <a:rPr lang="en-US" sz="2200" dirty="0">
                <a:sym typeface="Arial"/>
              </a:rPr>
              <a:t> </a:t>
            </a:r>
            <a:r>
              <a:rPr lang="en-US" sz="2200" dirty="0" err="1">
                <a:sym typeface="Arial"/>
              </a:rPr>
              <a:t>dụng</a:t>
            </a:r>
            <a:r>
              <a:rPr lang="en-US" sz="2200" dirty="0">
                <a:sym typeface="Arial"/>
              </a:rPr>
              <a:t> </a:t>
            </a:r>
            <a:r>
              <a:rPr lang="en-US" sz="2200" dirty="0" err="1">
                <a:sym typeface="Arial"/>
              </a:rPr>
              <a:t>hóa</a:t>
            </a:r>
            <a:r>
              <a:rPr lang="en-US" sz="2200" dirty="0">
                <a:sym typeface="Arial"/>
              </a:rPr>
              <a:t> </a:t>
            </a:r>
            <a:r>
              <a:rPr lang="en-US" sz="2200" dirty="0" err="1">
                <a:sym typeface="Arial"/>
              </a:rPr>
              <a:t>học</a:t>
            </a:r>
            <a:endParaRPr sz="2200" dirty="0">
              <a:sym typeface="Arial"/>
            </a:endParaRPr>
          </a:p>
        </p:txBody>
      </p:sp>
      <p:sp>
        <p:nvSpPr>
          <p:cNvPr id="2364" name="Google Shape;2364;p64"/>
          <p:cNvSpPr txBox="1">
            <a:spLocks noGrp="1"/>
          </p:cNvSpPr>
          <p:nvPr>
            <p:ph type="title" idx="4"/>
          </p:nvPr>
        </p:nvSpPr>
        <p:spPr>
          <a:xfrm>
            <a:off x="2271461" y="2971251"/>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B</a:t>
            </a:r>
            <a:endParaRPr dirty="0"/>
          </a:p>
        </p:txBody>
      </p:sp>
      <p:sp>
        <p:nvSpPr>
          <p:cNvPr id="2366" name="Google Shape;2366;p64"/>
          <p:cNvSpPr txBox="1">
            <a:spLocks noGrp="1"/>
          </p:cNvSpPr>
          <p:nvPr>
            <p:ph type="title" idx="6"/>
          </p:nvPr>
        </p:nvSpPr>
        <p:spPr>
          <a:xfrm>
            <a:off x="4423425" y="2971251"/>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C</a:t>
            </a:r>
            <a:endParaRPr dirty="0"/>
          </a:p>
        </p:txBody>
      </p:sp>
      <p:sp>
        <p:nvSpPr>
          <p:cNvPr id="2368" name="Google Shape;2368;p64"/>
          <p:cNvSpPr txBox="1">
            <a:spLocks noGrp="1"/>
          </p:cNvSpPr>
          <p:nvPr>
            <p:ph type="title" idx="15"/>
          </p:nvPr>
        </p:nvSpPr>
        <p:spPr>
          <a:xfrm>
            <a:off x="703192" y="706678"/>
            <a:ext cx="7418294" cy="1173549"/>
          </a:xfrm>
          <a:prstGeom prst="rect">
            <a:avLst/>
          </a:prstGeom>
          <a:noFill/>
          <a:ln>
            <a:noFill/>
          </a:ln>
        </p:spPr>
        <p:txBody>
          <a:bodyPr spcFirstLastPara="1" wrap="square" lIns="91425" tIns="91425" rIns="91425" bIns="91425" anchor="ctr" anchorCtr="0">
            <a:noAutofit/>
          </a:bodyPr>
          <a:lstStyle/>
          <a:p>
            <a:pPr algn="ctr"/>
            <a:r>
              <a:rPr lang="en-US" sz="2000" dirty="0" err="1"/>
              <a:t>Câu</a:t>
            </a:r>
            <a:r>
              <a:rPr lang="en-US" sz="2000" dirty="0"/>
              <a:t> 9: </a:t>
            </a:r>
            <a:r>
              <a:rPr lang="vi-VN" sz="2000" dirty="0"/>
              <a:t>Khi cho dòng điện chạy qua dung dịch muối đồng, sau một thời gian thấy có một lớp đồng mỏng bám vào thỏi than nối với điện cực âm của nguồn điện. Có thể giải thích hiện tượng này dựa vào tác dụng nào của dòng điện</a:t>
            </a:r>
            <a:r>
              <a:rPr lang="vi-VN" sz="1100" b="0" i="0" dirty="0">
                <a:solidFill>
                  <a:srgbClr val="000000"/>
                </a:solidFill>
                <a:effectLst/>
                <a:latin typeface="Open Sans" panose="020B0606030504020204" pitchFamily="34" charset="0"/>
              </a:rPr>
              <a:t>?</a:t>
            </a:r>
            <a:endParaRPr lang="en-US" sz="2000" dirty="0"/>
          </a:p>
        </p:txBody>
      </p:sp>
      <p:sp>
        <p:nvSpPr>
          <p:cNvPr id="2369" name="Google Shape;2369;p64"/>
          <p:cNvSpPr txBox="1">
            <a:spLocks noGrp="1"/>
          </p:cNvSpPr>
          <p:nvPr>
            <p:ph type="title" idx="8"/>
          </p:nvPr>
        </p:nvSpPr>
        <p:spPr>
          <a:xfrm>
            <a:off x="6540677" y="2971251"/>
            <a:ext cx="2393400" cy="53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D</a:t>
            </a:r>
            <a:endParaRPr dirty="0"/>
          </a:p>
        </p:txBody>
      </p:sp>
      <p:grpSp>
        <p:nvGrpSpPr>
          <p:cNvPr id="2373" name="Google Shape;2373;p64"/>
          <p:cNvGrpSpPr/>
          <p:nvPr/>
        </p:nvGrpSpPr>
        <p:grpSpPr>
          <a:xfrm>
            <a:off x="1130981" y="2297986"/>
            <a:ext cx="574596" cy="574596"/>
            <a:chOff x="1190625" y="238125"/>
            <a:chExt cx="5228350" cy="5228350"/>
          </a:xfrm>
        </p:grpSpPr>
        <p:sp>
          <p:nvSpPr>
            <p:cNvPr id="2374" name="Google Shape;2374;p64"/>
            <p:cNvSpPr/>
            <p:nvPr/>
          </p:nvSpPr>
          <p:spPr>
            <a:xfrm>
              <a:off x="2129900" y="238125"/>
              <a:ext cx="3370000" cy="1092500"/>
            </a:xfrm>
            <a:custGeom>
              <a:avLst/>
              <a:gdLst/>
              <a:ahLst/>
              <a:cxnLst/>
              <a:rect l="l" t="t" r="r" b="b"/>
              <a:pathLst>
                <a:path w="134800" h="43700" extrusionOk="0">
                  <a:moveTo>
                    <a:pt x="36789" y="0"/>
                  </a:moveTo>
                  <a:lnTo>
                    <a:pt x="1" y="21886"/>
                  </a:lnTo>
                  <a:lnTo>
                    <a:pt x="1" y="43699"/>
                  </a:lnTo>
                  <a:lnTo>
                    <a:pt x="12255" y="43699"/>
                  </a:lnTo>
                  <a:lnTo>
                    <a:pt x="12255" y="28749"/>
                  </a:lnTo>
                  <a:lnTo>
                    <a:pt x="35808" y="14950"/>
                  </a:lnTo>
                  <a:lnTo>
                    <a:pt x="67008" y="39631"/>
                  </a:lnTo>
                  <a:lnTo>
                    <a:pt x="98061" y="14950"/>
                  </a:lnTo>
                  <a:lnTo>
                    <a:pt x="122545" y="28749"/>
                  </a:lnTo>
                  <a:lnTo>
                    <a:pt x="122545" y="43699"/>
                  </a:lnTo>
                  <a:lnTo>
                    <a:pt x="134799" y="43699"/>
                  </a:lnTo>
                  <a:lnTo>
                    <a:pt x="134799" y="21886"/>
                  </a:lnTo>
                  <a:lnTo>
                    <a:pt x="97080" y="0"/>
                  </a:lnTo>
                  <a:lnTo>
                    <a:pt x="67008" y="24092"/>
                  </a:lnTo>
                  <a:lnTo>
                    <a:pt x="367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64"/>
            <p:cNvSpPr/>
            <p:nvPr/>
          </p:nvSpPr>
          <p:spPr>
            <a:xfrm>
              <a:off x="3805075" y="238125"/>
              <a:ext cx="1694825" cy="1092500"/>
            </a:xfrm>
            <a:custGeom>
              <a:avLst/>
              <a:gdLst/>
              <a:ahLst/>
              <a:cxnLst/>
              <a:rect l="l" t="t" r="r" b="b"/>
              <a:pathLst>
                <a:path w="67793" h="43700" extrusionOk="0">
                  <a:moveTo>
                    <a:pt x="30073" y="0"/>
                  </a:moveTo>
                  <a:lnTo>
                    <a:pt x="1" y="24092"/>
                  </a:lnTo>
                  <a:lnTo>
                    <a:pt x="1" y="39631"/>
                  </a:lnTo>
                  <a:lnTo>
                    <a:pt x="31054" y="14950"/>
                  </a:lnTo>
                  <a:lnTo>
                    <a:pt x="55538" y="28749"/>
                  </a:lnTo>
                  <a:lnTo>
                    <a:pt x="55538" y="43699"/>
                  </a:lnTo>
                  <a:lnTo>
                    <a:pt x="67792" y="43699"/>
                  </a:lnTo>
                  <a:lnTo>
                    <a:pt x="67792" y="21886"/>
                  </a:lnTo>
                  <a:lnTo>
                    <a:pt x="300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64"/>
            <p:cNvSpPr/>
            <p:nvPr/>
          </p:nvSpPr>
          <p:spPr>
            <a:xfrm>
              <a:off x="1823550" y="1177400"/>
              <a:ext cx="919100" cy="919125"/>
            </a:xfrm>
            <a:custGeom>
              <a:avLst/>
              <a:gdLst/>
              <a:ahLst/>
              <a:cxnLst/>
              <a:rect l="l" t="t" r="r" b="b"/>
              <a:pathLst>
                <a:path w="36764" h="36765" extrusionOk="0">
                  <a:moveTo>
                    <a:pt x="1" y="1"/>
                  </a:moveTo>
                  <a:lnTo>
                    <a:pt x="1" y="36764"/>
                  </a:lnTo>
                  <a:lnTo>
                    <a:pt x="36764" y="36764"/>
                  </a:lnTo>
                  <a:lnTo>
                    <a:pt x="367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64"/>
            <p:cNvSpPr/>
            <p:nvPr/>
          </p:nvSpPr>
          <p:spPr>
            <a:xfrm>
              <a:off x="4887150" y="1177400"/>
              <a:ext cx="919100" cy="919125"/>
            </a:xfrm>
            <a:custGeom>
              <a:avLst/>
              <a:gdLst/>
              <a:ahLst/>
              <a:cxnLst/>
              <a:rect l="l" t="t" r="r" b="b"/>
              <a:pathLst>
                <a:path w="36764" h="36765" extrusionOk="0">
                  <a:moveTo>
                    <a:pt x="0" y="1"/>
                  </a:moveTo>
                  <a:lnTo>
                    <a:pt x="0" y="36764"/>
                  </a:lnTo>
                  <a:lnTo>
                    <a:pt x="36764" y="36764"/>
                  </a:lnTo>
                  <a:lnTo>
                    <a:pt x="367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64"/>
            <p:cNvSpPr/>
            <p:nvPr/>
          </p:nvSpPr>
          <p:spPr>
            <a:xfrm>
              <a:off x="1517200" y="1790125"/>
              <a:ext cx="4595400" cy="2910450"/>
            </a:xfrm>
            <a:custGeom>
              <a:avLst/>
              <a:gdLst/>
              <a:ahLst/>
              <a:cxnLst/>
              <a:rect l="l" t="t" r="r" b="b"/>
              <a:pathLst>
                <a:path w="183816" h="116418" extrusionOk="0">
                  <a:moveTo>
                    <a:pt x="0" y="1"/>
                  </a:moveTo>
                  <a:lnTo>
                    <a:pt x="0" y="116417"/>
                  </a:lnTo>
                  <a:lnTo>
                    <a:pt x="183816" y="116417"/>
                  </a:lnTo>
                  <a:lnTo>
                    <a:pt x="1838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64"/>
            <p:cNvSpPr/>
            <p:nvPr/>
          </p:nvSpPr>
          <p:spPr>
            <a:xfrm>
              <a:off x="3814900" y="1790125"/>
              <a:ext cx="2297700" cy="2910450"/>
            </a:xfrm>
            <a:custGeom>
              <a:avLst/>
              <a:gdLst/>
              <a:ahLst/>
              <a:cxnLst/>
              <a:rect l="l" t="t" r="r" b="b"/>
              <a:pathLst>
                <a:path w="91908" h="116418" extrusionOk="0">
                  <a:moveTo>
                    <a:pt x="0" y="1"/>
                  </a:moveTo>
                  <a:lnTo>
                    <a:pt x="0" y="116417"/>
                  </a:lnTo>
                  <a:lnTo>
                    <a:pt x="91908" y="116417"/>
                  </a:lnTo>
                  <a:lnTo>
                    <a:pt x="919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64"/>
            <p:cNvSpPr/>
            <p:nvPr/>
          </p:nvSpPr>
          <p:spPr>
            <a:xfrm>
              <a:off x="1190625" y="4547375"/>
              <a:ext cx="5228350" cy="919100"/>
            </a:xfrm>
            <a:custGeom>
              <a:avLst/>
              <a:gdLst/>
              <a:ahLst/>
              <a:cxnLst/>
              <a:rect l="l" t="t" r="r" b="b"/>
              <a:pathLst>
                <a:path w="209134" h="36764" extrusionOk="0">
                  <a:moveTo>
                    <a:pt x="0" y="0"/>
                  </a:moveTo>
                  <a:lnTo>
                    <a:pt x="0" y="36763"/>
                  </a:lnTo>
                  <a:lnTo>
                    <a:pt x="209133" y="36763"/>
                  </a:lnTo>
                  <a:lnTo>
                    <a:pt x="2091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64"/>
            <p:cNvSpPr/>
            <p:nvPr/>
          </p:nvSpPr>
          <p:spPr>
            <a:xfrm>
              <a:off x="3814900" y="4547375"/>
              <a:ext cx="2604075" cy="919100"/>
            </a:xfrm>
            <a:custGeom>
              <a:avLst/>
              <a:gdLst/>
              <a:ahLst/>
              <a:cxnLst/>
              <a:rect l="l" t="t" r="r" b="b"/>
              <a:pathLst>
                <a:path w="104163" h="36764" extrusionOk="0">
                  <a:moveTo>
                    <a:pt x="0" y="0"/>
                  </a:moveTo>
                  <a:lnTo>
                    <a:pt x="0" y="36763"/>
                  </a:lnTo>
                  <a:lnTo>
                    <a:pt x="104162" y="36763"/>
                  </a:lnTo>
                  <a:lnTo>
                    <a:pt x="1041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64"/>
            <p:cNvSpPr/>
            <p:nvPr/>
          </p:nvSpPr>
          <p:spPr>
            <a:xfrm>
              <a:off x="4580800" y="2709200"/>
              <a:ext cx="919100" cy="306400"/>
            </a:xfrm>
            <a:custGeom>
              <a:avLst/>
              <a:gdLst/>
              <a:ahLst/>
              <a:cxnLst/>
              <a:rect l="l" t="t" r="r" b="b"/>
              <a:pathLst>
                <a:path w="36764" h="12256" extrusionOk="0">
                  <a:moveTo>
                    <a:pt x="0" y="1"/>
                  </a:moveTo>
                  <a:lnTo>
                    <a:pt x="0" y="12255"/>
                  </a:lnTo>
                  <a:lnTo>
                    <a:pt x="36763" y="12255"/>
                  </a:lnTo>
                  <a:lnTo>
                    <a:pt x="367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64"/>
            <p:cNvSpPr/>
            <p:nvPr/>
          </p:nvSpPr>
          <p:spPr>
            <a:xfrm>
              <a:off x="2129900" y="2402850"/>
              <a:ext cx="919125" cy="919100"/>
            </a:xfrm>
            <a:custGeom>
              <a:avLst/>
              <a:gdLst/>
              <a:ahLst/>
              <a:cxnLst/>
              <a:rect l="l" t="t" r="r" b="b"/>
              <a:pathLst>
                <a:path w="36765" h="36764" extrusionOk="0">
                  <a:moveTo>
                    <a:pt x="12255" y="0"/>
                  </a:moveTo>
                  <a:lnTo>
                    <a:pt x="12255" y="12255"/>
                  </a:lnTo>
                  <a:lnTo>
                    <a:pt x="1" y="12255"/>
                  </a:lnTo>
                  <a:lnTo>
                    <a:pt x="1" y="24509"/>
                  </a:lnTo>
                  <a:lnTo>
                    <a:pt x="12255" y="24509"/>
                  </a:lnTo>
                  <a:lnTo>
                    <a:pt x="12255" y="36764"/>
                  </a:lnTo>
                  <a:lnTo>
                    <a:pt x="24510" y="36764"/>
                  </a:lnTo>
                  <a:lnTo>
                    <a:pt x="24510" y="24509"/>
                  </a:lnTo>
                  <a:lnTo>
                    <a:pt x="36764" y="24509"/>
                  </a:lnTo>
                  <a:lnTo>
                    <a:pt x="36764" y="12255"/>
                  </a:lnTo>
                  <a:lnTo>
                    <a:pt x="24510" y="12255"/>
                  </a:lnTo>
                  <a:lnTo>
                    <a:pt x="245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64"/>
            <p:cNvSpPr/>
            <p:nvPr/>
          </p:nvSpPr>
          <p:spPr>
            <a:xfrm>
              <a:off x="3281825" y="2651000"/>
              <a:ext cx="1066150" cy="1648250"/>
            </a:xfrm>
            <a:custGeom>
              <a:avLst/>
              <a:gdLst/>
              <a:ahLst/>
              <a:cxnLst/>
              <a:rect l="l" t="t" r="r" b="b"/>
              <a:pathLst>
                <a:path w="42646" h="65930" extrusionOk="0">
                  <a:moveTo>
                    <a:pt x="15686" y="1"/>
                  </a:moveTo>
                  <a:lnTo>
                    <a:pt x="0" y="39092"/>
                  </a:lnTo>
                  <a:lnTo>
                    <a:pt x="24509" y="39092"/>
                  </a:lnTo>
                  <a:lnTo>
                    <a:pt x="21323" y="47057"/>
                  </a:lnTo>
                  <a:lnTo>
                    <a:pt x="15686" y="61272"/>
                  </a:lnTo>
                  <a:lnTo>
                    <a:pt x="26960" y="65929"/>
                  </a:lnTo>
                  <a:lnTo>
                    <a:pt x="42646" y="26838"/>
                  </a:lnTo>
                  <a:lnTo>
                    <a:pt x="18137" y="26838"/>
                  </a:lnTo>
                  <a:lnTo>
                    <a:pt x="21323" y="18872"/>
                  </a:lnTo>
                  <a:lnTo>
                    <a:pt x="26960" y="4657"/>
                  </a:lnTo>
                  <a:lnTo>
                    <a:pt x="156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64"/>
            <p:cNvSpPr/>
            <p:nvPr/>
          </p:nvSpPr>
          <p:spPr>
            <a:xfrm>
              <a:off x="3814900" y="2709200"/>
              <a:ext cx="140950" cy="413625"/>
            </a:xfrm>
            <a:custGeom>
              <a:avLst/>
              <a:gdLst/>
              <a:ahLst/>
              <a:cxnLst/>
              <a:rect l="l" t="t" r="r" b="b"/>
              <a:pathLst>
                <a:path w="5638" h="16545" extrusionOk="0">
                  <a:moveTo>
                    <a:pt x="0" y="1"/>
                  </a:moveTo>
                  <a:lnTo>
                    <a:pt x="0" y="16544"/>
                  </a:lnTo>
                  <a:lnTo>
                    <a:pt x="5637" y="2329"/>
                  </a:lnTo>
                  <a:lnTo>
                    <a:pt x="0" y="1"/>
                  </a:lnTo>
                  <a:close/>
                </a:path>
              </a:pathLst>
            </a:custGeom>
            <a:solidFill>
              <a:srgbClr val="474F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64"/>
            <p:cNvSpPr/>
            <p:nvPr/>
          </p:nvSpPr>
          <p:spPr>
            <a:xfrm>
              <a:off x="3814900" y="3321925"/>
              <a:ext cx="533075" cy="977325"/>
            </a:xfrm>
            <a:custGeom>
              <a:avLst/>
              <a:gdLst/>
              <a:ahLst/>
              <a:cxnLst/>
              <a:rect l="l" t="t" r="r" b="b"/>
              <a:pathLst>
                <a:path w="21323" h="39093" extrusionOk="0">
                  <a:moveTo>
                    <a:pt x="0" y="1"/>
                  </a:moveTo>
                  <a:lnTo>
                    <a:pt x="0" y="12255"/>
                  </a:lnTo>
                  <a:lnTo>
                    <a:pt x="3186" y="12255"/>
                  </a:lnTo>
                  <a:lnTo>
                    <a:pt x="0" y="20220"/>
                  </a:lnTo>
                  <a:lnTo>
                    <a:pt x="0" y="36764"/>
                  </a:lnTo>
                  <a:lnTo>
                    <a:pt x="5637" y="39092"/>
                  </a:lnTo>
                  <a:lnTo>
                    <a:pt x="213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7" name="Google Shape;2387;p64"/>
          <p:cNvGrpSpPr/>
          <p:nvPr/>
        </p:nvGrpSpPr>
        <p:grpSpPr>
          <a:xfrm>
            <a:off x="3180897" y="2297986"/>
            <a:ext cx="574527" cy="574596"/>
            <a:chOff x="1190625" y="238125"/>
            <a:chExt cx="5227725" cy="5228350"/>
          </a:xfrm>
        </p:grpSpPr>
        <p:sp>
          <p:nvSpPr>
            <p:cNvPr id="2388" name="Google Shape;2388;p64"/>
            <p:cNvSpPr/>
            <p:nvPr/>
          </p:nvSpPr>
          <p:spPr>
            <a:xfrm>
              <a:off x="1190625" y="3016175"/>
              <a:ext cx="5227725" cy="2143925"/>
            </a:xfrm>
            <a:custGeom>
              <a:avLst/>
              <a:gdLst/>
              <a:ahLst/>
              <a:cxnLst/>
              <a:rect l="l" t="t" r="r" b="b"/>
              <a:pathLst>
                <a:path w="209109" h="85757" extrusionOk="0">
                  <a:moveTo>
                    <a:pt x="0" y="1"/>
                  </a:moveTo>
                  <a:lnTo>
                    <a:pt x="0" y="85757"/>
                  </a:lnTo>
                  <a:lnTo>
                    <a:pt x="209109" y="85757"/>
                  </a:lnTo>
                  <a:lnTo>
                    <a:pt x="2091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64"/>
            <p:cNvSpPr/>
            <p:nvPr/>
          </p:nvSpPr>
          <p:spPr>
            <a:xfrm>
              <a:off x="3804475" y="3016175"/>
              <a:ext cx="2613875" cy="2143925"/>
            </a:xfrm>
            <a:custGeom>
              <a:avLst/>
              <a:gdLst/>
              <a:ahLst/>
              <a:cxnLst/>
              <a:rect l="l" t="t" r="r" b="b"/>
              <a:pathLst>
                <a:path w="104555" h="85757" extrusionOk="0">
                  <a:moveTo>
                    <a:pt x="0" y="1"/>
                  </a:moveTo>
                  <a:lnTo>
                    <a:pt x="0" y="85757"/>
                  </a:lnTo>
                  <a:lnTo>
                    <a:pt x="104555" y="85757"/>
                  </a:lnTo>
                  <a:lnTo>
                    <a:pt x="1045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64"/>
            <p:cNvSpPr/>
            <p:nvPr/>
          </p:nvSpPr>
          <p:spPr>
            <a:xfrm>
              <a:off x="4417200" y="1321400"/>
              <a:ext cx="1224850" cy="1541625"/>
            </a:xfrm>
            <a:custGeom>
              <a:avLst/>
              <a:gdLst/>
              <a:ahLst/>
              <a:cxnLst/>
              <a:rect l="l" t="t" r="r" b="b"/>
              <a:pathLst>
                <a:path w="48994" h="61665" extrusionOk="0">
                  <a:moveTo>
                    <a:pt x="0" y="1"/>
                  </a:moveTo>
                  <a:lnTo>
                    <a:pt x="0" y="32744"/>
                  </a:lnTo>
                  <a:lnTo>
                    <a:pt x="2819" y="37523"/>
                  </a:lnTo>
                  <a:lnTo>
                    <a:pt x="0" y="45611"/>
                  </a:lnTo>
                  <a:lnTo>
                    <a:pt x="0" y="61665"/>
                  </a:lnTo>
                  <a:lnTo>
                    <a:pt x="48993" y="61665"/>
                  </a:lnTo>
                  <a:lnTo>
                    <a:pt x="48993" y="29313"/>
                  </a:lnTo>
                  <a:lnTo>
                    <a:pt x="45317" y="24779"/>
                  </a:lnTo>
                  <a:lnTo>
                    <a:pt x="48993" y="16446"/>
                  </a:lnTo>
                  <a:lnTo>
                    <a:pt x="489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64"/>
            <p:cNvSpPr/>
            <p:nvPr/>
          </p:nvSpPr>
          <p:spPr>
            <a:xfrm>
              <a:off x="1966325" y="1321400"/>
              <a:ext cx="1225450" cy="1541625"/>
            </a:xfrm>
            <a:custGeom>
              <a:avLst/>
              <a:gdLst/>
              <a:ahLst/>
              <a:cxnLst/>
              <a:rect l="l" t="t" r="r" b="b"/>
              <a:pathLst>
                <a:path w="49018" h="61665" extrusionOk="0">
                  <a:moveTo>
                    <a:pt x="0" y="1"/>
                  </a:moveTo>
                  <a:lnTo>
                    <a:pt x="0" y="32744"/>
                  </a:lnTo>
                  <a:lnTo>
                    <a:pt x="2941" y="38136"/>
                  </a:lnTo>
                  <a:lnTo>
                    <a:pt x="0" y="45611"/>
                  </a:lnTo>
                  <a:lnTo>
                    <a:pt x="0" y="61665"/>
                  </a:lnTo>
                  <a:lnTo>
                    <a:pt x="49018" y="61665"/>
                  </a:lnTo>
                  <a:lnTo>
                    <a:pt x="49018" y="29313"/>
                  </a:lnTo>
                  <a:lnTo>
                    <a:pt x="45096" y="23799"/>
                  </a:lnTo>
                  <a:lnTo>
                    <a:pt x="49018" y="16446"/>
                  </a:lnTo>
                  <a:lnTo>
                    <a:pt x="490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64"/>
            <p:cNvSpPr/>
            <p:nvPr/>
          </p:nvSpPr>
          <p:spPr>
            <a:xfrm>
              <a:off x="1966325" y="1732525"/>
              <a:ext cx="1225450" cy="729175"/>
            </a:xfrm>
            <a:custGeom>
              <a:avLst/>
              <a:gdLst/>
              <a:ahLst/>
              <a:cxnLst/>
              <a:rect l="l" t="t" r="r" b="b"/>
              <a:pathLst>
                <a:path w="49018" h="29167" extrusionOk="0">
                  <a:moveTo>
                    <a:pt x="49018" y="1"/>
                  </a:moveTo>
                  <a:lnTo>
                    <a:pt x="0" y="16299"/>
                  </a:lnTo>
                  <a:lnTo>
                    <a:pt x="0" y="29166"/>
                  </a:lnTo>
                  <a:lnTo>
                    <a:pt x="49018" y="12868"/>
                  </a:lnTo>
                  <a:lnTo>
                    <a:pt x="490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64"/>
            <p:cNvSpPr/>
            <p:nvPr/>
          </p:nvSpPr>
          <p:spPr>
            <a:xfrm>
              <a:off x="4417200" y="1732525"/>
              <a:ext cx="1224850" cy="729175"/>
            </a:xfrm>
            <a:custGeom>
              <a:avLst/>
              <a:gdLst/>
              <a:ahLst/>
              <a:cxnLst/>
              <a:rect l="l" t="t" r="r" b="b"/>
              <a:pathLst>
                <a:path w="48994" h="29167" extrusionOk="0">
                  <a:moveTo>
                    <a:pt x="48993" y="1"/>
                  </a:moveTo>
                  <a:lnTo>
                    <a:pt x="0" y="16299"/>
                  </a:lnTo>
                  <a:lnTo>
                    <a:pt x="0" y="29166"/>
                  </a:lnTo>
                  <a:lnTo>
                    <a:pt x="48993" y="12868"/>
                  </a:lnTo>
                  <a:lnTo>
                    <a:pt x="489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64"/>
            <p:cNvSpPr/>
            <p:nvPr/>
          </p:nvSpPr>
          <p:spPr>
            <a:xfrm>
              <a:off x="3957650" y="238125"/>
              <a:ext cx="2143925" cy="1236475"/>
            </a:xfrm>
            <a:custGeom>
              <a:avLst/>
              <a:gdLst/>
              <a:ahLst/>
              <a:cxnLst/>
              <a:rect l="l" t="t" r="r" b="b"/>
              <a:pathLst>
                <a:path w="85757" h="49459" extrusionOk="0">
                  <a:moveTo>
                    <a:pt x="36764" y="0"/>
                  </a:moveTo>
                  <a:lnTo>
                    <a:pt x="28578" y="2892"/>
                  </a:lnTo>
                  <a:cubicBezTo>
                    <a:pt x="11495" y="8921"/>
                    <a:pt x="1" y="25171"/>
                    <a:pt x="1" y="43332"/>
                  </a:cubicBezTo>
                  <a:lnTo>
                    <a:pt x="1" y="49459"/>
                  </a:lnTo>
                  <a:lnTo>
                    <a:pt x="85757" y="49459"/>
                  </a:lnTo>
                  <a:lnTo>
                    <a:pt x="85757" y="43332"/>
                  </a:lnTo>
                  <a:cubicBezTo>
                    <a:pt x="85757" y="25171"/>
                    <a:pt x="74287" y="8921"/>
                    <a:pt x="57180" y="2892"/>
                  </a:cubicBezTo>
                  <a:lnTo>
                    <a:pt x="49018" y="0"/>
                  </a:lnTo>
                  <a:lnTo>
                    <a:pt x="49018" y="12696"/>
                  </a:lnTo>
                  <a:lnTo>
                    <a:pt x="36764" y="12696"/>
                  </a:lnTo>
                  <a:lnTo>
                    <a:pt x="367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64"/>
            <p:cNvSpPr/>
            <p:nvPr/>
          </p:nvSpPr>
          <p:spPr>
            <a:xfrm>
              <a:off x="1507400" y="238125"/>
              <a:ext cx="2143925" cy="1236475"/>
            </a:xfrm>
            <a:custGeom>
              <a:avLst/>
              <a:gdLst/>
              <a:ahLst/>
              <a:cxnLst/>
              <a:rect l="l" t="t" r="r" b="b"/>
              <a:pathLst>
                <a:path w="85757" h="49459" extrusionOk="0">
                  <a:moveTo>
                    <a:pt x="36739" y="0"/>
                  </a:moveTo>
                  <a:lnTo>
                    <a:pt x="28577" y="2892"/>
                  </a:lnTo>
                  <a:cubicBezTo>
                    <a:pt x="11470" y="8921"/>
                    <a:pt x="0" y="25171"/>
                    <a:pt x="0" y="43332"/>
                  </a:cubicBezTo>
                  <a:lnTo>
                    <a:pt x="0" y="49459"/>
                  </a:lnTo>
                  <a:lnTo>
                    <a:pt x="85756" y="49459"/>
                  </a:lnTo>
                  <a:lnTo>
                    <a:pt x="85756" y="43332"/>
                  </a:lnTo>
                  <a:cubicBezTo>
                    <a:pt x="85756" y="25171"/>
                    <a:pt x="74262" y="8921"/>
                    <a:pt x="57154" y="2892"/>
                  </a:cubicBezTo>
                  <a:lnTo>
                    <a:pt x="48993" y="0"/>
                  </a:lnTo>
                  <a:lnTo>
                    <a:pt x="48993" y="12696"/>
                  </a:lnTo>
                  <a:lnTo>
                    <a:pt x="36739" y="12696"/>
                  </a:lnTo>
                  <a:lnTo>
                    <a:pt x="36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64"/>
            <p:cNvSpPr/>
            <p:nvPr/>
          </p:nvSpPr>
          <p:spPr>
            <a:xfrm>
              <a:off x="4264025" y="2709825"/>
              <a:ext cx="1531200" cy="2756650"/>
            </a:xfrm>
            <a:custGeom>
              <a:avLst/>
              <a:gdLst/>
              <a:ahLst/>
              <a:cxnLst/>
              <a:rect l="l" t="t" r="r" b="b"/>
              <a:pathLst>
                <a:path w="61248" h="110266" extrusionOk="0">
                  <a:moveTo>
                    <a:pt x="0" y="0"/>
                  </a:moveTo>
                  <a:lnTo>
                    <a:pt x="0" y="110265"/>
                  </a:lnTo>
                  <a:lnTo>
                    <a:pt x="61247" y="110265"/>
                  </a:lnTo>
                  <a:lnTo>
                    <a:pt x="6124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64"/>
            <p:cNvSpPr/>
            <p:nvPr/>
          </p:nvSpPr>
          <p:spPr>
            <a:xfrm>
              <a:off x="1813125" y="2709825"/>
              <a:ext cx="1531825" cy="2756650"/>
            </a:xfrm>
            <a:custGeom>
              <a:avLst/>
              <a:gdLst/>
              <a:ahLst/>
              <a:cxnLst/>
              <a:rect l="l" t="t" r="r" b="b"/>
              <a:pathLst>
                <a:path w="61273" h="110266" extrusionOk="0">
                  <a:moveTo>
                    <a:pt x="1" y="0"/>
                  </a:moveTo>
                  <a:lnTo>
                    <a:pt x="1" y="110265"/>
                  </a:lnTo>
                  <a:lnTo>
                    <a:pt x="61273" y="110265"/>
                  </a:lnTo>
                  <a:lnTo>
                    <a:pt x="612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9" name="Google Shape;2409;p64"/>
          <p:cNvGrpSpPr/>
          <p:nvPr/>
        </p:nvGrpSpPr>
        <p:grpSpPr>
          <a:xfrm>
            <a:off x="7450685" y="2297986"/>
            <a:ext cx="573384" cy="537493"/>
            <a:chOff x="1191850" y="411500"/>
            <a:chExt cx="5217325" cy="4890750"/>
          </a:xfrm>
        </p:grpSpPr>
        <p:sp>
          <p:nvSpPr>
            <p:cNvPr id="2410" name="Google Shape;2410;p64"/>
            <p:cNvSpPr/>
            <p:nvPr/>
          </p:nvSpPr>
          <p:spPr>
            <a:xfrm>
              <a:off x="1191850" y="411500"/>
              <a:ext cx="1844300" cy="764100"/>
            </a:xfrm>
            <a:custGeom>
              <a:avLst/>
              <a:gdLst/>
              <a:ahLst/>
              <a:cxnLst/>
              <a:rect l="l" t="t" r="r" b="b"/>
              <a:pathLst>
                <a:path w="73772" h="30564" extrusionOk="0">
                  <a:moveTo>
                    <a:pt x="0" y="1"/>
                  </a:moveTo>
                  <a:lnTo>
                    <a:pt x="0" y="12231"/>
                  </a:lnTo>
                  <a:lnTo>
                    <a:pt x="12647" y="12231"/>
                  </a:lnTo>
                  <a:lnTo>
                    <a:pt x="12647" y="30563"/>
                  </a:lnTo>
                  <a:lnTo>
                    <a:pt x="61566" y="30563"/>
                  </a:lnTo>
                  <a:lnTo>
                    <a:pt x="61566" y="12231"/>
                  </a:lnTo>
                  <a:lnTo>
                    <a:pt x="73771" y="12231"/>
                  </a:lnTo>
                  <a:lnTo>
                    <a:pt x="737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64"/>
            <p:cNvSpPr/>
            <p:nvPr/>
          </p:nvSpPr>
          <p:spPr>
            <a:xfrm>
              <a:off x="1191850" y="4079250"/>
              <a:ext cx="5217325" cy="1223000"/>
            </a:xfrm>
            <a:custGeom>
              <a:avLst/>
              <a:gdLst/>
              <a:ahLst/>
              <a:cxnLst/>
              <a:rect l="l" t="t" r="r" b="b"/>
              <a:pathLst>
                <a:path w="208693" h="48920" extrusionOk="0">
                  <a:moveTo>
                    <a:pt x="104358" y="0"/>
                  </a:moveTo>
                  <a:lnTo>
                    <a:pt x="0" y="6128"/>
                  </a:lnTo>
                  <a:lnTo>
                    <a:pt x="0" y="48920"/>
                  </a:lnTo>
                  <a:lnTo>
                    <a:pt x="45782" y="48920"/>
                  </a:lnTo>
                  <a:lnTo>
                    <a:pt x="58012" y="36690"/>
                  </a:lnTo>
                  <a:lnTo>
                    <a:pt x="150680" y="36690"/>
                  </a:lnTo>
                  <a:lnTo>
                    <a:pt x="162910" y="48920"/>
                  </a:lnTo>
                  <a:lnTo>
                    <a:pt x="208692" y="48920"/>
                  </a:lnTo>
                  <a:lnTo>
                    <a:pt x="208692" y="6128"/>
                  </a:lnTo>
                  <a:lnTo>
                    <a:pt x="1043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64"/>
            <p:cNvSpPr/>
            <p:nvPr/>
          </p:nvSpPr>
          <p:spPr>
            <a:xfrm>
              <a:off x="3800800" y="4079250"/>
              <a:ext cx="2608375" cy="1223000"/>
            </a:xfrm>
            <a:custGeom>
              <a:avLst/>
              <a:gdLst/>
              <a:ahLst/>
              <a:cxnLst/>
              <a:rect l="l" t="t" r="r" b="b"/>
              <a:pathLst>
                <a:path w="104335" h="48920" extrusionOk="0">
                  <a:moveTo>
                    <a:pt x="0" y="0"/>
                  </a:moveTo>
                  <a:lnTo>
                    <a:pt x="0" y="36690"/>
                  </a:lnTo>
                  <a:lnTo>
                    <a:pt x="46322" y="36690"/>
                  </a:lnTo>
                  <a:lnTo>
                    <a:pt x="58552" y="48920"/>
                  </a:lnTo>
                  <a:lnTo>
                    <a:pt x="104334" y="48920"/>
                  </a:lnTo>
                  <a:lnTo>
                    <a:pt x="104334" y="6128"/>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64"/>
            <p:cNvSpPr/>
            <p:nvPr/>
          </p:nvSpPr>
          <p:spPr>
            <a:xfrm>
              <a:off x="1191850" y="1023000"/>
              <a:ext cx="5217325" cy="3209450"/>
            </a:xfrm>
            <a:custGeom>
              <a:avLst/>
              <a:gdLst/>
              <a:ahLst/>
              <a:cxnLst/>
              <a:rect l="l" t="t" r="r" b="b"/>
              <a:pathLst>
                <a:path w="208693" h="128378" extrusionOk="0">
                  <a:moveTo>
                    <a:pt x="0" y="1"/>
                  </a:moveTo>
                  <a:lnTo>
                    <a:pt x="0" y="128378"/>
                  </a:lnTo>
                  <a:lnTo>
                    <a:pt x="208692" y="128378"/>
                  </a:lnTo>
                  <a:lnTo>
                    <a:pt x="2086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64"/>
            <p:cNvSpPr/>
            <p:nvPr/>
          </p:nvSpPr>
          <p:spPr>
            <a:xfrm>
              <a:off x="3800800" y="1023000"/>
              <a:ext cx="2608375" cy="3209450"/>
            </a:xfrm>
            <a:custGeom>
              <a:avLst/>
              <a:gdLst/>
              <a:ahLst/>
              <a:cxnLst/>
              <a:rect l="l" t="t" r="r" b="b"/>
              <a:pathLst>
                <a:path w="104335" h="128378" extrusionOk="0">
                  <a:moveTo>
                    <a:pt x="0" y="1"/>
                  </a:moveTo>
                  <a:lnTo>
                    <a:pt x="0" y="128378"/>
                  </a:lnTo>
                  <a:lnTo>
                    <a:pt x="104334" y="128378"/>
                  </a:lnTo>
                  <a:lnTo>
                    <a:pt x="1043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64"/>
            <p:cNvSpPr/>
            <p:nvPr/>
          </p:nvSpPr>
          <p:spPr>
            <a:xfrm>
              <a:off x="2731000" y="1633875"/>
              <a:ext cx="2139625" cy="2139650"/>
            </a:xfrm>
            <a:custGeom>
              <a:avLst/>
              <a:gdLst/>
              <a:ahLst/>
              <a:cxnLst/>
              <a:rect l="l" t="t" r="r" b="b"/>
              <a:pathLst>
                <a:path w="85585" h="85586" extrusionOk="0">
                  <a:moveTo>
                    <a:pt x="42792" y="1"/>
                  </a:moveTo>
                  <a:cubicBezTo>
                    <a:pt x="19190" y="1"/>
                    <a:pt x="0" y="19216"/>
                    <a:pt x="0" y="42793"/>
                  </a:cubicBezTo>
                  <a:cubicBezTo>
                    <a:pt x="0" y="66395"/>
                    <a:pt x="19190" y="85586"/>
                    <a:pt x="42792" y="85586"/>
                  </a:cubicBezTo>
                  <a:cubicBezTo>
                    <a:pt x="66370" y="85586"/>
                    <a:pt x="85585" y="66395"/>
                    <a:pt x="85585" y="42793"/>
                  </a:cubicBezTo>
                  <a:cubicBezTo>
                    <a:pt x="85585" y="19216"/>
                    <a:pt x="66370" y="1"/>
                    <a:pt x="427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64"/>
            <p:cNvSpPr/>
            <p:nvPr/>
          </p:nvSpPr>
          <p:spPr>
            <a:xfrm>
              <a:off x="3800800" y="1633875"/>
              <a:ext cx="1069825" cy="2139650"/>
            </a:xfrm>
            <a:custGeom>
              <a:avLst/>
              <a:gdLst/>
              <a:ahLst/>
              <a:cxnLst/>
              <a:rect l="l" t="t" r="r" b="b"/>
              <a:pathLst>
                <a:path w="42793" h="85586" extrusionOk="0">
                  <a:moveTo>
                    <a:pt x="0" y="1"/>
                  </a:moveTo>
                  <a:lnTo>
                    <a:pt x="0" y="85586"/>
                  </a:lnTo>
                  <a:cubicBezTo>
                    <a:pt x="23578" y="85586"/>
                    <a:pt x="42793" y="66395"/>
                    <a:pt x="42793" y="42793"/>
                  </a:cubicBezTo>
                  <a:cubicBezTo>
                    <a:pt x="42793" y="19216"/>
                    <a:pt x="23578"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64"/>
            <p:cNvSpPr/>
            <p:nvPr/>
          </p:nvSpPr>
          <p:spPr>
            <a:xfrm>
              <a:off x="3436850" y="2196375"/>
              <a:ext cx="727325" cy="1014675"/>
            </a:xfrm>
            <a:custGeom>
              <a:avLst/>
              <a:gdLst/>
              <a:ahLst/>
              <a:cxnLst/>
              <a:rect l="l" t="t" r="r" b="b"/>
              <a:pathLst>
                <a:path w="29093" h="40587" extrusionOk="0">
                  <a:moveTo>
                    <a:pt x="8799" y="0"/>
                  </a:moveTo>
                  <a:lnTo>
                    <a:pt x="0" y="26420"/>
                  </a:lnTo>
                  <a:lnTo>
                    <a:pt x="12230" y="26420"/>
                  </a:lnTo>
                  <a:lnTo>
                    <a:pt x="8799" y="36690"/>
                  </a:lnTo>
                  <a:lnTo>
                    <a:pt x="20293" y="40587"/>
                  </a:lnTo>
                  <a:lnTo>
                    <a:pt x="29092" y="14191"/>
                  </a:lnTo>
                  <a:lnTo>
                    <a:pt x="16862" y="14191"/>
                  </a:lnTo>
                  <a:lnTo>
                    <a:pt x="20293" y="3921"/>
                  </a:lnTo>
                  <a:lnTo>
                    <a:pt x="87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64"/>
            <p:cNvSpPr/>
            <p:nvPr/>
          </p:nvSpPr>
          <p:spPr>
            <a:xfrm>
              <a:off x="3800800" y="2245375"/>
              <a:ext cx="363375" cy="965675"/>
            </a:xfrm>
            <a:custGeom>
              <a:avLst/>
              <a:gdLst/>
              <a:ahLst/>
              <a:cxnLst/>
              <a:rect l="l" t="t" r="r" b="b"/>
              <a:pathLst>
                <a:path w="14535" h="38627" extrusionOk="0">
                  <a:moveTo>
                    <a:pt x="0" y="1"/>
                  </a:moveTo>
                  <a:lnTo>
                    <a:pt x="0" y="36690"/>
                  </a:lnTo>
                  <a:lnTo>
                    <a:pt x="5735" y="38627"/>
                  </a:lnTo>
                  <a:lnTo>
                    <a:pt x="14534" y="12231"/>
                  </a:lnTo>
                  <a:lnTo>
                    <a:pt x="2304" y="12231"/>
                  </a:lnTo>
                  <a:lnTo>
                    <a:pt x="5735" y="1961"/>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0" name="Google Shape;2430;p64"/>
          <p:cNvGrpSpPr/>
          <p:nvPr/>
        </p:nvGrpSpPr>
        <p:grpSpPr>
          <a:xfrm>
            <a:off x="5332827" y="2297986"/>
            <a:ext cx="574596" cy="555542"/>
            <a:chOff x="1190625" y="319600"/>
            <a:chExt cx="5228350" cy="5054975"/>
          </a:xfrm>
        </p:grpSpPr>
        <p:sp>
          <p:nvSpPr>
            <p:cNvPr id="2431" name="Google Shape;2431;p64"/>
            <p:cNvSpPr/>
            <p:nvPr/>
          </p:nvSpPr>
          <p:spPr>
            <a:xfrm>
              <a:off x="2120100" y="319600"/>
              <a:ext cx="306400" cy="765925"/>
            </a:xfrm>
            <a:custGeom>
              <a:avLst/>
              <a:gdLst/>
              <a:ahLst/>
              <a:cxnLst/>
              <a:rect l="l" t="t" r="r" b="b"/>
              <a:pathLst>
                <a:path w="12256" h="30637" extrusionOk="0">
                  <a:moveTo>
                    <a:pt x="1" y="1"/>
                  </a:moveTo>
                  <a:lnTo>
                    <a:pt x="1" y="30637"/>
                  </a:lnTo>
                  <a:lnTo>
                    <a:pt x="12255" y="30637"/>
                  </a:lnTo>
                  <a:lnTo>
                    <a:pt x="122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64"/>
            <p:cNvSpPr/>
            <p:nvPr/>
          </p:nvSpPr>
          <p:spPr>
            <a:xfrm>
              <a:off x="1507400" y="319600"/>
              <a:ext cx="306375" cy="765925"/>
            </a:xfrm>
            <a:custGeom>
              <a:avLst/>
              <a:gdLst/>
              <a:ahLst/>
              <a:cxnLst/>
              <a:rect l="l" t="t" r="r" b="b"/>
              <a:pathLst>
                <a:path w="12255" h="30637" extrusionOk="0">
                  <a:moveTo>
                    <a:pt x="0" y="1"/>
                  </a:moveTo>
                  <a:lnTo>
                    <a:pt x="0" y="30637"/>
                  </a:lnTo>
                  <a:lnTo>
                    <a:pt x="12254" y="30637"/>
                  </a:lnTo>
                  <a:lnTo>
                    <a:pt x="122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64"/>
            <p:cNvSpPr/>
            <p:nvPr/>
          </p:nvSpPr>
          <p:spPr>
            <a:xfrm>
              <a:off x="1813750" y="932325"/>
              <a:ext cx="3982700" cy="3369975"/>
            </a:xfrm>
            <a:custGeom>
              <a:avLst/>
              <a:gdLst/>
              <a:ahLst/>
              <a:cxnLst/>
              <a:rect l="l" t="t" r="r" b="b"/>
              <a:pathLst>
                <a:path w="159308" h="134799" extrusionOk="0">
                  <a:moveTo>
                    <a:pt x="79654" y="36764"/>
                  </a:moveTo>
                  <a:cubicBezTo>
                    <a:pt x="96565" y="36764"/>
                    <a:pt x="110290" y="50489"/>
                    <a:pt x="110290" y="67400"/>
                  </a:cubicBezTo>
                  <a:cubicBezTo>
                    <a:pt x="110290" y="84311"/>
                    <a:pt x="96565" y="98036"/>
                    <a:pt x="79654" y="98036"/>
                  </a:cubicBezTo>
                  <a:cubicBezTo>
                    <a:pt x="62743" y="98036"/>
                    <a:pt x="49018" y="84311"/>
                    <a:pt x="49018" y="67400"/>
                  </a:cubicBezTo>
                  <a:cubicBezTo>
                    <a:pt x="49018" y="50489"/>
                    <a:pt x="62743" y="36764"/>
                    <a:pt x="79654" y="36764"/>
                  </a:cubicBezTo>
                  <a:close/>
                  <a:moveTo>
                    <a:pt x="98036" y="0"/>
                  </a:moveTo>
                  <a:cubicBezTo>
                    <a:pt x="91663" y="0"/>
                    <a:pt x="85536" y="981"/>
                    <a:pt x="79654" y="2696"/>
                  </a:cubicBezTo>
                  <a:cubicBezTo>
                    <a:pt x="54778" y="10539"/>
                    <a:pt x="36764" y="33823"/>
                    <a:pt x="36764" y="61272"/>
                  </a:cubicBezTo>
                  <a:lnTo>
                    <a:pt x="36764" y="67400"/>
                  </a:lnTo>
                  <a:cubicBezTo>
                    <a:pt x="36764" y="91051"/>
                    <a:pt x="56003" y="110290"/>
                    <a:pt x="79654" y="110290"/>
                  </a:cubicBezTo>
                  <a:cubicBezTo>
                    <a:pt x="86026" y="110290"/>
                    <a:pt x="92031" y="108819"/>
                    <a:pt x="97423" y="106246"/>
                  </a:cubicBezTo>
                  <a:lnTo>
                    <a:pt x="97423" y="106246"/>
                  </a:lnTo>
                  <a:cubicBezTo>
                    <a:pt x="92521" y="111638"/>
                    <a:pt x="86516" y="116049"/>
                    <a:pt x="79654" y="118868"/>
                  </a:cubicBezTo>
                  <a:cubicBezTo>
                    <a:pt x="74017" y="121196"/>
                    <a:pt x="67767" y="122544"/>
                    <a:pt x="61272" y="122544"/>
                  </a:cubicBezTo>
                  <a:cubicBezTo>
                    <a:pt x="34190" y="122544"/>
                    <a:pt x="12255" y="100609"/>
                    <a:pt x="12255" y="73527"/>
                  </a:cubicBezTo>
                  <a:lnTo>
                    <a:pt x="12255" y="67400"/>
                  </a:lnTo>
                  <a:lnTo>
                    <a:pt x="0" y="67400"/>
                  </a:lnTo>
                  <a:lnTo>
                    <a:pt x="0" y="73527"/>
                  </a:lnTo>
                  <a:cubicBezTo>
                    <a:pt x="0" y="107349"/>
                    <a:pt x="27450" y="134799"/>
                    <a:pt x="61272" y="134799"/>
                  </a:cubicBezTo>
                  <a:cubicBezTo>
                    <a:pt x="67645" y="134799"/>
                    <a:pt x="73772" y="133818"/>
                    <a:pt x="79654" y="132103"/>
                  </a:cubicBezTo>
                  <a:cubicBezTo>
                    <a:pt x="104530" y="124260"/>
                    <a:pt x="122544" y="100977"/>
                    <a:pt x="122544" y="73527"/>
                  </a:cubicBezTo>
                  <a:lnTo>
                    <a:pt x="122544" y="67400"/>
                  </a:lnTo>
                  <a:cubicBezTo>
                    <a:pt x="122544" y="43749"/>
                    <a:pt x="103305" y="24509"/>
                    <a:pt x="79654" y="24509"/>
                  </a:cubicBezTo>
                  <a:cubicBezTo>
                    <a:pt x="73282" y="24509"/>
                    <a:pt x="67277" y="25980"/>
                    <a:pt x="61885" y="28553"/>
                  </a:cubicBezTo>
                  <a:cubicBezTo>
                    <a:pt x="66787" y="23161"/>
                    <a:pt x="72791" y="18750"/>
                    <a:pt x="79654" y="15931"/>
                  </a:cubicBezTo>
                  <a:cubicBezTo>
                    <a:pt x="85291" y="13603"/>
                    <a:pt x="91541" y="12255"/>
                    <a:pt x="98036" y="12255"/>
                  </a:cubicBezTo>
                  <a:cubicBezTo>
                    <a:pt x="125118" y="12255"/>
                    <a:pt x="147053" y="34190"/>
                    <a:pt x="147053" y="61272"/>
                  </a:cubicBezTo>
                  <a:lnTo>
                    <a:pt x="147053" y="85781"/>
                  </a:lnTo>
                  <a:lnTo>
                    <a:pt x="159307" y="85781"/>
                  </a:lnTo>
                  <a:lnTo>
                    <a:pt x="159307" y="61272"/>
                  </a:lnTo>
                  <a:cubicBezTo>
                    <a:pt x="159307" y="27450"/>
                    <a:pt x="131858" y="0"/>
                    <a:pt x="980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64"/>
            <p:cNvSpPr/>
            <p:nvPr/>
          </p:nvSpPr>
          <p:spPr>
            <a:xfrm>
              <a:off x="1190625" y="932325"/>
              <a:ext cx="1542225" cy="1838175"/>
            </a:xfrm>
            <a:custGeom>
              <a:avLst/>
              <a:gdLst/>
              <a:ahLst/>
              <a:cxnLst/>
              <a:rect l="l" t="t" r="r" b="b"/>
              <a:pathLst>
                <a:path w="61689" h="73527" extrusionOk="0">
                  <a:moveTo>
                    <a:pt x="0" y="0"/>
                  </a:moveTo>
                  <a:lnTo>
                    <a:pt x="0" y="26151"/>
                  </a:lnTo>
                  <a:lnTo>
                    <a:pt x="12671" y="47596"/>
                  </a:lnTo>
                  <a:lnTo>
                    <a:pt x="12671" y="73527"/>
                  </a:lnTo>
                  <a:lnTo>
                    <a:pt x="49434" y="73527"/>
                  </a:lnTo>
                  <a:lnTo>
                    <a:pt x="49434" y="47596"/>
                  </a:lnTo>
                  <a:lnTo>
                    <a:pt x="61689" y="26151"/>
                  </a:lnTo>
                  <a:lnTo>
                    <a:pt x="616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64"/>
            <p:cNvSpPr/>
            <p:nvPr/>
          </p:nvSpPr>
          <p:spPr>
            <a:xfrm>
              <a:off x="3805075" y="1545050"/>
              <a:ext cx="1072300" cy="2689850"/>
            </a:xfrm>
            <a:custGeom>
              <a:avLst/>
              <a:gdLst/>
              <a:ahLst/>
              <a:cxnLst/>
              <a:rect l="l" t="t" r="r" b="b"/>
              <a:pathLst>
                <a:path w="42892" h="107594" extrusionOk="0">
                  <a:moveTo>
                    <a:pt x="1" y="0"/>
                  </a:moveTo>
                  <a:lnTo>
                    <a:pt x="1" y="12255"/>
                  </a:lnTo>
                  <a:cubicBezTo>
                    <a:pt x="16912" y="12255"/>
                    <a:pt x="30637" y="25980"/>
                    <a:pt x="30637" y="42891"/>
                  </a:cubicBezTo>
                  <a:cubicBezTo>
                    <a:pt x="30637" y="59802"/>
                    <a:pt x="16912" y="73527"/>
                    <a:pt x="1" y="73527"/>
                  </a:cubicBezTo>
                  <a:lnTo>
                    <a:pt x="1" y="85781"/>
                  </a:lnTo>
                  <a:cubicBezTo>
                    <a:pt x="6373" y="85781"/>
                    <a:pt x="12378" y="84310"/>
                    <a:pt x="17770" y="81737"/>
                  </a:cubicBezTo>
                  <a:lnTo>
                    <a:pt x="17770" y="81737"/>
                  </a:lnTo>
                  <a:cubicBezTo>
                    <a:pt x="12868" y="87129"/>
                    <a:pt x="6863" y="91540"/>
                    <a:pt x="1" y="94359"/>
                  </a:cubicBezTo>
                  <a:lnTo>
                    <a:pt x="1" y="107594"/>
                  </a:lnTo>
                  <a:cubicBezTo>
                    <a:pt x="24877" y="99751"/>
                    <a:pt x="42891" y="76468"/>
                    <a:pt x="42891" y="49018"/>
                  </a:cubicBezTo>
                  <a:lnTo>
                    <a:pt x="42891" y="42891"/>
                  </a:lnTo>
                  <a:cubicBezTo>
                    <a:pt x="42891" y="19240"/>
                    <a:pt x="23652"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64"/>
            <p:cNvSpPr/>
            <p:nvPr/>
          </p:nvSpPr>
          <p:spPr>
            <a:xfrm>
              <a:off x="3805075" y="932325"/>
              <a:ext cx="1991375" cy="2144550"/>
            </a:xfrm>
            <a:custGeom>
              <a:avLst/>
              <a:gdLst/>
              <a:ahLst/>
              <a:cxnLst/>
              <a:rect l="l" t="t" r="r" b="b"/>
              <a:pathLst>
                <a:path w="79655" h="85782" extrusionOk="0">
                  <a:moveTo>
                    <a:pt x="18383" y="0"/>
                  </a:moveTo>
                  <a:cubicBezTo>
                    <a:pt x="12010" y="0"/>
                    <a:pt x="5883" y="981"/>
                    <a:pt x="1" y="2696"/>
                  </a:cubicBezTo>
                  <a:lnTo>
                    <a:pt x="1" y="15931"/>
                  </a:lnTo>
                  <a:cubicBezTo>
                    <a:pt x="5638" y="13603"/>
                    <a:pt x="11888" y="12255"/>
                    <a:pt x="18383" y="12255"/>
                  </a:cubicBezTo>
                  <a:cubicBezTo>
                    <a:pt x="45465" y="12255"/>
                    <a:pt x="67400" y="34190"/>
                    <a:pt x="67400" y="61272"/>
                  </a:cubicBezTo>
                  <a:lnTo>
                    <a:pt x="67400" y="85781"/>
                  </a:lnTo>
                  <a:lnTo>
                    <a:pt x="79654" y="85781"/>
                  </a:lnTo>
                  <a:lnTo>
                    <a:pt x="79654" y="61272"/>
                  </a:lnTo>
                  <a:cubicBezTo>
                    <a:pt x="79654" y="27450"/>
                    <a:pt x="52205" y="0"/>
                    <a:pt x="18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64"/>
            <p:cNvSpPr/>
            <p:nvPr/>
          </p:nvSpPr>
          <p:spPr>
            <a:xfrm>
              <a:off x="5796425" y="4608650"/>
              <a:ext cx="306375" cy="765925"/>
            </a:xfrm>
            <a:custGeom>
              <a:avLst/>
              <a:gdLst/>
              <a:ahLst/>
              <a:cxnLst/>
              <a:rect l="l" t="t" r="r" b="b"/>
              <a:pathLst>
                <a:path w="12255" h="30637" extrusionOk="0">
                  <a:moveTo>
                    <a:pt x="0" y="0"/>
                  </a:moveTo>
                  <a:lnTo>
                    <a:pt x="0" y="30636"/>
                  </a:lnTo>
                  <a:lnTo>
                    <a:pt x="12255" y="30636"/>
                  </a:lnTo>
                  <a:lnTo>
                    <a:pt x="122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64"/>
            <p:cNvSpPr/>
            <p:nvPr/>
          </p:nvSpPr>
          <p:spPr>
            <a:xfrm>
              <a:off x="5183700" y="4608650"/>
              <a:ext cx="306400" cy="765925"/>
            </a:xfrm>
            <a:custGeom>
              <a:avLst/>
              <a:gdLst/>
              <a:ahLst/>
              <a:cxnLst/>
              <a:rect l="l" t="t" r="r" b="b"/>
              <a:pathLst>
                <a:path w="12256" h="30637" extrusionOk="0">
                  <a:moveTo>
                    <a:pt x="1" y="0"/>
                  </a:moveTo>
                  <a:lnTo>
                    <a:pt x="1" y="30636"/>
                  </a:lnTo>
                  <a:lnTo>
                    <a:pt x="12255" y="30636"/>
                  </a:lnTo>
                  <a:lnTo>
                    <a:pt x="122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64"/>
            <p:cNvSpPr/>
            <p:nvPr/>
          </p:nvSpPr>
          <p:spPr>
            <a:xfrm>
              <a:off x="4877350" y="2923650"/>
              <a:ext cx="1541625" cy="1838200"/>
            </a:xfrm>
            <a:custGeom>
              <a:avLst/>
              <a:gdLst/>
              <a:ahLst/>
              <a:cxnLst/>
              <a:rect l="l" t="t" r="r" b="b"/>
              <a:pathLst>
                <a:path w="61665" h="73528" extrusionOk="0">
                  <a:moveTo>
                    <a:pt x="12255" y="1"/>
                  </a:moveTo>
                  <a:lnTo>
                    <a:pt x="12255" y="25956"/>
                  </a:lnTo>
                  <a:lnTo>
                    <a:pt x="0" y="47401"/>
                  </a:lnTo>
                  <a:lnTo>
                    <a:pt x="0" y="73527"/>
                  </a:lnTo>
                  <a:lnTo>
                    <a:pt x="61664" y="73527"/>
                  </a:lnTo>
                  <a:lnTo>
                    <a:pt x="61664" y="47401"/>
                  </a:lnTo>
                  <a:lnTo>
                    <a:pt x="49018" y="25956"/>
                  </a:lnTo>
                  <a:lnTo>
                    <a:pt x="490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2361;p64">
            <a:extLst>
              <a:ext uri="{FF2B5EF4-FFF2-40B4-BE49-F238E27FC236}">
                <a16:creationId xmlns:a16="http://schemas.microsoft.com/office/drawing/2014/main" id="{29E80945-17BD-062D-C6AC-C60D3AA7621E}"/>
              </a:ext>
            </a:extLst>
          </p:cNvPr>
          <p:cNvSpPr txBox="1">
            <a:spLocks/>
          </p:cNvSpPr>
          <p:nvPr/>
        </p:nvSpPr>
        <p:spPr>
          <a:xfrm>
            <a:off x="2523978" y="3378869"/>
            <a:ext cx="1888361" cy="10213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lt1"/>
              </a:buClr>
              <a:buSzPts val="1600"/>
              <a:buFont typeface="Asap"/>
              <a:buNone/>
              <a:defRPr sz="2200">
                <a:solidFill>
                  <a:schemeClr val="lt1"/>
                </a:solidFill>
                <a:latin typeface="Asap"/>
                <a:ea typeface="Asap"/>
                <a:cs typeface="Asap"/>
                <a:sym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sym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sym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sym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sym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sym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sym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sym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sym typeface="Asap"/>
              </a:defRPr>
            </a:lvl9pPr>
          </a:lstStyle>
          <a:p>
            <a:r>
              <a:rPr lang="en-US" dirty="0" err="1"/>
              <a:t>Tác</a:t>
            </a:r>
            <a:r>
              <a:rPr lang="en-US" dirty="0"/>
              <a:t> </a:t>
            </a:r>
            <a:r>
              <a:rPr lang="en-US" dirty="0" err="1"/>
              <a:t>dụng</a:t>
            </a:r>
            <a:r>
              <a:rPr lang="en-US" dirty="0"/>
              <a:t> </a:t>
            </a:r>
            <a:r>
              <a:rPr lang="en-US" dirty="0" err="1"/>
              <a:t>từ</a:t>
            </a:r>
            <a:endParaRPr lang="vi-VN" dirty="0"/>
          </a:p>
        </p:txBody>
      </p:sp>
      <p:sp>
        <p:nvSpPr>
          <p:cNvPr id="18" name="Google Shape;2361;p64">
            <a:extLst>
              <a:ext uri="{FF2B5EF4-FFF2-40B4-BE49-F238E27FC236}">
                <a16:creationId xmlns:a16="http://schemas.microsoft.com/office/drawing/2014/main" id="{C9177E81-7087-80F1-4E32-D2C331FDA421}"/>
              </a:ext>
            </a:extLst>
          </p:cNvPr>
          <p:cNvSpPr txBox="1">
            <a:spLocks/>
          </p:cNvSpPr>
          <p:nvPr/>
        </p:nvSpPr>
        <p:spPr>
          <a:xfrm>
            <a:off x="4836515" y="3372072"/>
            <a:ext cx="1567220" cy="10213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buClr>
                <a:schemeClr val="lt1"/>
              </a:buClr>
              <a:buSzPts val="1600"/>
              <a:buFont typeface="Asap"/>
              <a:buNone/>
              <a:defRPr sz="2200">
                <a:solidFill>
                  <a:schemeClr val="lt1"/>
                </a:solidFill>
                <a:latin typeface="Asap"/>
                <a:ea typeface="Asap"/>
                <a:cs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defRPr>
            </a:lvl9pPr>
          </a:lstStyle>
          <a:p>
            <a:r>
              <a:rPr lang="en-US" dirty="0" err="1"/>
              <a:t>Tác</a:t>
            </a:r>
            <a:r>
              <a:rPr lang="en-US" dirty="0"/>
              <a:t> </a:t>
            </a:r>
            <a:r>
              <a:rPr lang="en-US" dirty="0" err="1"/>
              <a:t>dụng</a:t>
            </a:r>
            <a:r>
              <a:rPr lang="en-US" dirty="0"/>
              <a:t> </a:t>
            </a:r>
            <a:r>
              <a:rPr lang="en-US" dirty="0" err="1"/>
              <a:t>sinh</a:t>
            </a:r>
            <a:r>
              <a:rPr lang="en-US" dirty="0"/>
              <a:t> </a:t>
            </a:r>
            <a:r>
              <a:rPr lang="en-US" dirty="0" err="1"/>
              <a:t>lí</a:t>
            </a:r>
            <a:endParaRPr lang="vi-VN" dirty="0"/>
          </a:p>
        </p:txBody>
      </p:sp>
      <p:sp>
        <p:nvSpPr>
          <p:cNvPr id="19" name="Google Shape;2361;p64">
            <a:extLst>
              <a:ext uri="{FF2B5EF4-FFF2-40B4-BE49-F238E27FC236}">
                <a16:creationId xmlns:a16="http://schemas.microsoft.com/office/drawing/2014/main" id="{730FB739-E686-7678-F0E3-60A2535BDF6B}"/>
              </a:ext>
            </a:extLst>
          </p:cNvPr>
          <p:cNvSpPr txBox="1">
            <a:spLocks/>
          </p:cNvSpPr>
          <p:nvPr/>
        </p:nvSpPr>
        <p:spPr>
          <a:xfrm>
            <a:off x="6922436" y="3372072"/>
            <a:ext cx="1549947" cy="10213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buClr>
                <a:schemeClr val="lt1"/>
              </a:buClr>
              <a:buSzPts val="1600"/>
              <a:buFont typeface="Asap"/>
              <a:buNone/>
              <a:defRPr sz="2200">
                <a:solidFill>
                  <a:schemeClr val="lt1"/>
                </a:solidFill>
                <a:latin typeface="Asap"/>
                <a:ea typeface="Asap"/>
                <a:cs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defRPr>
            </a:lvl9pPr>
          </a:lstStyle>
          <a:p>
            <a:r>
              <a:rPr lang="en-US" dirty="0" err="1"/>
              <a:t>Tác</a:t>
            </a:r>
            <a:r>
              <a:rPr lang="en-US" dirty="0"/>
              <a:t> </a:t>
            </a:r>
            <a:r>
              <a:rPr lang="en-US" dirty="0" err="1"/>
              <a:t>dụng</a:t>
            </a:r>
            <a:r>
              <a:rPr lang="en-US" dirty="0"/>
              <a:t> </a:t>
            </a:r>
            <a:r>
              <a:rPr lang="en-US" dirty="0" err="1"/>
              <a:t>nhiệt</a:t>
            </a:r>
            <a:endParaRPr lang="vi-VN" dirty="0"/>
          </a:p>
        </p:txBody>
      </p:sp>
      <p:sp>
        <p:nvSpPr>
          <p:cNvPr id="2" name="Rectangle: Rounded Corners 1">
            <a:extLst>
              <a:ext uri="{FF2B5EF4-FFF2-40B4-BE49-F238E27FC236}">
                <a16:creationId xmlns:a16="http://schemas.microsoft.com/office/drawing/2014/main" id="{84F8F6BB-81C6-5CDE-31AF-F46478B3F5C1}"/>
              </a:ext>
            </a:extLst>
          </p:cNvPr>
          <p:cNvSpPr/>
          <p:nvPr/>
        </p:nvSpPr>
        <p:spPr>
          <a:xfrm>
            <a:off x="579709" y="2172249"/>
            <a:ext cx="1722131" cy="2438238"/>
          </a:xfrm>
          <a:prstGeom prst="roundRect">
            <a:avLst/>
          </a:prstGeom>
          <a:noFill/>
          <a:ln w="38100">
            <a:solidFill>
              <a:srgbClr val="FDE44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1728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457"/>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8E025B7-77C0-1258-5FFA-693D8073F307}"/>
              </a:ext>
            </a:extLst>
          </p:cNvPr>
          <p:cNvSpPr/>
          <p:nvPr/>
        </p:nvSpPr>
        <p:spPr>
          <a:xfrm>
            <a:off x="1036800" y="743415"/>
            <a:ext cx="7668000" cy="39927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2368;p64">
            <a:extLst>
              <a:ext uri="{FF2B5EF4-FFF2-40B4-BE49-F238E27FC236}">
                <a16:creationId xmlns:a16="http://schemas.microsoft.com/office/drawing/2014/main" id="{65995C3F-D840-0D6D-211E-5090AA9FD663}"/>
              </a:ext>
            </a:extLst>
          </p:cNvPr>
          <p:cNvSpPr txBox="1">
            <a:spLocks/>
          </p:cNvSpPr>
          <p:nvPr/>
        </p:nvSpPr>
        <p:spPr>
          <a:xfrm>
            <a:off x="1281600" y="993103"/>
            <a:ext cx="7423200" cy="83877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buClr>
                <a:schemeClr val="accent1"/>
              </a:buClr>
              <a:buSzPts val="2800"/>
              <a:buFont typeface="Roboto"/>
              <a:buNone/>
              <a:defRPr sz="2000" b="1">
                <a:solidFill>
                  <a:schemeClr val="accent1"/>
                </a:solidFill>
                <a:latin typeface="Roboto"/>
                <a:ea typeface="Roboto"/>
                <a:cs typeface="Roboto"/>
                <a:sym typeface="Roboto"/>
              </a:defRPr>
            </a:lvl1pPr>
            <a:lvl2pPr>
              <a:buClr>
                <a:schemeClr val="accent1"/>
              </a:buClr>
              <a:buSzPts val="2800"/>
              <a:buFont typeface="Roboto"/>
              <a:buNone/>
              <a:defRPr sz="2800" b="1">
                <a:solidFill>
                  <a:schemeClr val="accent1"/>
                </a:solidFill>
                <a:latin typeface="Roboto"/>
                <a:ea typeface="Roboto"/>
                <a:cs typeface="Roboto"/>
                <a:sym typeface="Roboto"/>
              </a:defRPr>
            </a:lvl2pPr>
            <a:lvl3pPr>
              <a:buClr>
                <a:schemeClr val="accent1"/>
              </a:buClr>
              <a:buSzPts val="2800"/>
              <a:buFont typeface="Roboto"/>
              <a:buNone/>
              <a:defRPr sz="2800" b="1">
                <a:solidFill>
                  <a:schemeClr val="accent1"/>
                </a:solidFill>
                <a:latin typeface="Roboto"/>
                <a:ea typeface="Roboto"/>
                <a:cs typeface="Roboto"/>
                <a:sym typeface="Roboto"/>
              </a:defRPr>
            </a:lvl3pPr>
            <a:lvl4pPr>
              <a:buClr>
                <a:schemeClr val="accent1"/>
              </a:buClr>
              <a:buSzPts val="2800"/>
              <a:buFont typeface="Roboto"/>
              <a:buNone/>
              <a:defRPr sz="2800" b="1">
                <a:solidFill>
                  <a:schemeClr val="accent1"/>
                </a:solidFill>
                <a:latin typeface="Roboto"/>
                <a:ea typeface="Roboto"/>
                <a:cs typeface="Roboto"/>
                <a:sym typeface="Roboto"/>
              </a:defRPr>
            </a:lvl4pPr>
            <a:lvl5pPr>
              <a:buClr>
                <a:schemeClr val="accent1"/>
              </a:buClr>
              <a:buSzPts val="2800"/>
              <a:buFont typeface="Roboto"/>
              <a:buNone/>
              <a:defRPr sz="2800" b="1">
                <a:solidFill>
                  <a:schemeClr val="accent1"/>
                </a:solidFill>
                <a:latin typeface="Roboto"/>
                <a:ea typeface="Roboto"/>
                <a:cs typeface="Roboto"/>
                <a:sym typeface="Roboto"/>
              </a:defRPr>
            </a:lvl5pPr>
            <a:lvl6pPr>
              <a:buClr>
                <a:schemeClr val="accent1"/>
              </a:buClr>
              <a:buSzPts val="2800"/>
              <a:buFont typeface="Roboto"/>
              <a:buNone/>
              <a:defRPr sz="2800" b="1">
                <a:solidFill>
                  <a:schemeClr val="accent1"/>
                </a:solidFill>
                <a:latin typeface="Roboto"/>
                <a:ea typeface="Roboto"/>
                <a:cs typeface="Roboto"/>
                <a:sym typeface="Roboto"/>
              </a:defRPr>
            </a:lvl6pPr>
            <a:lvl7pPr>
              <a:buClr>
                <a:schemeClr val="accent1"/>
              </a:buClr>
              <a:buSzPts val="2800"/>
              <a:buFont typeface="Roboto"/>
              <a:buNone/>
              <a:defRPr sz="2800" b="1">
                <a:solidFill>
                  <a:schemeClr val="accent1"/>
                </a:solidFill>
                <a:latin typeface="Roboto"/>
                <a:ea typeface="Roboto"/>
                <a:cs typeface="Roboto"/>
                <a:sym typeface="Roboto"/>
              </a:defRPr>
            </a:lvl7pPr>
            <a:lvl8pPr>
              <a:buClr>
                <a:schemeClr val="accent1"/>
              </a:buClr>
              <a:buSzPts val="2800"/>
              <a:buFont typeface="Roboto"/>
              <a:buNone/>
              <a:defRPr sz="2800" b="1">
                <a:solidFill>
                  <a:schemeClr val="accent1"/>
                </a:solidFill>
                <a:latin typeface="Roboto"/>
                <a:ea typeface="Roboto"/>
                <a:cs typeface="Roboto"/>
                <a:sym typeface="Roboto"/>
              </a:defRPr>
            </a:lvl8pPr>
            <a:lvl9pPr>
              <a:buClr>
                <a:schemeClr val="accent1"/>
              </a:buClr>
              <a:buSzPts val="2800"/>
              <a:buFont typeface="Roboto"/>
              <a:buNone/>
              <a:defRPr sz="2800" b="1">
                <a:solidFill>
                  <a:schemeClr val="accent1"/>
                </a:solidFill>
                <a:latin typeface="Roboto"/>
                <a:ea typeface="Roboto"/>
                <a:cs typeface="Roboto"/>
                <a:sym typeface="Roboto"/>
              </a:defRPr>
            </a:lvl9pPr>
          </a:lstStyle>
          <a:p>
            <a:pPr algn="l"/>
            <a:r>
              <a:rPr lang="en-US" sz="2400" dirty="0" err="1">
                <a:solidFill>
                  <a:schemeClr val="tx1"/>
                </a:solidFill>
              </a:rPr>
              <a:t>Câu</a:t>
            </a:r>
            <a:r>
              <a:rPr lang="en-US" sz="2400" dirty="0">
                <a:solidFill>
                  <a:schemeClr val="tx1"/>
                </a:solidFill>
              </a:rPr>
              <a:t> 10: </a:t>
            </a:r>
            <a:r>
              <a:rPr lang="vi-VN" sz="2400" dirty="0">
                <a:solidFill>
                  <a:schemeClr val="tx1"/>
                </a:solidFill>
              </a:rPr>
              <a:t>Vì sao khi trời mưa gió, không được lại gần dây điện rơi xuống mặt đường.</a:t>
            </a:r>
          </a:p>
        </p:txBody>
      </p:sp>
      <p:pic>
        <p:nvPicPr>
          <p:cNvPr id="3" name="Picture 2">
            <a:extLst>
              <a:ext uri="{FF2B5EF4-FFF2-40B4-BE49-F238E27FC236}">
                <a16:creationId xmlns:a16="http://schemas.microsoft.com/office/drawing/2014/main" id="{F4D9A9A7-3B82-F7AC-D065-306F03DA2724}"/>
              </a:ext>
            </a:extLst>
          </p:cNvPr>
          <p:cNvPicPr>
            <a:picLocks noChangeAspect="1"/>
          </p:cNvPicPr>
          <p:nvPr/>
        </p:nvPicPr>
        <p:blipFill>
          <a:blip r:embed="rId3"/>
          <a:stretch>
            <a:fillRect/>
          </a:stretch>
        </p:blipFill>
        <p:spPr>
          <a:xfrm>
            <a:off x="2337140" y="1831874"/>
            <a:ext cx="4997110" cy="2815039"/>
          </a:xfrm>
          <a:prstGeom prst="rect">
            <a:avLst/>
          </a:prstGeom>
        </p:spPr>
      </p:pic>
    </p:spTree>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457"/>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8E025B7-77C0-1258-5FFA-693D8073F307}"/>
              </a:ext>
            </a:extLst>
          </p:cNvPr>
          <p:cNvSpPr/>
          <p:nvPr/>
        </p:nvSpPr>
        <p:spPr>
          <a:xfrm>
            <a:off x="1036800" y="1159200"/>
            <a:ext cx="7668000" cy="3304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2368;p64">
            <a:extLst>
              <a:ext uri="{FF2B5EF4-FFF2-40B4-BE49-F238E27FC236}">
                <a16:creationId xmlns:a16="http://schemas.microsoft.com/office/drawing/2014/main" id="{65995C3F-D840-0D6D-211E-5090AA9FD663}"/>
              </a:ext>
            </a:extLst>
          </p:cNvPr>
          <p:cNvSpPr txBox="1">
            <a:spLocks/>
          </p:cNvSpPr>
          <p:nvPr/>
        </p:nvSpPr>
        <p:spPr>
          <a:xfrm>
            <a:off x="4122000" y="898200"/>
            <a:ext cx="1443600" cy="522000"/>
          </a:xfrm>
          <a:prstGeom prst="rect">
            <a:avLst/>
          </a:prstGeom>
          <a:solidFill>
            <a:srgbClr val="FDE4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buClr>
                <a:schemeClr val="accent1"/>
              </a:buClr>
              <a:buSzPts val="2800"/>
              <a:buFont typeface="Roboto"/>
              <a:buNone/>
              <a:defRPr sz="2000" b="1">
                <a:solidFill>
                  <a:schemeClr val="accent1"/>
                </a:solidFill>
                <a:latin typeface="Roboto"/>
                <a:ea typeface="Roboto"/>
                <a:cs typeface="Roboto"/>
                <a:sym typeface="Roboto"/>
              </a:defRPr>
            </a:lvl1pPr>
            <a:lvl2pPr>
              <a:buClr>
                <a:schemeClr val="accent1"/>
              </a:buClr>
              <a:buSzPts val="2800"/>
              <a:buFont typeface="Roboto"/>
              <a:buNone/>
              <a:defRPr sz="2800" b="1">
                <a:solidFill>
                  <a:schemeClr val="accent1"/>
                </a:solidFill>
                <a:latin typeface="Roboto"/>
                <a:ea typeface="Roboto"/>
                <a:cs typeface="Roboto"/>
                <a:sym typeface="Roboto"/>
              </a:defRPr>
            </a:lvl2pPr>
            <a:lvl3pPr>
              <a:buClr>
                <a:schemeClr val="accent1"/>
              </a:buClr>
              <a:buSzPts val="2800"/>
              <a:buFont typeface="Roboto"/>
              <a:buNone/>
              <a:defRPr sz="2800" b="1">
                <a:solidFill>
                  <a:schemeClr val="accent1"/>
                </a:solidFill>
                <a:latin typeface="Roboto"/>
                <a:ea typeface="Roboto"/>
                <a:cs typeface="Roboto"/>
                <a:sym typeface="Roboto"/>
              </a:defRPr>
            </a:lvl3pPr>
            <a:lvl4pPr>
              <a:buClr>
                <a:schemeClr val="accent1"/>
              </a:buClr>
              <a:buSzPts val="2800"/>
              <a:buFont typeface="Roboto"/>
              <a:buNone/>
              <a:defRPr sz="2800" b="1">
                <a:solidFill>
                  <a:schemeClr val="accent1"/>
                </a:solidFill>
                <a:latin typeface="Roboto"/>
                <a:ea typeface="Roboto"/>
                <a:cs typeface="Roboto"/>
                <a:sym typeface="Roboto"/>
              </a:defRPr>
            </a:lvl4pPr>
            <a:lvl5pPr>
              <a:buClr>
                <a:schemeClr val="accent1"/>
              </a:buClr>
              <a:buSzPts val="2800"/>
              <a:buFont typeface="Roboto"/>
              <a:buNone/>
              <a:defRPr sz="2800" b="1">
                <a:solidFill>
                  <a:schemeClr val="accent1"/>
                </a:solidFill>
                <a:latin typeface="Roboto"/>
                <a:ea typeface="Roboto"/>
                <a:cs typeface="Roboto"/>
                <a:sym typeface="Roboto"/>
              </a:defRPr>
            </a:lvl5pPr>
            <a:lvl6pPr>
              <a:buClr>
                <a:schemeClr val="accent1"/>
              </a:buClr>
              <a:buSzPts val="2800"/>
              <a:buFont typeface="Roboto"/>
              <a:buNone/>
              <a:defRPr sz="2800" b="1">
                <a:solidFill>
                  <a:schemeClr val="accent1"/>
                </a:solidFill>
                <a:latin typeface="Roboto"/>
                <a:ea typeface="Roboto"/>
                <a:cs typeface="Roboto"/>
                <a:sym typeface="Roboto"/>
              </a:defRPr>
            </a:lvl6pPr>
            <a:lvl7pPr>
              <a:buClr>
                <a:schemeClr val="accent1"/>
              </a:buClr>
              <a:buSzPts val="2800"/>
              <a:buFont typeface="Roboto"/>
              <a:buNone/>
              <a:defRPr sz="2800" b="1">
                <a:solidFill>
                  <a:schemeClr val="accent1"/>
                </a:solidFill>
                <a:latin typeface="Roboto"/>
                <a:ea typeface="Roboto"/>
                <a:cs typeface="Roboto"/>
                <a:sym typeface="Roboto"/>
              </a:defRPr>
            </a:lvl7pPr>
            <a:lvl8pPr>
              <a:buClr>
                <a:schemeClr val="accent1"/>
              </a:buClr>
              <a:buSzPts val="2800"/>
              <a:buFont typeface="Roboto"/>
              <a:buNone/>
              <a:defRPr sz="2800" b="1">
                <a:solidFill>
                  <a:schemeClr val="accent1"/>
                </a:solidFill>
                <a:latin typeface="Roboto"/>
                <a:ea typeface="Roboto"/>
                <a:cs typeface="Roboto"/>
                <a:sym typeface="Roboto"/>
              </a:defRPr>
            </a:lvl8pPr>
            <a:lvl9pPr>
              <a:buClr>
                <a:schemeClr val="accent1"/>
              </a:buClr>
              <a:buSzPts val="2800"/>
              <a:buFont typeface="Roboto"/>
              <a:buNone/>
              <a:defRPr sz="2800" b="1">
                <a:solidFill>
                  <a:schemeClr val="accent1"/>
                </a:solidFill>
                <a:latin typeface="Roboto"/>
                <a:ea typeface="Roboto"/>
                <a:cs typeface="Roboto"/>
                <a:sym typeface="Roboto"/>
              </a:defRPr>
            </a:lvl9pPr>
          </a:lstStyle>
          <a:p>
            <a:r>
              <a:rPr lang="en-US" sz="3600" dirty="0" err="1">
                <a:solidFill>
                  <a:schemeClr val="tx1"/>
                </a:solidFill>
              </a:rPr>
              <a:t>Giải</a:t>
            </a:r>
            <a:endParaRPr lang="vi-VN" sz="3600" dirty="0">
              <a:solidFill>
                <a:schemeClr val="tx1"/>
              </a:solidFill>
            </a:endParaRPr>
          </a:p>
        </p:txBody>
      </p:sp>
      <p:sp>
        <p:nvSpPr>
          <p:cNvPr id="2" name="Google Shape;2368;p64">
            <a:extLst>
              <a:ext uri="{FF2B5EF4-FFF2-40B4-BE49-F238E27FC236}">
                <a16:creationId xmlns:a16="http://schemas.microsoft.com/office/drawing/2014/main" id="{1AE213ED-0F90-A521-A6C8-944C4937328A}"/>
              </a:ext>
            </a:extLst>
          </p:cNvPr>
          <p:cNvSpPr txBox="1">
            <a:spLocks/>
          </p:cNvSpPr>
          <p:nvPr/>
        </p:nvSpPr>
        <p:spPr>
          <a:xfrm>
            <a:off x="1331999" y="1645493"/>
            <a:ext cx="6852995" cy="232618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buClr>
                <a:schemeClr val="lt1"/>
              </a:buClr>
              <a:buSzPts val="1600"/>
              <a:buFont typeface="Asap"/>
              <a:buNone/>
              <a:defRPr sz="2200">
                <a:solidFill>
                  <a:schemeClr val="lt1"/>
                </a:solidFill>
                <a:latin typeface="Asap"/>
                <a:ea typeface="Asap"/>
                <a:cs typeface="Asap"/>
              </a:defRPr>
            </a:lvl1pPr>
            <a:lvl2pPr marL="914400" indent="-330200">
              <a:lnSpc>
                <a:spcPct val="115000"/>
              </a:lnSpc>
              <a:buClr>
                <a:schemeClr val="lt1"/>
              </a:buClr>
              <a:buSzPts val="1600"/>
              <a:buFont typeface="Asap"/>
              <a:buNone/>
              <a:defRPr sz="1600">
                <a:solidFill>
                  <a:schemeClr val="lt1"/>
                </a:solidFill>
                <a:latin typeface="Asap"/>
                <a:ea typeface="Asap"/>
                <a:cs typeface="Asap"/>
              </a:defRPr>
            </a:lvl2pPr>
            <a:lvl3pPr marL="1371600" indent="-330200">
              <a:lnSpc>
                <a:spcPct val="115000"/>
              </a:lnSpc>
              <a:buClr>
                <a:schemeClr val="lt1"/>
              </a:buClr>
              <a:buSzPts val="1600"/>
              <a:buFont typeface="Asap"/>
              <a:buNone/>
              <a:defRPr sz="1600">
                <a:solidFill>
                  <a:schemeClr val="lt1"/>
                </a:solidFill>
                <a:latin typeface="Asap"/>
                <a:ea typeface="Asap"/>
                <a:cs typeface="Asap"/>
              </a:defRPr>
            </a:lvl3pPr>
            <a:lvl4pPr marL="1828800" indent="-330200">
              <a:lnSpc>
                <a:spcPct val="115000"/>
              </a:lnSpc>
              <a:buClr>
                <a:schemeClr val="lt1"/>
              </a:buClr>
              <a:buSzPts val="1600"/>
              <a:buFont typeface="Asap"/>
              <a:buNone/>
              <a:defRPr sz="1600">
                <a:solidFill>
                  <a:schemeClr val="lt1"/>
                </a:solidFill>
                <a:latin typeface="Asap"/>
                <a:ea typeface="Asap"/>
                <a:cs typeface="Asap"/>
              </a:defRPr>
            </a:lvl4pPr>
            <a:lvl5pPr marL="2286000" indent="-330200">
              <a:lnSpc>
                <a:spcPct val="115000"/>
              </a:lnSpc>
              <a:buClr>
                <a:schemeClr val="lt1"/>
              </a:buClr>
              <a:buSzPts val="1600"/>
              <a:buFont typeface="Asap"/>
              <a:buNone/>
              <a:defRPr sz="1600">
                <a:solidFill>
                  <a:schemeClr val="lt1"/>
                </a:solidFill>
                <a:latin typeface="Asap"/>
                <a:ea typeface="Asap"/>
                <a:cs typeface="Asap"/>
              </a:defRPr>
            </a:lvl5pPr>
            <a:lvl6pPr marL="2743200" indent="-330200">
              <a:lnSpc>
                <a:spcPct val="115000"/>
              </a:lnSpc>
              <a:buClr>
                <a:schemeClr val="lt1"/>
              </a:buClr>
              <a:buSzPts val="1600"/>
              <a:buFont typeface="Asap"/>
              <a:buNone/>
              <a:defRPr sz="1600">
                <a:solidFill>
                  <a:schemeClr val="lt1"/>
                </a:solidFill>
                <a:latin typeface="Asap"/>
                <a:ea typeface="Asap"/>
                <a:cs typeface="Asap"/>
              </a:defRPr>
            </a:lvl6pPr>
            <a:lvl7pPr marL="3200400" indent="-330200">
              <a:lnSpc>
                <a:spcPct val="115000"/>
              </a:lnSpc>
              <a:buClr>
                <a:schemeClr val="lt1"/>
              </a:buClr>
              <a:buSzPts val="1600"/>
              <a:buFont typeface="Asap"/>
              <a:buNone/>
              <a:defRPr sz="1600">
                <a:solidFill>
                  <a:schemeClr val="lt1"/>
                </a:solidFill>
                <a:latin typeface="Asap"/>
                <a:ea typeface="Asap"/>
                <a:cs typeface="Asap"/>
              </a:defRPr>
            </a:lvl7pPr>
            <a:lvl8pPr marL="3657600" indent="-330200">
              <a:lnSpc>
                <a:spcPct val="115000"/>
              </a:lnSpc>
              <a:buClr>
                <a:schemeClr val="lt1"/>
              </a:buClr>
              <a:buSzPts val="1600"/>
              <a:buFont typeface="Asap"/>
              <a:buNone/>
              <a:defRPr sz="1600">
                <a:solidFill>
                  <a:schemeClr val="lt1"/>
                </a:solidFill>
                <a:latin typeface="Asap"/>
                <a:ea typeface="Asap"/>
                <a:cs typeface="Asap"/>
              </a:defRPr>
            </a:lvl8pPr>
            <a:lvl9pPr marL="4114800" indent="-330200">
              <a:lnSpc>
                <a:spcPct val="115000"/>
              </a:lnSpc>
              <a:buClr>
                <a:schemeClr val="lt1"/>
              </a:buClr>
              <a:buSzPts val="1600"/>
              <a:buFont typeface="Asap"/>
              <a:buNone/>
              <a:defRPr sz="1600">
                <a:solidFill>
                  <a:schemeClr val="lt1"/>
                </a:solidFill>
                <a:latin typeface="Asap"/>
                <a:ea typeface="Asap"/>
                <a:cs typeface="Asap"/>
              </a:defRPr>
            </a:lvl9pPr>
          </a:lstStyle>
          <a:p>
            <a:r>
              <a:rPr lang="en-US" b="0" i="0" dirty="0">
                <a:solidFill>
                  <a:srgbClr val="000000"/>
                </a:solidFill>
                <a:effectLst/>
                <a:latin typeface="Roboto" panose="02000000000000000000" pitchFamily="2" charset="0"/>
              </a:rPr>
              <a:t>V</a:t>
            </a:r>
            <a:r>
              <a:rPr lang="vi-VN" b="0" i="0" dirty="0">
                <a:solidFill>
                  <a:srgbClr val="000000"/>
                </a:solidFill>
                <a:effectLst/>
                <a:latin typeface="Roboto" panose="02000000000000000000" pitchFamily="2" charset="0"/>
              </a:rPr>
              <a:t>ì trong dây điện có dòng điện và khi trời mưa thì không khí ẩm có thể dẫn điện, nước mưa cũng dẫn điện làm cho mặt đường ngay tại nơi dây điện rơi có dòng điện. Hơn nữa, cơ thể người là vật dẫn điện nên rất dễ bị điện truyền vào và bị điện giật nếu như không có đồ bảo hộ cách điện.</a:t>
            </a:r>
            <a:endParaRPr lang="vi-VN" dirty="0">
              <a:solidFill>
                <a:srgbClr val="11101B"/>
              </a:solidFill>
            </a:endParaRPr>
          </a:p>
        </p:txBody>
      </p:sp>
    </p:spTree>
    <p:extLst>
      <p:ext uri="{BB962C8B-B14F-4D97-AF65-F5344CB8AC3E}">
        <p14:creationId xmlns:p14="http://schemas.microsoft.com/office/powerpoint/2010/main" val="22568271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94"/>
        <p:cNvGrpSpPr/>
        <p:nvPr/>
      </p:nvGrpSpPr>
      <p:grpSpPr>
        <a:xfrm>
          <a:off x="0" y="0"/>
          <a:ext cx="0" cy="0"/>
          <a:chOff x="0" y="0"/>
          <a:chExt cx="0" cy="0"/>
        </a:xfrm>
      </p:grpSpPr>
      <p:sp>
        <p:nvSpPr>
          <p:cNvPr id="2696" name="Google Shape;2696;p80"/>
          <p:cNvSpPr txBox="1">
            <a:spLocks noGrp="1"/>
          </p:cNvSpPr>
          <p:nvPr>
            <p:ph type="title"/>
          </p:nvPr>
        </p:nvSpPr>
        <p:spPr>
          <a:xfrm>
            <a:off x="621000" y="2101688"/>
            <a:ext cx="3951000" cy="93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THANKS</a:t>
            </a:r>
            <a:endParaRPr dirty="0"/>
          </a:p>
        </p:txBody>
      </p:sp>
      <p:grpSp>
        <p:nvGrpSpPr>
          <p:cNvPr id="2711" name="Google Shape;2711;p80"/>
          <p:cNvGrpSpPr/>
          <p:nvPr/>
        </p:nvGrpSpPr>
        <p:grpSpPr>
          <a:xfrm>
            <a:off x="5222363" y="531501"/>
            <a:ext cx="3307351" cy="4080275"/>
            <a:chOff x="5222363" y="531501"/>
            <a:chExt cx="3307351" cy="4080275"/>
          </a:xfrm>
        </p:grpSpPr>
        <p:sp>
          <p:nvSpPr>
            <p:cNvPr id="2712" name="Google Shape;2712;p80"/>
            <p:cNvSpPr/>
            <p:nvPr/>
          </p:nvSpPr>
          <p:spPr>
            <a:xfrm rot="10800000" flipH="1">
              <a:off x="5222525" y="531501"/>
              <a:ext cx="3307025" cy="4080275"/>
            </a:xfrm>
            <a:custGeom>
              <a:avLst/>
              <a:gdLst/>
              <a:ahLst/>
              <a:cxnLst/>
              <a:rect l="l" t="t" r="r" b="b"/>
              <a:pathLst>
                <a:path w="132281" h="163211" extrusionOk="0">
                  <a:moveTo>
                    <a:pt x="48328" y="0"/>
                  </a:moveTo>
                  <a:lnTo>
                    <a:pt x="0" y="163211"/>
                  </a:lnTo>
                  <a:lnTo>
                    <a:pt x="132281" y="162659"/>
                  </a:lnTo>
                  <a:lnTo>
                    <a:pt x="132005" y="0"/>
                  </a:lnTo>
                  <a:close/>
                </a:path>
              </a:pathLst>
            </a:custGeom>
            <a:solidFill>
              <a:schemeClr val="lt1"/>
            </a:solidFill>
            <a:ln>
              <a:noFill/>
            </a:ln>
            <a:effectLst>
              <a:outerShdw blurRad="142875" dist="95250" dir="3600000" algn="bl" rotWithShape="0">
                <a:srgbClr val="000000">
                  <a:alpha val="30000"/>
                </a:srgbClr>
              </a:outerShdw>
            </a:effectLst>
          </p:spPr>
        </p:sp>
        <p:pic>
          <p:nvPicPr>
            <p:cNvPr id="2713" name="Google Shape;2713;p80"/>
            <p:cNvPicPr preferRelativeResize="0"/>
            <p:nvPr/>
          </p:nvPicPr>
          <p:blipFill>
            <a:blip r:embed="rId3">
              <a:alphaModFix/>
            </a:blip>
            <a:stretch>
              <a:fillRect/>
            </a:stretch>
          </p:blipFill>
          <p:spPr>
            <a:xfrm>
              <a:off x="5222363" y="533900"/>
              <a:ext cx="3307351" cy="4075703"/>
            </a:xfrm>
            <a:prstGeom prst="rect">
              <a:avLst/>
            </a:prstGeom>
            <a:noFill/>
            <a:ln>
              <a:noFill/>
            </a:ln>
          </p:spPr>
        </p:pic>
      </p:grpSp>
      <p:sp>
        <p:nvSpPr>
          <p:cNvPr id="4" name="Rectangle 3">
            <a:extLst>
              <a:ext uri="{FF2B5EF4-FFF2-40B4-BE49-F238E27FC236}">
                <a16:creationId xmlns:a16="http://schemas.microsoft.com/office/drawing/2014/main" id="{F67CEF30-4D70-886D-71F9-692477677F69}"/>
              </a:ext>
            </a:extLst>
          </p:cNvPr>
          <p:cNvSpPr/>
          <p:nvPr/>
        </p:nvSpPr>
        <p:spPr>
          <a:xfrm>
            <a:off x="432000" y="3376800"/>
            <a:ext cx="4039200" cy="939900"/>
          </a:xfrm>
          <a:prstGeom prst="rect">
            <a:avLst/>
          </a:prstGeom>
          <a:solidFill>
            <a:srgbClr val="1110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100000"/>
                    </a14:imgEffect>
                  </a14:imgLayer>
                </a14:imgProps>
              </a:ext>
            </a:extLst>
          </a:blip>
          <a:srcRect/>
          <a:stretch>
            <a:fillRect l="-3000" r="-3000"/>
          </a:stretch>
        </a:blipFill>
        <a:effectLst/>
      </p:bgPr>
    </p:bg>
    <p:spTree>
      <p:nvGrpSpPr>
        <p:cNvPr id="1" name=""/>
        <p:cNvGrpSpPr/>
        <p:nvPr/>
      </p:nvGrpSpPr>
      <p:grpSpPr>
        <a:xfrm>
          <a:off x="0" y="0"/>
          <a:ext cx="0" cy="0"/>
          <a:chOff x="0" y="0"/>
          <a:chExt cx="0" cy="0"/>
        </a:xfrm>
      </p:grpSpPr>
      <p:sp>
        <p:nvSpPr>
          <p:cNvPr id="73" name="Star: 4 Points 72">
            <a:extLst>
              <a:ext uri="{FF2B5EF4-FFF2-40B4-BE49-F238E27FC236}">
                <a16:creationId xmlns:a16="http://schemas.microsoft.com/office/drawing/2014/main" id="{51A15E2C-26EA-418B-8261-E00D77CC5300}"/>
              </a:ext>
            </a:extLst>
          </p:cNvPr>
          <p:cNvSpPr/>
          <p:nvPr/>
        </p:nvSpPr>
        <p:spPr>
          <a:xfrm>
            <a:off x="8167114" y="2158645"/>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83" name="Star: 4 Points 82">
            <a:extLst>
              <a:ext uri="{FF2B5EF4-FFF2-40B4-BE49-F238E27FC236}">
                <a16:creationId xmlns:a16="http://schemas.microsoft.com/office/drawing/2014/main" id="{690083A6-EB01-4F37-A498-BE0B3DE0C98F}"/>
              </a:ext>
            </a:extLst>
          </p:cNvPr>
          <p:cNvSpPr/>
          <p:nvPr/>
        </p:nvSpPr>
        <p:spPr>
          <a:xfrm>
            <a:off x="3907403" y="1487068"/>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66" name="Star: 4 Points 65">
            <a:extLst>
              <a:ext uri="{FF2B5EF4-FFF2-40B4-BE49-F238E27FC236}">
                <a16:creationId xmlns:a16="http://schemas.microsoft.com/office/drawing/2014/main" id="{EB39F286-4D05-40B8-A0FC-601813B7C657}"/>
              </a:ext>
            </a:extLst>
          </p:cNvPr>
          <p:cNvSpPr/>
          <p:nvPr/>
        </p:nvSpPr>
        <p:spPr>
          <a:xfrm>
            <a:off x="7844704" y="331293"/>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grpSp>
        <p:nvGrpSpPr>
          <p:cNvPr id="2" name="Group 1">
            <a:extLst>
              <a:ext uri="{FF2B5EF4-FFF2-40B4-BE49-F238E27FC236}">
                <a16:creationId xmlns:a16="http://schemas.microsoft.com/office/drawing/2014/main" id="{70CF1E35-8E0C-4439-A4CB-6CD2ECDCD80E}"/>
              </a:ext>
            </a:extLst>
          </p:cNvPr>
          <p:cNvGrpSpPr/>
          <p:nvPr/>
        </p:nvGrpSpPr>
        <p:grpSpPr>
          <a:xfrm>
            <a:off x="7275022" y="3688138"/>
            <a:ext cx="1736912" cy="1312011"/>
            <a:chOff x="-123411" y="3667288"/>
            <a:chExt cx="7870411" cy="5945072"/>
          </a:xfrm>
        </p:grpSpPr>
        <p:pic>
          <p:nvPicPr>
            <p:cNvPr id="4" name="Picture 3">
              <a:extLst>
                <a:ext uri="{FF2B5EF4-FFF2-40B4-BE49-F238E27FC236}">
                  <a16:creationId xmlns:a16="http://schemas.microsoft.com/office/drawing/2014/main" id="{25C48D33-2C05-471F-AE73-1F1DF313B9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05" t="35574" r="44895"/>
            <a:stretch/>
          </p:blipFill>
          <p:spPr>
            <a:xfrm>
              <a:off x="-123411" y="3781369"/>
              <a:ext cx="6080759" cy="5830991"/>
            </a:xfrm>
            <a:prstGeom prst="rect">
              <a:avLst/>
            </a:prstGeom>
            <a:effectLst>
              <a:outerShdw blurRad="50800" dist="38100" dir="5400000" algn="t" rotWithShape="0">
                <a:prstClr val="black">
                  <a:alpha val="40000"/>
                </a:prstClr>
              </a:outerShdw>
            </a:effectLst>
          </p:spPr>
        </p:pic>
        <p:pic>
          <p:nvPicPr>
            <p:cNvPr id="18" name="Picture 17">
              <a:extLst>
                <a:ext uri="{FF2B5EF4-FFF2-40B4-BE49-F238E27FC236}">
                  <a16:creationId xmlns:a16="http://schemas.microsoft.com/office/drawing/2014/main" id="{B8F83B42-08CE-40F3-BF97-14882FC6B2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955" t="35573" r="15014" b="18541"/>
            <a:stretch/>
          </p:blipFill>
          <p:spPr>
            <a:xfrm>
              <a:off x="5054600" y="3781369"/>
              <a:ext cx="2692400" cy="4152944"/>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id="{FE26F15A-945A-4059-ACE9-42FDC492ECE3}"/>
                </a:ext>
              </a:extLst>
            </p:cNvPr>
            <p:cNvSpPr txBox="1"/>
            <p:nvPr/>
          </p:nvSpPr>
          <p:spPr>
            <a:xfrm>
              <a:off x="4243892" y="3667288"/>
              <a:ext cx="2226433" cy="1090708"/>
            </a:xfrm>
            <a:prstGeom prst="rect">
              <a:avLst/>
            </a:prstGeom>
            <a:noFill/>
          </p:spPr>
          <p:txBody>
            <a:bodyPr wrap="square" rtlCol="0">
              <a:spAutoFit/>
            </a:bodyPr>
            <a:lstStyle/>
            <a:p>
              <a:pPr defTabSz="244922">
                <a:buClrTx/>
                <a:defRPr/>
              </a:pPr>
              <a:r>
                <a:rPr lang="en-US" sz="964" b="1" kern="1200" dirty="0">
                  <a:ln w="12700">
                    <a:solidFill>
                      <a:prstClr val="black"/>
                    </a:solidFill>
                  </a:ln>
                  <a:solidFill>
                    <a:srgbClr val="FF0000"/>
                  </a:solidFill>
                  <a:effectLst>
                    <a:glow rad="127000">
                      <a:prstClr val="white"/>
                    </a:glow>
                  </a:effectLst>
                  <a:latin typeface="Calibri" panose="020F0502020204030204"/>
                  <a:ea typeface="+mn-ea"/>
                  <a:cs typeface="+mn-cs"/>
                </a:rPr>
                <a:t>01:30</a:t>
              </a:r>
            </a:p>
          </p:txBody>
        </p:sp>
      </p:grpSp>
      <p:grpSp>
        <p:nvGrpSpPr>
          <p:cNvPr id="6" name="Group 5">
            <a:extLst>
              <a:ext uri="{FF2B5EF4-FFF2-40B4-BE49-F238E27FC236}">
                <a16:creationId xmlns:a16="http://schemas.microsoft.com/office/drawing/2014/main" id="{4D77C395-CC92-289B-1514-E29A0DB74AC8}"/>
              </a:ext>
            </a:extLst>
          </p:cNvPr>
          <p:cNvGrpSpPr/>
          <p:nvPr/>
        </p:nvGrpSpPr>
        <p:grpSpPr>
          <a:xfrm>
            <a:off x="3462955" y="4387516"/>
            <a:ext cx="2211778" cy="626267"/>
            <a:chOff x="1947430" y="587968"/>
            <a:chExt cx="1342719" cy="380192"/>
          </a:xfrm>
        </p:grpSpPr>
        <p:sp>
          <p:nvSpPr>
            <p:cNvPr id="3" name="Rectangle: Diagonal Corners Snipped 2">
              <a:extLst>
                <a:ext uri="{FF2B5EF4-FFF2-40B4-BE49-F238E27FC236}">
                  <a16:creationId xmlns:a16="http://schemas.microsoft.com/office/drawing/2014/main" id="{B700D7D9-6B20-4155-8ED5-C8D66FFE041D}"/>
                </a:ext>
              </a:extLst>
            </p:cNvPr>
            <p:cNvSpPr/>
            <p:nvPr/>
          </p:nvSpPr>
          <p:spPr>
            <a:xfrm>
              <a:off x="2054935" y="587968"/>
              <a:ext cx="1235214" cy="380192"/>
            </a:xfrm>
            <a:prstGeom prst="snip2DiagRect">
              <a:avLst>
                <a:gd name="adj1" fmla="val 0"/>
                <a:gd name="adj2" fmla="val 50000"/>
              </a:avLst>
            </a:prstGeom>
            <a:solidFill>
              <a:srgbClr val="FFFF00"/>
            </a:solidFill>
            <a:ln w="28575">
              <a:noFill/>
            </a:ln>
          </p:spPr>
          <p:style>
            <a:lnRef idx="0">
              <a:schemeClr val="accent2"/>
            </a:lnRef>
            <a:fillRef idx="3">
              <a:schemeClr val="accent2"/>
            </a:fillRef>
            <a:effectRef idx="3">
              <a:schemeClr val="accent2"/>
            </a:effectRef>
            <a:fontRef idx="minor">
              <a:schemeClr val="lt1"/>
            </a:fontRef>
          </p:style>
          <p:txBody>
            <a:bodyPr rtlCol="0" anchor="ctr"/>
            <a:lstStyle/>
            <a:p>
              <a:pPr algn="ctr" defTabSz="244922">
                <a:buClrTx/>
                <a:defRPr/>
              </a:pPr>
              <a:r>
                <a:rPr lang="en-US" sz="2400" kern="1200" dirty="0" err="1">
                  <a:solidFill>
                    <a:prstClr val="black"/>
                  </a:solidFill>
                  <a:latin typeface="Asap" panose="020B0604020202020204" charset="-93"/>
                </a:rPr>
                <a:t>Dây</a:t>
              </a:r>
              <a:r>
                <a:rPr lang="en-US" sz="2400" kern="1200" dirty="0">
                  <a:solidFill>
                    <a:prstClr val="black"/>
                  </a:solidFill>
                  <a:latin typeface="Asap" panose="020B0604020202020204" charset="-93"/>
                </a:rPr>
                <a:t> </a:t>
              </a:r>
              <a:r>
                <a:rPr lang="en-US" sz="2400" kern="1200" dirty="0" err="1">
                  <a:solidFill>
                    <a:prstClr val="black"/>
                  </a:solidFill>
                  <a:latin typeface="Asap" panose="020B0604020202020204" charset="-93"/>
                </a:rPr>
                <a:t>nối</a:t>
              </a:r>
              <a:endParaRPr lang="en-US" sz="2400" kern="1200" dirty="0">
                <a:solidFill>
                  <a:prstClr val="black"/>
                </a:solidFill>
                <a:latin typeface="Asap" panose="020B0604020202020204" charset="-93"/>
              </a:endParaRPr>
            </a:p>
          </p:txBody>
        </p:sp>
        <p:sp>
          <p:nvSpPr>
            <p:cNvPr id="72" name="Oval 71">
              <a:extLst>
                <a:ext uri="{FF2B5EF4-FFF2-40B4-BE49-F238E27FC236}">
                  <a16:creationId xmlns:a16="http://schemas.microsoft.com/office/drawing/2014/main" id="{1C464A61-BCD1-24E6-AE1B-676ECD0B7682}"/>
                </a:ext>
              </a:extLst>
            </p:cNvPr>
            <p:cNvSpPr/>
            <p:nvPr/>
          </p:nvSpPr>
          <p:spPr>
            <a:xfrm>
              <a:off x="1947430" y="671507"/>
              <a:ext cx="175451" cy="177116"/>
            </a:xfrm>
            <a:prstGeom prst="ellipse">
              <a:avLst/>
            </a:prstGeom>
            <a:solidFill>
              <a:schemeClr val="accent1">
                <a:lumMod val="50000"/>
              </a:schemeClr>
            </a:solidFill>
            <a:ln>
              <a:solidFill>
                <a:schemeClr val="bg1"/>
              </a:solidFill>
            </a:ln>
            <a:effectLst>
              <a:outerShdw blurRad="50800" dist="38100" dir="2700000" algn="t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22">
                <a:buClrTx/>
                <a:defRPr/>
              </a:pPr>
              <a:r>
                <a:rPr lang="en-US" sz="1800" kern="1200" dirty="0">
                  <a:solidFill>
                    <a:prstClr val="white"/>
                  </a:solidFill>
                  <a:latin typeface="Roboto" panose="02000000000000000000" pitchFamily="2" charset="0"/>
                </a:rPr>
                <a:t>3</a:t>
              </a:r>
            </a:p>
          </p:txBody>
        </p:sp>
      </p:grpSp>
      <p:sp>
        <p:nvSpPr>
          <p:cNvPr id="8" name="Star: 4 Points 7">
            <a:extLst>
              <a:ext uri="{FF2B5EF4-FFF2-40B4-BE49-F238E27FC236}">
                <a16:creationId xmlns:a16="http://schemas.microsoft.com/office/drawing/2014/main" id="{3CC5FF7F-3080-4E86-912F-F1A6C3C57DBC}"/>
              </a:ext>
            </a:extLst>
          </p:cNvPr>
          <p:cNvSpPr/>
          <p:nvPr/>
        </p:nvSpPr>
        <p:spPr>
          <a:xfrm>
            <a:off x="875193" y="234671"/>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65" name="Star: 4 Points 64">
            <a:extLst>
              <a:ext uri="{FF2B5EF4-FFF2-40B4-BE49-F238E27FC236}">
                <a16:creationId xmlns:a16="http://schemas.microsoft.com/office/drawing/2014/main" id="{A1617491-F6C5-4667-8872-EC75E03D7867}"/>
              </a:ext>
            </a:extLst>
          </p:cNvPr>
          <p:cNvSpPr/>
          <p:nvPr/>
        </p:nvSpPr>
        <p:spPr>
          <a:xfrm>
            <a:off x="4165528" y="141197"/>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75" name="Star: 4 Points 74">
            <a:extLst>
              <a:ext uri="{FF2B5EF4-FFF2-40B4-BE49-F238E27FC236}">
                <a16:creationId xmlns:a16="http://schemas.microsoft.com/office/drawing/2014/main" id="{2910893C-1138-42A6-8B69-940E7B53E76D}"/>
              </a:ext>
            </a:extLst>
          </p:cNvPr>
          <p:cNvSpPr/>
          <p:nvPr/>
        </p:nvSpPr>
        <p:spPr>
          <a:xfrm>
            <a:off x="6294102" y="4130988"/>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77" name="Star: 4 Points 76">
            <a:extLst>
              <a:ext uri="{FF2B5EF4-FFF2-40B4-BE49-F238E27FC236}">
                <a16:creationId xmlns:a16="http://schemas.microsoft.com/office/drawing/2014/main" id="{E472609A-E663-421D-B025-739163AE9D17}"/>
              </a:ext>
            </a:extLst>
          </p:cNvPr>
          <p:cNvSpPr/>
          <p:nvPr/>
        </p:nvSpPr>
        <p:spPr>
          <a:xfrm>
            <a:off x="7420488" y="4635475"/>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79" name="Star: 4 Points 78">
            <a:extLst>
              <a:ext uri="{FF2B5EF4-FFF2-40B4-BE49-F238E27FC236}">
                <a16:creationId xmlns:a16="http://schemas.microsoft.com/office/drawing/2014/main" id="{A99E2A4A-BD97-4A7B-B312-87AB42401D70}"/>
              </a:ext>
            </a:extLst>
          </p:cNvPr>
          <p:cNvSpPr/>
          <p:nvPr/>
        </p:nvSpPr>
        <p:spPr>
          <a:xfrm>
            <a:off x="1157067" y="2867694"/>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81" name="Star: 4 Points 80">
            <a:extLst>
              <a:ext uri="{FF2B5EF4-FFF2-40B4-BE49-F238E27FC236}">
                <a16:creationId xmlns:a16="http://schemas.microsoft.com/office/drawing/2014/main" id="{1C83062F-3266-4A14-8103-C9E356B19447}"/>
              </a:ext>
            </a:extLst>
          </p:cNvPr>
          <p:cNvSpPr/>
          <p:nvPr/>
        </p:nvSpPr>
        <p:spPr>
          <a:xfrm>
            <a:off x="2635865" y="4472921"/>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pic>
        <p:nvPicPr>
          <p:cNvPr id="5" name="Picture 4">
            <a:extLst>
              <a:ext uri="{FF2B5EF4-FFF2-40B4-BE49-F238E27FC236}">
                <a16:creationId xmlns:a16="http://schemas.microsoft.com/office/drawing/2014/main" id="{6E1695A9-A6E3-B023-7C4E-4AFDFA89659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7857" t="16773" r="31441" b="11886"/>
          <a:stretch/>
        </p:blipFill>
        <p:spPr>
          <a:xfrm>
            <a:off x="171319" y="2262298"/>
            <a:ext cx="1971495" cy="3238877"/>
          </a:xfrm>
          <a:prstGeom prst="rect">
            <a:avLst/>
          </a:prstGeom>
          <a:effectLst>
            <a:glow rad="127000">
              <a:schemeClr val="bg1"/>
            </a:glow>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7B78E053-ECD3-1475-8ABA-BF3504DB7F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31339" y="300434"/>
            <a:ext cx="5418041" cy="3830554"/>
          </a:xfrm>
          <a:prstGeom prst="rect">
            <a:avLst/>
          </a:prstGeom>
        </p:spPr>
      </p:pic>
    </p:spTree>
    <p:extLst>
      <p:ext uri="{BB962C8B-B14F-4D97-AF65-F5344CB8AC3E}">
        <p14:creationId xmlns:p14="http://schemas.microsoft.com/office/powerpoint/2010/main" val="18113984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100000"/>
                    </a14:imgEffect>
                  </a14:imgLayer>
                </a14:imgProps>
              </a:ext>
            </a:extLst>
          </a:blip>
          <a:srcRect/>
          <a:stretch>
            <a:fillRect l="-3000" r="-3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2BCA81-11E8-61F0-9B12-329B8979B8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56699" y="343193"/>
            <a:ext cx="5428866" cy="3838209"/>
          </a:xfrm>
          <a:prstGeom prst="rect">
            <a:avLst/>
          </a:prstGeom>
          <a:effectLst>
            <a:softEdge rad="88900"/>
          </a:effectLst>
        </p:spPr>
      </p:pic>
      <p:sp>
        <p:nvSpPr>
          <p:cNvPr id="73" name="Star: 4 Points 72">
            <a:extLst>
              <a:ext uri="{FF2B5EF4-FFF2-40B4-BE49-F238E27FC236}">
                <a16:creationId xmlns:a16="http://schemas.microsoft.com/office/drawing/2014/main" id="{51A15E2C-26EA-418B-8261-E00D77CC5300}"/>
              </a:ext>
            </a:extLst>
          </p:cNvPr>
          <p:cNvSpPr/>
          <p:nvPr/>
        </p:nvSpPr>
        <p:spPr>
          <a:xfrm>
            <a:off x="8167114" y="2158645"/>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83" name="Star: 4 Points 82">
            <a:extLst>
              <a:ext uri="{FF2B5EF4-FFF2-40B4-BE49-F238E27FC236}">
                <a16:creationId xmlns:a16="http://schemas.microsoft.com/office/drawing/2014/main" id="{690083A6-EB01-4F37-A498-BE0B3DE0C98F}"/>
              </a:ext>
            </a:extLst>
          </p:cNvPr>
          <p:cNvSpPr/>
          <p:nvPr/>
        </p:nvSpPr>
        <p:spPr>
          <a:xfrm>
            <a:off x="3907403" y="1487068"/>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66" name="Star: 4 Points 65">
            <a:extLst>
              <a:ext uri="{FF2B5EF4-FFF2-40B4-BE49-F238E27FC236}">
                <a16:creationId xmlns:a16="http://schemas.microsoft.com/office/drawing/2014/main" id="{EB39F286-4D05-40B8-A0FC-601813B7C657}"/>
              </a:ext>
            </a:extLst>
          </p:cNvPr>
          <p:cNvSpPr/>
          <p:nvPr/>
        </p:nvSpPr>
        <p:spPr>
          <a:xfrm>
            <a:off x="7844704" y="331293"/>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grpSp>
        <p:nvGrpSpPr>
          <p:cNvPr id="2" name="Group 1">
            <a:extLst>
              <a:ext uri="{FF2B5EF4-FFF2-40B4-BE49-F238E27FC236}">
                <a16:creationId xmlns:a16="http://schemas.microsoft.com/office/drawing/2014/main" id="{70CF1E35-8E0C-4439-A4CB-6CD2ECDCD80E}"/>
              </a:ext>
            </a:extLst>
          </p:cNvPr>
          <p:cNvGrpSpPr/>
          <p:nvPr/>
        </p:nvGrpSpPr>
        <p:grpSpPr>
          <a:xfrm>
            <a:off x="7275022" y="3688138"/>
            <a:ext cx="1736912" cy="1312011"/>
            <a:chOff x="-123411" y="3667288"/>
            <a:chExt cx="7870411" cy="5945072"/>
          </a:xfrm>
        </p:grpSpPr>
        <p:pic>
          <p:nvPicPr>
            <p:cNvPr id="4" name="Picture 3">
              <a:extLst>
                <a:ext uri="{FF2B5EF4-FFF2-40B4-BE49-F238E27FC236}">
                  <a16:creationId xmlns:a16="http://schemas.microsoft.com/office/drawing/2014/main" id="{25C48D33-2C05-471F-AE73-1F1DF313B96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05" t="35574" r="44895"/>
            <a:stretch/>
          </p:blipFill>
          <p:spPr>
            <a:xfrm>
              <a:off x="-123411" y="3781369"/>
              <a:ext cx="6080759" cy="5830991"/>
            </a:xfrm>
            <a:prstGeom prst="rect">
              <a:avLst/>
            </a:prstGeom>
            <a:effectLst>
              <a:outerShdw blurRad="50800" dist="38100" dir="5400000" algn="t" rotWithShape="0">
                <a:prstClr val="black">
                  <a:alpha val="40000"/>
                </a:prstClr>
              </a:outerShdw>
            </a:effectLst>
          </p:spPr>
        </p:pic>
        <p:pic>
          <p:nvPicPr>
            <p:cNvPr id="18" name="Picture 17">
              <a:extLst>
                <a:ext uri="{FF2B5EF4-FFF2-40B4-BE49-F238E27FC236}">
                  <a16:creationId xmlns:a16="http://schemas.microsoft.com/office/drawing/2014/main" id="{B8F83B42-08CE-40F3-BF97-14882FC6B2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3955" t="35573" r="15014" b="18541"/>
            <a:stretch/>
          </p:blipFill>
          <p:spPr>
            <a:xfrm>
              <a:off x="5054600" y="3781369"/>
              <a:ext cx="2692400" cy="4152944"/>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id="{FE26F15A-945A-4059-ACE9-42FDC492ECE3}"/>
                </a:ext>
              </a:extLst>
            </p:cNvPr>
            <p:cNvSpPr txBox="1"/>
            <p:nvPr/>
          </p:nvSpPr>
          <p:spPr>
            <a:xfrm>
              <a:off x="4243892" y="3667288"/>
              <a:ext cx="2226433" cy="1090708"/>
            </a:xfrm>
            <a:prstGeom prst="rect">
              <a:avLst/>
            </a:prstGeom>
            <a:noFill/>
          </p:spPr>
          <p:txBody>
            <a:bodyPr wrap="square" rtlCol="0">
              <a:spAutoFit/>
            </a:bodyPr>
            <a:lstStyle/>
            <a:p>
              <a:pPr defTabSz="244922">
                <a:buClrTx/>
                <a:defRPr/>
              </a:pPr>
              <a:r>
                <a:rPr lang="en-US" sz="964" b="1" kern="1200" dirty="0">
                  <a:ln w="12700">
                    <a:solidFill>
                      <a:prstClr val="black"/>
                    </a:solidFill>
                  </a:ln>
                  <a:solidFill>
                    <a:srgbClr val="FF0000"/>
                  </a:solidFill>
                  <a:effectLst>
                    <a:glow rad="127000">
                      <a:prstClr val="white"/>
                    </a:glow>
                  </a:effectLst>
                  <a:latin typeface="Calibri" panose="020F0502020204030204"/>
                  <a:ea typeface="+mn-ea"/>
                  <a:cs typeface="+mn-cs"/>
                </a:rPr>
                <a:t>01:30</a:t>
              </a:r>
            </a:p>
          </p:txBody>
        </p:sp>
      </p:grpSp>
      <p:grpSp>
        <p:nvGrpSpPr>
          <p:cNvPr id="6" name="Group 5">
            <a:extLst>
              <a:ext uri="{FF2B5EF4-FFF2-40B4-BE49-F238E27FC236}">
                <a16:creationId xmlns:a16="http://schemas.microsoft.com/office/drawing/2014/main" id="{4D77C395-CC92-289B-1514-E29A0DB74AC8}"/>
              </a:ext>
            </a:extLst>
          </p:cNvPr>
          <p:cNvGrpSpPr/>
          <p:nvPr/>
        </p:nvGrpSpPr>
        <p:grpSpPr>
          <a:xfrm>
            <a:off x="3462955" y="4387516"/>
            <a:ext cx="2211778" cy="626267"/>
            <a:chOff x="1947430" y="587968"/>
            <a:chExt cx="1342719" cy="380192"/>
          </a:xfrm>
        </p:grpSpPr>
        <p:sp>
          <p:nvSpPr>
            <p:cNvPr id="3" name="Rectangle: Diagonal Corners Snipped 2">
              <a:extLst>
                <a:ext uri="{FF2B5EF4-FFF2-40B4-BE49-F238E27FC236}">
                  <a16:creationId xmlns:a16="http://schemas.microsoft.com/office/drawing/2014/main" id="{B700D7D9-6B20-4155-8ED5-C8D66FFE041D}"/>
                </a:ext>
              </a:extLst>
            </p:cNvPr>
            <p:cNvSpPr/>
            <p:nvPr/>
          </p:nvSpPr>
          <p:spPr>
            <a:xfrm>
              <a:off x="2054935" y="587968"/>
              <a:ext cx="1235214" cy="380192"/>
            </a:xfrm>
            <a:prstGeom prst="snip2DiagRect">
              <a:avLst>
                <a:gd name="adj1" fmla="val 0"/>
                <a:gd name="adj2" fmla="val 50000"/>
              </a:avLst>
            </a:prstGeom>
            <a:solidFill>
              <a:srgbClr val="92D050"/>
            </a:solidFill>
            <a:ln w="28575">
              <a:noFill/>
            </a:ln>
          </p:spPr>
          <p:style>
            <a:lnRef idx="0">
              <a:schemeClr val="accent2"/>
            </a:lnRef>
            <a:fillRef idx="3">
              <a:schemeClr val="accent2"/>
            </a:fillRef>
            <a:effectRef idx="3">
              <a:schemeClr val="accent2"/>
            </a:effectRef>
            <a:fontRef idx="minor">
              <a:schemeClr val="lt1"/>
            </a:fontRef>
          </p:style>
          <p:txBody>
            <a:bodyPr rtlCol="0" anchor="ctr"/>
            <a:lstStyle/>
            <a:p>
              <a:pPr algn="ctr" defTabSz="244922">
                <a:buClrTx/>
                <a:defRPr/>
              </a:pPr>
              <a:r>
                <a:rPr lang="en-US" sz="2400" kern="1200" dirty="0" err="1">
                  <a:solidFill>
                    <a:prstClr val="black"/>
                  </a:solidFill>
                  <a:latin typeface="Asap" panose="020B0604020202020204" charset="-93"/>
                </a:rPr>
                <a:t>Công</a:t>
              </a:r>
              <a:r>
                <a:rPr lang="en-US" sz="2400" kern="1200" dirty="0">
                  <a:solidFill>
                    <a:prstClr val="black"/>
                  </a:solidFill>
                  <a:latin typeface="Asap" panose="020B0604020202020204" charset="-93"/>
                </a:rPr>
                <a:t> </a:t>
              </a:r>
              <a:r>
                <a:rPr lang="en-US" sz="2400" kern="1200" dirty="0" err="1">
                  <a:solidFill>
                    <a:prstClr val="black"/>
                  </a:solidFill>
                  <a:latin typeface="Asap" panose="020B0604020202020204" charset="-93"/>
                </a:rPr>
                <a:t>tắc</a:t>
              </a:r>
              <a:endParaRPr lang="en-US" sz="2400" kern="1200" dirty="0">
                <a:solidFill>
                  <a:prstClr val="black"/>
                </a:solidFill>
                <a:latin typeface="Asap" panose="020B0604020202020204" charset="-93"/>
              </a:endParaRPr>
            </a:p>
          </p:txBody>
        </p:sp>
        <p:sp>
          <p:nvSpPr>
            <p:cNvPr id="72" name="Oval 71">
              <a:extLst>
                <a:ext uri="{FF2B5EF4-FFF2-40B4-BE49-F238E27FC236}">
                  <a16:creationId xmlns:a16="http://schemas.microsoft.com/office/drawing/2014/main" id="{1C464A61-BCD1-24E6-AE1B-676ECD0B7682}"/>
                </a:ext>
              </a:extLst>
            </p:cNvPr>
            <p:cNvSpPr/>
            <p:nvPr/>
          </p:nvSpPr>
          <p:spPr>
            <a:xfrm>
              <a:off x="1947430" y="671507"/>
              <a:ext cx="175451" cy="177116"/>
            </a:xfrm>
            <a:prstGeom prst="ellipse">
              <a:avLst/>
            </a:prstGeom>
            <a:solidFill>
              <a:schemeClr val="accent1">
                <a:lumMod val="50000"/>
              </a:schemeClr>
            </a:solidFill>
            <a:ln>
              <a:solidFill>
                <a:schemeClr val="bg1"/>
              </a:solidFill>
            </a:ln>
            <a:effectLst>
              <a:outerShdw blurRad="50800" dist="38100" dir="2700000" algn="t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22">
                <a:buClrTx/>
                <a:defRPr/>
              </a:pPr>
              <a:r>
                <a:rPr lang="en-US" sz="1800" kern="1200" dirty="0">
                  <a:solidFill>
                    <a:prstClr val="white"/>
                  </a:solidFill>
                  <a:latin typeface="Roboto" panose="02000000000000000000" pitchFamily="2" charset="0"/>
                </a:rPr>
                <a:t>3</a:t>
              </a:r>
            </a:p>
          </p:txBody>
        </p:sp>
      </p:grpSp>
      <p:sp>
        <p:nvSpPr>
          <p:cNvPr id="8" name="Star: 4 Points 7">
            <a:extLst>
              <a:ext uri="{FF2B5EF4-FFF2-40B4-BE49-F238E27FC236}">
                <a16:creationId xmlns:a16="http://schemas.microsoft.com/office/drawing/2014/main" id="{3CC5FF7F-3080-4E86-912F-F1A6C3C57DBC}"/>
              </a:ext>
            </a:extLst>
          </p:cNvPr>
          <p:cNvSpPr/>
          <p:nvPr/>
        </p:nvSpPr>
        <p:spPr>
          <a:xfrm>
            <a:off x="875193" y="234671"/>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65" name="Star: 4 Points 64">
            <a:extLst>
              <a:ext uri="{FF2B5EF4-FFF2-40B4-BE49-F238E27FC236}">
                <a16:creationId xmlns:a16="http://schemas.microsoft.com/office/drawing/2014/main" id="{A1617491-F6C5-4667-8872-EC75E03D7867}"/>
              </a:ext>
            </a:extLst>
          </p:cNvPr>
          <p:cNvSpPr/>
          <p:nvPr/>
        </p:nvSpPr>
        <p:spPr>
          <a:xfrm>
            <a:off x="4165528" y="141197"/>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75" name="Star: 4 Points 74">
            <a:extLst>
              <a:ext uri="{FF2B5EF4-FFF2-40B4-BE49-F238E27FC236}">
                <a16:creationId xmlns:a16="http://schemas.microsoft.com/office/drawing/2014/main" id="{2910893C-1138-42A6-8B69-940E7B53E76D}"/>
              </a:ext>
            </a:extLst>
          </p:cNvPr>
          <p:cNvSpPr/>
          <p:nvPr/>
        </p:nvSpPr>
        <p:spPr>
          <a:xfrm>
            <a:off x="6294102" y="4130988"/>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77" name="Star: 4 Points 76">
            <a:extLst>
              <a:ext uri="{FF2B5EF4-FFF2-40B4-BE49-F238E27FC236}">
                <a16:creationId xmlns:a16="http://schemas.microsoft.com/office/drawing/2014/main" id="{E472609A-E663-421D-B025-739163AE9D17}"/>
              </a:ext>
            </a:extLst>
          </p:cNvPr>
          <p:cNvSpPr/>
          <p:nvPr/>
        </p:nvSpPr>
        <p:spPr>
          <a:xfrm>
            <a:off x="7420488" y="4635475"/>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79" name="Star: 4 Points 78">
            <a:extLst>
              <a:ext uri="{FF2B5EF4-FFF2-40B4-BE49-F238E27FC236}">
                <a16:creationId xmlns:a16="http://schemas.microsoft.com/office/drawing/2014/main" id="{A99E2A4A-BD97-4A7B-B312-87AB42401D70}"/>
              </a:ext>
            </a:extLst>
          </p:cNvPr>
          <p:cNvSpPr/>
          <p:nvPr/>
        </p:nvSpPr>
        <p:spPr>
          <a:xfrm>
            <a:off x="1157067" y="2867694"/>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sp>
        <p:nvSpPr>
          <p:cNvPr id="81" name="Star: 4 Points 80">
            <a:extLst>
              <a:ext uri="{FF2B5EF4-FFF2-40B4-BE49-F238E27FC236}">
                <a16:creationId xmlns:a16="http://schemas.microsoft.com/office/drawing/2014/main" id="{1C83062F-3266-4A14-8103-C9E356B19447}"/>
              </a:ext>
            </a:extLst>
          </p:cNvPr>
          <p:cNvSpPr/>
          <p:nvPr/>
        </p:nvSpPr>
        <p:spPr>
          <a:xfrm>
            <a:off x="2635865" y="4472921"/>
            <a:ext cx="342901" cy="380192"/>
          </a:xfrm>
          <a:prstGeom prst="star4">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244922">
              <a:buClrTx/>
              <a:defRPr/>
            </a:pPr>
            <a:endParaRPr lang="en-US" sz="964" kern="1200">
              <a:solidFill>
                <a:prstClr val="white"/>
              </a:solidFill>
              <a:latin typeface="Calibri" panose="020F0502020204030204"/>
            </a:endParaRPr>
          </a:p>
        </p:txBody>
      </p:sp>
      <p:pic>
        <p:nvPicPr>
          <p:cNvPr id="9" name="Picture 8">
            <a:extLst>
              <a:ext uri="{FF2B5EF4-FFF2-40B4-BE49-F238E27FC236}">
                <a16:creationId xmlns:a16="http://schemas.microsoft.com/office/drawing/2014/main" id="{98E81E0D-CD86-5A5A-999E-5680D6EA91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6773" r="62143" b="11886"/>
          <a:stretch/>
        </p:blipFill>
        <p:spPr>
          <a:xfrm>
            <a:off x="236378" y="2367954"/>
            <a:ext cx="2250729" cy="2998658"/>
          </a:xfrm>
          <a:prstGeom prst="rect">
            <a:avLst/>
          </a:prstGeom>
          <a:effectLst>
            <a:glow rad="127000">
              <a:schemeClr val="bg1"/>
            </a:glow>
            <a:outerShdw blurRad="50800" dist="38100" dir="2700000" algn="tl" rotWithShape="0">
              <a:prstClr val="black">
                <a:alpha val="40000"/>
              </a:prstClr>
            </a:outerShdw>
          </a:effectLst>
        </p:spPr>
      </p:pic>
    </p:spTree>
    <p:extLst>
      <p:ext uri="{BB962C8B-B14F-4D97-AF65-F5344CB8AC3E}">
        <p14:creationId xmlns:p14="http://schemas.microsoft.com/office/powerpoint/2010/main" val="4536449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51"/>
        <p:cNvGrpSpPr/>
        <p:nvPr/>
      </p:nvGrpSpPr>
      <p:grpSpPr>
        <a:xfrm>
          <a:off x="0" y="0"/>
          <a:ext cx="0" cy="0"/>
          <a:chOff x="0" y="0"/>
          <a:chExt cx="0" cy="0"/>
        </a:xfrm>
      </p:grpSpPr>
      <p:grpSp>
        <p:nvGrpSpPr>
          <p:cNvPr id="1752" name="Google Shape;1752;p46"/>
          <p:cNvGrpSpPr/>
          <p:nvPr/>
        </p:nvGrpSpPr>
        <p:grpSpPr>
          <a:xfrm>
            <a:off x="8726506" y="3969025"/>
            <a:ext cx="189958" cy="642760"/>
            <a:chOff x="790510" y="3153550"/>
            <a:chExt cx="189958" cy="642760"/>
          </a:xfrm>
        </p:grpSpPr>
        <p:sp>
          <p:nvSpPr>
            <p:cNvPr id="1753" name="Google Shape;1753;p46"/>
            <p:cNvSpPr/>
            <p:nvPr/>
          </p:nvSpPr>
          <p:spPr>
            <a:xfrm>
              <a:off x="943917" y="3153821"/>
              <a:ext cx="30486" cy="26913"/>
            </a:xfrm>
            <a:custGeom>
              <a:avLst/>
              <a:gdLst/>
              <a:ahLst/>
              <a:cxnLst/>
              <a:rect l="l" t="t" r="r" b="b"/>
              <a:pathLst>
                <a:path w="1126" h="994" extrusionOk="0">
                  <a:moveTo>
                    <a:pt x="640" y="1"/>
                  </a:moveTo>
                  <a:cubicBezTo>
                    <a:pt x="522" y="1"/>
                    <a:pt x="403" y="45"/>
                    <a:pt x="305" y="143"/>
                  </a:cubicBezTo>
                  <a:cubicBezTo>
                    <a:pt x="1" y="447"/>
                    <a:pt x="214" y="994"/>
                    <a:pt x="639" y="994"/>
                  </a:cubicBezTo>
                  <a:cubicBezTo>
                    <a:pt x="913" y="994"/>
                    <a:pt x="1126" y="751"/>
                    <a:pt x="1126" y="508"/>
                  </a:cubicBezTo>
                  <a:cubicBezTo>
                    <a:pt x="1126" y="198"/>
                    <a:pt x="888" y="1"/>
                    <a:pt x="6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46"/>
            <p:cNvSpPr/>
            <p:nvPr/>
          </p:nvSpPr>
          <p:spPr>
            <a:xfrm>
              <a:off x="945568" y="3222537"/>
              <a:ext cx="34900" cy="26588"/>
            </a:xfrm>
            <a:custGeom>
              <a:avLst/>
              <a:gdLst/>
              <a:ahLst/>
              <a:cxnLst/>
              <a:rect l="l" t="t" r="r" b="b"/>
              <a:pathLst>
                <a:path w="1289" h="982" extrusionOk="0">
                  <a:moveTo>
                    <a:pt x="660" y="1"/>
                  </a:moveTo>
                  <a:cubicBezTo>
                    <a:pt x="634" y="1"/>
                    <a:pt x="607" y="3"/>
                    <a:pt x="578" y="6"/>
                  </a:cubicBezTo>
                  <a:cubicBezTo>
                    <a:pt x="1" y="36"/>
                    <a:pt x="1" y="918"/>
                    <a:pt x="578" y="979"/>
                  </a:cubicBezTo>
                  <a:cubicBezTo>
                    <a:pt x="597" y="980"/>
                    <a:pt x="616" y="981"/>
                    <a:pt x="634" y="981"/>
                  </a:cubicBezTo>
                  <a:cubicBezTo>
                    <a:pt x="1280" y="981"/>
                    <a:pt x="1289" y="1"/>
                    <a:pt x="6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46"/>
            <p:cNvSpPr/>
            <p:nvPr/>
          </p:nvSpPr>
          <p:spPr>
            <a:xfrm>
              <a:off x="943917" y="3290441"/>
              <a:ext cx="30486" cy="26913"/>
            </a:xfrm>
            <a:custGeom>
              <a:avLst/>
              <a:gdLst/>
              <a:ahLst/>
              <a:cxnLst/>
              <a:rect l="l" t="t" r="r" b="b"/>
              <a:pathLst>
                <a:path w="1126" h="994" extrusionOk="0">
                  <a:moveTo>
                    <a:pt x="640" y="0"/>
                  </a:moveTo>
                  <a:cubicBezTo>
                    <a:pt x="522" y="0"/>
                    <a:pt x="403" y="45"/>
                    <a:pt x="305" y="142"/>
                  </a:cubicBezTo>
                  <a:cubicBezTo>
                    <a:pt x="1" y="446"/>
                    <a:pt x="214" y="994"/>
                    <a:pt x="639" y="994"/>
                  </a:cubicBezTo>
                  <a:cubicBezTo>
                    <a:pt x="913" y="994"/>
                    <a:pt x="1126" y="781"/>
                    <a:pt x="1126" y="507"/>
                  </a:cubicBezTo>
                  <a:cubicBezTo>
                    <a:pt x="1126" y="198"/>
                    <a:pt x="888" y="0"/>
                    <a:pt x="6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46"/>
            <p:cNvSpPr/>
            <p:nvPr/>
          </p:nvSpPr>
          <p:spPr>
            <a:xfrm>
              <a:off x="943917" y="3358751"/>
              <a:ext cx="30486" cy="26913"/>
            </a:xfrm>
            <a:custGeom>
              <a:avLst/>
              <a:gdLst/>
              <a:ahLst/>
              <a:cxnLst/>
              <a:rect l="l" t="t" r="r" b="b"/>
              <a:pathLst>
                <a:path w="1126" h="994" extrusionOk="0">
                  <a:moveTo>
                    <a:pt x="640" y="0"/>
                  </a:moveTo>
                  <a:cubicBezTo>
                    <a:pt x="522" y="0"/>
                    <a:pt x="403" y="45"/>
                    <a:pt x="305" y="142"/>
                  </a:cubicBezTo>
                  <a:cubicBezTo>
                    <a:pt x="1" y="446"/>
                    <a:pt x="214" y="993"/>
                    <a:pt x="639" y="993"/>
                  </a:cubicBezTo>
                  <a:cubicBezTo>
                    <a:pt x="913" y="993"/>
                    <a:pt x="1126" y="781"/>
                    <a:pt x="1126" y="507"/>
                  </a:cubicBezTo>
                  <a:cubicBezTo>
                    <a:pt x="1126" y="198"/>
                    <a:pt x="888" y="0"/>
                    <a:pt x="6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46"/>
            <p:cNvSpPr/>
            <p:nvPr/>
          </p:nvSpPr>
          <p:spPr>
            <a:xfrm>
              <a:off x="945568" y="3427549"/>
              <a:ext cx="34900" cy="26479"/>
            </a:xfrm>
            <a:custGeom>
              <a:avLst/>
              <a:gdLst/>
              <a:ahLst/>
              <a:cxnLst/>
              <a:rect l="l" t="t" r="r" b="b"/>
              <a:pathLst>
                <a:path w="1289" h="978" extrusionOk="0">
                  <a:moveTo>
                    <a:pt x="636" y="0"/>
                  </a:moveTo>
                  <a:cubicBezTo>
                    <a:pt x="617" y="0"/>
                    <a:pt x="598" y="1"/>
                    <a:pt x="578" y="3"/>
                  </a:cubicBezTo>
                  <a:cubicBezTo>
                    <a:pt x="1" y="33"/>
                    <a:pt x="1" y="914"/>
                    <a:pt x="578" y="975"/>
                  </a:cubicBezTo>
                  <a:cubicBezTo>
                    <a:pt x="598" y="977"/>
                    <a:pt x="617" y="978"/>
                    <a:pt x="636" y="978"/>
                  </a:cubicBezTo>
                  <a:cubicBezTo>
                    <a:pt x="1288" y="978"/>
                    <a:pt x="1288" y="0"/>
                    <a:pt x="6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46"/>
            <p:cNvSpPr/>
            <p:nvPr/>
          </p:nvSpPr>
          <p:spPr>
            <a:xfrm>
              <a:off x="945568" y="3495832"/>
              <a:ext cx="34900" cy="26506"/>
            </a:xfrm>
            <a:custGeom>
              <a:avLst/>
              <a:gdLst/>
              <a:ahLst/>
              <a:cxnLst/>
              <a:rect l="l" t="t" r="r" b="b"/>
              <a:pathLst>
                <a:path w="1289" h="979" extrusionOk="0">
                  <a:moveTo>
                    <a:pt x="636" y="1"/>
                  </a:moveTo>
                  <a:cubicBezTo>
                    <a:pt x="617" y="1"/>
                    <a:pt x="598" y="2"/>
                    <a:pt x="578" y="3"/>
                  </a:cubicBezTo>
                  <a:cubicBezTo>
                    <a:pt x="1" y="34"/>
                    <a:pt x="1" y="915"/>
                    <a:pt x="578" y="976"/>
                  </a:cubicBezTo>
                  <a:cubicBezTo>
                    <a:pt x="598" y="978"/>
                    <a:pt x="617" y="979"/>
                    <a:pt x="636" y="979"/>
                  </a:cubicBezTo>
                  <a:cubicBezTo>
                    <a:pt x="1288" y="979"/>
                    <a:pt x="1288" y="1"/>
                    <a:pt x="6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46"/>
            <p:cNvSpPr/>
            <p:nvPr/>
          </p:nvSpPr>
          <p:spPr>
            <a:xfrm>
              <a:off x="943917" y="3563628"/>
              <a:ext cx="30486" cy="26940"/>
            </a:xfrm>
            <a:custGeom>
              <a:avLst/>
              <a:gdLst/>
              <a:ahLst/>
              <a:cxnLst/>
              <a:rect l="l" t="t" r="r" b="b"/>
              <a:pathLst>
                <a:path w="1126" h="995" extrusionOk="0">
                  <a:moveTo>
                    <a:pt x="644" y="1"/>
                  </a:moveTo>
                  <a:cubicBezTo>
                    <a:pt x="525" y="1"/>
                    <a:pt x="404" y="45"/>
                    <a:pt x="305" y="144"/>
                  </a:cubicBezTo>
                  <a:cubicBezTo>
                    <a:pt x="1" y="448"/>
                    <a:pt x="214" y="995"/>
                    <a:pt x="639" y="995"/>
                  </a:cubicBezTo>
                  <a:cubicBezTo>
                    <a:pt x="913" y="995"/>
                    <a:pt x="1126" y="752"/>
                    <a:pt x="1126" y="478"/>
                  </a:cubicBezTo>
                  <a:cubicBezTo>
                    <a:pt x="1126" y="191"/>
                    <a:pt x="890" y="1"/>
                    <a:pt x="6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46"/>
            <p:cNvSpPr/>
            <p:nvPr/>
          </p:nvSpPr>
          <p:spPr>
            <a:xfrm>
              <a:off x="943917" y="3631965"/>
              <a:ext cx="30486" cy="26913"/>
            </a:xfrm>
            <a:custGeom>
              <a:avLst/>
              <a:gdLst/>
              <a:ahLst/>
              <a:cxnLst/>
              <a:rect l="l" t="t" r="r" b="b"/>
              <a:pathLst>
                <a:path w="1126" h="994" extrusionOk="0">
                  <a:moveTo>
                    <a:pt x="640" y="1"/>
                  </a:moveTo>
                  <a:cubicBezTo>
                    <a:pt x="522" y="1"/>
                    <a:pt x="403" y="45"/>
                    <a:pt x="305" y="143"/>
                  </a:cubicBezTo>
                  <a:cubicBezTo>
                    <a:pt x="1" y="477"/>
                    <a:pt x="214" y="994"/>
                    <a:pt x="639" y="994"/>
                  </a:cubicBezTo>
                  <a:cubicBezTo>
                    <a:pt x="913" y="994"/>
                    <a:pt x="1126" y="781"/>
                    <a:pt x="1126" y="507"/>
                  </a:cubicBezTo>
                  <a:cubicBezTo>
                    <a:pt x="1126" y="198"/>
                    <a:pt x="888" y="1"/>
                    <a:pt x="6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46"/>
            <p:cNvSpPr/>
            <p:nvPr/>
          </p:nvSpPr>
          <p:spPr>
            <a:xfrm>
              <a:off x="945568" y="3700763"/>
              <a:ext cx="34900" cy="26479"/>
            </a:xfrm>
            <a:custGeom>
              <a:avLst/>
              <a:gdLst/>
              <a:ahLst/>
              <a:cxnLst/>
              <a:rect l="l" t="t" r="r" b="b"/>
              <a:pathLst>
                <a:path w="1289" h="978" extrusionOk="0">
                  <a:moveTo>
                    <a:pt x="636" y="0"/>
                  </a:moveTo>
                  <a:cubicBezTo>
                    <a:pt x="617" y="0"/>
                    <a:pt x="598" y="1"/>
                    <a:pt x="578" y="3"/>
                  </a:cubicBezTo>
                  <a:cubicBezTo>
                    <a:pt x="1" y="33"/>
                    <a:pt x="1" y="915"/>
                    <a:pt x="578" y="976"/>
                  </a:cubicBezTo>
                  <a:cubicBezTo>
                    <a:pt x="598" y="977"/>
                    <a:pt x="617" y="978"/>
                    <a:pt x="636" y="978"/>
                  </a:cubicBezTo>
                  <a:cubicBezTo>
                    <a:pt x="1288" y="978"/>
                    <a:pt x="1288" y="0"/>
                    <a:pt x="6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46"/>
            <p:cNvSpPr/>
            <p:nvPr/>
          </p:nvSpPr>
          <p:spPr>
            <a:xfrm>
              <a:off x="943917" y="3769371"/>
              <a:ext cx="30486" cy="26940"/>
            </a:xfrm>
            <a:custGeom>
              <a:avLst/>
              <a:gdLst/>
              <a:ahLst/>
              <a:cxnLst/>
              <a:rect l="l" t="t" r="r" b="b"/>
              <a:pathLst>
                <a:path w="1126" h="995" extrusionOk="0">
                  <a:moveTo>
                    <a:pt x="644" y="1"/>
                  </a:moveTo>
                  <a:cubicBezTo>
                    <a:pt x="525" y="1"/>
                    <a:pt x="404" y="45"/>
                    <a:pt x="305" y="144"/>
                  </a:cubicBezTo>
                  <a:cubicBezTo>
                    <a:pt x="1" y="448"/>
                    <a:pt x="214" y="995"/>
                    <a:pt x="639" y="995"/>
                  </a:cubicBezTo>
                  <a:cubicBezTo>
                    <a:pt x="913" y="995"/>
                    <a:pt x="1126" y="752"/>
                    <a:pt x="1126" y="478"/>
                  </a:cubicBezTo>
                  <a:cubicBezTo>
                    <a:pt x="1126" y="191"/>
                    <a:pt x="890" y="1"/>
                    <a:pt x="6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46"/>
            <p:cNvSpPr/>
            <p:nvPr/>
          </p:nvSpPr>
          <p:spPr>
            <a:xfrm>
              <a:off x="897023" y="3153550"/>
              <a:ext cx="27183" cy="27183"/>
            </a:xfrm>
            <a:custGeom>
              <a:avLst/>
              <a:gdLst/>
              <a:ahLst/>
              <a:cxnLst/>
              <a:rect l="l" t="t" r="r" b="b"/>
              <a:pathLst>
                <a:path w="1004" h="1004" extrusionOk="0">
                  <a:moveTo>
                    <a:pt x="487" y="1"/>
                  </a:moveTo>
                  <a:cubicBezTo>
                    <a:pt x="243" y="1"/>
                    <a:pt x="0" y="244"/>
                    <a:pt x="0" y="518"/>
                  </a:cubicBezTo>
                  <a:cubicBezTo>
                    <a:pt x="0" y="761"/>
                    <a:pt x="243" y="1004"/>
                    <a:pt x="487" y="1004"/>
                  </a:cubicBezTo>
                  <a:cubicBezTo>
                    <a:pt x="760" y="1004"/>
                    <a:pt x="1003" y="761"/>
                    <a:pt x="1003" y="518"/>
                  </a:cubicBezTo>
                  <a:cubicBezTo>
                    <a:pt x="1003" y="24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6"/>
            <p:cNvSpPr/>
            <p:nvPr/>
          </p:nvSpPr>
          <p:spPr>
            <a:xfrm>
              <a:off x="897023" y="3221860"/>
              <a:ext cx="27183" cy="27183"/>
            </a:xfrm>
            <a:custGeom>
              <a:avLst/>
              <a:gdLst/>
              <a:ahLst/>
              <a:cxnLst/>
              <a:rect l="l" t="t" r="r" b="b"/>
              <a:pathLst>
                <a:path w="1004" h="1004" extrusionOk="0">
                  <a:moveTo>
                    <a:pt x="487" y="1"/>
                  </a:moveTo>
                  <a:cubicBezTo>
                    <a:pt x="243" y="1"/>
                    <a:pt x="0" y="244"/>
                    <a:pt x="0" y="517"/>
                  </a:cubicBezTo>
                  <a:cubicBezTo>
                    <a:pt x="0" y="791"/>
                    <a:pt x="243" y="1004"/>
                    <a:pt x="487" y="1004"/>
                  </a:cubicBezTo>
                  <a:cubicBezTo>
                    <a:pt x="760" y="1004"/>
                    <a:pt x="1003" y="791"/>
                    <a:pt x="1003" y="517"/>
                  </a:cubicBezTo>
                  <a:cubicBezTo>
                    <a:pt x="1003" y="24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6"/>
            <p:cNvSpPr/>
            <p:nvPr/>
          </p:nvSpPr>
          <p:spPr>
            <a:xfrm>
              <a:off x="892907" y="3290441"/>
              <a:ext cx="31299" cy="26913"/>
            </a:xfrm>
            <a:custGeom>
              <a:avLst/>
              <a:gdLst/>
              <a:ahLst/>
              <a:cxnLst/>
              <a:rect l="l" t="t" r="r" b="b"/>
              <a:pathLst>
                <a:path w="1156" h="994" extrusionOk="0">
                  <a:moveTo>
                    <a:pt x="647" y="0"/>
                  </a:moveTo>
                  <a:cubicBezTo>
                    <a:pt x="525" y="0"/>
                    <a:pt x="402" y="45"/>
                    <a:pt x="304" y="142"/>
                  </a:cubicBezTo>
                  <a:cubicBezTo>
                    <a:pt x="0" y="446"/>
                    <a:pt x="213" y="994"/>
                    <a:pt x="669" y="994"/>
                  </a:cubicBezTo>
                  <a:cubicBezTo>
                    <a:pt x="912" y="994"/>
                    <a:pt x="1155" y="781"/>
                    <a:pt x="1155" y="507"/>
                  </a:cubicBezTo>
                  <a:cubicBezTo>
                    <a:pt x="1155" y="198"/>
                    <a:pt x="903" y="0"/>
                    <a:pt x="6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46"/>
            <p:cNvSpPr/>
            <p:nvPr/>
          </p:nvSpPr>
          <p:spPr>
            <a:xfrm>
              <a:off x="897023" y="3358481"/>
              <a:ext cx="27183" cy="27183"/>
            </a:xfrm>
            <a:custGeom>
              <a:avLst/>
              <a:gdLst/>
              <a:ahLst/>
              <a:cxnLst/>
              <a:rect l="l" t="t" r="r" b="b"/>
              <a:pathLst>
                <a:path w="1004" h="1004" extrusionOk="0">
                  <a:moveTo>
                    <a:pt x="487" y="0"/>
                  </a:moveTo>
                  <a:cubicBezTo>
                    <a:pt x="243" y="0"/>
                    <a:pt x="0" y="244"/>
                    <a:pt x="0" y="517"/>
                  </a:cubicBezTo>
                  <a:cubicBezTo>
                    <a:pt x="0" y="791"/>
                    <a:pt x="243" y="1003"/>
                    <a:pt x="487" y="1003"/>
                  </a:cubicBezTo>
                  <a:cubicBezTo>
                    <a:pt x="760" y="1003"/>
                    <a:pt x="1003" y="791"/>
                    <a:pt x="1003" y="517"/>
                  </a:cubicBezTo>
                  <a:cubicBezTo>
                    <a:pt x="1003" y="244"/>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6"/>
            <p:cNvSpPr/>
            <p:nvPr/>
          </p:nvSpPr>
          <p:spPr>
            <a:xfrm>
              <a:off x="894559" y="3427549"/>
              <a:ext cx="34900" cy="26479"/>
            </a:xfrm>
            <a:custGeom>
              <a:avLst/>
              <a:gdLst/>
              <a:ahLst/>
              <a:cxnLst/>
              <a:rect l="l" t="t" r="r" b="b"/>
              <a:pathLst>
                <a:path w="1289" h="978" extrusionOk="0">
                  <a:moveTo>
                    <a:pt x="663" y="0"/>
                  </a:moveTo>
                  <a:cubicBezTo>
                    <a:pt x="645" y="0"/>
                    <a:pt x="627" y="1"/>
                    <a:pt x="608" y="3"/>
                  </a:cubicBezTo>
                  <a:cubicBezTo>
                    <a:pt x="0" y="33"/>
                    <a:pt x="0" y="914"/>
                    <a:pt x="608" y="975"/>
                  </a:cubicBezTo>
                  <a:cubicBezTo>
                    <a:pt x="627" y="977"/>
                    <a:pt x="645" y="978"/>
                    <a:pt x="663" y="978"/>
                  </a:cubicBezTo>
                  <a:cubicBezTo>
                    <a:pt x="1289" y="978"/>
                    <a:pt x="1289" y="0"/>
                    <a:pt x="6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6"/>
            <p:cNvSpPr/>
            <p:nvPr/>
          </p:nvSpPr>
          <p:spPr>
            <a:xfrm>
              <a:off x="897023" y="3495913"/>
              <a:ext cx="27183" cy="26371"/>
            </a:xfrm>
            <a:custGeom>
              <a:avLst/>
              <a:gdLst/>
              <a:ahLst/>
              <a:cxnLst/>
              <a:rect l="l" t="t" r="r" b="b"/>
              <a:pathLst>
                <a:path w="1004" h="974" extrusionOk="0">
                  <a:moveTo>
                    <a:pt x="487" y="0"/>
                  </a:moveTo>
                  <a:cubicBezTo>
                    <a:pt x="243" y="0"/>
                    <a:pt x="0" y="213"/>
                    <a:pt x="0" y="487"/>
                  </a:cubicBezTo>
                  <a:cubicBezTo>
                    <a:pt x="0" y="760"/>
                    <a:pt x="243" y="973"/>
                    <a:pt x="487" y="973"/>
                  </a:cubicBezTo>
                  <a:cubicBezTo>
                    <a:pt x="760" y="973"/>
                    <a:pt x="1003" y="760"/>
                    <a:pt x="1003" y="487"/>
                  </a:cubicBezTo>
                  <a:cubicBezTo>
                    <a:pt x="100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6"/>
            <p:cNvSpPr/>
            <p:nvPr/>
          </p:nvSpPr>
          <p:spPr>
            <a:xfrm>
              <a:off x="897023" y="3564224"/>
              <a:ext cx="27183" cy="26344"/>
            </a:xfrm>
            <a:custGeom>
              <a:avLst/>
              <a:gdLst/>
              <a:ahLst/>
              <a:cxnLst/>
              <a:rect l="l" t="t" r="r" b="b"/>
              <a:pathLst>
                <a:path w="1004" h="973" extrusionOk="0">
                  <a:moveTo>
                    <a:pt x="487" y="0"/>
                  </a:moveTo>
                  <a:cubicBezTo>
                    <a:pt x="243" y="0"/>
                    <a:pt x="0" y="213"/>
                    <a:pt x="0" y="487"/>
                  </a:cubicBezTo>
                  <a:cubicBezTo>
                    <a:pt x="0" y="760"/>
                    <a:pt x="243" y="973"/>
                    <a:pt x="487" y="973"/>
                  </a:cubicBezTo>
                  <a:cubicBezTo>
                    <a:pt x="760" y="973"/>
                    <a:pt x="1003" y="760"/>
                    <a:pt x="1003" y="487"/>
                  </a:cubicBezTo>
                  <a:cubicBezTo>
                    <a:pt x="100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6"/>
            <p:cNvSpPr/>
            <p:nvPr/>
          </p:nvSpPr>
          <p:spPr>
            <a:xfrm>
              <a:off x="897023" y="3632534"/>
              <a:ext cx="27183" cy="26344"/>
            </a:xfrm>
            <a:custGeom>
              <a:avLst/>
              <a:gdLst/>
              <a:ahLst/>
              <a:cxnLst/>
              <a:rect l="l" t="t" r="r" b="b"/>
              <a:pathLst>
                <a:path w="1004" h="973" extrusionOk="0">
                  <a:moveTo>
                    <a:pt x="487" y="0"/>
                  </a:moveTo>
                  <a:cubicBezTo>
                    <a:pt x="243" y="0"/>
                    <a:pt x="0" y="213"/>
                    <a:pt x="0" y="486"/>
                  </a:cubicBezTo>
                  <a:cubicBezTo>
                    <a:pt x="0" y="760"/>
                    <a:pt x="243" y="973"/>
                    <a:pt x="487" y="973"/>
                  </a:cubicBezTo>
                  <a:cubicBezTo>
                    <a:pt x="760" y="973"/>
                    <a:pt x="1003" y="760"/>
                    <a:pt x="1003" y="486"/>
                  </a:cubicBezTo>
                  <a:cubicBezTo>
                    <a:pt x="100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6"/>
            <p:cNvSpPr/>
            <p:nvPr/>
          </p:nvSpPr>
          <p:spPr>
            <a:xfrm>
              <a:off x="897023" y="3700817"/>
              <a:ext cx="27183" cy="26371"/>
            </a:xfrm>
            <a:custGeom>
              <a:avLst/>
              <a:gdLst/>
              <a:ahLst/>
              <a:cxnLst/>
              <a:rect l="l" t="t" r="r" b="b"/>
              <a:pathLst>
                <a:path w="1004" h="974" extrusionOk="0">
                  <a:moveTo>
                    <a:pt x="487" y="1"/>
                  </a:moveTo>
                  <a:cubicBezTo>
                    <a:pt x="243" y="1"/>
                    <a:pt x="0" y="214"/>
                    <a:pt x="0" y="487"/>
                  </a:cubicBezTo>
                  <a:cubicBezTo>
                    <a:pt x="0" y="761"/>
                    <a:pt x="243" y="974"/>
                    <a:pt x="487" y="974"/>
                  </a:cubicBezTo>
                  <a:cubicBezTo>
                    <a:pt x="760" y="974"/>
                    <a:pt x="1003" y="761"/>
                    <a:pt x="1003" y="487"/>
                  </a:cubicBezTo>
                  <a:cubicBezTo>
                    <a:pt x="100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6"/>
            <p:cNvSpPr/>
            <p:nvPr/>
          </p:nvSpPr>
          <p:spPr>
            <a:xfrm>
              <a:off x="892907" y="3769371"/>
              <a:ext cx="31299" cy="26940"/>
            </a:xfrm>
            <a:custGeom>
              <a:avLst/>
              <a:gdLst/>
              <a:ahLst/>
              <a:cxnLst/>
              <a:rect l="l" t="t" r="r" b="b"/>
              <a:pathLst>
                <a:path w="1156" h="995" extrusionOk="0">
                  <a:moveTo>
                    <a:pt x="651" y="1"/>
                  </a:moveTo>
                  <a:cubicBezTo>
                    <a:pt x="528" y="1"/>
                    <a:pt x="403" y="45"/>
                    <a:pt x="304" y="144"/>
                  </a:cubicBezTo>
                  <a:cubicBezTo>
                    <a:pt x="0" y="448"/>
                    <a:pt x="213" y="995"/>
                    <a:pt x="669" y="995"/>
                  </a:cubicBezTo>
                  <a:cubicBezTo>
                    <a:pt x="912" y="995"/>
                    <a:pt x="1155" y="752"/>
                    <a:pt x="1155" y="478"/>
                  </a:cubicBezTo>
                  <a:cubicBezTo>
                    <a:pt x="1155" y="191"/>
                    <a:pt x="906" y="1"/>
                    <a:pt x="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6"/>
            <p:cNvSpPr/>
            <p:nvPr/>
          </p:nvSpPr>
          <p:spPr>
            <a:xfrm>
              <a:off x="846826" y="3153550"/>
              <a:ext cx="26344" cy="27183"/>
            </a:xfrm>
            <a:custGeom>
              <a:avLst/>
              <a:gdLst/>
              <a:ahLst/>
              <a:cxnLst/>
              <a:rect l="l" t="t" r="r" b="b"/>
              <a:pathLst>
                <a:path w="973" h="1004" extrusionOk="0">
                  <a:moveTo>
                    <a:pt x="487" y="1"/>
                  </a:moveTo>
                  <a:cubicBezTo>
                    <a:pt x="213" y="1"/>
                    <a:pt x="0" y="244"/>
                    <a:pt x="0" y="518"/>
                  </a:cubicBezTo>
                  <a:cubicBezTo>
                    <a:pt x="0" y="761"/>
                    <a:pt x="213" y="1004"/>
                    <a:pt x="487" y="1004"/>
                  </a:cubicBezTo>
                  <a:cubicBezTo>
                    <a:pt x="760" y="1004"/>
                    <a:pt x="973" y="761"/>
                    <a:pt x="973" y="518"/>
                  </a:cubicBezTo>
                  <a:cubicBezTo>
                    <a:pt x="973" y="24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6"/>
            <p:cNvSpPr/>
            <p:nvPr/>
          </p:nvSpPr>
          <p:spPr>
            <a:xfrm>
              <a:off x="846826" y="3221860"/>
              <a:ext cx="26344" cy="27183"/>
            </a:xfrm>
            <a:custGeom>
              <a:avLst/>
              <a:gdLst/>
              <a:ahLst/>
              <a:cxnLst/>
              <a:rect l="l" t="t" r="r" b="b"/>
              <a:pathLst>
                <a:path w="973" h="1004" extrusionOk="0">
                  <a:moveTo>
                    <a:pt x="487" y="1"/>
                  </a:moveTo>
                  <a:cubicBezTo>
                    <a:pt x="213" y="1"/>
                    <a:pt x="0" y="244"/>
                    <a:pt x="0" y="517"/>
                  </a:cubicBezTo>
                  <a:cubicBezTo>
                    <a:pt x="0" y="791"/>
                    <a:pt x="213" y="1004"/>
                    <a:pt x="487" y="1004"/>
                  </a:cubicBezTo>
                  <a:cubicBezTo>
                    <a:pt x="760" y="1004"/>
                    <a:pt x="973" y="791"/>
                    <a:pt x="973" y="517"/>
                  </a:cubicBezTo>
                  <a:cubicBezTo>
                    <a:pt x="973" y="24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46"/>
            <p:cNvSpPr/>
            <p:nvPr/>
          </p:nvSpPr>
          <p:spPr>
            <a:xfrm>
              <a:off x="841871" y="3290441"/>
              <a:ext cx="31299" cy="26913"/>
            </a:xfrm>
            <a:custGeom>
              <a:avLst/>
              <a:gdLst/>
              <a:ahLst/>
              <a:cxnLst/>
              <a:rect l="l" t="t" r="r" b="b"/>
              <a:pathLst>
                <a:path w="1156" h="994" extrusionOk="0">
                  <a:moveTo>
                    <a:pt x="661" y="0"/>
                  </a:moveTo>
                  <a:cubicBezTo>
                    <a:pt x="539" y="0"/>
                    <a:pt x="412" y="45"/>
                    <a:pt x="305" y="142"/>
                  </a:cubicBezTo>
                  <a:cubicBezTo>
                    <a:pt x="1" y="446"/>
                    <a:pt x="244" y="994"/>
                    <a:pt x="670" y="994"/>
                  </a:cubicBezTo>
                  <a:cubicBezTo>
                    <a:pt x="943" y="994"/>
                    <a:pt x="1156" y="750"/>
                    <a:pt x="1156" y="507"/>
                  </a:cubicBezTo>
                  <a:cubicBezTo>
                    <a:pt x="1156" y="198"/>
                    <a:pt x="918" y="0"/>
                    <a:pt x="6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46"/>
            <p:cNvSpPr/>
            <p:nvPr/>
          </p:nvSpPr>
          <p:spPr>
            <a:xfrm>
              <a:off x="846826" y="3358481"/>
              <a:ext cx="26344" cy="27183"/>
            </a:xfrm>
            <a:custGeom>
              <a:avLst/>
              <a:gdLst/>
              <a:ahLst/>
              <a:cxnLst/>
              <a:rect l="l" t="t" r="r" b="b"/>
              <a:pathLst>
                <a:path w="973" h="1004" extrusionOk="0">
                  <a:moveTo>
                    <a:pt x="487" y="0"/>
                  </a:moveTo>
                  <a:cubicBezTo>
                    <a:pt x="213" y="0"/>
                    <a:pt x="0" y="244"/>
                    <a:pt x="0" y="517"/>
                  </a:cubicBezTo>
                  <a:cubicBezTo>
                    <a:pt x="0" y="791"/>
                    <a:pt x="213" y="1003"/>
                    <a:pt x="487" y="1003"/>
                  </a:cubicBezTo>
                  <a:cubicBezTo>
                    <a:pt x="760" y="1003"/>
                    <a:pt x="973" y="791"/>
                    <a:pt x="973" y="517"/>
                  </a:cubicBezTo>
                  <a:cubicBezTo>
                    <a:pt x="973" y="244"/>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6"/>
            <p:cNvSpPr/>
            <p:nvPr/>
          </p:nvSpPr>
          <p:spPr>
            <a:xfrm>
              <a:off x="841871" y="3427062"/>
              <a:ext cx="31299" cy="26913"/>
            </a:xfrm>
            <a:custGeom>
              <a:avLst/>
              <a:gdLst/>
              <a:ahLst/>
              <a:cxnLst/>
              <a:rect l="l" t="t" r="r" b="b"/>
              <a:pathLst>
                <a:path w="1156" h="994" extrusionOk="0">
                  <a:moveTo>
                    <a:pt x="661" y="0"/>
                  </a:moveTo>
                  <a:cubicBezTo>
                    <a:pt x="539" y="0"/>
                    <a:pt x="412" y="44"/>
                    <a:pt x="305" y="142"/>
                  </a:cubicBezTo>
                  <a:cubicBezTo>
                    <a:pt x="1" y="446"/>
                    <a:pt x="244" y="993"/>
                    <a:pt x="670" y="993"/>
                  </a:cubicBezTo>
                  <a:cubicBezTo>
                    <a:pt x="943" y="993"/>
                    <a:pt x="1156" y="780"/>
                    <a:pt x="1156" y="507"/>
                  </a:cubicBezTo>
                  <a:cubicBezTo>
                    <a:pt x="1156" y="198"/>
                    <a:pt x="918" y="0"/>
                    <a:pt x="6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6"/>
            <p:cNvSpPr/>
            <p:nvPr/>
          </p:nvSpPr>
          <p:spPr>
            <a:xfrm>
              <a:off x="846826" y="3495913"/>
              <a:ext cx="26344" cy="26371"/>
            </a:xfrm>
            <a:custGeom>
              <a:avLst/>
              <a:gdLst/>
              <a:ahLst/>
              <a:cxnLst/>
              <a:rect l="l" t="t" r="r" b="b"/>
              <a:pathLst>
                <a:path w="973" h="974" extrusionOk="0">
                  <a:moveTo>
                    <a:pt x="487" y="0"/>
                  </a:moveTo>
                  <a:cubicBezTo>
                    <a:pt x="213" y="0"/>
                    <a:pt x="0" y="213"/>
                    <a:pt x="0" y="487"/>
                  </a:cubicBezTo>
                  <a:cubicBezTo>
                    <a:pt x="0" y="760"/>
                    <a:pt x="213" y="973"/>
                    <a:pt x="487" y="973"/>
                  </a:cubicBezTo>
                  <a:cubicBezTo>
                    <a:pt x="760" y="97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46"/>
            <p:cNvSpPr/>
            <p:nvPr/>
          </p:nvSpPr>
          <p:spPr>
            <a:xfrm>
              <a:off x="846826" y="3564224"/>
              <a:ext cx="26344" cy="26344"/>
            </a:xfrm>
            <a:custGeom>
              <a:avLst/>
              <a:gdLst/>
              <a:ahLst/>
              <a:cxnLst/>
              <a:rect l="l" t="t" r="r" b="b"/>
              <a:pathLst>
                <a:path w="973" h="973" extrusionOk="0">
                  <a:moveTo>
                    <a:pt x="487" y="0"/>
                  </a:moveTo>
                  <a:cubicBezTo>
                    <a:pt x="213" y="0"/>
                    <a:pt x="0" y="213"/>
                    <a:pt x="0" y="487"/>
                  </a:cubicBezTo>
                  <a:cubicBezTo>
                    <a:pt x="0" y="760"/>
                    <a:pt x="213" y="973"/>
                    <a:pt x="487" y="973"/>
                  </a:cubicBezTo>
                  <a:cubicBezTo>
                    <a:pt x="760" y="973"/>
                    <a:pt x="973" y="760"/>
                    <a:pt x="973" y="487"/>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6"/>
            <p:cNvSpPr/>
            <p:nvPr/>
          </p:nvSpPr>
          <p:spPr>
            <a:xfrm>
              <a:off x="846826" y="3632534"/>
              <a:ext cx="26344" cy="26344"/>
            </a:xfrm>
            <a:custGeom>
              <a:avLst/>
              <a:gdLst/>
              <a:ahLst/>
              <a:cxnLst/>
              <a:rect l="l" t="t" r="r" b="b"/>
              <a:pathLst>
                <a:path w="973" h="973" extrusionOk="0">
                  <a:moveTo>
                    <a:pt x="487" y="0"/>
                  </a:moveTo>
                  <a:cubicBezTo>
                    <a:pt x="213" y="0"/>
                    <a:pt x="0" y="213"/>
                    <a:pt x="0" y="486"/>
                  </a:cubicBezTo>
                  <a:cubicBezTo>
                    <a:pt x="0" y="760"/>
                    <a:pt x="213" y="973"/>
                    <a:pt x="487" y="973"/>
                  </a:cubicBezTo>
                  <a:cubicBezTo>
                    <a:pt x="760" y="973"/>
                    <a:pt x="973" y="760"/>
                    <a:pt x="973" y="486"/>
                  </a:cubicBezTo>
                  <a:cubicBezTo>
                    <a:pt x="973" y="213"/>
                    <a:pt x="760"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46"/>
            <p:cNvSpPr/>
            <p:nvPr/>
          </p:nvSpPr>
          <p:spPr>
            <a:xfrm>
              <a:off x="846826" y="3700817"/>
              <a:ext cx="26344" cy="26371"/>
            </a:xfrm>
            <a:custGeom>
              <a:avLst/>
              <a:gdLst/>
              <a:ahLst/>
              <a:cxnLst/>
              <a:rect l="l" t="t" r="r" b="b"/>
              <a:pathLst>
                <a:path w="973" h="974" extrusionOk="0">
                  <a:moveTo>
                    <a:pt x="487" y="1"/>
                  </a:moveTo>
                  <a:cubicBezTo>
                    <a:pt x="213" y="1"/>
                    <a:pt x="0" y="214"/>
                    <a:pt x="0" y="487"/>
                  </a:cubicBezTo>
                  <a:cubicBezTo>
                    <a:pt x="0" y="761"/>
                    <a:pt x="213" y="974"/>
                    <a:pt x="487" y="974"/>
                  </a:cubicBezTo>
                  <a:cubicBezTo>
                    <a:pt x="760" y="974"/>
                    <a:pt x="973" y="761"/>
                    <a:pt x="973" y="487"/>
                  </a:cubicBezTo>
                  <a:cubicBezTo>
                    <a:pt x="973" y="214"/>
                    <a:pt x="760"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6"/>
            <p:cNvSpPr/>
            <p:nvPr/>
          </p:nvSpPr>
          <p:spPr>
            <a:xfrm>
              <a:off x="841871" y="3769371"/>
              <a:ext cx="31299" cy="26940"/>
            </a:xfrm>
            <a:custGeom>
              <a:avLst/>
              <a:gdLst/>
              <a:ahLst/>
              <a:cxnLst/>
              <a:rect l="l" t="t" r="r" b="b"/>
              <a:pathLst>
                <a:path w="1156" h="995" extrusionOk="0">
                  <a:moveTo>
                    <a:pt x="665" y="1"/>
                  </a:moveTo>
                  <a:cubicBezTo>
                    <a:pt x="542" y="1"/>
                    <a:pt x="414" y="45"/>
                    <a:pt x="305" y="144"/>
                  </a:cubicBezTo>
                  <a:cubicBezTo>
                    <a:pt x="1" y="448"/>
                    <a:pt x="244" y="995"/>
                    <a:pt x="670" y="995"/>
                  </a:cubicBezTo>
                  <a:cubicBezTo>
                    <a:pt x="943" y="964"/>
                    <a:pt x="1156" y="752"/>
                    <a:pt x="1156" y="478"/>
                  </a:cubicBezTo>
                  <a:cubicBezTo>
                    <a:pt x="1156" y="191"/>
                    <a:pt x="921" y="1"/>
                    <a:pt x="6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6"/>
            <p:cNvSpPr/>
            <p:nvPr/>
          </p:nvSpPr>
          <p:spPr>
            <a:xfrm>
              <a:off x="790510" y="3154227"/>
              <a:ext cx="34927" cy="26588"/>
            </a:xfrm>
            <a:custGeom>
              <a:avLst/>
              <a:gdLst/>
              <a:ahLst/>
              <a:cxnLst/>
              <a:rect l="l" t="t" r="r" b="b"/>
              <a:pathLst>
                <a:path w="1290" h="982" extrusionOk="0">
                  <a:moveTo>
                    <a:pt x="603" y="1"/>
                  </a:moveTo>
                  <a:cubicBezTo>
                    <a:pt x="1" y="1"/>
                    <a:pt x="9" y="981"/>
                    <a:pt x="628" y="981"/>
                  </a:cubicBezTo>
                  <a:cubicBezTo>
                    <a:pt x="646" y="981"/>
                    <a:pt x="664" y="981"/>
                    <a:pt x="682" y="979"/>
                  </a:cubicBezTo>
                  <a:cubicBezTo>
                    <a:pt x="1290" y="918"/>
                    <a:pt x="1290" y="37"/>
                    <a:pt x="682" y="6"/>
                  </a:cubicBezTo>
                  <a:cubicBezTo>
                    <a:pt x="655" y="3"/>
                    <a:pt x="629" y="1"/>
                    <a:pt x="6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6"/>
            <p:cNvSpPr/>
            <p:nvPr/>
          </p:nvSpPr>
          <p:spPr>
            <a:xfrm>
              <a:off x="791674" y="3222131"/>
              <a:ext cx="31299" cy="26913"/>
            </a:xfrm>
            <a:custGeom>
              <a:avLst/>
              <a:gdLst/>
              <a:ahLst/>
              <a:cxnLst/>
              <a:rect l="l" t="t" r="r" b="b"/>
              <a:pathLst>
                <a:path w="1156" h="994" extrusionOk="0">
                  <a:moveTo>
                    <a:pt x="670" y="1"/>
                  </a:moveTo>
                  <a:cubicBezTo>
                    <a:pt x="552" y="1"/>
                    <a:pt x="433" y="45"/>
                    <a:pt x="335" y="143"/>
                  </a:cubicBezTo>
                  <a:cubicBezTo>
                    <a:pt x="1" y="447"/>
                    <a:pt x="213" y="963"/>
                    <a:pt x="639" y="994"/>
                  </a:cubicBezTo>
                  <a:cubicBezTo>
                    <a:pt x="913" y="994"/>
                    <a:pt x="1156" y="781"/>
                    <a:pt x="1156" y="507"/>
                  </a:cubicBezTo>
                  <a:cubicBezTo>
                    <a:pt x="1156" y="198"/>
                    <a:pt x="918" y="1"/>
                    <a:pt x="6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6"/>
            <p:cNvSpPr/>
            <p:nvPr/>
          </p:nvSpPr>
          <p:spPr>
            <a:xfrm>
              <a:off x="791674" y="3290441"/>
              <a:ext cx="31299" cy="26913"/>
            </a:xfrm>
            <a:custGeom>
              <a:avLst/>
              <a:gdLst/>
              <a:ahLst/>
              <a:cxnLst/>
              <a:rect l="l" t="t" r="r" b="b"/>
              <a:pathLst>
                <a:path w="1156" h="994" extrusionOk="0">
                  <a:moveTo>
                    <a:pt x="670" y="0"/>
                  </a:moveTo>
                  <a:cubicBezTo>
                    <a:pt x="552" y="0"/>
                    <a:pt x="433" y="45"/>
                    <a:pt x="335" y="142"/>
                  </a:cubicBezTo>
                  <a:cubicBezTo>
                    <a:pt x="1" y="446"/>
                    <a:pt x="213" y="963"/>
                    <a:pt x="639" y="994"/>
                  </a:cubicBezTo>
                  <a:cubicBezTo>
                    <a:pt x="913" y="994"/>
                    <a:pt x="1156" y="781"/>
                    <a:pt x="1156" y="507"/>
                  </a:cubicBezTo>
                  <a:cubicBezTo>
                    <a:pt x="1156" y="198"/>
                    <a:pt x="918"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46"/>
            <p:cNvSpPr/>
            <p:nvPr/>
          </p:nvSpPr>
          <p:spPr>
            <a:xfrm>
              <a:off x="790537" y="3359239"/>
              <a:ext cx="34900" cy="26479"/>
            </a:xfrm>
            <a:custGeom>
              <a:avLst/>
              <a:gdLst/>
              <a:ahLst/>
              <a:cxnLst/>
              <a:rect l="l" t="t" r="r" b="b"/>
              <a:pathLst>
                <a:path w="1289" h="978" extrusionOk="0">
                  <a:moveTo>
                    <a:pt x="626" y="0"/>
                  </a:moveTo>
                  <a:cubicBezTo>
                    <a:pt x="0" y="0"/>
                    <a:pt x="0" y="978"/>
                    <a:pt x="626" y="978"/>
                  </a:cubicBezTo>
                  <a:cubicBezTo>
                    <a:pt x="644" y="978"/>
                    <a:pt x="662" y="977"/>
                    <a:pt x="681" y="975"/>
                  </a:cubicBezTo>
                  <a:cubicBezTo>
                    <a:pt x="1289" y="915"/>
                    <a:pt x="1289" y="33"/>
                    <a:pt x="681" y="3"/>
                  </a:cubicBezTo>
                  <a:cubicBezTo>
                    <a:pt x="662" y="1"/>
                    <a:pt x="644" y="0"/>
                    <a:pt x="6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46"/>
            <p:cNvSpPr/>
            <p:nvPr/>
          </p:nvSpPr>
          <p:spPr>
            <a:xfrm>
              <a:off x="791674" y="3427062"/>
              <a:ext cx="31299" cy="26913"/>
            </a:xfrm>
            <a:custGeom>
              <a:avLst/>
              <a:gdLst/>
              <a:ahLst/>
              <a:cxnLst/>
              <a:rect l="l" t="t" r="r" b="b"/>
              <a:pathLst>
                <a:path w="1156" h="994" extrusionOk="0">
                  <a:moveTo>
                    <a:pt x="670" y="0"/>
                  </a:moveTo>
                  <a:cubicBezTo>
                    <a:pt x="552" y="0"/>
                    <a:pt x="433" y="44"/>
                    <a:pt x="335" y="142"/>
                  </a:cubicBezTo>
                  <a:cubicBezTo>
                    <a:pt x="1" y="446"/>
                    <a:pt x="213" y="963"/>
                    <a:pt x="639" y="993"/>
                  </a:cubicBezTo>
                  <a:cubicBezTo>
                    <a:pt x="913" y="993"/>
                    <a:pt x="1156" y="780"/>
                    <a:pt x="1156" y="507"/>
                  </a:cubicBezTo>
                  <a:cubicBezTo>
                    <a:pt x="1156" y="198"/>
                    <a:pt x="918"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46"/>
            <p:cNvSpPr/>
            <p:nvPr/>
          </p:nvSpPr>
          <p:spPr>
            <a:xfrm>
              <a:off x="791674" y="3495345"/>
              <a:ext cx="31299" cy="26940"/>
            </a:xfrm>
            <a:custGeom>
              <a:avLst/>
              <a:gdLst/>
              <a:ahLst/>
              <a:cxnLst/>
              <a:rect l="l" t="t" r="r" b="b"/>
              <a:pathLst>
                <a:path w="1156" h="995" extrusionOk="0">
                  <a:moveTo>
                    <a:pt x="670" y="1"/>
                  </a:moveTo>
                  <a:cubicBezTo>
                    <a:pt x="552" y="1"/>
                    <a:pt x="433" y="45"/>
                    <a:pt x="335" y="143"/>
                  </a:cubicBezTo>
                  <a:cubicBezTo>
                    <a:pt x="1" y="447"/>
                    <a:pt x="213" y="964"/>
                    <a:pt x="639" y="994"/>
                  </a:cubicBezTo>
                  <a:cubicBezTo>
                    <a:pt x="913" y="994"/>
                    <a:pt x="1156" y="781"/>
                    <a:pt x="1156" y="508"/>
                  </a:cubicBezTo>
                  <a:cubicBezTo>
                    <a:pt x="1156" y="198"/>
                    <a:pt x="918" y="1"/>
                    <a:pt x="6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46"/>
            <p:cNvSpPr/>
            <p:nvPr/>
          </p:nvSpPr>
          <p:spPr>
            <a:xfrm>
              <a:off x="790510" y="3563330"/>
              <a:ext cx="34927" cy="27319"/>
            </a:xfrm>
            <a:custGeom>
              <a:avLst/>
              <a:gdLst/>
              <a:ahLst/>
              <a:cxnLst/>
              <a:rect l="l" t="t" r="r" b="b"/>
              <a:pathLst>
                <a:path w="1290" h="1009" extrusionOk="0">
                  <a:moveTo>
                    <a:pt x="628" y="0"/>
                  </a:moveTo>
                  <a:cubicBezTo>
                    <a:pt x="1" y="0"/>
                    <a:pt x="1" y="1008"/>
                    <a:pt x="628" y="1008"/>
                  </a:cubicBezTo>
                  <a:cubicBezTo>
                    <a:pt x="646" y="1008"/>
                    <a:pt x="664" y="1008"/>
                    <a:pt x="682" y="1006"/>
                  </a:cubicBezTo>
                  <a:cubicBezTo>
                    <a:pt x="1290" y="945"/>
                    <a:pt x="1290" y="64"/>
                    <a:pt x="682" y="3"/>
                  </a:cubicBezTo>
                  <a:cubicBezTo>
                    <a:pt x="664" y="1"/>
                    <a:pt x="646" y="0"/>
                    <a:pt x="6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46"/>
            <p:cNvSpPr/>
            <p:nvPr/>
          </p:nvSpPr>
          <p:spPr>
            <a:xfrm>
              <a:off x="790537" y="3632453"/>
              <a:ext cx="34900" cy="26506"/>
            </a:xfrm>
            <a:custGeom>
              <a:avLst/>
              <a:gdLst/>
              <a:ahLst/>
              <a:cxnLst/>
              <a:rect l="l" t="t" r="r" b="b"/>
              <a:pathLst>
                <a:path w="1289" h="979" extrusionOk="0">
                  <a:moveTo>
                    <a:pt x="626" y="1"/>
                  </a:moveTo>
                  <a:cubicBezTo>
                    <a:pt x="0" y="1"/>
                    <a:pt x="0" y="978"/>
                    <a:pt x="626" y="978"/>
                  </a:cubicBezTo>
                  <a:cubicBezTo>
                    <a:pt x="644" y="978"/>
                    <a:pt x="662" y="977"/>
                    <a:pt x="681" y="976"/>
                  </a:cubicBezTo>
                  <a:cubicBezTo>
                    <a:pt x="1289" y="915"/>
                    <a:pt x="1289" y="33"/>
                    <a:pt x="681" y="3"/>
                  </a:cubicBezTo>
                  <a:cubicBezTo>
                    <a:pt x="662" y="1"/>
                    <a:pt x="644" y="1"/>
                    <a:pt x="6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46"/>
            <p:cNvSpPr/>
            <p:nvPr/>
          </p:nvSpPr>
          <p:spPr>
            <a:xfrm>
              <a:off x="791674" y="3700275"/>
              <a:ext cx="31299" cy="26913"/>
            </a:xfrm>
            <a:custGeom>
              <a:avLst/>
              <a:gdLst/>
              <a:ahLst/>
              <a:cxnLst/>
              <a:rect l="l" t="t" r="r" b="b"/>
              <a:pathLst>
                <a:path w="1156" h="994" extrusionOk="0">
                  <a:moveTo>
                    <a:pt x="670" y="0"/>
                  </a:moveTo>
                  <a:cubicBezTo>
                    <a:pt x="552" y="0"/>
                    <a:pt x="433" y="45"/>
                    <a:pt x="335" y="142"/>
                  </a:cubicBezTo>
                  <a:cubicBezTo>
                    <a:pt x="1" y="446"/>
                    <a:pt x="213" y="963"/>
                    <a:pt x="639" y="994"/>
                  </a:cubicBezTo>
                  <a:cubicBezTo>
                    <a:pt x="943" y="994"/>
                    <a:pt x="1156" y="781"/>
                    <a:pt x="1156" y="507"/>
                  </a:cubicBezTo>
                  <a:cubicBezTo>
                    <a:pt x="1156" y="198"/>
                    <a:pt x="918" y="0"/>
                    <a:pt x="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46"/>
            <p:cNvSpPr/>
            <p:nvPr/>
          </p:nvSpPr>
          <p:spPr>
            <a:xfrm>
              <a:off x="791674" y="3769371"/>
              <a:ext cx="31299" cy="26940"/>
            </a:xfrm>
            <a:custGeom>
              <a:avLst/>
              <a:gdLst/>
              <a:ahLst/>
              <a:cxnLst/>
              <a:rect l="l" t="t" r="r" b="b"/>
              <a:pathLst>
                <a:path w="1156" h="995" extrusionOk="0">
                  <a:moveTo>
                    <a:pt x="651" y="1"/>
                  </a:moveTo>
                  <a:cubicBezTo>
                    <a:pt x="528" y="1"/>
                    <a:pt x="403" y="45"/>
                    <a:pt x="305" y="144"/>
                  </a:cubicBezTo>
                  <a:cubicBezTo>
                    <a:pt x="1" y="448"/>
                    <a:pt x="213" y="964"/>
                    <a:pt x="639" y="995"/>
                  </a:cubicBezTo>
                  <a:cubicBezTo>
                    <a:pt x="943" y="995"/>
                    <a:pt x="1156" y="752"/>
                    <a:pt x="1156" y="478"/>
                  </a:cubicBezTo>
                  <a:cubicBezTo>
                    <a:pt x="1156" y="191"/>
                    <a:pt x="907" y="1"/>
                    <a:pt x="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3" name="Google Shape;1793;p46"/>
          <p:cNvSpPr txBox="1">
            <a:spLocks noGrp="1"/>
          </p:cNvSpPr>
          <p:nvPr>
            <p:ph type="ctrTitle"/>
          </p:nvPr>
        </p:nvSpPr>
        <p:spPr>
          <a:xfrm>
            <a:off x="421526" y="1524954"/>
            <a:ext cx="5405350" cy="224834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BÀI 23: </a:t>
            </a:r>
            <a:br>
              <a:rPr lang="en" dirty="0"/>
            </a:br>
            <a:r>
              <a:rPr lang="en" dirty="0"/>
              <a:t>TÁC DỤNG CỦA DÒNG ĐIỆN</a:t>
            </a:r>
            <a:endParaRPr dirty="0"/>
          </a:p>
        </p:txBody>
      </p:sp>
      <p:sp>
        <p:nvSpPr>
          <p:cNvPr id="1794" name="Google Shape;1794;p46"/>
          <p:cNvSpPr txBox="1">
            <a:spLocks noGrp="1"/>
          </p:cNvSpPr>
          <p:nvPr>
            <p:ph type="subTitle" idx="1"/>
          </p:nvPr>
        </p:nvSpPr>
        <p:spPr>
          <a:xfrm>
            <a:off x="1179761" y="3832166"/>
            <a:ext cx="2901000" cy="54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Giáo viên: </a:t>
            </a:r>
            <a:endParaRPr dirty="0"/>
          </a:p>
        </p:txBody>
      </p:sp>
      <p:grpSp>
        <p:nvGrpSpPr>
          <p:cNvPr id="1795" name="Google Shape;1795;p46"/>
          <p:cNvGrpSpPr/>
          <p:nvPr/>
        </p:nvGrpSpPr>
        <p:grpSpPr>
          <a:xfrm>
            <a:off x="5211000" y="531500"/>
            <a:ext cx="3318552" cy="4080276"/>
            <a:chOff x="5211000" y="531500"/>
            <a:chExt cx="3318552" cy="4080276"/>
          </a:xfrm>
        </p:grpSpPr>
        <p:sp>
          <p:nvSpPr>
            <p:cNvPr id="1796" name="Google Shape;1796;p46"/>
            <p:cNvSpPr/>
            <p:nvPr/>
          </p:nvSpPr>
          <p:spPr>
            <a:xfrm>
              <a:off x="5222525" y="531500"/>
              <a:ext cx="3307025" cy="4080275"/>
            </a:xfrm>
            <a:custGeom>
              <a:avLst/>
              <a:gdLst/>
              <a:ahLst/>
              <a:cxnLst/>
              <a:rect l="l" t="t" r="r" b="b"/>
              <a:pathLst>
                <a:path w="132281" h="163211" extrusionOk="0">
                  <a:moveTo>
                    <a:pt x="48328" y="0"/>
                  </a:moveTo>
                  <a:lnTo>
                    <a:pt x="0" y="163211"/>
                  </a:lnTo>
                  <a:lnTo>
                    <a:pt x="132281" y="162659"/>
                  </a:lnTo>
                  <a:lnTo>
                    <a:pt x="132005" y="0"/>
                  </a:lnTo>
                  <a:close/>
                </a:path>
              </a:pathLst>
            </a:custGeom>
            <a:solidFill>
              <a:schemeClr val="lt1"/>
            </a:solidFill>
            <a:ln>
              <a:noFill/>
            </a:ln>
            <a:effectLst>
              <a:outerShdw blurRad="142875" dist="95250" dir="3600000" algn="bl" rotWithShape="0">
                <a:srgbClr val="000000">
                  <a:alpha val="30000"/>
                </a:srgbClr>
              </a:outerShdw>
            </a:effectLst>
          </p:spPr>
        </p:sp>
        <p:pic>
          <p:nvPicPr>
            <p:cNvPr id="1797" name="Google Shape;1797;p46"/>
            <p:cNvPicPr preferRelativeResize="0"/>
            <p:nvPr/>
          </p:nvPicPr>
          <p:blipFill>
            <a:blip r:embed="rId3">
              <a:alphaModFix/>
            </a:blip>
            <a:stretch>
              <a:fillRect/>
            </a:stretch>
          </p:blipFill>
          <p:spPr>
            <a:xfrm>
              <a:off x="5211000" y="531500"/>
              <a:ext cx="3318552" cy="4080276"/>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24"/>
        <p:cNvGrpSpPr/>
        <p:nvPr/>
      </p:nvGrpSpPr>
      <p:grpSpPr>
        <a:xfrm>
          <a:off x="0" y="0"/>
          <a:ext cx="0" cy="0"/>
          <a:chOff x="0" y="0"/>
          <a:chExt cx="0" cy="0"/>
        </a:xfrm>
      </p:grpSpPr>
      <p:sp>
        <p:nvSpPr>
          <p:cNvPr id="6" name="Google Shape;1832;p50">
            <a:extLst>
              <a:ext uri="{FF2B5EF4-FFF2-40B4-BE49-F238E27FC236}">
                <a16:creationId xmlns:a16="http://schemas.microsoft.com/office/drawing/2014/main" id="{6F5B6DCF-7A44-9A27-C7B7-56AB077EF3A3}"/>
              </a:ext>
            </a:extLst>
          </p:cNvPr>
          <p:cNvSpPr txBox="1">
            <a:spLocks noGrp="1"/>
          </p:cNvSpPr>
          <p:nvPr>
            <p:ph type="subTitle" idx="1"/>
          </p:nvPr>
        </p:nvSpPr>
        <p:spPr>
          <a:xfrm>
            <a:off x="1219197" y="1926023"/>
            <a:ext cx="4237464" cy="2580113"/>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3200" dirty="0"/>
              <a:t>Trong </a:t>
            </a:r>
            <a:r>
              <a:rPr lang="en-US" sz="3200" dirty="0" err="1"/>
              <a:t>thực</a:t>
            </a:r>
            <a:r>
              <a:rPr lang="en-US" sz="3200" dirty="0"/>
              <a:t> </a:t>
            </a:r>
            <a:r>
              <a:rPr lang="en-US" sz="3200" dirty="0" err="1"/>
              <a:t>tế</a:t>
            </a:r>
            <a:r>
              <a:rPr lang="en-US" sz="3200" dirty="0"/>
              <a:t> </a:t>
            </a:r>
            <a:r>
              <a:rPr lang="en-US" sz="3200" dirty="0" err="1"/>
              <a:t>gia</a:t>
            </a:r>
            <a:r>
              <a:rPr lang="en-US" sz="3200" dirty="0"/>
              <a:t> </a:t>
            </a:r>
            <a:r>
              <a:rPr lang="en-US" sz="3200" dirty="0" err="1"/>
              <a:t>đình</a:t>
            </a:r>
            <a:r>
              <a:rPr lang="en-US" sz="3200" dirty="0"/>
              <a:t> </a:t>
            </a:r>
            <a:r>
              <a:rPr lang="en-US" sz="3200" dirty="0" err="1"/>
              <a:t>em</a:t>
            </a:r>
            <a:r>
              <a:rPr lang="en-US" sz="3200" dirty="0"/>
              <a:t> , </a:t>
            </a:r>
            <a:r>
              <a:rPr lang="en-US" sz="3200" dirty="0" err="1"/>
              <a:t>làm</a:t>
            </a:r>
            <a:r>
              <a:rPr lang="en-US" sz="3200" dirty="0"/>
              <a:t> </a:t>
            </a:r>
            <a:r>
              <a:rPr lang="en-US" sz="3200" dirty="0" err="1"/>
              <a:t>thế</a:t>
            </a:r>
            <a:r>
              <a:rPr lang="en-US" sz="3200" dirty="0"/>
              <a:t> </a:t>
            </a:r>
            <a:r>
              <a:rPr lang="en-US" sz="3200" dirty="0" err="1"/>
              <a:t>nào</a:t>
            </a:r>
            <a:r>
              <a:rPr lang="en-US" sz="3200" dirty="0"/>
              <a:t> </a:t>
            </a:r>
            <a:r>
              <a:rPr lang="en-US" sz="3200" dirty="0" err="1"/>
              <a:t>em</a:t>
            </a:r>
            <a:r>
              <a:rPr lang="en-US" sz="3200" dirty="0"/>
              <a:t> </a:t>
            </a:r>
            <a:r>
              <a:rPr lang="en-US" sz="3200" dirty="0" err="1"/>
              <a:t>biết</a:t>
            </a:r>
            <a:r>
              <a:rPr lang="en-US" sz="3200" dirty="0"/>
              <a:t> </a:t>
            </a:r>
            <a:r>
              <a:rPr lang="en-US" sz="3200" dirty="0" err="1"/>
              <a:t>trong</a:t>
            </a:r>
            <a:r>
              <a:rPr lang="en-US" sz="3200" dirty="0"/>
              <a:t> </a:t>
            </a:r>
            <a:r>
              <a:rPr lang="en-US" sz="3200" dirty="0" err="1"/>
              <a:t>mạch</a:t>
            </a:r>
            <a:r>
              <a:rPr lang="en-US" sz="3200" dirty="0"/>
              <a:t> </a:t>
            </a:r>
            <a:r>
              <a:rPr lang="en-US" sz="3200" dirty="0" err="1"/>
              <a:t>có</a:t>
            </a:r>
            <a:r>
              <a:rPr lang="en-US" sz="3200" dirty="0"/>
              <a:t> </a:t>
            </a:r>
            <a:r>
              <a:rPr lang="en-US" sz="3200" dirty="0" err="1"/>
              <a:t>dòng</a:t>
            </a:r>
            <a:r>
              <a:rPr lang="en-US" sz="3200" dirty="0"/>
              <a:t> </a:t>
            </a:r>
            <a:r>
              <a:rPr lang="en-US" sz="3200" dirty="0" err="1"/>
              <a:t>điện</a:t>
            </a:r>
            <a:r>
              <a:rPr lang="en-US" sz="3200" dirty="0"/>
              <a:t>?</a:t>
            </a:r>
            <a:endParaRPr sz="3200" dirty="0"/>
          </a:p>
        </p:txBody>
      </p:sp>
      <p:pic>
        <p:nvPicPr>
          <p:cNvPr id="7" name="Picture 6">
            <a:extLst>
              <a:ext uri="{FF2B5EF4-FFF2-40B4-BE49-F238E27FC236}">
                <a16:creationId xmlns:a16="http://schemas.microsoft.com/office/drawing/2014/main" id="{2CEBE17F-32F4-83E4-DADC-D49F35973B71}"/>
              </a:ext>
            </a:extLst>
          </p:cNvPr>
          <p:cNvPicPr>
            <a:picLocks noChangeAspect="1"/>
          </p:cNvPicPr>
          <p:nvPr/>
        </p:nvPicPr>
        <p:blipFill>
          <a:blip r:embed="rId3"/>
          <a:stretch>
            <a:fillRect/>
          </a:stretch>
        </p:blipFill>
        <p:spPr>
          <a:xfrm>
            <a:off x="5523569" y="1681743"/>
            <a:ext cx="3068675" cy="3068675"/>
          </a:xfrm>
          <a:prstGeom prst="rect">
            <a:avLst/>
          </a:prstGeom>
        </p:spPr>
      </p:pic>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07"/>
        <p:cNvGrpSpPr/>
        <p:nvPr/>
      </p:nvGrpSpPr>
      <p:grpSpPr>
        <a:xfrm>
          <a:off x="0" y="0"/>
          <a:ext cx="0" cy="0"/>
          <a:chOff x="0" y="0"/>
          <a:chExt cx="0" cy="0"/>
        </a:xfrm>
      </p:grpSpPr>
      <p:sp>
        <p:nvSpPr>
          <p:cNvPr id="1808" name="Google Shape;1808;p48"/>
          <p:cNvSpPr txBox="1">
            <a:spLocks noGrp="1"/>
          </p:cNvSpPr>
          <p:nvPr>
            <p:ph type="title" idx="8"/>
          </p:nvPr>
        </p:nvSpPr>
        <p:spPr>
          <a:xfrm>
            <a:off x="717425" y="188420"/>
            <a:ext cx="7709100" cy="606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NỘI DUNG BÀI HỌC</a:t>
            </a:r>
            <a:endParaRPr dirty="0"/>
          </a:p>
        </p:txBody>
      </p:sp>
      <p:sp>
        <p:nvSpPr>
          <p:cNvPr id="1810" name="Google Shape;1810;p48"/>
          <p:cNvSpPr txBox="1">
            <a:spLocks noGrp="1"/>
          </p:cNvSpPr>
          <p:nvPr>
            <p:ph type="title"/>
          </p:nvPr>
        </p:nvSpPr>
        <p:spPr>
          <a:xfrm>
            <a:off x="629249" y="2343424"/>
            <a:ext cx="2338088" cy="71170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err="1"/>
              <a:t>Tác</a:t>
            </a:r>
            <a:r>
              <a:rPr lang="en-US" sz="2400" dirty="0"/>
              <a:t> </a:t>
            </a:r>
            <a:r>
              <a:rPr lang="en-US" sz="2400" dirty="0" err="1"/>
              <a:t>Dụng</a:t>
            </a:r>
            <a:r>
              <a:rPr lang="en-US" sz="2400" dirty="0"/>
              <a:t> </a:t>
            </a:r>
            <a:r>
              <a:rPr lang="en-US" sz="2400" dirty="0" err="1"/>
              <a:t>Nhiệt</a:t>
            </a:r>
            <a:endParaRPr lang="en-US" sz="2400" dirty="0"/>
          </a:p>
        </p:txBody>
      </p:sp>
      <p:sp>
        <p:nvSpPr>
          <p:cNvPr id="1817" name="Google Shape;1817;p48"/>
          <p:cNvSpPr txBox="1"/>
          <p:nvPr/>
        </p:nvSpPr>
        <p:spPr>
          <a:xfrm>
            <a:off x="629249" y="971549"/>
            <a:ext cx="957300" cy="841800"/>
          </a:xfrm>
          <a:prstGeom prst="rect">
            <a:avLst/>
          </a:prstGeom>
          <a:noFill/>
          <a:ln>
            <a:noFill/>
          </a:ln>
          <a:effectLst>
            <a:glow rad="228600">
              <a:schemeClr val="accent1">
                <a:satMod val="175000"/>
                <a:alpha val="40000"/>
              </a:schemeClr>
            </a:glow>
          </a:effectLst>
        </p:spPr>
        <p:txBody>
          <a:bodyPr spcFirstLastPara="1" wrap="square" lIns="91425" tIns="0" rIns="91425" bIns="91425" anchor="ctr" anchorCtr="0">
            <a:noAutofit/>
          </a:bodyPr>
          <a:lstStyle/>
          <a:p>
            <a:pPr marL="0" lvl="0" indent="0" algn="ctr" rtl="0">
              <a:spcBef>
                <a:spcPts val="0"/>
              </a:spcBef>
              <a:spcAft>
                <a:spcPts val="0"/>
              </a:spcAft>
              <a:buNone/>
            </a:pPr>
            <a:r>
              <a:rPr lang="en" sz="4000" b="1" dirty="0">
                <a:solidFill>
                  <a:schemeClr val="lt1"/>
                </a:solidFill>
                <a:effectLst>
                  <a:glow rad="139700">
                    <a:schemeClr val="accent1">
                      <a:satMod val="175000"/>
                      <a:alpha val="40000"/>
                    </a:schemeClr>
                  </a:glow>
                </a:effectLst>
                <a:latin typeface="Roboto"/>
                <a:ea typeface="Roboto"/>
                <a:cs typeface="Roboto"/>
                <a:sym typeface="Roboto"/>
              </a:rPr>
              <a:t>01</a:t>
            </a:r>
            <a:endParaRPr sz="4000" b="1" dirty="0">
              <a:solidFill>
                <a:schemeClr val="lt1"/>
              </a:solidFill>
              <a:effectLst>
                <a:glow rad="139700">
                  <a:schemeClr val="accent1">
                    <a:satMod val="175000"/>
                    <a:alpha val="40000"/>
                  </a:schemeClr>
                </a:glow>
              </a:effectLst>
              <a:latin typeface="Roboto"/>
              <a:ea typeface="Roboto"/>
              <a:cs typeface="Roboto"/>
              <a:sym typeface="Roboto"/>
            </a:endParaRPr>
          </a:p>
        </p:txBody>
      </p:sp>
      <p:sp>
        <p:nvSpPr>
          <p:cNvPr id="18" name="Google Shape;1810;p48">
            <a:extLst>
              <a:ext uri="{FF2B5EF4-FFF2-40B4-BE49-F238E27FC236}">
                <a16:creationId xmlns:a16="http://schemas.microsoft.com/office/drawing/2014/main" id="{938F7372-86BF-F0BB-89D1-A444A99E8C7F}"/>
              </a:ext>
            </a:extLst>
          </p:cNvPr>
          <p:cNvSpPr txBox="1">
            <a:spLocks/>
          </p:cNvSpPr>
          <p:nvPr/>
        </p:nvSpPr>
        <p:spPr>
          <a:xfrm>
            <a:off x="3666385" y="2353710"/>
            <a:ext cx="3300997" cy="7117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Roboto"/>
              <a:buNone/>
              <a:defRPr sz="2500" b="1" i="0" u="none" strike="noStrike" cap="none">
                <a:solidFill>
                  <a:schemeClr val="accent1"/>
                </a:solidFill>
                <a:latin typeface="Roboto"/>
                <a:ea typeface="Roboto"/>
                <a:cs typeface="Roboto"/>
                <a:sym typeface="Roboto"/>
              </a:defRPr>
            </a:lvl1pPr>
            <a:lvl2pPr marR="0" lvl="1"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2pPr>
            <a:lvl3pPr marR="0" lvl="2"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3pPr>
            <a:lvl4pPr marR="0" lvl="3"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4pPr>
            <a:lvl5pPr marR="0" lvl="4"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5pPr>
            <a:lvl6pPr marR="0" lvl="5"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6pPr>
            <a:lvl7pPr marR="0" lvl="6"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7pPr>
            <a:lvl8pPr marR="0" lvl="7"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8pPr>
            <a:lvl9pPr marR="0" lvl="8"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9pPr>
          </a:lstStyle>
          <a:p>
            <a:pPr algn="ctr"/>
            <a:r>
              <a:rPr lang="en-US" sz="2400" dirty="0" err="1"/>
              <a:t>Tác</a:t>
            </a:r>
            <a:r>
              <a:rPr lang="en-US" sz="2400" dirty="0"/>
              <a:t> </a:t>
            </a:r>
            <a:r>
              <a:rPr lang="en-US" sz="2400" dirty="0" err="1"/>
              <a:t>Dụng</a:t>
            </a:r>
            <a:r>
              <a:rPr lang="en-US" sz="2400" dirty="0"/>
              <a:t> </a:t>
            </a:r>
            <a:r>
              <a:rPr lang="en-US" sz="2400" dirty="0" err="1"/>
              <a:t>Phát</a:t>
            </a:r>
            <a:r>
              <a:rPr lang="en-US" sz="2400" dirty="0"/>
              <a:t> </a:t>
            </a:r>
            <a:r>
              <a:rPr lang="en-US" sz="2400" dirty="0" err="1"/>
              <a:t>Sáng</a:t>
            </a:r>
            <a:endParaRPr lang="en-US" sz="2400" dirty="0"/>
          </a:p>
        </p:txBody>
      </p:sp>
      <p:sp>
        <p:nvSpPr>
          <p:cNvPr id="19" name="Google Shape;1817;p48">
            <a:extLst>
              <a:ext uri="{FF2B5EF4-FFF2-40B4-BE49-F238E27FC236}">
                <a16:creationId xmlns:a16="http://schemas.microsoft.com/office/drawing/2014/main" id="{9BF6D901-4859-A2FF-0725-64775A4100B2}"/>
              </a:ext>
            </a:extLst>
          </p:cNvPr>
          <p:cNvSpPr txBox="1"/>
          <p:nvPr/>
        </p:nvSpPr>
        <p:spPr>
          <a:xfrm>
            <a:off x="4087236" y="983788"/>
            <a:ext cx="957300" cy="841800"/>
          </a:xfrm>
          <a:prstGeom prst="rect">
            <a:avLst/>
          </a:prstGeom>
          <a:noFill/>
          <a:ln>
            <a:noFill/>
          </a:ln>
          <a:effectLst>
            <a:glow rad="228600">
              <a:schemeClr val="accent1">
                <a:satMod val="175000"/>
                <a:alpha val="40000"/>
              </a:schemeClr>
            </a:glow>
          </a:effectLst>
        </p:spPr>
        <p:txBody>
          <a:bodyPr spcFirstLastPara="1" wrap="square" lIns="91425" tIns="0" rIns="91425" bIns="91425" anchor="ctr" anchorCtr="0">
            <a:noAutofit/>
          </a:bodyPr>
          <a:lstStyle/>
          <a:p>
            <a:pPr marL="0" lvl="0" indent="0" algn="ctr" rtl="0">
              <a:spcBef>
                <a:spcPts val="0"/>
              </a:spcBef>
              <a:spcAft>
                <a:spcPts val="0"/>
              </a:spcAft>
              <a:buNone/>
            </a:pPr>
            <a:r>
              <a:rPr lang="en" sz="4000" b="1" dirty="0">
                <a:solidFill>
                  <a:schemeClr val="lt1"/>
                </a:solidFill>
                <a:effectLst>
                  <a:glow rad="139700">
                    <a:schemeClr val="accent1">
                      <a:satMod val="175000"/>
                      <a:alpha val="40000"/>
                    </a:schemeClr>
                  </a:glow>
                </a:effectLst>
                <a:latin typeface="Roboto"/>
                <a:ea typeface="Roboto"/>
                <a:cs typeface="Roboto"/>
                <a:sym typeface="Roboto"/>
              </a:rPr>
              <a:t>02</a:t>
            </a:r>
            <a:endParaRPr sz="4000" b="1" dirty="0">
              <a:solidFill>
                <a:schemeClr val="lt1"/>
              </a:solidFill>
              <a:effectLst>
                <a:glow rad="139700">
                  <a:schemeClr val="accent1">
                    <a:satMod val="175000"/>
                    <a:alpha val="40000"/>
                  </a:schemeClr>
                </a:glow>
              </a:effectLst>
              <a:latin typeface="Roboto"/>
              <a:ea typeface="Roboto"/>
              <a:cs typeface="Roboto"/>
              <a:sym typeface="Roboto"/>
            </a:endParaRPr>
          </a:p>
        </p:txBody>
      </p:sp>
      <p:grpSp>
        <p:nvGrpSpPr>
          <p:cNvPr id="6" name="Group 5">
            <a:extLst>
              <a:ext uri="{FF2B5EF4-FFF2-40B4-BE49-F238E27FC236}">
                <a16:creationId xmlns:a16="http://schemas.microsoft.com/office/drawing/2014/main" id="{9271EC82-C394-E837-EC9B-2CBD92072CDF}"/>
              </a:ext>
            </a:extLst>
          </p:cNvPr>
          <p:cNvGrpSpPr/>
          <p:nvPr/>
        </p:nvGrpSpPr>
        <p:grpSpPr>
          <a:xfrm>
            <a:off x="1331503" y="1404688"/>
            <a:ext cx="907756" cy="907756"/>
            <a:chOff x="1360531" y="1442235"/>
            <a:chExt cx="907756" cy="907756"/>
          </a:xfrm>
        </p:grpSpPr>
        <p:sp>
          <p:nvSpPr>
            <p:cNvPr id="10" name="Oval 9">
              <a:extLst>
                <a:ext uri="{FF2B5EF4-FFF2-40B4-BE49-F238E27FC236}">
                  <a16:creationId xmlns:a16="http://schemas.microsoft.com/office/drawing/2014/main" id="{7FDA4811-BDA2-32DC-0BEB-D0FE13F95C0D}"/>
                </a:ext>
              </a:extLst>
            </p:cNvPr>
            <p:cNvSpPr/>
            <p:nvPr/>
          </p:nvSpPr>
          <p:spPr>
            <a:xfrm>
              <a:off x="1360531" y="1442235"/>
              <a:ext cx="907756" cy="907756"/>
            </a:xfrm>
            <a:prstGeom prst="ellipse">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353A799-BAEA-C259-AFCD-752D7601A2D2}"/>
                </a:ext>
              </a:extLst>
            </p:cNvPr>
            <p:cNvPicPr>
              <a:picLocks noChangeAspect="1"/>
            </p:cNvPicPr>
            <p:nvPr/>
          </p:nvPicPr>
          <p:blipFill>
            <a:blip r:embed="rId3"/>
            <a:stretch>
              <a:fillRect/>
            </a:stretch>
          </p:blipFill>
          <p:spPr>
            <a:xfrm>
              <a:off x="1543627" y="1625331"/>
              <a:ext cx="541564" cy="541564"/>
            </a:xfrm>
            <a:prstGeom prst="rect">
              <a:avLst/>
            </a:prstGeom>
          </p:spPr>
        </p:pic>
      </p:grpSp>
      <p:grpSp>
        <p:nvGrpSpPr>
          <p:cNvPr id="13" name="Group 12">
            <a:extLst>
              <a:ext uri="{FF2B5EF4-FFF2-40B4-BE49-F238E27FC236}">
                <a16:creationId xmlns:a16="http://schemas.microsoft.com/office/drawing/2014/main" id="{EE5197A8-3688-2866-5B71-68B375192AC0}"/>
              </a:ext>
            </a:extLst>
          </p:cNvPr>
          <p:cNvGrpSpPr/>
          <p:nvPr/>
        </p:nvGrpSpPr>
        <p:grpSpPr>
          <a:xfrm>
            <a:off x="4866634" y="1395966"/>
            <a:ext cx="907756" cy="907756"/>
            <a:chOff x="4866634" y="1395966"/>
            <a:chExt cx="907756" cy="907756"/>
          </a:xfrm>
        </p:grpSpPr>
        <p:sp>
          <p:nvSpPr>
            <p:cNvPr id="21" name="Oval 20">
              <a:extLst>
                <a:ext uri="{FF2B5EF4-FFF2-40B4-BE49-F238E27FC236}">
                  <a16:creationId xmlns:a16="http://schemas.microsoft.com/office/drawing/2014/main" id="{03F9D779-4D8B-A253-4D75-4B70BF3FF190}"/>
                </a:ext>
              </a:extLst>
            </p:cNvPr>
            <p:cNvSpPr/>
            <p:nvPr/>
          </p:nvSpPr>
          <p:spPr>
            <a:xfrm>
              <a:off x="4866634" y="1395966"/>
              <a:ext cx="907756" cy="907756"/>
            </a:xfrm>
            <a:prstGeom prst="ellipse">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B53010D-9984-D62A-8494-1425FCD51799}"/>
                </a:ext>
              </a:extLst>
            </p:cNvPr>
            <p:cNvPicPr>
              <a:picLocks noChangeAspect="1"/>
            </p:cNvPicPr>
            <p:nvPr/>
          </p:nvPicPr>
          <p:blipFill>
            <a:blip r:embed="rId4"/>
            <a:stretch>
              <a:fillRect/>
            </a:stretch>
          </p:blipFill>
          <p:spPr>
            <a:xfrm>
              <a:off x="4936824" y="1433290"/>
              <a:ext cx="760118" cy="760118"/>
            </a:xfrm>
            <a:prstGeom prst="rect">
              <a:avLst/>
            </a:prstGeom>
          </p:spPr>
        </p:pic>
      </p:grpSp>
      <p:sp>
        <p:nvSpPr>
          <p:cNvPr id="14" name="Google Shape;1810;p48">
            <a:extLst>
              <a:ext uri="{FF2B5EF4-FFF2-40B4-BE49-F238E27FC236}">
                <a16:creationId xmlns:a16="http://schemas.microsoft.com/office/drawing/2014/main" id="{51B4FF6D-56F2-5BAB-34B9-757E14CB15FD}"/>
              </a:ext>
            </a:extLst>
          </p:cNvPr>
          <p:cNvSpPr txBox="1">
            <a:spLocks/>
          </p:cNvSpPr>
          <p:nvPr/>
        </p:nvSpPr>
        <p:spPr>
          <a:xfrm>
            <a:off x="2211052" y="4324624"/>
            <a:ext cx="2778602" cy="7117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Roboto"/>
              <a:buNone/>
              <a:defRPr sz="2500" b="1" i="0" u="none" strike="noStrike" cap="none">
                <a:solidFill>
                  <a:schemeClr val="accent1"/>
                </a:solidFill>
                <a:latin typeface="Roboto"/>
                <a:ea typeface="Roboto"/>
                <a:cs typeface="Roboto"/>
                <a:sym typeface="Roboto"/>
              </a:defRPr>
            </a:lvl1pPr>
            <a:lvl2pPr marR="0" lvl="1"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2pPr>
            <a:lvl3pPr marR="0" lvl="2"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3pPr>
            <a:lvl4pPr marR="0" lvl="3"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4pPr>
            <a:lvl5pPr marR="0" lvl="4"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5pPr>
            <a:lvl6pPr marR="0" lvl="5"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6pPr>
            <a:lvl7pPr marR="0" lvl="6"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7pPr>
            <a:lvl8pPr marR="0" lvl="7"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8pPr>
            <a:lvl9pPr marR="0" lvl="8"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9pPr>
          </a:lstStyle>
          <a:p>
            <a:pPr algn="ctr"/>
            <a:r>
              <a:rPr lang="en-US" sz="2400" dirty="0" err="1"/>
              <a:t>Tác</a:t>
            </a:r>
            <a:r>
              <a:rPr lang="en-US" sz="2400" dirty="0"/>
              <a:t> </a:t>
            </a:r>
            <a:r>
              <a:rPr lang="en-US" sz="2400" dirty="0" err="1"/>
              <a:t>Dụng</a:t>
            </a:r>
            <a:r>
              <a:rPr lang="en-US" sz="2400" dirty="0"/>
              <a:t> </a:t>
            </a:r>
            <a:r>
              <a:rPr lang="en-US" sz="2400" dirty="0" err="1"/>
              <a:t>Hóa</a:t>
            </a:r>
            <a:r>
              <a:rPr lang="en-US" sz="2400" dirty="0"/>
              <a:t> </a:t>
            </a:r>
            <a:r>
              <a:rPr lang="en-US" sz="2400" dirty="0" err="1"/>
              <a:t>Học</a:t>
            </a:r>
            <a:endParaRPr lang="en-US" sz="2400" dirty="0"/>
          </a:p>
        </p:txBody>
      </p:sp>
      <p:sp>
        <p:nvSpPr>
          <p:cNvPr id="15" name="Google Shape;1817;p48">
            <a:extLst>
              <a:ext uri="{FF2B5EF4-FFF2-40B4-BE49-F238E27FC236}">
                <a16:creationId xmlns:a16="http://schemas.microsoft.com/office/drawing/2014/main" id="{8E71A190-4936-3DCE-6CCC-7B220D19AEF3}"/>
              </a:ext>
            </a:extLst>
          </p:cNvPr>
          <p:cNvSpPr txBox="1"/>
          <p:nvPr/>
        </p:nvSpPr>
        <p:spPr>
          <a:xfrm>
            <a:off x="2497341" y="2952749"/>
            <a:ext cx="957300" cy="841800"/>
          </a:xfrm>
          <a:prstGeom prst="rect">
            <a:avLst/>
          </a:prstGeom>
          <a:noFill/>
          <a:ln>
            <a:noFill/>
          </a:ln>
          <a:effectLst>
            <a:glow rad="228600">
              <a:schemeClr val="accent1">
                <a:satMod val="175000"/>
                <a:alpha val="40000"/>
              </a:schemeClr>
            </a:glow>
          </a:effectLst>
        </p:spPr>
        <p:txBody>
          <a:bodyPr spcFirstLastPara="1" wrap="square" lIns="91425" tIns="0" rIns="91425" bIns="91425" anchor="ctr" anchorCtr="0">
            <a:noAutofit/>
          </a:bodyPr>
          <a:lstStyle/>
          <a:p>
            <a:pPr marL="0" lvl="0" indent="0" algn="ctr" rtl="0">
              <a:spcBef>
                <a:spcPts val="0"/>
              </a:spcBef>
              <a:spcAft>
                <a:spcPts val="0"/>
              </a:spcAft>
              <a:buNone/>
            </a:pPr>
            <a:r>
              <a:rPr lang="en" sz="4000" b="1" dirty="0">
                <a:solidFill>
                  <a:schemeClr val="lt1"/>
                </a:solidFill>
                <a:effectLst>
                  <a:glow rad="139700">
                    <a:schemeClr val="accent1">
                      <a:satMod val="175000"/>
                      <a:alpha val="40000"/>
                    </a:schemeClr>
                  </a:glow>
                </a:effectLst>
                <a:latin typeface="Roboto"/>
                <a:ea typeface="Roboto"/>
                <a:cs typeface="Roboto"/>
                <a:sym typeface="Roboto"/>
              </a:rPr>
              <a:t>03</a:t>
            </a:r>
            <a:endParaRPr sz="4000" b="1" dirty="0">
              <a:solidFill>
                <a:schemeClr val="lt1"/>
              </a:solidFill>
              <a:effectLst>
                <a:glow rad="139700">
                  <a:schemeClr val="accent1">
                    <a:satMod val="175000"/>
                    <a:alpha val="40000"/>
                  </a:schemeClr>
                </a:glow>
              </a:effectLst>
              <a:latin typeface="Roboto"/>
              <a:ea typeface="Roboto"/>
              <a:cs typeface="Roboto"/>
              <a:sym typeface="Roboto"/>
            </a:endParaRPr>
          </a:p>
        </p:txBody>
      </p:sp>
      <p:grpSp>
        <p:nvGrpSpPr>
          <p:cNvPr id="27" name="Group 26">
            <a:extLst>
              <a:ext uri="{FF2B5EF4-FFF2-40B4-BE49-F238E27FC236}">
                <a16:creationId xmlns:a16="http://schemas.microsoft.com/office/drawing/2014/main" id="{6AD1A910-6358-FD31-1082-8D2628805B40}"/>
              </a:ext>
            </a:extLst>
          </p:cNvPr>
          <p:cNvGrpSpPr/>
          <p:nvPr/>
        </p:nvGrpSpPr>
        <p:grpSpPr>
          <a:xfrm>
            <a:off x="3199595" y="3385888"/>
            <a:ext cx="907756" cy="907756"/>
            <a:chOff x="3199595" y="3385888"/>
            <a:chExt cx="907756" cy="907756"/>
          </a:xfrm>
        </p:grpSpPr>
        <p:sp>
          <p:nvSpPr>
            <p:cNvPr id="17" name="Oval 16">
              <a:extLst>
                <a:ext uri="{FF2B5EF4-FFF2-40B4-BE49-F238E27FC236}">
                  <a16:creationId xmlns:a16="http://schemas.microsoft.com/office/drawing/2014/main" id="{2FC6B030-CDFF-8732-2FEF-93D1CC19C855}"/>
                </a:ext>
              </a:extLst>
            </p:cNvPr>
            <p:cNvSpPr/>
            <p:nvPr/>
          </p:nvSpPr>
          <p:spPr>
            <a:xfrm>
              <a:off x="3199595" y="3385888"/>
              <a:ext cx="907756" cy="907756"/>
            </a:xfrm>
            <a:prstGeom prst="ellipse">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8A8EF406-17BE-F288-A6AB-2BA9D01FD4C0}"/>
                </a:ext>
              </a:extLst>
            </p:cNvPr>
            <p:cNvPicPr>
              <a:picLocks noChangeAspect="1"/>
            </p:cNvPicPr>
            <p:nvPr/>
          </p:nvPicPr>
          <p:blipFill>
            <a:blip r:embed="rId5"/>
            <a:stretch>
              <a:fillRect/>
            </a:stretch>
          </p:blipFill>
          <p:spPr>
            <a:xfrm>
              <a:off x="3350173" y="3536466"/>
              <a:ext cx="606600" cy="606600"/>
            </a:xfrm>
            <a:prstGeom prst="rect">
              <a:avLst/>
            </a:prstGeom>
          </p:spPr>
        </p:pic>
      </p:grpSp>
      <p:sp>
        <p:nvSpPr>
          <p:cNvPr id="28" name="Google Shape;1810;p48">
            <a:extLst>
              <a:ext uri="{FF2B5EF4-FFF2-40B4-BE49-F238E27FC236}">
                <a16:creationId xmlns:a16="http://schemas.microsoft.com/office/drawing/2014/main" id="{4F12A5B5-BB24-DE4B-0420-3937CBE37ADB}"/>
              </a:ext>
            </a:extLst>
          </p:cNvPr>
          <p:cNvSpPr txBox="1">
            <a:spLocks/>
          </p:cNvSpPr>
          <p:nvPr/>
        </p:nvSpPr>
        <p:spPr>
          <a:xfrm>
            <a:off x="5647923" y="4293644"/>
            <a:ext cx="2778602" cy="7117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Roboto"/>
              <a:buNone/>
              <a:defRPr sz="2500" b="1" i="0" u="none" strike="noStrike" cap="none">
                <a:solidFill>
                  <a:schemeClr val="accent1"/>
                </a:solidFill>
                <a:latin typeface="Roboto"/>
                <a:ea typeface="Roboto"/>
                <a:cs typeface="Roboto"/>
                <a:sym typeface="Roboto"/>
              </a:defRPr>
            </a:lvl1pPr>
            <a:lvl2pPr marR="0" lvl="1"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2pPr>
            <a:lvl3pPr marR="0" lvl="2"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3pPr>
            <a:lvl4pPr marR="0" lvl="3"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4pPr>
            <a:lvl5pPr marR="0" lvl="4"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5pPr>
            <a:lvl6pPr marR="0" lvl="5"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6pPr>
            <a:lvl7pPr marR="0" lvl="6"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7pPr>
            <a:lvl8pPr marR="0" lvl="7"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8pPr>
            <a:lvl9pPr marR="0" lvl="8" algn="l" rtl="0">
              <a:lnSpc>
                <a:spcPct val="100000"/>
              </a:lnSpc>
              <a:spcBef>
                <a:spcPts val="0"/>
              </a:spcBef>
              <a:spcAft>
                <a:spcPts val="0"/>
              </a:spcAft>
              <a:buClr>
                <a:schemeClr val="accent1"/>
              </a:buClr>
              <a:buSzPts val="2800"/>
              <a:buFont typeface="Roboto"/>
              <a:buNone/>
              <a:defRPr sz="2800" b="1" i="0" u="none" strike="noStrike" cap="none">
                <a:solidFill>
                  <a:schemeClr val="accent1"/>
                </a:solidFill>
                <a:latin typeface="Roboto"/>
                <a:ea typeface="Roboto"/>
                <a:cs typeface="Roboto"/>
                <a:sym typeface="Roboto"/>
              </a:defRPr>
            </a:lvl9pPr>
          </a:lstStyle>
          <a:p>
            <a:pPr algn="ctr"/>
            <a:r>
              <a:rPr lang="en-US" sz="2400" dirty="0" err="1"/>
              <a:t>Tác</a:t>
            </a:r>
            <a:r>
              <a:rPr lang="en-US" sz="2400" dirty="0"/>
              <a:t> </a:t>
            </a:r>
            <a:r>
              <a:rPr lang="en-US" sz="2400" dirty="0" err="1"/>
              <a:t>Dụng</a:t>
            </a:r>
            <a:r>
              <a:rPr lang="en-US" sz="2400" dirty="0"/>
              <a:t> </a:t>
            </a:r>
            <a:r>
              <a:rPr lang="en-US" sz="2400" dirty="0" err="1"/>
              <a:t>Sinh</a:t>
            </a:r>
            <a:r>
              <a:rPr lang="en-US" sz="2400" dirty="0"/>
              <a:t> Lý</a:t>
            </a:r>
          </a:p>
        </p:txBody>
      </p:sp>
      <p:sp>
        <p:nvSpPr>
          <p:cNvPr id="29" name="Google Shape;1817;p48">
            <a:extLst>
              <a:ext uri="{FF2B5EF4-FFF2-40B4-BE49-F238E27FC236}">
                <a16:creationId xmlns:a16="http://schemas.microsoft.com/office/drawing/2014/main" id="{8234EC99-0986-970D-7312-924800EF2A92}"/>
              </a:ext>
            </a:extLst>
          </p:cNvPr>
          <p:cNvSpPr txBox="1"/>
          <p:nvPr/>
        </p:nvSpPr>
        <p:spPr>
          <a:xfrm>
            <a:off x="5934212" y="2921769"/>
            <a:ext cx="957300" cy="841800"/>
          </a:xfrm>
          <a:prstGeom prst="rect">
            <a:avLst/>
          </a:prstGeom>
          <a:noFill/>
          <a:ln>
            <a:noFill/>
          </a:ln>
          <a:effectLst>
            <a:glow rad="228600">
              <a:schemeClr val="accent1">
                <a:satMod val="175000"/>
                <a:alpha val="40000"/>
              </a:schemeClr>
            </a:glow>
          </a:effectLst>
        </p:spPr>
        <p:txBody>
          <a:bodyPr spcFirstLastPara="1" wrap="square" lIns="91425" tIns="0" rIns="91425" bIns="91425" anchor="ctr" anchorCtr="0">
            <a:noAutofit/>
          </a:bodyPr>
          <a:lstStyle/>
          <a:p>
            <a:pPr marL="0" lvl="0" indent="0" algn="ctr" rtl="0">
              <a:spcBef>
                <a:spcPts val="0"/>
              </a:spcBef>
              <a:spcAft>
                <a:spcPts val="0"/>
              </a:spcAft>
              <a:buNone/>
            </a:pPr>
            <a:r>
              <a:rPr lang="en" sz="4000" b="1" dirty="0">
                <a:solidFill>
                  <a:schemeClr val="lt1"/>
                </a:solidFill>
                <a:effectLst>
                  <a:glow rad="139700">
                    <a:schemeClr val="accent1">
                      <a:satMod val="175000"/>
                      <a:alpha val="40000"/>
                    </a:schemeClr>
                  </a:glow>
                </a:effectLst>
                <a:latin typeface="Roboto"/>
                <a:ea typeface="Roboto"/>
                <a:cs typeface="Roboto"/>
                <a:sym typeface="Roboto"/>
              </a:rPr>
              <a:t>04</a:t>
            </a:r>
            <a:endParaRPr sz="4000" b="1" dirty="0">
              <a:solidFill>
                <a:schemeClr val="lt1"/>
              </a:solidFill>
              <a:effectLst>
                <a:glow rad="139700">
                  <a:schemeClr val="accent1">
                    <a:satMod val="175000"/>
                    <a:alpha val="40000"/>
                  </a:schemeClr>
                </a:glow>
              </a:effectLst>
              <a:latin typeface="Roboto"/>
              <a:ea typeface="Roboto"/>
              <a:cs typeface="Roboto"/>
              <a:sym typeface="Roboto"/>
            </a:endParaRPr>
          </a:p>
        </p:txBody>
      </p:sp>
      <p:grpSp>
        <p:nvGrpSpPr>
          <p:cNvPr id="1795" name="Group 1794">
            <a:extLst>
              <a:ext uri="{FF2B5EF4-FFF2-40B4-BE49-F238E27FC236}">
                <a16:creationId xmlns:a16="http://schemas.microsoft.com/office/drawing/2014/main" id="{3932BCA1-10A6-8724-5296-988FEF0AA389}"/>
              </a:ext>
            </a:extLst>
          </p:cNvPr>
          <p:cNvGrpSpPr/>
          <p:nvPr/>
        </p:nvGrpSpPr>
        <p:grpSpPr>
          <a:xfrm>
            <a:off x="6636466" y="3354908"/>
            <a:ext cx="907756" cy="907756"/>
            <a:chOff x="6636466" y="3354908"/>
            <a:chExt cx="907756" cy="907756"/>
          </a:xfrm>
        </p:grpSpPr>
        <p:sp>
          <p:nvSpPr>
            <p:cNvPr id="31" name="Oval 30">
              <a:extLst>
                <a:ext uri="{FF2B5EF4-FFF2-40B4-BE49-F238E27FC236}">
                  <a16:creationId xmlns:a16="http://schemas.microsoft.com/office/drawing/2014/main" id="{C7700C8B-FA82-92AB-307B-6B8EA5D4B049}"/>
                </a:ext>
              </a:extLst>
            </p:cNvPr>
            <p:cNvSpPr/>
            <p:nvPr/>
          </p:nvSpPr>
          <p:spPr>
            <a:xfrm>
              <a:off x="6636466" y="3354908"/>
              <a:ext cx="907756" cy="907756"/>
            </a:xfrm>
            <a:prstGeom prst="ellipse">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94" name="Picture 1793">
              <a:extLst>
                <a:ext uri="{FF2B5EF4-FFF2-40B4-BE49-F238E27FC236}">
                  <a16:creationId xmlns:a16="http://schemas.microsoft.com/office/drawing/2014/main" id="{410A0FAC-22C3-EC98-9EE5-80A14867667C}"/>
                </a:ext>
              </a:extLst>
            </p:cNvPr>
            <p:cNvPicPr>
              <a:picLocks noChangeAspect="1"/>
            </p:cNvPicPr>
            <p:nvPr/>
          </p:nvPicPr>
          <p:blipFill>
            <a:blip r:embed="rId6"/>
            <a:stretch>
              <a:fillRect/>
            </a:stretch>
          </p:blipFill>
          <p:spPr>
            <a:xfrm>
              <a:off x="6723257" y="3441699"/>
              <a:ext cx="734174" cy="73417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17"/>
                                        </p:tgtEl>
                                        <p:attrNameLst>
                                          <p:attrName>style.visibility</p:attrName>
                                        </p:attrNameLst>
                                      </p:cBhvr>
                                      <p:to>
                                        <p:strVal val="visible"/>
                                      </p:to>
                                    </p:set>
                                    <p:anim calcmode="lin" valueType="num">
                                      <p:cBhvr>
                                        <p:cTn id="7" dur="500" fill="hold"/>
                                        <p:tgtEl>
                                          <p:spTgt spid="1817"/>
                                        </p:tgtEl>
                                        <p:attrNameLst>
                                          <p:attrName>ppt_w</p:attrName>
                                        </p:attrNameLst>
                                      </p:cBhvr>
                                      <p:tavLst>
                                        <p:tav tm="0">
                                          <p:val>
                                            <p:fltVal val="0"/>
                                          </p:val>
                                        </p:tav>
                                        <p:tav tm="100000">
                                          <p:val>
                                            <p:strVal val="#ppt_w"/>
                                          </p:val>
                                        </p:tav>
                                      </p:tavLst>
                                    </p:anim>
                                    <p:anim calcmode="lin" valueType="num">
                                      <p:cBhvr>
                                        <p:cTn id="8" dur="500" fill="hold"/>
                                        <p:tgtEl>
                                          <p:spTgt spid="1817"/>
                                        </p:tgtEl>
                                        <p:attrNameLst>
                                          <p:attrName>ppt_h</p:attrName>
                                        </p:attrNameLst>
                                      </p:cBhvr>
                                      <p:tavLst>
                                        <p:tav tm="0">
                                          <p:val>
                                            <p:fltVal val="0"/>
                                          </p:val>
                                        </p:tav>
                                        <p:tav tm="100000">
                                          <p:val>
                                            <p:strVal val="#ppt_h"/>
                                          </p:val>
                                        </p:tav>
                                      </p:tavLst>
                                    </p:anim>
                                    <p:animEffect transition="in" filter="fade">
                                      <p:cBhvr>
                                        <p:cTn id="9" dur="500"/>
                                        <p:tgtEl>
                                          <p:spTgt spid="1817"/>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47" presetClass="entr" presetSubtype="0" fill="hold" grpId="0" nodeType="afterEffect">
                                  <p:stCondLst>
                                    <p:cond delay="0"/>
                                  </p:stCondLst>
                                  <p:childTnLst>
                                    <p:set>
                                      <p:cBhvr>
                                        <p:cTn id="17" dur="1" fill="hold">
                                          <p:stCondLst>
                                            <p:cond delay="0"/>
                                          </p:stCondLst>
                                        </p:cTn>
                                        <p:tgtEl>
                                          <p:spTgt spid="1810"/>
                                        </p:tgtEl>
                                        <p:attrNameLst>
                                          <p:attrName>style.visibility</p:attrName>
                                        </p:attrNameLst>
                                      </p:cBhvr>
                                      <p:to>
                                        <p:strVal val="visible"/>
                                      </p:to>
                                    </p:set>
                                    <p:animEffect transition="in" filter="fade">
                                      <p:cBhvr>
                                        <p:cTn id="18" dur="500"/>
                                        <p:tgtEl>
                                          <p:spTgt spid="1810"/>
                                        </p:tgtEl>
                                      </p:cBhvr>
                                    </p:animEffect>
                                    <p:anim calcmode="lin" valueType="num">
                                      <p:cBhvr>
                                        <p:cTn id="19" dur="500" fill="hold"/>
                                        <p:tgtEl>
                                          <p:spTgt spid="1810"/>
                                        </p:tgtEl>
                                        <p:attrNameLst>
                                          <p:attrName>ppt_x</p:attrName>
                                        </p:attrNameLst>
                                      </p:cBhvr>
                                      <p:tavLst>
                                        <p:tav tm="0">
                                          <p:val>
                                            <p:strVal val="#ppt_x"/>
                                          </p:val>
                                        </p:tav>
                                        <p:tav tm="100000">
                                          <p:val>
                                            <p:strVal val="#ppt_x"/>
                                          </p:val>
                                        </p:tav>
                                      </p:tavLst>
                                    </p:anim>
                                    <p:anim calcmode="lin" valueType="num">
                                      <p:cBhvr>
                                        <p:cTn id="20" dur="500" fill="hold"/>
                                        <p:tgtEl>
                                          <p:spTgt spid="18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par>
                          <p:cTn id="33" fill="hold">
                            <p:stCondLst>
                              <p:cond delay="500"/>
                            </p:stCondLst>
                            <p:childTnLst>
                              <p:par>
                                <p:cTn id="34" presetID="47"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anim calcmode="lin" valueType="num">
                                      <p:cBhvr>
                                        <p:cTn id="37" dur="500" fill="hold"/>
                                        <p:tgtEl>
                                          <p:spTgt spid="18"/>
                                        </p:tgtEl>
                                        <p:attrNameLst>
                                          <p:attrName>ppt_x</p:attrName>
                                        </p:attrNameLst>
                                      </p:cBhvr>
                                      <p:tavLst>
                                        <p:tav tm="0">
                                          <p:val>
                                            <p:strVal val="#ppt_x"/>
                                          </p:val>
                                        </p:tav>
                                        <p:tav tm="100000">
                                          <p:val>
                                            <p:strVal val="#ppt_x"/>
                                          </p:val>
                                        </p:tav>
                                      </p:tavLst>
                                    </p:anim>
                                    <p:anim calcmode="lin" valueType="num">
                                      <p:cBhvr>
                                        <p:cTn id="3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Effect transition="in" filter="fade">
                                      <p:cBhvr>
                                        <p:cTn id="45" dur="500"/>
                                        <p:tgtEl>
                                          <p:spTgt spid="15"/>
                                        </p:tgtEl>
                                      </p:cBhvr>
                                    </p:animEffect>
                                  </p:childTnLst>
                                </p:cTn>
                              </p:par>
                              <p:par>
                                <p:cTn id="46" presetID="53" presetClass="entr" presetSubtype="16"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 calcmode="lin" valueType="num">
                                      <p:cBhvr>
                                        <p:cTn id="48" dur="500" fill="hold"/>
                                        <p:tgtEl>
                                          <p:spTgt spid="27"/>
                                        </p:tgtEl>
                                        <p:attrNameLst>
                                          <p:attrName>ppt_w</p:attrName>
                                        </p:attrNameLst>
                                      </p:cBhvr>
                                      <p:tavLst>
                                        <p:tav tm="0">
                                          <p:val>
                                            <p:fltVal val="0"/>
                                          </p:val>
                                        </p:tav>
                                        <p:tav tm="100000">
                                          <p:val>
                                            <p:strVal val="#ppt_w"/>
                                          </p:val>
                                        </p:tav>
                                      </p:tavLst>
                                    </p:anim>
                                    <p:anim calcmode="lin" valueType="num">
                                      <p:cBhvr>
                                        <p:cTn id="49" dur="500" fill="hold"/>
                                        <p:tgtEl>
                                          <p:spTgt spid="27"/>
                                        </p:tgtEl>
                                        <p:attrNameLst>
                                          <p:attrName>ppt_h</p:attrName>
                                        </p:attrNameLst>
                                      </p:cBhvr>
                                      <p:tavLst>
                                        <p:tav tm="0">
                                          <p:val>
                                            <p:fltVal val="0"/>
                                          </p:val>
                                        </p:tav>
                                        <p:tav tm="100000">
                                          <p:val>
                                            <p:strVal val="#ppt_h"/>
                                          </p:val>
                                        </p:tav>
                                      </p:tavLst>
                                    </p:anim>
                                    <p:animEffect transition="in" filter="fade">
                                      <p:cBhvr>
                                        <p:cTn id="50" dur="500"/>
                                        <p:tgtEl>
                                          <p:spTgt spid="27"/>
                                        </p:tgtEl>
                                      </p:cBhvr>
                                    </p:animEffect>
                                  </p:childTnLst>
                                </p:cTn>
                              </p:par>
                            </p:childTnLst>
                          </p:cTn>
                        </p:par>
                        <p:par>
                          <p:cTn id="51" fill="hold">
                            <p:stCondLst>
                              <p:cond delay="500"/>
                            </p:stCondLst>
                            <p:childTnLst>
                              <p:par>
                                <p:cTn id="52" presetID="47" presetClass="entr" presetSubtype="0"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anim calcmode="lin" valueType="num">
                                      <p:cBhvr>
                                        <p:cTn id="55" dur="500" fill="hold"/>
                                        <p:tgtEl>
                                          <p:spTgt spid="14"/>
                                        </p:tgtEl>
                                        <p:attrNameLst>
                                          <p:attrName>ppt_x</p:attrName>
                                        </p:attrNameLst>
                                      </p:cBhvr>
                                      <p:tavLst>
                                        <p:tav tm="0">
                                          <p:val>
                                            <p:strVal val="#ppt_x"/>
                                          </p:val>
                                        </p:tav>
                                        <p:tav tm="100000">
                                          <p:val>
                                            <p:strVal val="#ppt_x"/>
                                          </p:val>
                                        </p:tav>
                                      </p:tavLst>
                                    </p:anim>
                                    <p:anim calcmode="lin" valueType="num">
                                      <p:cBhvr>
                                        <p:cTn id="5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p:cTn id="61" dur="500" fill="hold"/>
                                        <p:tgtEl>
                                          <p:spTgt spid="29"/>
                                        </p:tgtEl>
                                        <p:attrNameLst>
                                          <p:attrName>ppt_w</p:attrName>
                                        </p:attrNameLst>
                                      </p:cBhvr>
                                      <p:tavLst>
                                        <p:tav tm="0">
                                          <p:val>
                                            <p:fltVal val="0"/>
                                          </p:val>
                                        </p:tav>
                                        <p:tav tm="100000">
                                          <p:val>
                                            <p:strVal val="#ppt_w"/>
                                          </p:val>
                                        </p:tav>
                                      </p:tavLst>
                                    </p:anim>
                                    <p:anim calcmode="lin" valueType="num">
                                      <p:cBhvr>
                                        <p:cTn id="62" dur="500" fill="hold"/>
                                        <p:tgtEl>
                                          <p:spTgt spid="29"/>
                                        </p:tgtEl>
                                        <p:attrNameLst>
                                          <p:attrName>ppt_h</p:attrName>
                                        </p:attrNameLst>
                                      </p:cBhvr>
                                      <p:tavLst>
                                        <p:tav tm="0">
                                          <p:val>
                                            <p:fltVal val="0"/>
                                          </p:val>
                                        </p:tav>
                                        <p:tav tm="100000">
                                          <p:val>
                                            <p:strVal val="#ppt_h"/>
                                          </p:val>
                                        </p:tav>
                                      </p:tavLst>
                                    </p:anim>
                                    <p:animEffect transition="in" filter="fade">
                                      <p:cBhvr>
                                        <p:cTn id="63" dur="500"/>
                                        <p:tgtEl>
                                          <p:spTgt spid="29"/>
                                        </p:tgtEl>
                                      </p:cBhvr>
                                    </p:animEffect>
                                  </p:childTnLst>
                                </p:cTn>
                              </p:par>
                              <p:par>
                                <p:cTn id="64" presetID="53" presetClass="entr" presetSubtype="16" fill="hold" nodeType="withEffect">
                                  <p:stCondLst>
                                    <p:cond delay="0"/>
                                  </p:stCondLst>
                                  <p:childTnLst>
                                    <p:set>
                                      <p:cBhvr>
                                        <p:cTn id="65" dur="1" fill="hold">
                                          <p:stCondLst>
                                            <p:cond delay="0"/>
                                          </p:stCondLst>
                                        </p:cTn>
                                        <p:tgtEl>
                                          <p:spTgt spid="1795"/>
                                        </p:tgtEl>
                                        <p:attrNameLst>
                                          <p:attrName>style.visibility</p:attrName>
                                        </p:attrNameLst>
                                      </p:cBhvr>
                                      <p:to>
                                        <p:strVal val="visible"/>
                                      </p:to>
                                    </p:set>
                                    <p:anim calcmode="lin" valueType="num">
                                      <p:cBhvr>
                                        <p:cTn id="66" dur="500" fill="hold"/>
                                        <p:tgtEl>
                                          <p:spTgt spid="1795"/>
                                        </p:tgtEl>
                                        <p:attrNameLst>
                                          <p:attrName>ppt_w</p:attrName>
                                        </p:attrNameLst>
                                      </p:cBhvr>
                                      <p:tavLst>
                                        <p:tav tm="0">
                                          <p:val>
                                            <p:fltVal val="0"/>
                                          </p:val>
                                        </p:tav>
                                        <p:tav tm="100000">
                                          <p:val>
                                            <p:strVal val="#ppt_w"/>
                                          </p:val>
                                        </p:tav>
                                      </p:tavLst>
                                    </p:anim>
                                    <p:anim calcmode="lin" valueType="num">
                                      <p:cBhvr>
                                        <p:cTn id="67" dur="500" fill="hold"/>
                                        <p:tgtEl>
                                          <p:spTgt spid="1795"/>
                                        </p:tgtEl>
                                        <p:attrNameLst>
                                          <p:attrName>ppt_h</p:attrName>
                                        </p:attrNameLst>
                                      </p:cBhvr>
                                      <p:tavLst>
                                        <p:tav tm="0">
                                          <p:val>
                                            <p:fltVal val="0"/>
                                          </p:val>
                                        </p:tav>
                                        <p:tav tm="100000">
                                          <p:val>
                                            <p:strVal val="#ppt_h"/>
                                          </p:val>
                                        </p:tav>
                                      </p:tavLst>
                                    </p:anim>
                                    <p:animEffect transition="in" filter="fade">
                                      <p:cBhvr>
                                        <p:cTn id="68" dur="500"/>
                                        <p:tgtEl>
                                          <p:spTgt spid="1795"/>
                                        </p:tgtEl>
                                      </p:cBhvr>
                                    </p:animEffect>
                                  </p:childTnLst>
                                </p:cTn>
                              </p:par>
                            </p:childTnLst>
                          </p:cTn>
                        </p:par>
                        <p:par>
                          <p:cTn id="69" fill="hold">
                            <p:stCondLst>
                              <p:cond delay="500"/>
                            </p:stCondLst>
                            <p:childTnLst>
                              <p:par>
                                <p:cTn id="70" presetID="47" presetClass="entr" presetSubtype="0" fill="hold" grpId="0" nodeType="after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anim calcmode="lin" valueType="num">
                                      <p:cBhvr>
                                        <p:cTn id="73" dur="500" fill="hold"/>
                                        <p:tgtEl>
                                          <p:spTgt spid="28"/>
                                        </p:tgtEl>
                                        <p:attrNameLst>
                                          <p:attrName>ppt_x</p:attrName>
                                        </p:attrNameLst>
                                      </p:cBhvr>
                                      <p:tavLst>
                                        <p:tav tm="0">
                                          <p:val>
                                            <p:strVal val="#ppt_x"/>
                                          </p:val>
                                        </p:tav>
                                        <p:tav tm="100000">
                                          <p:val>
                                            <p:strVal val="#ppt_x"/>
                                          </p:val>
                                        </p:tav>
                                      </p:tavLst>
                                    </p:anim>
                                    <p:anim calcmode="lin" valueType="num">
                                      <p:cBhvr>
                                        <p:cTn id="74"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0" grpId="0"/>
      <p:bldP spid="1817" grpId="0"/>
      <p:bldP spid="18" grpId="0"/>
      <p:bldP spid="19" grpId="0"/>
      <p:bldP spid="14" grpId="0"/>
      <p:bldP spid="15" grpId="0"/>
      <p:bldP spid="28" grpId="0"/>
      <p:bldP spid="29" grpId="0"/>
    </p:bldLst>
  </p:timing>
</p:sld>
</file>

<file path=ppt/theme/theme1.xml><?xml version="1.0" encoding="utf-8"?>
<a:theme xmlns:a="http://schemas.openxmlformats.org/drawingml/2006/main" name="Geometric Electricity by Slidesgo">
  <a:themeElements>
    <a:clrScheme name="Simple Light">
      <a:dk1>
        <a:srgbClr val="11101B"/>
      </a:dk1>
      <a:lt1>
        <a:srgbClr val="FFFFFF"/>
      </a:lt1>
      <a:dk2>
        <a:srgbClr val="181622"/>
      </a:dk2>
      <a:lt2>
        <a:srgbClr val="FBEA4C"/>
      </a:lt2>
      <a:accent1>
        <a:srgbClr val="FFBE3E"/>
      </a:accent1>
      <a:accent2>
        <a:srgbClr val="5E5A72"/>
      </a:accent2>
      <a:accent3>
        <a:srgbClr val="9F9DAA"/>
      </a:accent3>
      <a:accent4>
        <a:srgbClr val="FFFFFF"/>
      </a:accent4>
      <a:accent5>
        <a:srgbClr val="FFFFFF"/>
      </a:accent5>
      <a:accent6>
        <a:srgbClr val="FFFFFF"/>
      </a:accent6>
      <a:hlink>
        <a:srgbClr val="FFBE3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1212</TotalTime>
  <Words>2772</Words>
  <Application>Microsoft Office PowerPoint</Application>
  <PresentationFormat>On-screen Show (16:9)</PresentationFormat>
  <Paragraphs>274</Paragraphs>
  <Slides>45</Slides>
  <Notes>34</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45</vt:i4>
      </vt:variant>
    </vt:vector>
  </HeadingPairs>
  <TitlesOfParts>
    <vt:vector size="60" baseType="lpstr">
      <vt:lpstr>Segoe UI Black</vt:lpstr>
      <vt:lpstr>Anaheim</vt:lpstr>
      <vt:lpstr>Myriad Pro SemiCond</vt:lpstr>
      <vt:lpstr>Bebas Neue</vt:lpstr>
      <vt:lpstr>Bahnschrift</vt:lpstr>
      <vt:lpstr>Arial</vt:lpstr>
      <vt:lpstr>Asap</vt:lpstr>
      <vt:lpstr>Roboto</vt:lpstr>
      <vt:lpstr>#9Slide03 Arima Madurai</vt:lpstr>
      <vt:lpstr>Calibri Light</vt:lpstr>
      <vt:lpstr>Open Sans</vt:lpstr>
      <vt:lpstr>Calibri</vt:lpstr>
      <vt:lpstr>Geometric Electricity by Slidesgo</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BÀI 23:  TÁC DỤNG CỦA DÒNG ĐIỆN</vt:lpstr>
      <vt:lpstr>PowerPoint Presentation</vt:lpstr>
      <vt:lpstr>NỘI DUNG BÀI HỌC</vt:lpstr>
      <vt:lpstr>Tác Dụng Nhiệt</vt:lpstr>
      <vt:lpstr>Thí Nghiệm</vt:lpstr>
      <vt:lpstr>Thí Nghiệm</vt:lpstr>
      <vt:lpstr>1. Tác Dụng Nhiệt</vt:lpstr>
      <vt:lpstr>PowerPoint Presentation</vt:lpstr>
      <vt:lpstr>PowerPoint Presentation</vt:lpstr>
      <vt:lpstr>PowerPoint Presentation</vt:lpstr>
      <vt:lpstr>PowerPoint Presentation</vt:lpstr>
      <vt:lpstr>Thí nghiệm</vt:lpstr>
      <vt:lpstr>Thí nghiệm</vt:lpstr>
      <vt:lpstr>PowerPoint Presentation</vt:lpstr>
      <vt:lpstr>PowerPoint Presentation</vt:lpstr>
      <vt:lpstr>PowerPoint Presentation</vt:lpstr>
      <vt:lpstr>PowerPoint Presentation</vt:lpstr>
      <vt:lpstr>Thí Nghiệm</vt:lpstr>
      <vt:lpstr>Thí Nghiệm</vt:lpstr>
      <vt:lpstr>PowerPoint Presentation</vt:lpstr>
      <vt:lpstr>PowerPoint Presentation</vt:lpstr>
      <vt:lpstr>Tác Dụng Sinh Lí</vt:lpstr>
      <vt:lpstr>PowerPoint Presentation</vt:lpstr>
      <vt:lpstr>4. Tác Dụng Sinh Lí</vt:lpstr>
      <vt:lpstr>PowerPoint Presentation</vt:lpstr>
      <vt:lpstr>PowerPoint Presentation</vt:lpstr>
      <vt:lpstr>Ta có thể nhận biết  được dòng điện nhờ tác dụng của nó</vt:lpstr>
      <vt:lpstr>LUYỆN TẬP</vt:lpstr>
      <vt:lpstr>A</vt:lpstr>
      <vt:lpstr>A</vt:lpstr>
      <vt:lpstr>A</vt:lpstr>
      <vt:lpstr>A</vt:lpstr>
      <vt:lpstr> Câu 5: Chọn phát biểu đúng:</vt:lpstr>
      <vt:lpstr>A</vt:lpstr>
      <vt:lpstr>A</vt:lpstr>
      <vt:lpstr>A</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30</cp:revision>
  <dcterms:modified xsi:type="dcterms:W3CDTF">2023-11-12T16:33:34Z</dcterms:modified>
</cp:coreProperties>
</file>