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7"/>
  </p:notesMasterIdLst>
  <p:sldIdLst>
    <p:sldId id="313" r:id="rId2"/>
    <p:sldId id="259" r:id="rId3"/>
    <p:sldId id="277" r:id="rId4"/>
    <p:sldId id="296" r:id="rId5"/>
    <p:sldId id="256" r:id="rId6"/>
    <p:sldId id="258" r:id="rId7"/>
    <p:sldId id="297" r:id="rId8"/>
    <p:sldId id="298" r:id="rId9"/>
    <p:sldId id="299" r:id="rId10"/>
    <p:sldId id="300" r:id="rId11"/>
    <p:sldId id="301" r:id="rId12"/>
    <p:sldId id="302" r:id="rId13"/>
    <p:sldId id="305" r:id="rId14"/>
    <p:sldId id="303" r:id="rId15"/>
    <p:sldId id="304" r:id="rId16"/>
    <p:sldId id="312" r:id="rId17"/>
    <p:sldId id="257" r:id="rId18"/>
    <p:sldId id="306" r:id="rId19"/>
    <p:sldId id="307" r:id="rId20"/>
    <p:sldId id="308" r:id="rId21"/>
    <p:sldId id="309" r:id="rId22"/>
    <p:sldId id="260" r:id="rId23"/>
    <p:sldId id="310" r:id="rId24"/>
    <p:sldId id="311" r:id="rId25"/>
    <p:sldId id="262"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ABeeZee" panose="020B0604020202020204" charset="0"/>
      <p:regular r:id="rId32"/>
      <p:italic r:id="rId33"/>
    </p:embeddedFont>
    <p:embeddedFont>
      <p:font typeface="Sniglet" panose="020B0604020202020204" charset="0"/>
      <p:regular r:id="rId34"/>
    </p:embeddedFont>
    <p:embeddedFont>
      <p:font typeface="Cambria Math" panose="02040503050406030204" pitchFamily="18"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617"/>
    <a:srgbClr val="3C78D8"/>
    <a:srgbClr val="6CA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23C5A2-A0DD-4E79-BE04-7D119BC8A5BD}">
  <a:tblStyle styleId="{0C23C5A2-A0DD-4E79-BE04-7D119BC8A5B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9B248E0-1565-4C16-AEEE-CBC98B609FD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364039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163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20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831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706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7015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9182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6012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178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968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flipH="1">
            <a:off x="0" y="0"/>
            <a:ext cx="6593211" cy="5143591"/>
          </a:xfrm>
          <a:custGeom>
            <a:avLst/>
            <a:gdLst/>
            <a:ahLst/>
            <a:cxnLst/>
            <a:rect l="l" t="t" r="r" b="b"/>
            <a:pathLst>
              <a:path w="126823" h="98939" extrusionOk="0">
                <a:moveTo>
                  <a:pt x="8625" y="1"/>
                </a:moveTo>
                <a:lnTo>
                  <a:pt x="8114" y="891"/>
                </a:lnTo>
                <a:lnTo>
                  <a:pt x="7133" y="2705"/>
                </a:lnTo>
                <a:lnTo>
                  <a:pt x="6209" y="4543"/>
                </a:lnTo>
                <a:lnTo>
                  <a:pt x="5352" y="6407"/>
                </a:lnTo>
                <a:lnTo>
                  <a:pt x="4544" y="8287"/>
                </a:lnTo>
                <a:lnTo>
                  <a:pt x="3810" y="10191"/>
                </a:lnTo>
                <a:lnTo>
                  <a:pt x="3134" y="12120"/>
                </a:lnTo>
                <a:lnTo>
                  <a:pt x="2515" y="14066"/>
                </a:lnTo>
                <a:lnTo>
                  <a:pt x="1971" y="16037"/>
                </a:lnTo>
                <a:lnTo>
                  <a:pt x="1485" y="18015"/>
                </a:lnTo>
                <a:lnTo>
                  <a:pt x="1064" y="20019"/>
                </a:lnTo>
                <a:lnTo>
                  <a:pt x="718" y="22047"/>
                </a:lnTo>
                <a:lnTo>
                  <a:pt x="438" y="24084"/>
                </a:lnTo>
                <a:lnTo>
                  <a:pt x="223" y="26137"/>
                </a:lnTo>
                <a:lnTo>
                  <a:pt x="75" y="28206"/>
                </a:lnTo>
                <a:lnTo>
                  <a:pt x="9" y="30292"/>
                </a:lnTo>
                <a:lnTo>
                  <a:pt x="1" y="31339"/>
                </a:lnTo>
                <a:lnTo>
                  <a:pt x="9" y="32716"/>
                </a:lnTo>
                <a:lnTo>
                  <a:pt x="133" y="35453"/>
                </a:lnTo>
                <a:lnTo>
                  <a:pt x="380" y="38158"/>
                </a:lnTo>
                <a:lnTo>
                  <a:pt x="751" y="40837"/>
                </a:lnTo>
                <a:lnTo>
                  <a:pt x="1229" y="43492"/>
                </a:lnTo>
                <a:lnTo>
                  <a:pt x="1831" y="46114"/>
                </a:lnTo>
                <a:lnTo>
                  <a:pt x="2548" y="48703"/>
                </a:lnTo>
                <a:lnTo>
                  <a:pt x="3373" y="51259"/>
                </a:lnTo>
                <a:lnTo>
                  <a:pt x="4305" y="53781"/>
                </a:lnTo>
                <a:lnTo>
                  <a:pt x="5343" y="56263"/>
                </a:lnTo>
                <a:lnTo>
                  <a:pt x="6489" y="58704"/>
                </a:lnTo>
                <a:lnTo>
                  <a:pt x="7734" y="61111"/>
                </a:lnTo>
                <a:lnTo>
                  <a:pt x="9087" y="63469"/>
                </a:lnTo>
                <a:lnTo>
                  <a:pt x="10538" y="65786"/>
                </a:lnTo>
                <a:lnTo>
                  <a:pt x="12079" y="68053"/>
                </a:lnTo>
                <a:lnTo>
                  <a:pt x="13720" y="70271"/>
                </a:lnTo>
                <a:lnTo>
                  <a:pt x="14578" y="71368"/>
                </a:lnTo>
                <a:lnTo>
                  <a:pt x="10439" y="81674"/>
                </a:lnTo>
                <a:lnTo>
                  <a:pt x="21297" y="78763"/>
                </a:lnTo>
                <a:lnTo>
                  <a:pt x="22122" y="79555"/>
                </a:lnTo>
                <a:lnTo>
                  <a:pt x="23804" y="81105"/>
                </a:lnTo>
                <a:lnTo>
                  <a:pt x="25543" y="82614"/>
                </a:lnTo>
                <a:lnTo>
                  <a:pt x="27332" y="84089"/>
                </a:lnTo>
                <a:lnTo>
                  <a:pt x="29163" y="85524"/>
                </a:lnTo>
                <a:lnTo>
                  <a:pt x="31051" y="86917"/>
                </a:lnTo>
                <a:lnTo>
                  <a:pt x="32988" y="88269"/>
                </a:lnTo>
                <a:lnTo>
                  <a:pt x="34967" y="89580"/>
                </a:lnTo>
                <a:lnTo>
                  <a:pt x="36987" y="90850"/>
                </a:lnTo>
                <a:lnTo>
                  <a:pt x="39056" y="92079"/>
                </a:lnTo>
                <a:lnTo>
                  <a:pt x="41175" y="93266"/>
                </a:lnTo>
                <a:lnTo>
                  <a:pt x="43327" y="94395"/>
                </a:lnTo>
                <a:lnTo>
                  <a:pt x="45520" y="95492"/>
                </a:lnTo>
                <a:lnTo>
                  <a:pt x="47755" y="96539"/>
                </a:lnTo>
                <a:lnTo>
                  <a:pt x="50030" y="97537"/>
                </a:lnTo>
                <a:lnTo>
                  <a:pt x="52339" y="98485"/>
                </a:lnTo>
                <a:lnTo>
                  <a:pt x="53510" y="98938"/>
                </a:lnTo>
                <a:lnTo>
                  <a:pt x="126822" y="98938"/>
                </a:lnTo>
                <a:lnTo>
                  <a:pt x="126822" y="1"/>
                </a:lnTo>
                <a:close/>
              </a:path>
            </a:pathLst>
          </a:custGeom>
          <a:solidFill>
            <a:schemeClr val="lt1"/>
          </a:solidFill>
          <a:ln>
            <a:noFill/>
          </a:ln>
          <a:effectLst>
            <a:outerShdw dist="114300" dir="3600000" algn="bl" rotWithShape="0">
              <a:schemeClr val="dk2">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609600" y="1991850"/>
            <a:ext cx="53457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p:nvPr/>
        </p:nvSpPr>
        <p:spPr>
          <a:xfrm flipH="1">
            <a:off x="0" y="0"/>
            <a:ext cx="6593211" cy="5143591"/>
          </a:xfrm>
          <a:custGeom>
            <a:avLst/>
            <a:gdLst/>
            <a:ahLst/>
            <a:cxnLst/>
            <a:rect l="l" t="t" r="r" b="b"/>
            <a:pathLst>
              <a:path w="126823" h="98939" extrusionOk="0">
                <a:moveTo>
                  <a:pt x="8625" y="1"/>
                </a:moveTo>
                <a:lnTo>
                  <a:pt x="8114" y="891"/>
                </a:lnTo>
                <a:lnTo>
                  <a:pt x="7133" y="2705"/>
                </a:lnTo>
                <a:lnTo>
                  <a:pt x="6209" y="4543"/>
                </a:lnTo>
                <a:lnTo>
                  <a:pt x="5352" y="6407"/>
                </a:lnTo>
                <a:lnTo>
                  <a:pt x="4544" y="8287"/>
                </a:lnTo>
                <a:lnTo>
                  <a:pt x="3810" y="10191"/>
                </a:lnTo>
                <a:lnTo>
                  <a:pt x="3134" y="12120"/>
                </a:lnTo>
                <a:lnTo>
                  <a:pt x="2515" y="14066"/>
                </a:lnTo>
                <a:lnTo>
                  <a:pt x="1971" y="16037"/>
                </a:lnTo>
                <a:lnTo>
                  <a:pt x="1485" y="18015"/>
                </a:lnTo>
                <a:lnTo>
                  <a:pt x="1064" y="20019"/>
                </a:lnTo>
                <a:lnTo>
                  <a:pt x="718" y="22047"/>
                </a:lnTo>
                <a:lnTo>
                  <a:pt x="438" y="24084"/>
                </a:lnTo>
                <a:lnTo>
                  <a:pt x="223" y="26137"/>
                </a:lnTo>
                <a:lnTo>
                  <a:pt x="75" y="28206"/>
                </a:lnTo>
                <a:lnTo>
                  <a:pt x="9" y="30292"/>
                </a:lnTo>
                <a:lnTo>
                  <a:pt x="1" y="31339"/>
                </a:lnTo>
                <a:lnTo>
                  <a:pt x="9" y="32716"/>
                </a:lnTo>
                <a:lnTo>
                  <a:pt x="133" y="35453"/>
                </a:lnTo>
                <a:lnTo>
                  <a:pt x="380" y="38158"/>
                </a:lnTo>
                <a:lnTo>
                  <a:pt x="751" y="40837"/>
                </a:lnTo>
                <a:lnTo>
                  <a:pt x="1229" y="43492"/>
                </a:lnTo>
                <a:lnTo>
                  <a:pt x="1831" y="46114"/>
                </a:lnTo>
                <a:lnTo>
                  <a:pt x="2548" y="48703"/>
                </a:lnTo>
                <a:lnTo>
                  <a:pt x="3373" y="51259"/>
                </a:lnTo>
                <a:lnTo>
                  <a:pt x="4305" y="53781"/>
                </a:lnTo>
                <a:lnTo>
                  <a:pt x="5343" y="56263"/>
                </a:lnTo>
                <a:lnTo>
                  <a:pt x="6489" y="58704"/>
                </a:lnTo>
                <a:lnTo>
                  <a:pt x="7734" y="61111"/>
                </a:lnTo>
                <a:lnTo>
                  <a:pt x="9087" y="63469"/>
                </a:lnTo>
                <a:lnTo>
                  <a:pt x="10538" y="65786"/>
                </a:lnTo>
                <a:lnTo>
                  <a:pt x="12079" y="68053"/>
                </a:lnTo>
                <a:lnTo>
                  <a:pt x="13720" y="70271"/>
                </a:lnTo>
                <a:lnTo>
                  <a:pt x="14578" y="71368"/>
                </a:lnTo>
                <a:lnTo>
                  <a:pt x="10439" y="81674"/>
                </a:lnTo>
                <a:lnTo>
                  <a:pt x="21297" y="78763"/>
                </a:lnTo>
                <a:lnTo>
                  <a:pt x="22122" y="79555"/>
                </a:lnTo>
                <a:lnTo>
                  <a:pt x="23804" y="81105"/>
                </a:lnTo>
                <a:lnTo>
                  <a:pt x="25543" y="82614"/>
                </a:lnTo>
                <a:lnTo>
                  <a:pt x="27332" y="84089"/>
                </a:lnTo>
                <a:lnTo>
                  <a:pt x="29163" y="85524"/>
                </a:lnTo>
                <a:lnTo>
                  <a:pt x="31051" y="86917"/>
                </a:lnTo>
                <a:lnTo>
                  <a:pt x="32988" y="88269"/>
                </a:lnTo>
                <a:lnTo>
                  <a:pt x="34967" y="89580"/>
                </a:lnTo>
                <a:lnTo>
                  <a:pt x="36987" y="90850"/>
                </a:lnTo>
                <a:lnTo>
                  <a:pt x="39056" y="92079"/>
                </a:lnTo>
                <a:lnTo>
                  <a:pt x="41175" y="93266"/>
                </a:lnTo>
                <a:lnTo>
                  <a:pt x="43327" y="94395"/>
                </a:lnTo>
                <a:lnTo>
                  <a:pt x="45520" y="95492"/>
                </a:lnTo>
                <a:lnTo>
                  <a:pt x="47755" y="96539"/>
                </a:lnTo>
                <a:lnTo>
                  <a:pt x="50030" y="97537"/>
                </a:lnTo>
                <a:lnTo>
                  <a:pt x="52339" y="98485"/>
                </a:lnTo>
                <a:lnTo>
                  <a:pt x="53510" y="98938"/>
                </a:lnTo>
                <a:lnTo>
                  <a:pt x="126822" y="98938"/>
                </a:lnTo>
                <a:lnTo>
                  <a:pt x="126822" y="1"/>
                </a:lnTo>
                <a:close/>
              </a:path>
            </a:pathLst>
          </a:custGeom>
          <a:solidFill>
            <a:schemeClr val="lt1"/>
          </a:solidFill>
          <a:ln>
            <a:noFill/>
          </a:ln>
          <a:effectLst>
            <a:outerShdw dist="114300" dir="3600000" algn="bl" rotWithShape="0">
              <a:schemeClr val="dk2">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685800" y="1964350"/>
            <a:ext cx="49056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5" name="Google Shape;15;p3"/>
          <p:cNvSpPr txBox="1">
            <a:spLocks noGrp="1"/>
          </p:cNvSpPr>
          <p:nvPr>
            <p:ph type="subTitle" idx="1"/>
          </p:nvPr>
        </p:nvSpPr>
        <p:spPr>
          <a:xfrm>
            <a:off x="685800" y="3221052"/>
            <a:ext cx="49056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74F67"/>
              </a:buClr>
              <a:buSzPts val="1800"/>
              <a:buNone/>
              <a:defRPr sz="1800">
                <a:solidFill>
                  <a:srgbClr val="474F67"/>
                </a:solidFill>
              </a:defRPr>
            </a:lvl1pPr>
            <a:lvl2pPr lvl="1" rtl="0">
              <a:spcBef>
                <a:spcPts val="0"/>
              </a:spcBef>
              <a:spcAft>
                <a:spcPts val="0"/>
              </a:spcAft>
              <a:buClr>
                <a:srgbClr val="474F67"/>
              </a:buClr>
              <a:buSzPts val="1800"/>
              <a:buNone/>
              <a:defRPr sz="1800">
                <a:solidFill>
                  <a:srgbClr val="474F67"/>
                </a:solidFill>
              </a:defRPr>
            </a:lvl2pPr>
            <a:lvl3pPr lvl="2" rtl="0">
              <a:spcBef>
                <a:spcPts val="0"/>
              </a:spcBef>
              <a:spcAft>
                <a:spcPts val="0"/>
              </a:spcAft>
              <a:buClr>
                <a:srgbClr val="474F67"/>
              </a:buClr>
              <a:buSzPts val="1800"/>
              <a:buNone/>
              <a:defRPr sz="1800">
                <a:solidFill>
                  <a:srgbClr val="474F67"/>
                </a:solidFill>
              </a:defRPr>
            </a:lvl3pPr>
            <a:lvl4pPr lvl="3" rtl="0">
              <a:spcBef>
                <a:spcPts val="0"/>
              </a:spcBef>
              <a:spcAft>
                <a:spcPts val="0"/>
              </a:spcAft>
              <a:buClr>
                <a:srgbClr val="474F67"/>
              </a:buClr>
              <a:buSzPts val="1800"/>
              <a:buNone/>
              <a:defRPr sz="1800">
                <a:solidFill>
                  <a:srgbClr val="474F67"/>
                </a:solidFill>
              </a:defRPr>
            </a:lvl4pPr>
            <a:lvl5pPr lvl="4" rtl="0">
              <a:spcBef>
                <a:spcPts val="0"/>
              </a:spcBef>
              <a:spcAft>
                <a:spcPts val="0"/>
              </a:spcAft>
              <a:buClr>
                <a:srgbClr val="474F67"/>
              </a:buClr>
              <a:buSzPts val="1800"/>
              <a:buNone/>
              <a:defRPr sz="1800">
                <a:solidFill>
                  <a:srgbClr val="474F67"/>
                </a:solidFill>
              </a:defRPr>
            </a:lvl5pPr>
            <a:lvl6pPr lvl="5" rtl="0">
              <a:spcBef>
                <a:spcPts val="0"/>
              </a:spcBef>
              <a:spcAft>
                <a:spcPts val="0"/>
              </a:spcAft>
              <a:buClr>
                <a:srgbClr val="474F67"/>
              </a:buClr>
              <a:buSzPts val="1800"/>
              <a:buNone/>
              <a:defRPr sz="1800">
                <a:solidFill>
                  <a:srgbClr val="474F67"/>
                </a:solidFill>
              </a:defRPr>
            </a:lvl6pPr>
            <a:lvl7pPr lvl="6" rtl="0">
              <a:spcBef>
                <a:spcPts val="0"/>
              </a:spcBef>
              <a:spcAft>
                <a:spcPts val="0"/>
              </a:spcAft>
              <a:buClr>
                <a:srgbClr val="474F67"/>
              </a:buClr>
              <a:buSzPts val="1800"/>
              <a:buNone/>
              <a:defRPr sz="1800">
                <a:solidFill>
                  <a:srgbClr val="474F67"/>
                </a:solidFill>
              </a:defRPr>
            </a:lvl7pPr>
            <a:lvl8pPr lvl="7" rtl="0">
              <a:spcBef>
                <a:spcPts val="0"/>
              </a:spcBef>
              <a:spcAft>
                <a:spcPts val="0"/>
              </a:spcAft>
              <a:buClr>
                <a:srgbClr val="474F67"/>
              </a:buClr>
              <a:buSzPts val="1800"/>
              <a:buNone/>
              <a:defRPr sz="1800">
                <a:solidFill>
                  <a:srgbClr val="474F67"/>
                </a:solidFill>
              </a:defRPr>
            </a:lvl8pPr>
            <a:lvl9pPr lvl="8" rtl="0">
              <a:spcBef>
                <a:spcPts val="0"/>
              </a:spcBef>
              <a:spcAft>
                <a:spcPts val="0"/>
              </a:spcAft>
              <a:buClr>
                <a:srgbClr val="474F67"/>
              </a:buClr>
              <a:buSzPts val="1800"/>
              <a:buNone/>
              <a:defRPr sz="1800">
                <a:solidFill>
                  <a:srgbClr val="474F67"/>
                </a:solidFill>
              </a:defRPr>
            </a:lvl9pPr>
          </a:lstStyle>
          <a:p>
            <a:endParaRPr/>
          </a:p>
        </p:txBody>
      </p:sp>
      <p:sp>
        <p:nvSpPr>
          <p:cNvPr id="16" name="Google Shape;16;p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sp>
        <p:nvSpPr>
          <p:cNvPr id="18" name="Google Shape;18;p4"/>
          <p:cNvSpPr/>
          <p:nvPr/>
        </p:nvSpPr>
        <p:spPr>
          <a:xfrm flipH="1">
            <a:off x="0" y="0"/>
            <a:ext cx="8093362" cy="5143539"/>
          </a:xfrm>
          <a:custGeom>
            <a:avLst/>
            <a:gdLst/>
            <a:ahLst/>
            <a:cxnLst/>
            <a:rect l="l" t="t" r="r" b="b"/>
            <a:pathLst>
              <a:path w="155679" h="98938" extrusionOk="0">
                <a:moveTo>
                  <a:pt x="8624" y="0"/>
                </a:moveTo>
                <a:lnTo>
                  <a:pt x="8113" y="899"/>
                </a:lnTo>
                <a:lnTo>
                  <a:pt x="7132" y="2713"/>
                </a:lnTo>
                <a:lnTo>
                  <a:pt x="6208" y="4543"/>
                </a:lnTo>
                <a:lnTo>
                  <a:pt x="5351" y="6406"/>
                </a:lnTo>
                <a:lnTo>
                  <a:pt x="4543" y="8286"/>
                </a:lnTo>
                <a:lnTo>
                  <a:pt x="3809" y="10191"/>
                </a:lnTo>
                <a:lnTo>
                  <a:pt x="3133" y="12120"/>
                </a:lnTo>
                <a:lnTo>
                  <a:pt x="2515" y="14066"/>
                </a:lnTo>
                <a:lnTo>
                  <a:pt x="1971" y="16036"/>
                </a:lnTo>
                <a:lnTo>
                  <a:pt x="1484" y="18023"/>
                </a:lnTo>
                <a:lnTo>
                  <a:pt x="1064" y="20027"/>
                </a:lnTo>
                <a:lnTo>
                  <a:pt x="717" y="22047"/>
                </a:lnTo>
                <a:lnTo>
                  <a:pt x="437" y="24083"/>
                </a:lnTo>
                <a:lnTo>
                  <a:pt x="223" y="26136"/>
                </a:lnTo>
                <a:lnTo>
                  <a:pt x="74" y="28205"/>
                </a:lnTo>
                <a:lnTo>
                  <a:pt x="8" y="30291"/>
                </a:lnTo>
                <a:lnTo>
                  <a:pt x="0" y="31339"/>
                </a:lnTo>
                <a:lnTo>
                  <a:pt x="8" y="32715"/>
                </a:lnTo>
                <a:lnTo>
                  <a:pt x="132" y="35453"/>
                </a:lnTo>
                <a:lnTo>
                  <a:pt x="379" y="38157"/>
                </a:lnTo>
                <a:lnTo>
                  <a:pt x="750" y="40845"/>
                </a:lnTo>
                <a:lnTo>
                  <a:pt x="1228" y="43500"/>
                </a:lnTo>
                <a:lnTo>
                  <a:pt x="1830" y="46121"/>
                </a:lnTo>
                <a:lnTo>
                  <a:pt x="2548" y="48710"/>
                </a:lnTo>
                <a:lnTo>
                  <a:pt x="3372" y="51266"/>
                </a:lnTo>
                <a:lnTo>
                  <a:pt x="4304" y="53781"/>
                </a:lnTo>
                <a:lnTo>
                  <a:pt x="5343" y="56263"/>
                </a:lnTo>
                <a:lnTo>
                  <a:pt x="6489" y="58711"/>
                </a:lnTo>
                <a:lnTo>
                  <a:pt x="7734" y="61111"/>
                </a:lnTo>
                <a:lnTo>
                  <a:pt x="9086" y="63469"/>
                </a:lnTo>
                <a:lnTo>
                  <a:pt x="10537" y="65785"/>
                </a:lnTo>
                <a:lnTo>
                  <a:pt x="12079" y="68053"/>
                </a:lnTo>
                <a:lnTo>
                  <a:pt x="13719" y="70279"/>
                </a:lnTo>
                <a:lnTo>
                  <a:pt x="14577" y="71367"/>
                </a:lnTo>
                <a:lnTo>
                  <a:pt x="10438" y="81673"/>
                </a:lnTo>
                <a:lnTo>
                  <a:pt x="10438" y="81673"/>
                </a:lnTo>
                <a:lnTo>
                  <a:pt x="21296" y="78763"/>
                </a:lnTo>
                <a:lnTo>
                  <a:pt x="22121" y="79554"/>
                </a:lnTo>
                <a:lnTo>
                  <a:pt x="23803" y="81104"/>
                </a:lnTo>
                <a:lnTo>
                  <a:pt x="25542" y="82613"/>
                </a:lnTo>
                <a:lnTo>
                  <a:pt x="27332" y="84089"/>
                </a:lnTo>
                <a:lnTo>
                  <a:pt x="29162" y="85523"/>
                </a:lnTo>
                <a:lnTo>
                  <a:pt x="31050" y="86917"/>
                </a:lnTo>
                <a:lnTo>
                  <a:pt x="32987" y="88269"/>
                </a:lnTo>
                <a:lnTo>
                  <a:pt x="34966" y="89588"/>
                </a:lnTo>
                <a:lnTo>
                  <a:pt x="36986" y="90858"/>
                </a:lnTo>
                <a:lnTo>
                  <a:pt x="39056" y="92078"/>
                </a:lnTo>
                <a:lnTo>
                  <a:pt x="41175" y="93265"/>
                </a:lnTo>
                <a:lnTo>
                  <a:pt x="43326" y="94403"/>
                </a:lnTo>
                <a:lnTo>
                  <a:pt x="45520" y="95491"/>
                </a:lnTo>
                <a:lnTo>
                  <a:pt x="47754" y="96538"/>
                </a:lnTo>
                <a:lnTo>
                  <a:pt x="50029" y="97536"/>
                </a:lnTo>
                <a:lnTo>
                  <a:pt x="52338" y="98484"/>
                </a:lnTo>
                <a:lnTo>
                  <a:pt x="53509" y="98938"/>
                </a:lnTo>
                <a:lnTo>
                  <a:pt x="155678" y="98938"/>
                </a:lnTo>
                <a:lnTo>
                  <a:pt x="155678" y="0"/>
                </a:lnTo>
                <a:close/>
              </a:path>
            </a:pathLst>
          </a:custGeom>
          <a:solidFill>
            <a:srgbClr val="FFFFFF"/>
          </a:solidFill>
          <a:ln>
            <a:noFill/>
          </a:ln>
          <a:effectLst>
            <a:outerShdw dist="114300" dir="3600000" algn="bl" rotWithShape="0">
              <a:schemeClr val="dk2">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810450" y="1399800"/>
            <a:ext cx="5190900" cy="8199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sz="3000" i="1"/>
            </a:lvl1pPr>
            <a:lvl2pPr marL="914400" lvl="1" indent="-419100" rtl="0">
              <a:spcBef>
                <a:spcPts val="0"/>
              </a:spcBef>
              <a:spcAft>
                <a:spcPts val="0"/>
              </a:spcAft>
              <a:buSzPts val="3000"/>
              <a:buChar char="×"/>
              <a:defRPr sz="3000" i="1"/>
            </a:lvl2pPr>
            <a:lvl3pPr marL="1371600" lvl="2" indent="-419100" rtl="0">
              <a:spcBef>
                <a:spcPts val="0"/>
              </a:spcBef>
              <a:spcAft>
                <a:spcPts val="0"/>
              </a:spcAft>
              <a:buSzPts val="3000"/>
              <a:buChar char="×"/>
              <a:defRPr sz="3000" i="1"/>
            </a:lvl3pPr>
            <a:lvl4pPr marL="1828800" lvl="3" indent="-419100" rtl="0">
              <a:spcBef>
                <a:spcPts val="0"/>
              </a:spcBef>
              <a:spcAft>
                <a:spcPts val="0"/>
              </a:spcAft>
              <a:buSzPts val="3000"/>
              <a:buChar char="×"/>
              <a:defRPr sz="3000" i="1"/>
            </a:lvl4pPr>
            <a:lvl5pPr marL="2286000" lvl="4" indent="-419100" rtl="0">
              <a:spcBef>
                <a:spcPts val="0"/>
              </a:spcBef>
              <a:spcAft>
                <a:spcPts val="0"/>
              </a:spcAft>
              <a:buSzPts val="3000"/>
              <a:buChar char="×"/>
              <a:defRPr sz="3000" i="1"/>
            </a:lvl5pPr>
            <a:lvl6pPr marL="2743200" lvl="5" indent="-419100" rtl="0">
              <a:spcBef>
                <a:spcPts val="0"/>
              </a:spcBef>
              <a:spcAft>
                <a:spcPts val="0"/>
              </a:spcAft>
              <a:buSzPts val="3000"/>
              <a:buChar char="×"/>
              <a:defRPr sz="3000" i="1"/>
            </a:lvl6pPr>
            <a:lvl7pPr marL="3200400" lvl="6" indent="-419100" rtl="0">
              <a:spcBef>
                <a:spcPts val="0"/>
              </a:spcBef>
              <a:spcAft>
                <a:spcPts val="0"/>
              </a:spcAft>
              <a:buSzPts val="3000"/>
              <a:buChar char="●"/>
              <a:defRPr sz="3000" i="1"/>
            </a:lvl7pPr>
            <a:lvl8pPr marL="3657600" lvl="7" indent="-419100" rtl="0">
              <a:spcBef>
                <a:spcPts val="0"/>
              </a:spcBef>
              <a:spcAft>
                <a:spcPts val="0"/>
              </a:spcAft>
              <a:buSzPts val="3000"/>
              <a:buChar char="○"/>
              <a:defRPr sz="3000" i="1"/>
            </a:lvl8pPr>
            <a:lvl9pPr marL="4114800" lvl="8" indent="-419100">
              <a:spcBef>
                <a:spcPts val="0"/>
              </a:spcBef>
              <a:spcAft>
                <a:spcPts val="0"/>
              </a:spcAft>
              <a:buSzPts val="3000"/>
              <a:buChar char="■"/>
              <a:defRPr sz="3000" i="1"/>
            </a:lvl9pPr>
          </a:lstStyle>
          <a:p>
            <a:endParaRPr/>
          </a:p>
        </p:txBody>
      </p:sp>
      <p:sp>
        <p:nvSpPr>
          <p:cNvPr id="20" name="Google Shape;20;p4"/>
          <p:cNvSpPr txBox="1"/>
          <p:nvPr/>
        </p:nvSpPr>
        <p:spPr>
          <a:xfrm>
            <a:off x="734249" y="642050"/>
            <a:ext cx="15450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0">
                <a:solidFill>
                  <a:srgbClr val="6D9EEB"/>
                </a:solidFill>
                <a:latin typeface="ABeeZee"/>
                <a:ea typeface="ABeeZee"/>
                <a:cs typeface="ABeeZee"/>
                <a:sym typeface="ABeeZee"/>
              </a:rPr>
              <a:t>“</a:t>
            </a:r>
            <a:endParaRPr sz="11000">
              <a:solidFill>
                <a:srgbClr val="6D9EEB"/>
              </a:solidFill>
              <a:latin typeface="ABeeZee"/>
              <a:ea typeface="ABeeZee"/>
              <a:cs typeface="ABeeZee"/>
              <a:sym typeface="ABeeZee"/>
            </a:endParaRPr>
          </a:p>
        </p:txBody>
      </p:sp>
      <p:sp>
        <p:nvSpPr>
          <p:cNvPr id="21" name="Google Shape;21;p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sp>
        <p:nvSpPr>
          <p:cNvPr id="28" name="Google Shape;28;p6"/>
          <p:cNvSpPr/>
          <p:nvPr/>
        </p:nvSpPr>
        <p:spPr>
          <a:xfrm flipH="1">
            <a:off x="0" y="0"/>
            <a:ext cx="8093362" cy="5143539"/>
          </a:xfrm>
          <a:custGeom>
            <a:avLst/>
            <a:gdLst/>
            <a:ahLst/>
            <a:cxnLst/>
            <a:rect l="l" t="t" r="r" b="b"/>
            <a:pathLst>
              <a:path w="155679" h="98938" extrusionOk="0">
                <a:moveTo>
                  <a:pt x="8624" y="0"/>
                </a:moveTo>
                <a:lnTo>
                  <a:pt x="8113" y="899"/>
                </a:lnTo>
                <a:lnTo>
                  <a:pt x="7132" y="2713"/>
                </a:lnTo>
                <a:lnTo>
                  <a:pt x="6208" y="4543"/>
                </a:lnTo>
                <a:lnTo>
                  <a:pt x="5351" y="6406"/>
                </a:lnTo>
                <a:lnTo>
                  <a:pt x="4543" y="8286"/>
                </a:lnTo>
                <a:lnTo>
                  <a:pt x="3809" y="10191"/>
                </a:lnTo>
                <a:lnTo>
                  <a:pt x="3133" y="12120"/>
                </a:lnTo>
                <a:lnTo>
                  <a:pt x="2515" y="14066"/>
                </a:lnTo>
                <a:lnTo>
                  <a:pt x="1971" y="16036"/>
                </a:lnTo>
                <a:lnTo>
                  <a:pt x="1484" y="18023"/>
                </a:lnTo>
                <a:lnTo>
                  <a:pt x="1064" y="20027"/>
                </a:lnTo>
                <a:lnTo>
                  <a:pt x="717" y="22047"/>
                </a:lnTo>
                <a:lnTo>
                  <a:pt x="437" y="24083"/>
                </a:lnTo>
                <a:lnTo>
                  <a:pt x="223" y="26136"/>
                </a:lnTo>
                <a:lnTo>
                  <a:pt x="74" y="28205"/>
                </a:lnTo>
                <a:lnTo>
                  <a:pt x="8" y="30291"/>
                </a:lnTo>
                <a:lnTo>
                  <a:pt x="0" y="31339"/>
                </a:lnTo>
                <a:lnTo>
                  <a:pt x="8" y="32715"/>
                </a:lnTo>
                <a:lnTo>
                  <a:pt x="132" y="35453"/>
                </a:lnTo>
                <a:lnTo>
                  <a:pt x="379" y="38157"/>
                </a:lnTo>
                <a:lnTo>
                  <a:pt x="750" y="40845"/>
                </a:lnTo>
                <a:lnTo>
                  <a:pt x="1228" y="43500"/>
                </a:lnTo>
                <a:lnTo>
                  <a:pt x="1830" y="46121"/>
                </a:lnTo>
                <a:lnTo>
                  <a:pt x="2548" y="48710"/>
                </a:lnTo>
                <a:lnTo>
                  <a:pt x="3372" y="51266"/>
                </a:lnTo>
                <a:lnTo>
                  <a:pt x="4304" y="53781"/>
                </a:lnTo>
                <a:lnTo>
                  <a:pt x="5343" y="56263"/>
                </a:lnTo>
                <a:lnTo>
                  <a:pt x="6489" y="58711"/>
                </a:lnTo>
                <a:lnTo>
                  <a:pt x="7734" y="61111"/>
                </a:lnTo>
                <a:lnTo>
                  <a:pt x="9086" y="63469"/>
                </a:lnTo>
                <a:lnTo>
                  <a:pt x="10537" y="65785"/>
                </a:lnTo>
                <a:lnTo>
                  <a:pt x="12079" y="68053"/>
                </a:lnTo>
                <a:lnTo>
                  <a:pt x="13719" y="70279"/>
                </a:lnTo>
                <a:lnTo>
                  <a:pt x="14577" y="71367"/>
                </a:lnTo>
                <a:lnTo>
                  <a:pt x="10438" y="81673"/>
                </a:lnTo>
                <a:lnTo>
                  <a:pt x="10438" y="81673"/>
                </a:lnTo>
                <a:lnTo>
                  <a:pt x="21296" y="78763"/>
                </a:lnTo>
                <a:lnTo>
                  <a:pt x="22121" y="79554"/>
                </a:lnTo>
                <a:lnTo>
                  <a:pt x="23803" y="81104"/>
                </a:lnTo>
                <a:lnTo>
                  <a:pt x="25542" y="82613"/>
                </a:lnTo>
                <a:lnTo>
                  <a:pt x="27332" y="84089"/>
                </a:lnTo>
                <a:lnTo>
                  <a:pt x="29162" y="85523"/>
                </a:lnTo>
                <a:lnTo>
                  <a:pt x="31050" y="86917"/>
                </a:lnTo>
                <a:lnTo>
                  <a:pt x="32987" y="88269"/>
                </a:lnTo>
                <a:lnTo>
                  <a:pt x="34966" y="89588"/>
                </a:lnTo>
                <a:lnTo>
                  <a:pt x="36986" y="90858"/>
                </a:lnTo>
                <a:lnTo>
                  <a:pt x="39056" y="92078"/>
                </a:lnTo>
                <a:lnTo>
                  <a:pt x="41175" y="93265"/>
                </a:lnTo>
                <a:lnTo>
                  <a:pt x="43326" y="94403"/>
                </a:lnTo>
                <a:lnTo>
                  <a:pt x="45520" y="95491"/>
                </a:lnTo>
                <a:lnTo>
                  <a:pt x="47754" y="96538"/>
                </a:lnTo>
                <a:lnTo>
                  <a:pt x="50029" y="97536"/>
                </a:lnTo>
                <a:lnTo>
                  <a:pt x="52338" y="98484"/>
                </a:lnTo>
                <a:lnTo>
                  <a:pt x="53509" y="98938"/>
                </a:lnTo>
                <a:lnTo>
                  <a:pt x="155678" y="98938"/>
                </a:lnTo>
                <a:lnTo>
                  <a:pt x="155678" y="0"/>
                </a:lnTo>
                <a:close/>
              </a:path>
            </a:pathLst>
          </a:custGeom>
          <a:solidFill>
            <a:srgbClr val="FFFFFF"/>
          </a:solidFill>
          <a:ln>
            <a:noFill/>
          </a:ln>
          <a:effectLst>
            <a:outerShdw dist="114300" dir="3600000" algn="bl" rotWithShape="0">
              <a:schemeClr val="dk2">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txBox="1">
            <a:spLocks noGrp="1"/>
          </p:cNvSpPr>
          <p:nvPr>
            <p:ph type="title"/>
          </p:nvPr>
        </p:nvSpPr>
        <p:spPr>
          <a:xfrm>
            <a:off x="653625" y="739375"/>
            <a:ext cx="5969100" cy="7449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body" idx="1"/>
          </p:nvPr>
        </p:nvSpPr>
        <p:spPr>
          <a:xfrm>
            <a:off x="653625" y="1527625"/>
            <a:ext cx="2897100" cy="3008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1" name="Google Shape;31;p6"/>
          <p:cNvSpPr txBox="1">
            <a:spLocks noGrp="1"/>
          </p:cNvSpPr>
          <p:nvPr>
            <p:ph type="body" idx="2"/>
          </p:nvPr>
        </p:nvSpPr>
        <p:spPr>
          <a:xfrm>
            <a:off x="3725502" y="1527625"/>
            <a:ext cx="2897100" cy="3008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2" name="Google Shape;32;p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
        <p:cNvGrpSpPr/>
        <p:nvPr/>
      </p:nvGrpSpPr>
      <p:grpSpPr>
        <a:xfrm>
          <a:off x="0" y="0"/>
          <a:ext cx="0" cy="0"/>
          <a:chOff x="0" y="0"/>
          <a:chExt cx="0" cy="0"/>
        </a:xfrm>
      </p:grpSpPr>
      <p:sp>
        <p:nvSpPr>
          <p:cNvPr id="34" name="Google Shape;34;p7"/>
          <p:cNvSpPr/>
          <p:nvPr/>
        </p:nvSpPr>
        <p:spPr>
          <a:xfrm flipH="1">
            <a:off x="0" y="0"/>
            <a:ext cx="8093362" cy="5143539"/>
          </a:xfrm>
          <a:custGeom>
            <a:avLst/>
            <a:gdLst/>
            <a:ahLst/>
            <a:cxnLst/>
            <a:rect l="l" t="t" r="r" b="b"/>
            <a:pathLst>
              <a:path w="155679" h="98938" extrusionOk="0">
                <a:moveTo>
                  <a:pt x="8624" y="0"/>
                </a:moveTo>
                <a:lnTo>
                  <a:pt x="8113" y="899"/>
                </a:lnTo>
                <a:lnTo>
                  <a:pt x="7132" y="2713"/>
                </a:lnTo>
                <a:lnTo>
                  <a:pt x="6208" y="4543"/>
                </a:lnTo>
                <a:lnTo>
                  <a:pt x="5351" y="6406"/>
                </a:lnTo>
                <a:lnTo>
                  <a:pt x="4543" y="8286"/>
                </a:lnTo>
                <a:lnTo>
                  <a:pt x="3809" y="10191"/>
                </a:lnTo>
                <a:lnTo>
                  <a:pt x="3133" y="12120"/>
                </a:lnTo>
                <a:lnTo>
                  <a:pt x="2515" y="14066"/>
                </a:lnTo>
                <a:lnTo>
                  <a:pt x="1971" y="16036"/>
                </a:lnTo>
                <a:lnTo>
                  <a:pt x="1484" y="18023"/>
                </a:lnTo>
                <a:lnTo>
                  <a:pt x="1064" y="20027"/>
                </a:lnTo>
                <a:lnTo>
                  <a:pt x="717" y="22047"/>
                </a:lnTo>
                <a:lnTo>
                  <a:pt x="437" y="24083"/>
                </a:lnTo>
                <a:lnTo>
                  <a:pt x="223" y="26136"/>
                </a:lnTo>
                <a:lnTo>
                  <a:pt x="74" y="28205"/>
                </a:lnTo>
                <a:lnTo>
                  <a:pt x="8" y="30291"/>
                </a:lnTo>
                <a:lnTo>
                  <a:pt x="0" y="31339"/>
                </a:lnTo>
                <a:lnTo>
                  <a:pt x="8" y="32715"/>
                </a:lnTo>
                <a:lnTo>
                  <a:pt x="132" y="35453"/>
                </a:lnTo>
                <a:lnTo>
                  <a:pt x="379" y="38157"/>
                </a:lnTo>
                <a:lnTo>
                  <a:pt x="750" y="40845"/>
                </a:lnTo>
                <a:lnTo>
                  <a:pt x="1228" y="43500"/>
                </a:lnTo>
                <a:lnTo>
                  <a:pt x="1830" y="46121"/>
                </a:lnTo>
                <a:lnTo>
                  <a:pt x="2548" y="48710"/>
                </a:lnTo>
                <a:lnTo>
                  <a:pt x="3372" y="51266"/>
                </a:lnTo>
                <a:lnTo>
                  <a:pt x="4304" y="53781"/>
                </a:lnTo>
                <a:lnTo>
                  <a:pt x="5343" y="56263"/>
                </a:lnTo>
                <a:lnTo>
                  <a:pt x="6489" y="58711"/>
                </a:lnTo>
                <a:lnTo>
                  <a:pt x="7734" y="61111"/>
                </a:lnTo>
                <a:lnTo>
                  <a:pt x="9086" y="63469"/>
                </a:lnTo>
                <a:lnTo>
                  <a:pt x="10537" y="65785"/>
                </a:lnTo>
                <a:lnTo>
                  <a:pt x="12079" y="68053"/>
                </a:lnTo>
                <a:lnTo>
                  <a:pt x="13719" y="70279"/>
                </a:lnTo>
                <a:lnTo>
                  <a:pt x="14577" y="71367"/>
                </a:lnTo>
                <a:lnTo>
                  <a:pt x="10438" y="81673"/>
                </a:lnTo>
                <a:lnTo>
                  <a:pt x="10438" y="81673"/>
                </a:lnTo>
                <a:lnTo>
                  <a:pt x="21296" y="78763"/>
                </a:lnTo>
                <a:lnTo>
                  <a:pt x="22121" y="79554"/>
                </a:lnTo>
                <a:lnTo>
                  <a:pt x="23803" y="81104"/>
                </a:lnTo>
                <a:lnTo>
                  <a:pt x="25542" y="82613"/>
                </a:lnTo>
                <a:lnTo>
                  <a:pt x="27332" y="84089"/>
                </a:lnTo>
                <a:lnTo>
                  <a:pt x="29162" y="85523"/>
                </a:lnTo>
                <a:lnTo>
                  <a:pt x="31050" y="86917"/>
                </a:lnTo>
                <a:lnTo>
                  <a:pt x="32987" y="88269"/>
                </a:lnTo>
                <a:lnTo>
                  <a:pt x="34966" y="89588"/>
                </a:lnTo>
                <a:lnTo>
                  <a:pt x="36986" y="90858"/>
                </a:lnTo>
                <a:lnTo>
                  <a:pt x="39056" y="92078"/>
                </a:lnTo>
                <a:lnTo>
                  <a:pt x="41175" y="93265"/>
                </a:lnTo>
                <a:lnTo>
                  <a:pt x="43326" y="94403"/>
                </a:lnTo>
                <a:lnTo>
                  <a:pt x="45520" y="95491"/>
                </a:lnTo>
                <a:lnTo>
                  <a:pt x="47754" y="96538"/>
                </a:lnTo>
                <a:lnTo>
                  <a:pt x="50029" y="97536"/>
                </a:lnTo>
                <a:lnTo>
                  <a:pt x="52338" y="98484"/>
                </a:lnTo>
                <a:lnTo>
                  <a:pt x="53509" y="98938"/>
                </a:lnTo>
                <a:lnTo>
                  <a:pt x="155678" y="98938"/>
                </a:lnTo>
                <a:lnTo>
                  <a:pt x="155678" y="0"/>
                </a:lnTo>
                <a:close/>
              </a:path>
            </a:pathLst>
          </a:custGeom>
          <a:solidFill>
            <a:srgbClr val="FFFFFF"/>
          </a:solidFill>
          <a:ln>
            <a:noFill/>
          </a:ln>
          <a:effectLst>
            <a:outerShdw dist="114300" dir="3600000" algn="bl" rotWithShape="0">
              <a:schemeClr val="dk2">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txBox="1">
            <a:spLocks noGrp="1"/>
          </p:cNvSpPr>
          <p:nvPr>
            <p:ph type="title"/>
          </p:nvPr>
        </p:nvSpPr>
        <p:spPr>
          <a:xfrm>
            <a:off x="653625" y="739375"/>
            <a:ext cx="5969100" cy="7449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7"/>
          <p:cNvSpPr txBox="1">
            <a:spLocks noGrp="1"/>
          </p:cNvSpPr>
          <p:nvPr>
            <p:ph type="body" idx="1"/>
          </p:nvPr>
        </p:nvSpPr>
        <p:spPr>
          <a:xfrm>
            <a:off x="653625" y="1545725"/>
            <a:ext cx="1923900" cy="28515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7" name="Google Shape;37;p7"/>
          <p:cNvSpPr txBox="1">
            <a:spLocks noGrp="1"/>
          </p:cNvSpPr>
          <p:nvPr>
            <p:ph type="body" idx="2"/>
          </p:nvPr>
        </p:nvSpPr>
        <p:spPr>
          <a:xfrm>
            <a:off x="2676150" y="1545725"/>
            <a:ext cx="1923900" cy="28515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8" name="Google Shape;38;p7"/>
          <p:cNvSpPr txBox="1">
            <a:spLocks noGrp="1"/>
          </p:cNvSpPr>
          <p:nvPr>
            <p:ph type="body" idx="3"/>
          </p:nvPr>
        </p:nvSpPr>
        <p:spPr>
          <a:xfrm>
            <a:off x="4698675" y="1545725"/>
            <a:ext cx="1923900" cy="28515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9" name="Google Shape;39;p7"/>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8"/>
          <p:cNvSpPr/>
          <p:nvPr/>
        </p:nvSpPr>
        <p:spPr>
          <a:xfrm flipH="1">
            <a:off x="0" y="0"/>
            <a:ext cx="8093362" cy="5143539"/>
          </a:xfrm>
          <a:custGeom>
            <a:avLst/>
            <a:gdLst/>
            <a:ahLst/>
            <a:cxnLst/>
            <a:rect l="l" t="t" r="r" b="b"/>
            <a:pathLst>
              <a:path w="155679" h="98938" extrusionOk="0">
                <a:moveTo>
                  <a:pt x="8624" y="0"/>
                </a:moveTo>
                <a:lnTo>
                  <a:pt x="8113" y="899"/>
                </a:lnTo>
                <a:lnTo>
                  <a:pt x="7132" y="2713"/>
                </a:lnTo>
                <a:lnTo>
                  <a:pt x="6208" y="4543"/>
                </a:lnTo>
                <a:lnTo>
                  <a:pt x="5351" y="6406"/>
                </a:lnTo>
                <a:lnTo>
                  <a:pt x="4543" y="8286"/>
                </a:lnTo>
                <a:lnTo>
                  <a:pt x="3809" y="10191"/>
                </a:lnTo>
                <a:lnTo>
                  <a:pt x="3133" y="12120"/>
                </a:lnTo>
                <a:lnTo>
                  <a:pt x="2515" y="14066"/>
                </a:lnTo>
                <a:lnTo>
                  <a:pt x="1971" y="16036"/>
                </a:lnTo>
                <a:lnTo>
                  <a:pt x="1484" y="18023"/>
                </a:lnTo>
                <a:lnTo>
                  <a:pt x="1064" y="20027"/>
                </a:lnTo>
                <a:lnTo>
                  <a:pt x="717" y="22047"/>
                </a:lnTo>
                <a:lnTo>
                  <a:pt x="437" y="24083"/>
                </a:lnTo>
                <a:lnTo>
                  <a:pt x="223" y="26136"/>
                </a:lnTo>
                <a:lnTo>
                  <a:pt x="74" y="28205"/>
                </a:lnTo>
                <a:lnTo>
                  <a:pt x="8" y="30291"/>
                </a:lnTo>
                <a:lnTo>
                  <a:pt x="0" y="31339"/>
                </a:lnTo>
                <a:lnTo>
                  <a:pt x="8" y="32715"/>
                </a:lnTo>
                <a:lnTo>
                  <a:pt x="132" y="35453"/>
                </a:lnTo>
                <a:lnTo>
                  <a:pt x="379" y="38157"/>
                </a:lnTo>
                <a:lnTo>
                  <a:pt x="750" y="40845"/>
                </a:lnTo>
                <a:lnTo>
                  <a:pt x="1228" y="43500"/>
                </a:lnTo>
                <a:lnTo>
                  <a:pt x="1830" y="46121"/>
                </a:lnTo>
                <a:lnTo>
                  <a:pt x="2548" y="48710"/>
                </a:lnTo>
                <a:lnTo>
                  <a:pt x="3372" y="51266"/>
                </a:lnTo>
                <a:lnTo>
                  <a:pt x="4304" y="53781"/>
                </a:lnTo>
                <a:lnTo>
                  <a:pt x="5343" y="56263"/>
                </a:lnTo>
                <a:lnTo>
                  <a:pt x="6489" y="58711"/>
                </a:lnTo>
                <a:lnTo>
                  <a:pt x="7734" y="61111"/>
                </a:lnTo>
                <a:lnTo>
                  <a:pt x="9086" y="63469"/>
                </a:lnTo>
                <a:lnTo>
                  <a:pt x="10537" y="65785"/>
                </a:lnTo>
                <a:lnTo>
                  <a:pt x="12079" y="68053"/>
                </a:lnTo>
                <a:lnTo>
                  <a:pt x="13719" y="70279"/>
                </a:lnTo>
                <a:lnTo>
                  <a:pt x="14577" y="71367"/>
                </a:lnTo>
                <a:lnTo>
                  <a:pt x="10438" y="81673"/>
                </a:lnTo>
                <a:lnTo>
                  <a:pt x="10438" y="81673"/>
                </a:lnTo>
                <a:lnTo>
                  <a:pt x="21296" y="78763"/>
                </a:lnTo>
                <a:lnTo>
                  <a:pt x="22121" y="79554"/>
                </a:lnTo>
                <a:lnTo>
                  <a:pt x="23803" y="81104"/>
                </a:lnTo>
                <a:lnTo>
                  <a:pt x="25542" y="82613"/>
                </a:lnTo>
                <a:lnTo>
                  <a:pt x="27332" y="84089"/>
                </a:lnTo>
                <a:lnTo>
                  <a:pt x="29162" y="85523"/>
                </a:lnTo>
                <a:lnTo>
                  <a:pt x="31050" y="86917"/>
                </a:lnTo>
                <a:lnTo>
                  <a:pt x="32987" y="88269"/>
                </a:lnTo>
                <a:lnTo>
                  <a:pt x="34966" y="89588"/>
                </a:lnTo>
                <a:lnTo>
                  <a:pt x="36986" y="90858"/>
                </a:lnTo>
                <a:lnTo>
                  <a:pt x="39056" y="92078"/>
                </a:lnTo>
                <a:lnTo>
                  <a:pt x="41175" y="93265"/>
                </a:lnTo>
                <a:lnTo>
                  <a:pt x="43326" y="94403"/>
                </a:lnTo>
                <a:lnTo>
                  <a:pt x="45520" y="95491"/>
                </a:lnTo>
                <a:lnTo>
                  <a:pt x="47754" y="96538"/>
                </a:lnTo>
                <a:lnTo>
                  <a:pt x="50029" y="97536"/>
                </a:lnTo>
                <a:lnTo>
                  <a:pt x="52338" y="98484"/>
                </a:lnTo>
                <a:lnTo>
                  <a:pt x="53509" y="98938"/>
                </a:lnTo>
                <a:lnTo>
                  <a:pt x="155678" y="98938"/>
                </a:lnTo>
                <a:lnTo>
                  <a:pt x="155678" y="0"/>
                </a:lnTo>
                <a:close/>
              </a:path>
            </a:pathLst>
          </a:custGeom>
          <a:solidFill>
            <a:srgbClr val="FFFFFF"/>
          </a:solidFill>
          <a:ln>
            <a:noFill/>
          </a:ln>
          <a:effectLst>
            <a:outerShdw dist="114300" dir="3600000" algn="bl" rotWithShape="0">
              <a:schemeClr val="dk2">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txBox="1">
            <a:spLocks noGrp="1"/>
          </p:cNvSpPr>
          <p:nvPr>
            <p:ph type="title"/>
          </p:nvPr>
        </p:nvSpPr>
        <p:spPr>
          <a:xfrm>
            <a:off x="653625" y="739375"/>
            <a:ext cx="5969100" cy="7449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3" name="Google Shape;43;p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0"/>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AD08-B35D-C69B-02C4-E8E1B5F31A95}"/>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C1E36932-64FF-8CEA-F31B-B0B6E5EEE2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1DF97B24-33DA-56FD-DD56-7CC0A071DE7C}"/>
              </a:ext>
            </a:extLst>
          </p:cNvPr>
          <p:cNvSpPr>
            <a:spLocks noGrp="1"/>
          </p:cNvSpPr>
          <p:nvPr>
            <p:ph type="dt" sz="half" idx="10"/>
          </p:nvPr>
        </p:nvSpPr>
        <p:spPr/>
        <p:txBody>
          <a:bodyPr/>
          <a:lstStyle/>
          <a:p>
            <a:fld id="{CE9CF902-30B0-9F4A-84AC-2F2F72204966}" type="datetimeFigureOut">
              <a:rPr lang="en-VN" smtClean="0"/>
              <a:t>02/13/2023</a:t>
            </a:fld>
            <a:endParaRPr lang="en-VN"/>
          </a:p>
        </p:txBody>
      </p:sp>
      <p:sp>
        <p:nvSpPr>
          <p:cNvPr id="5" name="Footer Placeholder 4">
            <a:extLst>
              <a:ext uri="{FF2B5EF4-FFF2-40B4-BE49-F238E27FC236}">
                <a16:creationId xmlns:a16="http://schemas.microsoft.com/office/drawing/2014/main" id="{0743C51F-0624-6203-9AAE-5E529F68B3D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384A353-8094-D796-B589-0683ED115E8D}"/>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3988895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53625" y="739375"/>
            <a:ext cx="5969100" cy="7449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1pPr>
            <a:lvl2pPr lvl="1">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2pPr>
            <a:lvl3pPr lvl="2">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3pPr>
            <a:lvl4pPr lvl="3">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4pPr>
            <a:lvl5pPr lvl="4">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5pPr>
            <a:lvl6pPr lvl="5">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6pPr>
            <a:lvl7pPr lvl="6">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7pPr>
            <a:lvl8pPr lvl="7">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8pPr>
            <a:lvl9pPr lvl="8">
              <a:spcBef>
                <a:spcPts val="0"/>
              </a:spcBef>
              <a:spcAft>
                <a:spcPts val="0"/>
              </a:spcAft>
              <a:buClr>
                <a:schemeClr val="dk2"/>
              </a:buClr>
              <a:buSzPts val="3000"/>
              <a:buFont typeface="Sniglet"/>
              <a:buNone/>
              <a:defRPr sz="3000">
                <a:solidFill>
                  <a:schemeClr val="dk2"/>
                </a:solidFill>
                <a:latin typeface="Sniglet"/>
                <a:ea typeface="Sniglet"/>
                <a:cs typeface="Sniglet"/>
                <a:sym typeface="Sniglet"/>
              </a:defRPr>
            </a:lvl9pPr>
          </a:lstStyle>
          <a:p>
            <a:endParaRPr/>
          </a:p>
        </p:txBody>
      </p:sp>
      <p:sp>
        <p:nvSpPr>
          <p:cNvPr id="7" name="Google Shape;7;p1"/>
          <p:cNvSpPr txBox="1">
            <a:spLocks noGrp="1"/>
          </p:cNvSpPr>
          <p:nvPr>
            <p:ph type="body" idx="1"/>
          </p:nvPr>
        </p:nvSpPr>
        <p:spPr>
          <a:xfrm>
            <a:off x="653625" y="1374515"/>
            <a:ext cx="5969100" cy="32370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6D9EEB"/>
              </a:buClr>
              <a:buSzPts val="2400"/>
              <a:buFont typeface="ABeeZee"/>
              <a:buChar char="×"/>
              <a:defRPr sz="2400">
                <a:solidFill>
                  <a:schemeClr val="dk1"/>
                </a:solidFill>
                <a:latin typeface="ABeeZee"/>
                <a:ea typeface="ABeeZee"/>
                <a:cs typeface="ABeeZee"/>
                <a:sym typeface="ABeeZee"/>
              </a:defRPr>
            </a:lvl1pPr>
            <a:lvl2pPr marL="914400" lvl="1" indent="-381000">
              <a:spcBef>
                <a:spcPts val="0"/>
              </a:spcBef>
              <a:spcAft>
                <a:spcPts val="0"/>
              </a:spcAft>
              <a:buClr>
                <a:srgbClr val="6D9EEB"/>
              </a:buClr>
              <a:buSzPts val="2400"/>
              <a:buFont typeface="ABeeZee"/>
              <a:buChar char="×"/>
              <a:defRPr sz="2400">
                <a:solidFill>
                  <a:schemeClr val="dk1"/>
                </a:solidFill>
                <a:latin typeface="ABeeZee"/>
                <a:ea typeface="ABeeZee"/>
                <a:cs typeface="ABeeZee"/>
                <a:sym typeface="ABeeZee"/>
              </a:defRPr>
            </a:lvl2pPr>
            <a:lvl3pPr marL="1371600" lvl="2" indent="-381000">
              <a:spcBef>
                <a:spcPts val="0"/>
              </a:spcBef>
              <a:spcAft>
                <a:spcPts val="0"/>
              </a:spcAft>
              <a:buClr>
                <a:srgbClr val="6D9EEB"/>
              </a:buClr>
              <a:buSzPts val="2400"/>
              <a:buFont typeface="ABeeZee"/>
              <a:buChar char="×"/>
              <a:defRPr sz="2400">
                <a:solidFill>
                  <a:schemeClr val="dk1"/>
                </a:solidFill>
                <a:latin typeface="ABeeZee"/>
                <a:ea typeface="ABeeZee"/>
                <a:cs typeface="ABeeZee"/>
                <a:sym typeface="ABeeZee"/>
              </a:defRPr>
            </a:lvl3pPr>
            <a:lvl4pPr marL="1828800" lvl="3" indent="-381000">
              <a:spcBef>
                <a:spcPts val="0"/>
              </a:spcBef>
              <a:spcAft>
                <a:spcPts val="0"/>
              </a:spcAft>
              <a:buClr>
                <a:schemeClr val="dk1"/>
              </a:buClr>
              <a:buSzPts val="2400"/>
              <a:buFont typeface="ABeeZee"/>
              <a:buChar char="×"/>
              <a:defRPr sz="2400">
                <a:solidFill>
                  <a:schemeClr val="dk1"/>
                </a:solidFill>
                <a:latin typeface="ABeeZee"/>
                <a:ea typeface="ABeeZee"/>
                <a:cs typeface="ABeeZee"/>
                <a:sym typeface="ABeeZee"/>
              </a:defRPr>
            </a:lvl4pPr>
            <a:lvl5pPr marL="2286000" lvl="4" indent="-381000">
              <a:spcBef>
                <a:spcPts val="0"/>
              </a:spcBef>
              <a:spcAft>
                <a:spcPts val="0"/>
              </a:spcAft>
              <a:buClr>
                <a:schemeClr val="dk1"/>
              </a:buClr>
              <a:buSzPts val="2400"/>
              <a:buFont typeface="ABeeZee"/>
              <a:buChar char="×"/>
              <a:defRPr sz="2400">
                <a:solidFill>
                  <a:schemeClr val="dk1"/>
                </a:solidFill>
                <a:latin typeface="ABeeZee"/>
                <a:ea typeface="ABeeZee"/>
                <a:cs typeface="ABeeZee"/>
                <a:sym typeface="ABeeZee"/>
              </a:defRPr>
            </a:lvl5pPr>
            <a:lvl6pPr marL="2743200" lvl="5" indent="-381000">
              <a:spcBef>
                <a:spcPts val="0"/>
              </a:spcBef>
              <a:spcAft>
                <a:spcPts val="0"/>
              </a:spcAft>
              <a:buClr>
                <a:schemeClr val="dk1"/>
              </a:buClr>
              <a:buSzPts val="2400"/>
              <a:buFont typeface="ABeeZee"/>
              <a:buChar char="×"/>
              <a:defRPr sz="2400">
                <a:solidFill>
                  <a:schemeClr val="dk1"/>
                </a:solidFill>
                <a:latin typeface="ABeeZee"/>
                <a:ea typeface="ABeeZee"/>
                <a:cs typeface="ABeeZee"/>
                <a:sym typeface="ABeeZee"/>
              </a:defRPr>
            </a:lvl6pPr>
            <a:lvl7pPr marL="3200400" lvl="6" indent="-381000">
              <a:spcBef>
                <a:spcPts val="0"/>
              </a:spcBef>
              <a:spcAft>
                <a:spcPts val="0"/>
              </a:spcAft>
              <a:buClr>
                <a:schemeClr val="dk1"/>
              </a:buClr>
              <a:buSzPts val="2400"/>
              <a:buFont typeface="ABeeZee"/>
              <a:buChar char="●"/>
              <a:defRPr sz="2400">
                <a:solidFill>
                  <a:schemeClr val="dk1"/>
                </a:solidFill>
                <a:latin typeface="ABeeZee"/>
                <a:ea typeface="ABeeZee"/>
                <a:cs typeface="ABeeZee"/>
                <a:sym typeface="ABeeZee"/>
              </a:defRPr>
            </a:lvl7pPr>
            <a:lvl8pPr marL="3657600" lvl="7" indent="-381000">
              <a:spcBef>
                <a:spcPts val="0"/>
              </a:spcBef>
              <a:spcAft>
                <a:spcPts val="0"/>
              </a:spcAft>
              <a:buClr>
                <a:schemeClr val="dk1"/>
              </a:buClr>
              <a:buSzPts val="2400"/>
              <a:buFont typeface="ABeeZee"/>
              <a:buChar char="○"/>
              <a:defRPr sz="2400">
                <a:solidFill>
                  <a:schemeClr val="dk1"/>
                </a:solidFill>
                <a:latin typeface="ABeeZee"/>
                <a:ea typeface="ABeeZee"/>
                <a:cs typeface="ABeeZee"/>
                <a:sym typeface="ABeeZee"/>
              </a:defRPr>
            </a:lvl8pPr>
            <a:lvl9pPr marL="4114800" lvl="8" indent="-381000">
              <a:spcBef>
                <a:spcPts val="0"/>
              </a:spcBef>
              <a:spcAft>
                <a:spcPts val="0"/>
              </a:spcAft>
              <a:buClr>
                <a:schemeClr val="dk1"/>
              </a:buClr>
              <a:buSzPts val="2400"/>
              <a:buFont typeface="ABeeZee"/>
              <a:buChar char="■"/>
              <a:defRPr sz="2400">
                <a:solidFill>
                  <a:schemeClr val="dk1"/>
                </a:solidFill>
                <a:latin typeface="ABeeZee"/>
                <a:ea typeface="ABeeZee"/>
                <a:cs typeface="ABeeZee"/>
                <a:sym typeface="ABeeZee"/>
              </a:defRPr>
            </a:lvl9pPr>
          </a:lstStyle>
          <a:p>
            <a:endParaRPr/>
          </a:p>
        </p:txBody>
      </p:sp>
      <p:sp>
        <p:nvSpPr>
          <p:cNvPr id="8" name="Google Shape;8;p1"/>
          <p:cNvSpPr txBox="1">
            <a:spLocks noGrp="1"/>
          </p:cNvSpPr>
          <p:nvPr>
            <p:ph type="sldNum" idx="12"/>
          </p:nvPr>
        </p:nvSpPr>
        <p:spPr>
          <a:xfrm>
            <a:off x="8556784" y="1"/>
            <a:ext cx="548700" cy="393600"/>
          </a:xfrm>
          <a:prstGeom prst="rect">
            <a:avLst/>
          </a:prstGeom>
          <a:noFill/>
          <a:ln>
            <a:noFill/>
          </a:ln>
        </p:spPr>
        <p:txBody>
          <a:bodyPr spcFirstLastPara="1" wrap="square" lIns="91425" tIns="91425" rIns="91425" bIns="91425" anchor="t" anchorCtr="0">
            <a:noAutofit/>
          </a:bodyPr>
          <a:lstStyle>
            <a:lvl1pPr lvl="0" algn="r">
              <a:buNone/>
              <a:defRPr sz="1200">
                <a:solidFill>
                  <a:srgbClr val="FFFFFF"/>
                </a:solidFill>
                <a:latin typeface="Sniglet"/>
                <a:ea typeface="Sniglet"/>
                <a:cs typeface="Sniglet"/>
                <a:sym typeface="Sniglet"/>
              </a:defRPr>
            </a:lvl1pPr>
            <a:lvl2pPr lvl="1" algn="r">
              <a:buNone/>
              <a:defRPr sz="1200">
                <a:solidFill>
                  <a:srgbClr val="FFFFFF"/>
                </a:solidFill>
                <a:latin typeface="Sniglet"/>
                <a:ea typeface="Sniglet"/>
                <a:cs typeface="Sniglet"/>
                <a:sym typeface="Sniglet"/>
              </a:defRPr>
            </a:lvl2pPr>
            <a:lvl3pPr lvl="2" algn="r">
              <a:buNone/>
              <a:defRPr sz="1200">
                <a:solidFill>
                  <a:srgbClr val="FFFFFF"/>
                </a:solidFill>
                <a:latin typeface="Sniglet"/>
                <a:ea typeface="Sniglet"/>
                <a:cs typeface="Sniglet"/>
                <a:sym typeface="Sniglet"/>
              </a:defRPr>
            </a:lvl3pPr>
            <a:lvl4pPr lvl="3" algn="r">
              <a:buNone/>
              <a:defRPr sz="1200">
                <a:solidFill>
                  <a:srgbClr val="FFFFFF"/>
                </a:solidFill>
                <a:latin typeface="Sniglet"/>
                <a:ea typeface="Sniglet"/>
                <a:cs typeface="Sniglet"/>
                <a:sym typeface="Sniglet"/>
              </a:defRPr>
            </a:lvl4pPr>
            <a:lvl5pPr lvl="4" algn="r">
              <a:buNone/>
              <a:defRPr sz="1200">
                <a:solidFill>
                  <a:srgbClr val="FFFFFF"/>
                </a:solidFill>
                <a:latin typeface="Sniglet"/>
                <a:ea typeface="Sniglet"/>
                <a:cs typeface="Sniglet"/>
                <a:sym typeface="Sniglet"/>
              </a:defRPr>
            </a:lvl5pPr>
            <a:lvl6pPr lvl="5" algn="r">
              <a:buNone/>
              <a:defRPr sz="1200">
                <a:solidFill>
                  <a:srgbClr val="FFFFFF"/>
                </a:solidFill>
                <a:latin typeface="Sniglet"/>
                <a:ea typeface="Sniglet"/>
                <a:cs typeface="Sniglet"/>
                <a:sym typeface="Sniglet"/>
              </a:defRPr>
            </a:lvl6pPr>
            <a:lvl7pPr lvl="6" algn="r">
              <a:buNone/>
              <a:defRPr sz="1200">
                <a:solidFill>
                  <a:srgbClr val="FFFFFF"/>
                </a:solidFill>
                <a:latin typeface="Sniglet"/>
                <a:ea typeface="Sniglet"/>
                <a:cs typeface="Sniglet"/>
                <a:sym typeface="Sniglet"/>
              </a:defRPr>
            </a:lvl7pPr>
            <a:lvl8pPr lvl="7" algn="r">
              <a:buNone/>
              <a:defRPr sz="1200">
                <a:solidFill>
                  <a:srgbClr val="FFFFFF"/>
                </a:solidFill>
                <a:latin typeface="Sniglet"/>
                <a:ea typeface="Sniglet"/>
                <a:cs typeface="Sniglet"/>
                <a:sym typeface="Sniglet"/>
              </a:defRPr>
            </a:lvl8pPr>
            <a:lvl9pPr lvl="8" algn="r">
              <a:buNone/>
              <a:defRPr sz="1200">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711015" y="1185379"/>
            <a:ext cx="5817618" cy="900246"/>
          </a:xfrm>
          <a:prstGeom prst="rect">
            <a:avLst/>
          </a:prstGeom>
          <a:noFill/>
        </p:spPr>
        <p:txBody>
          <a:bodyPr wrap="none" rtlCol="0">
            <a:spAutoFit/>
          </a:bodyPr>
          <a:lstStyle/>
          <a:p>
            <a:pPr algn="ctr"/>
            <a:r>
              <a:rPr lang="en-US" sz="1800" b="1" dirty="0">
                <a:ln w="38100">
                  <a:noFill/>
                </a:ln>
                <a:solidFill>
                  <a:srgbClr val="FF0000"/>
                </a:solidFill>
                <a:latin typeface="Times New Roman" panose="02020603050405020304" pitchFamily="18" charset="0"/>
                <a:cs typeface="Times New Roman" panose="02020603050405020304" pitchFamily="18" charset="0"/>
              </a:rPr>
              <a:t>BÀI GIẢNG ĐIỆN TỬ MÔN KHOA HỌC TỰ NHIÊN 7</a:t>
            </a:r>
          </a:p>
          <a:p>
            <a:pPr algn="ctr"/>
            <a:endParaRPr lang="en-US" sz="1050"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2400" b="1" dirty="0">
                <a:ln w="38100">
                  <a:noFill/>
                </a:ln>
                <a:solidFill>
                  <a:srgbClr val="FFFF00"/>
                </a:solidFill>
                <a:latin typeface="Times New Roman" panose="02020603050405020304" pitchFamily="18" charset="0"/>
                <a:cs typeface="Times New Roman" panose="02020603050405020304" pitchFamily="18" charset="0"/>
              </a:rPr>
              <a:t>BÀI 8</a:t>
            </a:r>
            <a:r>
              <a:rPr lang="en-US" sz="2400" b="1" dirty="0" smtClean="0">
                <a:ln w="38100">
                  <a:noFill/>
                </a:ln>
                <a:solidFill>
                  <a:srgbClr val="FFFF00"/>
                </a:solidFill>
                <a:latin typeface="Times New Roman" panose="02020603050405020304" pitchFamily="18" charset="0"/>
                <a:cs typeface="Times New Roman" panose="02020603050405020304" pitchFamily="18" charset="0"/>
              </a:rPr>
              <a:t>. TỐC ĐỘ CHUYỂN ĐỘNG</a:t>
            </a:r>
            <a:endParaRPr lang="en-VN" sz="24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4991" y="179651"/>
            <a:ext cx="770866" cy="776474"/>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2703793" y="2670797"/>
            <a:ext cx="2763898" cy="738664"/>
          </a:xfrm>
          <a:prstGeom prst="rect">
            <a:avLst/>
          </a:prstGeom>
          <a:noFill/>
        </p:spPr>
        <p:txBody>
          <a:bodyPr wrap="none" rtlCol="0">
            <a:spAutoFit/>
          </a:bodyPr>
          <a:lstStyle/>
          <a:p>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Nguyễn Thị Loan</a:t>
            </a:r>
          </a:p>
          <a:p>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Tự nhiên</a:t>
            </a:r>
            <a:endParaRPr lang="en-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2631371" y="462352"/>
            <a:ext cx="4028667" cy="438582"/>
          </a:xfrm>
          <a:prstGeom prst="rect">
            <a:avLst/>
          </a:prstGeom>
          <a:noFill/>
        </p:spPr>
        <p:txBody>
          <a:bodyPr wrap="none" rtlCol="0">
            <a:spAutoFit/>
          </a:bodyPr>
          <a:lstStyle/>
          <a:p>
            <a:r>
              <a:rPr lang="en-US" sz="225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25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966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33DD3-2B27-9F7B-EEDA-AD7743CABD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Google Shape;54;p11">
            <a:extLst>
              <a:ext uri="{FF2B5EF4-FFF2-40B4-BE49-F238E27FC236}">
                <a16:creationId xmlns:a16="http://schemas.microsoft.com/office/drawing/2014/main" id="{924767A0-9E7D-378E-F13B-292C9A5DCCBC}"/>
              </a:ext>
            </a:extLst>
          </p:cNvPr>
          <p:cNvSpPr txBox="1">
            <a:spLocks/>
          </p:cNvSpPr>
          <p:nvPr/>
        </p:nvSpPr>
        <p:spPr>
          <a:xfrm>
            <a:off x="447908" y="0"/>
            <a:ext cx="8248183"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1pPr>
            <a:lvl2pPr marR="0" lvl="1"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2pPr>
            <a:lvl3pPr marR="0" lvl="2"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3pPr>
            <a:lvl4pPr marR="0" lvl="3"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4pPr>
            <a:lvl5pPr marR="0" lvl="4"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5pPr>
            <a:lvl6pPr marR="0" lvl="5"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6pPr>
            <a:lvl7pPr marR="0" lvl="6"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7pPr>
            <a:lvl8pPr marR="0" lvl="7"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8pPr>
            <a:lvl9pPr marR="0" lvl="8"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9pPr>
          </a:lstStyle>
          <a:p>
            <a:r>
              <a:rPr lang="en-US" sz="2800" b="1" dirty="0">
                <a:latin typeface="Times New Roman" panose="02020603050405020304" pitchFamily="18" charset="0"/>
                <a:cs typeface="Times New Roman" panose="02020603050405020304" pitchFamily="18" charset="0"/>
              </a:rPr>
              <a:t>2. TỐC ĐỘ</a:t>
            </a:r>
          </a:p>
        </p:txBody>
      </p:sp>
      <p:sp>
        <p:nvSpPr>
          <p:cNvPr id="4" name="TextBox 3">
            <a:extLst>
              <a:ext uri="{FF2B5EF4-FFF2-40B4-BE49-F238E27FC236}">
                <a16:creationId xmlns:a16="http://schemas.microsoft.com/office/drawing/2014/main" id="{C205DC68-E706-6D0B-9B41-6BDE3F488660}"/>
              </a:ext>
            </a:extLst>
          </p:cNvPr>
          <p:cNvSpPr txBox="1"/>
          <p:nvPr/>
        </p:nvSpPr>
        <p:spPr>
          <a:xfrm>
            <a:off x="447908" y="1639958"/>
            <a:ext cx="7436580" cy="1569660"/>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Tốc độ là quãng đường vật đi được trong một đơn vị thời gian</a:t>
            </a:r>
          </a:p>
          <a:p>
            <a:pPr marL="342900" indent="-3429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Chuyển động nào có tốc độ lớn hơn chuyển động đó nhanh hơn</a:t>
            </a:r>
          </a:p>
        </p:txBody>
      </p:sp>
      <p:sp>
        <p:nvSpPr>
          <p:cNvPr id="5" name="TextBox 4">
            <a:extLst>
              <a:ext uri="{FF2B5EF4-FFF2-40B4-BE49-F238E27FC236}">
                <a16:creationId xmlns:a16="http://schemas.microsoft.com/office/drawing/2014/main" id="{725CBF82-F804-0357-96EA-B33160F001AA}"/>
              </a:ext>
            </a:extLst>
          </p:cNvPr>
          <p:cNvSpPr txBox="1"/>
          <p:nvPr/>
        </p:nvSpPr>
        <p:spPr>
          <a:xfrm>
            <a:off x="1537487" y="1051965"/>
            <a:ext cx="3835625" cy="461665"/>
          </a:xfrm>
          <a:prstGeom prst="rect">
            <a:avLst/>
          </a:prstGeom>
          <a:noFill/>
        </p:spPr>
        <p:txBody>
          <a:bodyPr wrap="square" rtlCol="0">
            <a:spAutoFit/>
          </a:bodyPr>
          <a:lstStyle/>
          <a:p>
            <a:r>
              <a:rPr lang="en-US" sz="2400" dirty="0">
                <a:solidFill>
                  <a:srgbClr val="F58617"/>
                </a:solidFill>
                <a:latin typeface="Times New Roman" panose="02020603050405020304" pitchFamily="18" charset="0"/>
                <a:cs typeface="Times New Roman" panose="02020603050405020304" pitchFamily="18" charset="0"/>
              </a:rPr>
              <a:t>Tốc độ cho ta biết điều gì?</a:t>
            </a:r>
          </a:p>
        </p:txBody>
      </p:sp>
    </p:spTree>
    <p:extLst>
      <p:ext uri="{BB962C8B-B14F-4D97-AF65-F5344CB8AC3E}">
        <p14:creationId xmlns:p14="http://schemas.microsoft.com/office/powerpoint/2010/main" val="133884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33DD3-2B27-9F7B-EEDA-AD7743CABD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Google Shape;54;p11">
            <a:extLst>
              <a:ext uri="{FF2B5EF4-FFF2-40B4-BE49-F238E27FC236}">
                <a16:creationId xmlns:a16="http://schemas.microsoft.com/office/drawing/2014/main" id="{924767A0-9E7D-378E-F13B-292C9A5DCCBC}"/>
              </a:ext>
            </a:extLst>
          </p:cNvPr>
          <p:cNvSpPr txBox="1">
            <a:spLocks/>
          </p:cNvSpPr>
          <p:nvPr/>
        </p:nvSpPr>
        <p:spPr>
          <a:xfrm>
            <a:off x="447908" y="0"/>
            <a:ext cx="8248183"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1pPr>
            <a:lvl2pPr marR="0" lvl="1"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2pPr>
            <a:lvl3pPr marR="0" lvl="2"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3pPr>
            <a:lvl4pPr marR="0" lvl="3"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4pPr>
            <a:lvl5pPr marR="0" lvl="4"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5pPr>
            <a:lvl6pPr marR="0" lvl="5"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6pPr>
            <a:lvl7pPr marR="0" lvl="6"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7pPr>
            <a:lvl8pPr marR="0" lvl="7"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8pPr>
            <a:lvl9pPr marR="0" lvl="8"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9pPr>
          </a:lstStyle>
          <a:p>
            <a:r>
              <a:rPr lang="en-US" sz="2800" b="1" dirty="0">
                <a:latin typeface="Times New Roman" panose="02020603050405020304" pitchFamily="18" charset="0"/>
                <a:cs typeface="Times New Roman" panose="02020603050405020304" pitchFamily="18" charset="0"/>
              </a:rPr>
              <a:t>2. TỐC ĐỘ</a:t>
            </a:r>
          </a:p>
        </p:txBody>
      </p:sp>
      <p:sp>
        <p:nvSpPr>
          <p:cNvPr id="4" name="TextBox 3">
            <a:extLst>
              <a:ext uri="{FF2B5EF4-FFF2-40B4-BE49-F238E27FC236}">
                <a16:creationId xmlns:a16="http://schemas.microsoft.com/office/drawing/2014/main" id="{C205DC68-E706-6D0B-9B41-6BDE3F488660}"/>
              </a:ext>
            </a:extLst>
          </p:cNvPr>
          <p:cNvSpPr txBox="1"/>
          <p:nvPr/>
        </p:nvSpPr>
        <p:spPr>
          <a:xfrm>
            <a:off x="447908" y="844417"/>
            <a:ext cx="7789784" cy="1569660"/>
          </a:xfrm>
          <a:prstGeom prst="rect">
            <a:avLst/>
          </a:prstGeom>
          <a:noFill/>
        </p:spPr>
        <p:txBody>
          <a:bodyPr wrap="square" rtlCol="0">
            <a:spAutoFit/>
          </a:bodyPr>
          <a:lstStyle/>
          <a:p>
            <a:r>
              <a:rPr lang="en-US" sz="2400" dirty="0">
                <a:solidFill>
                  <a:srgbClr val="3C78D8"/>
                </a:solidFill>
                <a:effectLst/>
                <a:latin typeface="Times New Roman" panose="02020603050405020304" pitchFamily="18" charset="0"/>
                <a:ea typeface="Calibri" panose="020F0502020204030204" pitchFamily="34" charset="0"/>
                <a:cs typeface="Arial" panose="020B0604020202020204" pitchFamily="34" charset="0"/>
              </a:rPr>
              <a:t>Bạn A chạy 120 m hết 35 giây, bạn B chạy 140 m hết 40 giây</a:t>
            </a:r>
            <a:endParaRPr lang="en-US" sz="2400" dirty="0">
              <a:solidFill>
                <a:srgbClr val="3C78D8"/>
              </a:solidFill>
              <a:effectLst/>
              <a:latin typeface="Calibri" panose="020F0502020204030204" pitchFamily="34" charset="0"/>
              <a:ea typeface="Calibri" panose="020F0502020204030204" pitchFamily="34" charset="0"/>
              <a:cs typeface="Arial" panose="020B0604020202020204" pitchFamily="34" charset="0"/>
            </a:endParaRPr>
          </a:p>
          <a:p>
            <a:r>
              <a:rPr lang="en-US" sz="2400" dirty="0" err="1">
                <a:solidFill>
                  <a:srgbClr val="3C78D8"/>
                </a:solidFill>
                <a:effectLst/>
                <a:latin typeface="Times New Roman" panose="02020603050405020304" pitchFamily="18" charset="0"/>
                <a:ea typeface="Calibri" panose="020F0502020204030204" pitchFamily="34" charset="0"/>
                <a:cs typeface="Arial" panose="020B0604020202020204" pitchFamily="34" charset="0"/>
              </a:rPr>
              <a:t>a.Tính</a:t>
            </a:r>
            <a:r>
              <a:rPr lang="en-US" sz="2400" dirty="0">
                <a:solidFill>
                  <a:srgbClr val="3C78D8"/>
                </a:solidFill>
                <a:effectLst/>
                <a:latin typeface="Times New Roman" panose="02020603050405020304" pitchFamily="18" charset="0"/>
                <a:ea typeface="Calibri" panose="020F0502020204030204" pitchFamily="34" charset="0"/>
                <a:cs typeface="Arial" panose="020B0604020202020204" pitchFamily="34" charset="0"/>
              </a:rPr>
              <a:t> tốc độ chuyển động của bạn A và bạn B</a:t>
            </a:r>
            <a:endParaRPr lang="en-US" sz="2400" dirty="0">
              <a:solidFill>
                <a:srgbClr val="3C78D8"/>
              </a:solidFill>
              <a:effectLst/>
              <a:latin typeface="Calibri" panose="020F0502020204030204" pitchFamily="34" charset="0"/>
              <a:ea typeface="Calibri" panose="020F0502020204030204" pitchFamily="34" charset="0"/>
              <a:cs typeface="Arial" panose="020B0604020202020204" pitchFamily="34" charset="0"/>
            </a:endParaRPr>
          </a:p>
          <a:p>
            <a:r>
              <a:rPr lang="en-US" sz="2400" dirty="0" err="1">
                <a:solidFill>
                  <a:srgbClr val="3C78D8"/>
                </a:solidFill>
                <a:effectLst/>
                <a:latin typeface="Times New Roman" panose="02020603050405020304" pitchFamily="18" charset="0"/>
                <a:ea typeface="Calibri" panose="020F0502020204030204" pitchFamily="34" charset="0"/>
                <a:cs typeface="Arial" panose="020B0604020202020204" pitchFamily="34" charset="0"/>
              </a:rPr>
              <a:t>b.Bạn</a:t>
            </a:r>
            <a:r>
              <a:rPr lang="en-US" sz="2400" dirty="0">
                <a:solidFill>
                  <a:srgbClr val="3C78D8"/>
                </a:solidFill>
                <a:effectLst/>
                <a:latin typeface="Times New Roman" panose="02020603050405020304" pitchFamily="18" charset="0"/>
                <a:ea typeface="Calibri" panose="020F0502020204030204" pitchFamily="34" charset="0"/>
                <a:cs typeface="Arial" panose="020B0604020202020204" pitchFamily="34" charset="0"/>
              </a:rPr>
              <a:t> nào chạy nhanh hơn? Vì sao?</a:t>
            </a:r>
            <a:endParaRPr lang="en-US" sz="2400" dirty="0">
              <a:solidFill>
                <a:srgbClr val="3C78D8"/>
              </a:solidFill>
              <a:effectLst/>
              <a:latin typeface="Calibri" panose="020F0502020204030204" pitchFamily="34" charset="0"/>
              <a:ea typeface="Calibri" panose="020F0502020204030204" pitchFamily="34" charset="0"/>
              <a:cs typeface="Arial" panose="020B0604020202020204" pitchFamily="34" charset="0"/>
            </a:endParaRPr>
          </a:p>
          <a:p>
            <a:endParaRPr lang="en-US" sz="2400" dirty="0">
              <a:solidFill>
                <a:srgbClr val="3C78D8"/>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25CBF82-F804-0357-96EA-B33160F001AA}"/>
              </a:ext>
            </a:extLst>
          </p:cNvPr>
          <p:cNvSpPr txBox="1"/>
          <p:nvPr/>
        </p:nvSpPr>
        <p:spPr>
          <a:xfrm>
            <a:off x="3083066" y="382752"/>
            <a:ext cx="3835625" cy="461665"/>
          </a:xfrm>
          <a:prstGeom prst="rect">
            <a:avLst/>
          </a:prstGeom>
          <a:noFill/>
        </p:spPr>
        <p:txBody>
          <a:bodyPr wrap="square" rtlCol="0">
            <a:spAutoFit/>
          </a:bodyPr>
          <a:lstStyle/>
          <a:p>
            <a:r>
              <a:rPr lang="en-US" sz="2400" dirty="0">
                <a:solidFill>
                  <a:srgbClr val="F58617"/>
                </a:solidFill>
                <a:latin typeface="Times New Roman" panose="02020603050405020304" pitchFamily="18" charset="0"/>
                <a:cs typeface="Times New Roman" panose="02020603050405020304" pitchFamily="18" charset="0"/>
              </a:rPr>
              <a:t>Giải bài toán tốc độ?</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E9466E8-F105-A719-5A89-7834D0F8C21F}"/>
                  </a:ext>
                </a:extLst>
              </p:cNvPr>
              <p:cNvSpPr txBox="1"/>
              <p:nvPr/>
            </p:nvSpPr>
            <p:spPr>
              <a:xfrm>
                <a:off x="428877" y="2101696"/>
                <a:ext cx="6489813" cy="1802096"/>
              </a:xfrm>
              <a:prstGeom prst="rect">
                <a:avLst/>
              </a:prstGeom>
              <a:noFill/>
            </p:spPr>
            <p:txBody>
              <a:bodyPr wrap="square">
                <a:spAutoFit/>
              </a:bodyPr>
              <a:lstStyle/>
              <a:p>
                <a:pPr algn="just">
                  <a:lnSpc>
                    <a:spcPct val="115000"/>
                  </a:lnSpc>
                  <a:tabLst>
                    <a:tab pos="540385" algn="l"/>
                  </a:tabLst>
                </a:pPr>
                <a:r>
                  <a:rPr lang="en-US" sz="2400" dirty="0">
                    <a:effectLst/>
                    <a:latin typeface="Times New Roman" panose="02020603050405020304" pitchFamily="18" charset="0"/>
                    <a:ea typeface="Arial" panose="020B0604020202020204" pitchFamily="34" charset="0"/>
                    <a:cs typeface="Arial" panose="020B0604020202020204" pitchFamily="34" charset="0"/>
                  </a:rPr>
                  <a:t>Tốc </a:t>
                </a:r>
                <a:r>
                  <a:rPr lang="en-US" sz="2400" dirty="0">
                    <a:latin typeface="Times New Roman" panose="02020603050405020304" pitchFamily="18" charset="0"/>
                    <a:ea typeface="Arial" panose="020B0604020202020204" pitchFamily="34" charset="0"/>
                    <a:cs typeface="Arial" panose="020B0604020202020204" pitchFamily="34" charset="0"/>
                  </a:rPr>
                  <a:t>độ của bạn A là:  </a:t>
                </a:r>
                <a:r>
                  <a:rPr lang="en-US" sz="2400" dirty="0" err="1">
                    <a:effectLst/>
                    <a:latin typeface="Times New Roman" panose="02020603050405020304" pitchFamily="18" charset="0"/>
                    <a:ea typeface="Arial" panose="020B0604020202020204" pitchFamily="34" charset="0"/>
                    <a:cs typeface="Arial" panose="020B0604020202020204" pitchFamily="34" charset="0"/>
                  </a:rPr>
                  <a:t>v</a:t>
                </a:r>
                <a:r>
                  <a:rPr lang="en-US" sz="2400" baseline="-25000" dirty="0" err="1">
                    <a:effectLst/>
                    <a:latin typeface="Times New Roman" panose="02020603050405020304" pitchFamily="18" charset="0"/>
                    <a:ea typeface="Arial" panose="020B0604020202020204" pitchFamily="34" charset="0"/>
                    <a:cs typeface="Arial" panose="020B0604020202020204" pitchFamily="34" charset="0"/>
                  </a:rPr>
                  <a:t>A</a:t>
                </a:r>
                <a:r>
                  <a:rPr lang="en-US" sz="2400" dirty="0">
                    <a:effectLst/>
                    <a:latin typeface="Times New Roman" panose="02020603050405020304" pitchFamily="18" charset="0"/>
                    <a:ea typeface="Arial" panose="020B0604020202020204" pitchFamily="34" charset="0"/>
                    <a:cs typeface="Arial" panose="020B0604020202020204" pitchFamily="34" charset="0"/>
                  </a:rPr>
                  <a:t>=</a:t>
                </a:r>
                <a14:m>
                  <m:oMath xmlns:m="http://schemas.openxmlformats.org/officeDocument/2006/math">
                    <m:f>
                      <m:fPr>
                        <m:ctrlPr>
                          <a:rPr lang="en-US" sz="2400"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n-US" sz="24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400" i="1">
                                <a:effectLst/>
                                <a:latin typeface="Cambria Math" panose="02040503050406030204" pitchFamily="18" charset="0"/>
                                <a:ea typeface="Arial" panose="020B0604020202020204" pitchFamily="34" charset="0"/>
                                <a:cs typeface="Times New Roman" panose="02020603050405020304" pitchFamily="18" charset="0"/>
                              </a:rPr>
                              <m:t>𝑆</m:t>
                            </m:r>
                          </m:e>
                          <m:sub>
                            <m:r>
                              <a:rPr lang="en-US" sz="2400" i="1">
                                <a:effectLst/>
                                <a:latin typeface="Cambria Math" panose="02040503050406030204" pitchFamily="18" charset="0"/>
                                <a:ea typeface="Arial" panose="020B0604020202020204" pitchFamily="34" charset="0"/>
                                <a:cs typeface="Times New Roman" panose="02020603050405020304" pitchFamily="18" charset="0"/>
                              </a:rPr>
                              <m:t>𝐴</m:t>
                            </m:r>
                          </m:sub>
                        </m:sSub>
                      </m:num>
                      <m:den>
                        <m:sSub>
                          <m:sSubPr>
                            <m:ctrlPr>
                              <a:rPr lang="en-US" sz="24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400" i="1">
                                <a:effectLst/>
                                <a:latin typeface="Cambria Math" panose="02040503050406030204" pitchFamily="18" charset="0"/>
                                <a:ea typeface="Arial" panose="020B0604020202020204" pitchFamily="34" charset="0"/>
                                <a:cs typeface="Times New Roman" panose="02020603050405020304" pitchFamily="18" charset="0"/>
                              </a:rPr>
                              <m:t>𝑡</m:t>
                            </m:r>
                          </m:e>
                          <m:sub>
                            <m:r>
                              <a:rPr lang="en-US" sz="2400" i="1">
                                <a:effectLst/>
                                <a:latin typeface="Cambria Math" panose="02040503050406030204" pitchFamily="18" charset="0"/>
                                <a:ea typeface="Arial" panose="020B0604020202020204" pitchFamily="34" charset="0"/>
                                <a:cs typeface="Times New Roman" panose="02020603050405020304" pitchFamily="18" charset="0"/>
                              </a:rPr>
                              <m:t>𝐴</m:t>
                            </m:r>
                          </m:sub>
                        </m:sSub>
                      </m:den>
                    </m:f>
                  </m:oMath>
                </a14:m>
                <a:r>
                  <a:rPr lang="en-US" sz="2400" dirty="0">
                    <a:effectLst/>
                    <a:latin typeface="Times New Roman" panose="02020603050405020304" pitchFamily="18" charset="0"/>
                    <a:ea typeface="Arial" panose="020B0604020202020204" pitchFamily="34" charset="0"/>
                    <a:cs typeface="Arial" panose="020B0604020202020204" pitchFamily="34" charset="0"/>
                  </a:rPr>
                  <a:t>=</a:t>
                </a:r>
                <a14:m>
                  <m:oMath xmlns:m="http://schemas.openxmlformats.org/officeDocument/2006/math">
                    <m:f>
                      <m:fPr>
                        <m:ctrlPr>
                          <a:rPr lang="en-US" sz="24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400" i="1">
                            <a:effectLst/>
                            <a:latin typeface="Cambria Math" panose="02040503050406030204" pitchFamily="18" charset="0"/>
                            <a:ea typeface="Arial" panose="020B0604020202020204" pitchFamily="34" charset="0"/>
                            <a:cs typeface="Times New Roman" panose="02020603050405020304" pitchFamily="18" charset="0"/>
                          </a:rPr>
                          <m:t>120</m:t>
                        </m:r>
                      </m:num>
                      <m:den>
                        <m:r>
                          <a:rPr lang="en-US" sz="2400" i="1">
                            <a:effectLst/>
                            <a:latin typeface="Cambria Math" panose="02040503050406030204" pitchFamily="18" charset="0"/>
                            <a:ea typeface="Arial" panose="020B0604020202020204" pitchFamily="34" charset="0"/>
                            <a:cs typeface="Times New Roman" panose="02020603050405020304" pitchFamily="18" charset="0"/>
                          </a:rPr>
                          <m:t>35</m:t>
                        </m:r>
                      </m:den>
                    </m:f>
                  </m:oMath>
                </a14:m>
                <a:r>
                  <a:rPr lang="en-US" sz="2400" dirty="0">
                    <a:effectLst/>
                    <a:latin typeface="Times New Roman" panose="02020603050405020304" pitchFamily="18" charset="0"/>
                    <a:ea typeface="Arial" panose="020B0604020202020204" pitchFamily="34" charset="0"/>
                    <a:cs typeface="Arial" panose="020B0604020202020204" pitchFamily="34" charset="0"/>
                  </a:rPr>
                  <a:t>=3,43 m/s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en-US" sz="2400" dirty="0">
                    <a:effectLst/>
                    <a:latin typeface="Times New Roman" panose="02020603050405020304" pitchFamily="18" charset="0"/>
                    <a:ea typeface="Arial" panose="020B0604020202020204" pitchFamily="34" charset="0"/>
                    <a:cs typeface="Arial" panose="020B0604020202020204" pitchFamily="34" charset="0"/>
                  </a:rPr>
                  <a:t>Tốc </a:t>
                </a:r>
                <a:r>
                  <a:rPr lang="en-US" sz="2400" dirty="0">
                    <a:latin typeface="Times New Roman" panose="02020603050405020304" pitchFamily="18" charset="0"/>
                    <a:ea typeface="Arial" panose="020B0604020202020204" pitchFamily="34" charset="0"/>
                    <a:cs typeface="Arial" panose="020B0604020202020204" pitchFamily="34" charset="0"/>
                  </a:rPr>
                  <a:t>độ của bạn B là:  </a:t>
                </a:r>
                <a:r>
                  <a:rPr lang="en-US" sz="2400" dirty="0" err="1">
                    <a:effectLst/>
                    <a:latin typeface="Times New Roman" panose="02020603050405020304" pitchFamily="18" charset="0"/>
                    <a:ea typeface="Arial" panose="020B0604020202020204" pitchFamily="34" charset="0"/>
                    <a:cs typeface="Arial" panose="020B0604020202020204" pitchFamily="34" charset="0"/>
                  </a:rPr>
                  <a:t>v</a:t>
                </a:r>
                <a:r>
                  <a:rPr lang="en-US" sz="2400" baseline="-25000" dirty="0" err="1">
                    <a:effectLst/>
                    <a:latin typeface="Times New Roman" panose="02020603050405020304" pitchFamily="18" charset="0"/>
                    <a:ea typeface="Arial" panose="020B0604020202020204" pitchFamily="34" charset="0"/>
                    <a:cs typeface="Arial" panose="020B0604020202020204" pitchFamily="34" charset="0"/>
                  </a:rPr>
                  <a:t>B</a:t>
                </a:r>
                <a:r>
                  <a:rPr lang="en-US" sz="2400" dirty="0">
                    <a:effectLst/>
                    <a:latin typeface="Times New Roman" panose="02020603050405020304" pitchFamily="18" charset="0"/>
                    <a:ea typeface="Arial" panose="020B0604020202020204" pitchFamily="34" charset="0"/>
                    <a:cs typeface="Arial" panose="020B0604020202020204" pitchFamily="34" charset="0"/>
                  </a:rPr>
                  <a:t>=</a:t>
                </a:r>
                <a14:m>
                  <m:oMath xmlns:m="http://schemas.openxmlformats.org/officeDocument/2006/math">
                    <m:f>
                      <m:fPr>
                        <m:ctrlPr>
                          <a:rPr lang="en-US" sz="2400" i="1">
                            <a:effectLst/>
                            <a:latin typeface="Cambria Math" panose="02040503050406030204" pitchFamily="18" charset="0"/>
                            <a:ea typeface="Arial" panose="020B0604020202020204" pitchFamily="34" charset="0"/>
                            <a:cs typeface="Times New Roman" panose="02020603050405020304" pitchFamily="18" charset="0"/>
                          </a:rPr>
                        </m:ctrlPr>
                      </m:fPr>
                      <m:num>
                        <m:sSub>
                          <m:sSubPr>
                            <m:ctrlPr>
                              <a:rPr lang="en-US" sz="24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400" i="1">
                                <a:effectLst/>
                                <a:latin typeface="Cambria Math" panose="02040503050406030204" pitchFamily="18" charset="0"/>
                                <a:ea typeface="Arial" panose="020B0604020202020204" pitchFamily="34" charset="0"/>
                                <a:cs typeface="Times New Roman" panose="02020603050405020304" pitchFamily="18" charset="0"/>
                              </a:rPr>
                              <m:t>𝑆</m:t>
                            </m:r>
                          </m:e>
                          <m:sub>
                            <m:r>
                              <a:rPr lang="en-US" sz="2400" i="1">
                                <a:effectLst/>
                                <a:latin typeface="Cambria Math" panose="02040503050406030204" pitchFamily="18" charset="0"/>
                                <a:ea typeface="Arial" panose="020B0604020202020204" pitchFamily="34" charset="0"/>
                                <a:cs typeface="Times New Roman" panose="02020603050405020304" pitchFamily="18" charset="0"/>
                              </a:rPr>
                              <m:t>𝐵</m:t>
                            </m:r>
                          </m:sub>
                        </m:sSub>
                      </m:num>
                      <m:den>
                        <m:sSub>
                          <m:sSubPr>
                            <m:ctrlPr>
                              <a:rPr lang="en-US" sz="2400" i="1">
                                <a:effectLst/>
                                <a:latin typeface="Cambria Math" panose="02040503050406030204" pitchFamily="18" charset="0"/>
                                <a:ea typeface="Arial" panose="020B0604020202020204" pitchFamily="34" charset="0"/>
                                <a:cs typeface="Times New Roman" panose="02020603050405020304" pitchFamily="18" charset="0"/>
                              </a:rPr>
                            </m:ctrlPr>
                          </m:sSubPr>
                          <m:e>
                            <m:r>
                              <a:rPr lang="en-US" sz="2400" i="1">
                                <a:effectLst/>
                                <a:latin typeface="Cambria Math" panose="02040503050406030204" pitchFamily="18" charset="0"/>
                                <a:ea typeface="Arial" panose="020B0604020202020204" pitchFamily="34" charset="0"/>
                                <a:cs typeface="Times New Roman" panose="02020603050405020304" pitchFamily="18" charset="0"/>
                              </a:rPr>
                              <m:t>𝑡</m:t>
                            </m:r>
                          </m:e>
                          <m:sub>
                            <m:r>
                              <a:rPr lang="en-US" sz="2400" i="1">
                                <a:effectLst/>
                                <a:latin typeface="Cambria Math" panose="02040503050406030204" pitchFamily="18" charset="0"/>
                                <a:ea typeface="Arial" panose="020B0604020202020204" pitchFamily="34" charset="0"/>
                                <a:cs typeface="Times New Roman" panose="02020603050405020304" pitchFamily="18" charset="0"/>
                              </a:rPr>
                              <m:t>𝐵</m:t>
                            </m:r>
                          </m:sub>
                        </m:sSub>
                      </m:den>
                    </m:f>
                  </m:oMath>
                </a14:m>
                <a:r>
                  <a:rPr lang="en-US" sz="2400" dirty="0">
                    <a:effectLst/>
                    <a:latin typeface="Times New Roman" panose="02020603050405020304" pitchFamily="18" charset="0"/>
                    <a:ea typeface="Arial" panose="020B0604020202020204" pitchFamily="34" charset="0"/>
                    <a:cs typeface="Arial" panose="020B0604020202020204" pitchFamily="34" charset="0"/>
                  </a:rPr>
                  <a:t>=</a:t>
                </a:r>
                <a14:m>
                  <m:oMath xmlns:m="http://schemas.openxmlformats.org/officeDocument/2006/math">
                    <m:f>
                      <m:fPr>
                        <m:ctrlPr>
                          <a:rPr lang="en-US" sz="24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400" i="1">
                            <a:effectLst/>
                            <a:latin typeface="Cambria Math" panose="02040503050406030204" pitchFamily="18" charset="0"/>
                            <a:ea typeface="Arial" panose="020B0604020202020204" pitchFamily="34" charset="0"/>
                            <a:cs typeface="Times New Roman" panose="02020603050405020304" pitchFamily="18" charset="0"/>
                          </a:rPr>
                          <m:t>140</m:t>
                        </m:r>
                      </m:num>
                      <m:den>
                        <m:r>
                          <a:rPr lang="en-US" sz="2400" i="1">
                            <a:effectLst/>
                            <a:latin typeface="Cambria Math" panose="02040503050406030204" pitchFamily="18" charset="0"/>
                            <a:ea typeface="Arial" panose="020B0604020202020204" pitchFamily="34" charset="0"/>
                            <a:cs typeface="Times New Roman" panose="02020603050405020304" pitchFamily="18" charset="0"/>
                          </a:rPr>
                          <m:t>40</m:t>
                        </m:r>
                      </m:den>
                    </m:f>
                  </m:oMath>
                </a14:m>
                <a:r>
                  <a:rPr lang="en-US" sz="2400" dirty="0">
                    <a:effectLst/>
                    <a:latin typeface="Times New Roman" panose="02020603050405020304" pitchFamily="18" charset="0"/>
                    <a:ea typeface="Arial" panose="020B0604020202020204" pitchFamily="34" charset="0"/>
                    <a:cs typeface="Arial" panose="020B0604020202020204" pitchFamily="34" charset="0"/>
                  </a:rPr>
                  <a:t>=3,5 m/s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en-US" sz="2400" dirty="0">
                    <a:effectLst/>
                    <a:latin typeface="Times New Roman" panose="02020603050405020304" pitchFamily="18" charset="0"/>
                    <a:ea typeface="Arial" panose="020B0604020202020204" pitchFamily="34" charset="0"/>
                    <a:cs typeface="Arial" panose="020B0604020202020204" pitchFamily="34" charset="0"/>
                  </a:rPr>
                  <a:t>Bạn B chạy nhanh hơn vì có tốc độ lớn hơn</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2E9466E8-F105-A719-5A89-7834D0F8C21F}"/>
                  </a:ext>
                </a:extLst>
              </p:cNvPr>
              <p:cNvSpPr txBox="1">
                <a:spLocks noRot="1" noChangeAspect="1" noMove="1" noResize="1" noEditPoints="1" noAdjustHandles="1" noChangeArrowheads="1" noChangeShapeType="1" noTextEdit="1"/>
              </p:cNvSpPr>
              <p:nvPr/>
            </p:nvSpPr>
            <p:spPr>
              <a:xfrm>
                <a:off x="428877" y="2101696"/>
                <a:ext cx="6489813" cy="1802096"/>
              </a:xfrm>
              <a:prstGeom prst="rect">
                <a:avLst/>
              </a:prstGeom>
              <a:blipFill>
                <a:blip r:embed="rId2"/>
                <a:stretch>
                  <a:fillRect l="-1408" b="-6780"/>
                </a:stretch>
              </a:blipFill>
            </p:spPr>
            <p:txBody>
              <a:bodyPr/>
              <a:lstStyle/>
              <a:p>
                <a:r>
                  <a:rPr lang="en-US">
                    <a:noFill/>
                  </a:rPr>
                  <a:t> </a:t>
                </a:r>
              </a:p>
            </p:txBody>
          </p:sp>
        </mc:Fallback>
      </mc:AlternateContent>
    </p:spTree>
    <p:extLst>
      <p:ext uri="{BB962C8B-B14F-4D97-AF65-F5344CB8AC3E}">
        <p14:creationId xmlns:p14="http://schemas.microsoft.com/office/powerpoint/2010/main" val="221470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33DD3-2B27-9F7B-EEDA-AD7743CABD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3" name="Google Shape;54;p11">
            <a:extLst>
              <a:ext uri="{FF2B5EF4-FFF2-40B4-BE49-F238E27FC236}">
                <a16:creationId xmlns:a16="http://schemas.microsoft.com/office/drawing/2014/main" id="{924767A0-9E7D-378E-F13B-292C9A5DCCBC}"/>
              </a:ext>
            </a:extLst>
          </p:cNvPr>
          <p:cNvSpPr txBox="1">
            <a:spLocks/>
          </p:cNvSpPr>
          <p:nvPr/>
        </p:nvSpPr>
        <p:spPr>
          <a:xfrm>
            <a:off x="447908" y="0"/>
            <a:ext cx="8248183"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1pPr>
            <a:lvl2pPr marR="0" lvl="1"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2pPr>
            <a:lvl3pPr marR="0" lvl="2"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3pPr>
            <a:lvl4pPr marR="0" lvl="3"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4pPr>
            <a:lvl5pPr marR="0" lvl="4"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5pPr>
            <a:lvl6pPr marR="0" lvl="5"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6pPr>
            <a:lvl7pPr marR="0" lvl="6"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7pPr>
            <a:lvl8pPr marR="0" lvl="7"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8pPr>
            <a:lvl9pPr marR="0" lvl="8"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9pPr>
          </a:lstStyle>
          <a:p>
            <a:r>
              <a:rPr lang="en-US" sz="2800" b="1" dirty="0">
                <a:latin typeface="Times New Roman" panose="02020603050405020304" pitchFamily="18" charset="0"/>
                <a:cs typeface="Times New Roman" panose="02020603050405020304" pitchFamily="18" charset="0"/>
              </a:rPr>
              <a:t>3. ĐƠN VỊ CỦA TỐC ĐỘ</a:t>
            </a:r>
          </a:p>
        </p:txBody>
      </p:sp>
      <p:sp>
        <p:nvSpPr>
          <p:cNvPr id="4" name="TextBox 3">
            <a:extLst>
              <a:ext uri="{FF2B5EF4-FFF2-40B4-BE49-F238E27FC236}">
                <a16:creationId xmlns:a16="http://schemas.microsoft.com/office/drawing/2014/main" id="{C205DC68-E706-6D0B-9B41-6BDE3F488660}"/>
              </a:ext>
            </a:extLst>
          </p:cNvPr>
          <p:cNvSpPr txBox="1"/>
          <p:nvPr/>
        </p:nvSpPr>
        <p:spPr>
          <a:xfrm>
            <a:off x="447908" y="2322670"/>
            <a:ext cx="7789784" cy="1735860"/>
          </a:xfrm>
          <a:prstGeom prst="rect">
            <a:avLst/>
          </a:prstGeom>
          <a:noFill/>
        </p:spPr>
        <p:txBody>
          <a:bodyPr wrap="square" rtlCol="0">
            <a:spAutoFit/>
          </a:bodyPr>
          <a:lstStyle/>
          <a:p>
            <a:pPr algn="just">
              <a:lnSpc>
                <a:spcPct val="115000"/>
              </a:lnSpc>
              <a:tabLst>
                <a:tab pos="540385" algn="l"/>
              </a:tabLst>
            </a:pPr>
            <a:r>
              <a:rPr lang="en-US" sz="2400" dirty="0">
                <a:effectLst/>
                <a:latin typeface="Times New Roman" panose="02020603050405020304" pitchFamily="18" charset="0"/>
                <a:ea typeface="Arial" panose="020B0604020202020204" pitchFamily="34" charset="0"/>
                <a:cs typeface="Arial" panose="020B0604020202020204" pitchFamily="34" charset="0"/>
              </a:rPr>
              <a:t>- Các đơn vị đo tốc độ: m/s, km/h</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en-US" sz="2400" dirty="0">
                <a:effectLst/>
                <a:latin typeface="Times New Roman" panose="02020603050405020304" pitchFamily="18" charset="0"/>
                <a:ea typeface="Arial" panose="020B0604020202020204" pitchFamily="34" charset="0"/>
                <a:cs typeface="Arial" panose="020B0604020202020204" pitchFamily="34" charset="0"/>
              </a:rPr>
              <a:t>1 km/h=2,8 m/s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en-US" sz="2400" dirty="0">
                <a:effectLst/>
                <a:latin typeface="Times New Roman" panose="02020603050405020304" pitchFamily="18" charset="0"/>
                <a:ea typeface="Arial" panose="020B0604020202020204" pitchFamily="34" charset="0"/>
                <a:cs typeface="Arial" panose="020B0604020202020204" pitchFamily="34" charset="0"/>
              </a:rPr>
              <a:t>1 m/s=3,6 km/h</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sz="2400" dirty="0">
              <a:solidFill>
                <a:srgbClr val="3C78D8"/>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032CC83-9B59-5DDA-9411-F6D48B6C8645}"/>
                  </a:ext>
                </a:extLst>
              </p:cNvPr>
              <p:cNvSpPr txBox="1"/>
              <p:nvPr/>
            </p:nvSpPr>
            <p:spPr>
              <a:xfrm>
                <a:off x="447908" y="1084970"/>
                <a:ext cx="6704251" cy="1152944"/>
              </a:xfrm>
              <a:prstGeom prst="rect">
                <a:avLst/>
              </a:prstGeom>
              <a:noFill/>
            </p:spPr>
            <p:txBody>
              <a:bodyPr wrap="square">
                <a:spAutoFit/>
              </a:bodyPr>
              <a:lstStyle/>
              <a:p>
                <a:pPr>
                  <a:lnSpc>
                    <a:spcPct val="115000"/>
                  </a:lnSpc>
                  <a:tabLst>
                    <a:tab pos="540385" algn="l"/>
                  </a:tabLst>
                </a:pPr>
                <a:r>
                  <a:rPr lang="en-US" sz="2400" dirty="0">
                    <a:effectLst/>
                    <a:latin typeface="Times New Roman" panose="02020603050405020304" pitchFamily="18" charset="0"/>
                    <a:ea typeface="Arial" panose="020B0604020202020204" pitchFamily="34" charset="0"/>
                    <a:cs typeface="Arial" panose="020B0604020202020204" pitchFamily="34" charset="0"/>
                  </a:rPr>
                  <a:t>-Đơn vị đo tốc độ=</a:t>
                </a:r>
                <a14:m>
                  <m:oMath xmlns:m="http://schemas.openxmlformats.org/officeDocument/2006/math">
                    <m:f>
                      <m:fPr>
                        <m:ctrlPr>
                          <a:rPr lang="en-US" sz="24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2400" i="1">
                            <a:effectLst/>
                            <a:latin typeface="Cambria Math" panose="02040503050406030204" pitchFamily="18" charset="0"/>
                            <a:ea typeface="Arial" panose="020B0604020202020204" pitchFamily="34" charset="0"/>
                            <a:cs typeface="Times New Roman" panose="02020603050405020304" pitchFamily="18" charset="0"/>
                          </a:rPr>
                          <m:t>Đơ</m:t>
                        </m:r>
                        <m:r>
                          <a:rPr lang="en-US" sz="2400" i="1">
                            <a:effectLst/>
                            <a:latin typeface="Cambria Math" panose="02040503050406030204" pitchFamily="18" charset="0"/>
                            <a:ea typeface="Arial" panose="020B0604020202020204" pitchFamily="34" charset="0"/>
                            <a:cs typeface="Times New Roman" panose="02020603050405020304" pitchFamily="18" charset="0"/>
                          </a:rPr>
                          <m:t>𝑛</m:t>
                        </m:r>
                        <m:r>
                          <a:rPr lang="en-US" sz="2400" i="1">
                            <a:effectLst/>
                            <a:latin typeface="Cambria Math" panose="02040503050406030204" pitchFamily="18" charset="0"/>
                            <a:ea typeface="Arial" panose="020B0604020202020204" pitchFamily="34" charset="0"/>
                            <a:cs typeface="Times New Roman" panose="02020603050405020304" pitchFamily="18" charset="0"/>
                          </a:rPr>
                          <m:t> </m:t>
                        </m:r>
                        <m:r>
                          <a:rPr lang="en-US" sz="2400" i="1">
                            <a:effectLst/>
                            <a:latin typeface="Cambria Math" panose="02040503050406030204" pitchFamily="18" charset="0"/>
                            <a:ea typeface="Arial" panose="020B0604020202020204" pitchFamily="34" charset="0"/>
                            <a:cs typeface="Times New Roman" panose="02020603050405020304" pitchFamily="18" charset="0"/>
                          </a:rPr>
                          <m:t>𝑣</m:t>
                        </m:r>
                        <m:r>
                          <a:rPr lang="en-US" sz="2400" i="1">
                            <a:effectLst/>
                            <a:latin typeface="Cambria Math" panose="02040503050406030204" pitchFamily="18" charset="0"/>
                            <a:ea typeface="Arial" panose="020B0604020202020204" pitchFamily="34" charset="0"/>
                            <a:cs typeface="Times New Roman" panose="02020603050405020304" pitchFamily="18" charset="0"/>
                          </a:rPr>
                          <m:t>ị đ</m:t>
                        </m:r>
                        <m:r>
                          <a:rPr lang="en-US" sz="2400" i="1">
                            <a:effectLst/>
                            <a:latin typeface="Cambria Math" panose="02040503050406030204" pitchFamily="18" charset="0"/>
                            <a:ea typeface="Arial" panose="020B0604020202020204" pitchFamily="34" charset="0"/>
                            <a:cs typeface="Times New Roman" panose="02020603050405020304" pitchFamily="18" charset="0"/>
                          </a:rPr>
                          <m:t>𝑜</m:t>
                        </m:r>
                        <m:r>
                          <a:rPr lang="en-US" sz="2400" i="1">
                            <a:effectLst/>
                            <a:latin typeface="Cambria Math" panose="02040503050406030204" pitchFamily="18" charset="0"/>
                            <a:ea typeface="Arial" panose="020B0604020202020204" pitchFamily="34" charset="0"/>
                            <a:cs typeface="Times New Roman" panose="02020603050405020304" pitchFamily="18" charset="0"/>
                          </a:rPr>
                          <m:t> </m:t>
                        </m:r>
                        <m:r>
                          <a:rPr lang="en-US" sz="2400" i="1">
                            <a:effectLst/>
                            <a:latin typeface="Cambria Math" panose="02040503050406030204" pitchFamily="18" charset="0"/>
                            <a:ea typeface="Arial" panose="020B0604020202020204" pitchFamily="34" charset="0"/>
                            <a:cs typeface="Times New Roman" panose="02020603050405020304" pitchFamily="18" charset="0"/>
                          </a:rPr>
                          <m:t>𝑞𝑢</m:t>
                        </m:r>
                        <m:r>
                          <a:rPr lang="en-US" sz="2400" i="1">
                            <a:effectLst/>
                            <a:latin typeface="Cambria Math" panose="02040503050406030204" pitchFamily="18" charset="0"/>
                            <a:ea typeface="Arial" panose="020B0604020202020204" pitchFamily="34" charset="0"/>
                            <a:cs typeface="Times New Roman" panose="02020603050405020304" pitchFamily="18" charset="0"/>
                          </a:rPr>
                          <m:t>ã</m:t>
                        </m:r>
                        <m:r>
                          <a:rPr lang="en-US" sz="2400" i="1">
                            <a:effectLst/>
                            <a:latin typeface="Cambria Math" panose="02040503050406030204" pitchFamily="18" charset="0"/>
                            <a:ea typeface="Arial" panose="020B0604020202020204" pitchFamily="34" charset="0"/>
                            <a:cs typeface="Times New Roman" panose="02020603050405020304" pitchFamily="18" charset="0"/>
                          </a:rPr>
                          <m:t>𝑛𝑔</m:t>
                        </m:r>
                        <m:r>
                          <a:rPr lang="en-US" sz="2400" i="1">
                            <a:effectLst/>
                            <a:latin typeface="Cambria Math" panose="02040503050406030204" pitchFamily="18" charset="0"/>
                            <a:ea typeface="Arial" panose="020B0604020202020204" pitchFamily="34" charset="0"/>
                            <a:cs typeface="Times New Roman" panose="02020603050405020304" pitchFamily="18" charset="0"/>
                          </a:rPr>
                          <m:t> đườ</m:t>
                        </m:r>
                        <m:r>
                          <a:rPr lang="en-US" sz="2400" i="1">
                            <a:effectLst/>
                            <a:latin typeface="Cambria Math" panose="02040503050406030204" pitchFamily="18" charset="0"/>
                            <a:ea typeface="Arial" panose="020B0604020202020204" pitchFamily="34" charset="0"/>
                            <a:cs typeface="Times New Roman" panose="02020603050405020304" pitchFamily="18" charset="0"/>
                          </a:rPr>
                          <m:t>𝑛𝑔</m:t>
                        </m:r>
                      </m:num>
                      <m:den>
                        <m:r>
                          <a:rPr lang="en-US" sz="2400" i="1">
                            <a:effectLst/>
                            <a:latin typeface="Cambria Math" panose="02040503050406030204" pitchFamily="18" charset="0"/>
                            <a:ea typeface="Arial" panose="020B0604020202020204" pitchFamily="34" charset="0"/>
                            <a:cs typeface="Times New Roman" panose="02020603050405020304" pitchFamily="18" charset="0"/>
                          </a:rPr>
                          <m:t>Đơ</m:t>
                        </m:r>
                        <m:r>
                          <a:rPr lang="en-US" sz="2400" i="1">
                            <a:effectLst/>
                            <a:latin typeface="Cambria Math" panose="02040503050406030204" pitchFamily="18" charset="0"/>
                            <a:ea typeface="Arial" panose="020B0604020202020204" pitchFamily="34" charset="0"/>
                            <a:cs typeface="Times New Roman" panose="02020603050405020304" pitchFamily="18" charset="0"/>
                          </a:rPr>
                          <m:t>𝑛</m:t>
                        </m:r>
                        <m:r>
                          <a:rPr lang="en-US" sz="2400" i="1">
                            <a:effectLst/>
                            <a:latin typeface="Cambria Math" panose="02040503050406030204" pitchFamily="18" charset="0"/>
                            <a:ea typeface="Arial" panose="020B0604020202020204" pitchFamily="34" charset="0"/>
                            <a:cs typeface="Times New Roman" panose="02020603050405020304" pitchFamily="18" charset="0"/>
                          </a:rPr>
                          <m:t> </m:t>
                        </m:r>
                        <m:r>
                          <a:rPr lang="en-US" sz="2400" i="1">
                            <a:effectLst/>
                            <a:latin typeface="Cambria Math" panose="02040503050406030204" pitchFamily="18" charset="0"/>
                            <a:ea typeface="Arial" panose="020B0604020202020204" pitchFamily="34" charset="0"/>
                            <a:cs typeface="Times New Roman" panose="02020603050405020304" pitchFamily="18" charset="0"/>
                          </a:rPr>
                          <m:t>𝑣</m:t>
                        </m:r>
                        <m:r>
                          <a:rPr lang="en-US" sz="2400" i="1">
                            <a:effectLst/>
                            <a:latin typeface="Cambria Math" panose="02040503050406030204" pitchFamily="18" charset="0"/>
                            <a:ea typeface="Arial" panose="020B0604020202020204" pitchFamily="34" charset="0"/>
                            <a:cs typeface="Times New Roman" panose="02020603050405020304" pitchFamily="18" charset="0"/>
                          </a:rPr>
                          <m:t>ị đ</m:t>
                        </m:r>
                        <m:r>
                          <a:rPr lang="en-US" sz="2400" i="1">
                            <a:effectLst/>
                            <a:latin typeface="Cambria Math" panose="02040503050406030204" pitchFamily="18" charset="0"/>
                            <a:ea typeface="Arial" panose="020B0604020202020204" pitchFamily="34" charset="0"/>
                            <a:cs typeface="Times New Roman" panose="02020603050405020304" pitchFamily="18" charset="0"/>
                          </a:rPr>
                          <m:t>𝑜</m:t>
                        </m:r>
                        <m:r>
                          <a:rPr lang="en-US" sz="2400" i="1">
                            <a:effectLst/>
                            <a:latin typeface="Cambria Math" panose="02040503050406030204" pitchFamily="18" charset="0"/>
                            <a:ea typeface="Arial" panose="020B0604020202020204" pitchFamily="34" charset="0"/>
                            <a:cs typeface="Times New Roman" panose="02020603050405020304" pitchFamily="18" charset="0"/>
                          </a:rPr>
                          <m:t> </m:t>
                        </m:r>
                        <m:r>
                          <a:rPr lang="en-US" sz="2400" i="1">
                            <a:effectLst/>
                            <a:latin typeface="Cambria Math" panose="02040503050406030204" pitchFamily="18" charset="0"/>
                            <a:ea typeface="Arial" panose="020B0604020202020204" pitchFamily="34" charset="0"/>
                            <a:cs typeface="Times New Roman" panose="02020603050405020304" pitchFamily="18" charset="0"/>
                          </a:rPr>
                          <m:t>𝑡h</m:t>
                        </m:r>
                        <m:r>
                          <a:rPr lang="en-US" sz="2400" i="1">
                            <a:effectLst/>
                            <a:latin typeface="Cambria Math" panose="02040503050406030204" pitchFamily="18" charset="0"/>
                            <a:ea typeface="Arial" panose="020B0604020202020204" pitchFamily="34" charset="0"/>
                            <a:cs typeface="Times New Roman" panose="02020603050405020304" pitchFamily="18" charset="0"/>
                          </a:rPr>
                          <m:t>ờ</m:t>
                        </m:r>
                        <m:r>
                          <a:rPr lang="en-US" sz="2400" i="1">
                            <a:effectLst/>
                            <a:latin typeface="Cambria Math" panose="02040503050406030204" pitchFamily="18" charset="0"/>
                            <a:ea typeface="Arial" panose="020B0604020202020204" pitchFamily="34" charset="0"/>
                            <a:cs typeface="Times New Roman" panose="02020603050405020304" pitchFamily="18" charset="0"/>
                          </a:rPr>
                          <m:t>𝑖</m:t>
                        </m:r>
                        <m:r>
                          <a:rPr lang="en-US" sz="2400" i="1">
                            <a:effectLst/>
                            <a:latin typeface="Cambria Math" panose="02040503050406030204" pitchFamily="18" charset="0"/>
                            <a:ea typeface="Arial" panose="020B0604020202020204" pitchFamily="34" charset="0"/>
                            <a:cs typeface="Times New Roman" panose="02020603050405020304" pitchFamily="18" charset="0"/>
                          </a:rPr>
                          <m:t> </m:t>
                        </m:r>
                        <m:r>
                          <a:rPr lang="en-US" sz="2400" i="1">
                            <a:effectLst/>
                            <a:latin typeface="Cambria Math" panose="02040503050406030204" pitchFamily="18" charset="0"/>
                            <a:ea typeface="Arial" panose="020B0604020202020204" pitchFamily="34" charset="0"/>
                            <a:cs typeface="Times New Roman" panose="02020603050405020304" pitchFamily="18" charset="0"/>
                          </a:rPr>
                          <m:t>𝑔𝑖𝑎𝑛</m:t>
                        </m:r>
                      </m:den>
                    </m:f>
                  </m:oMath>
                </a14:m>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tabLst>
                    <a:tab pos="540385" algn="l"/>
                  </a:tabLst>
                </a:pPr>
                <a:endParaRPr lang="en-US" sz="2400" dirty="0">
                  <a:latin typeface="Times New Roman" panose="02020603050405020304" pitchFamily="18"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8032CC83-9B59-5DDA-9411-F6D48B6C8645}"/>
                  </a:ext>
                </a:extLst>
              </p:cNvPr>
              <p:cNvSpPr txBox="1">
                <a:spLocks noRot="1" noChangeAspect="1" noMove="1" noResize="1" noEditPoints="1" noAdjustHandles="1" noChangeArrowheads="1" noChangeShapeType="1" noTextEdit="1"/>
              </p:cNvSpPr>
              <p:nvPr/>
            </p:nvSpPr>
            <p:spPr>
              <a:xfrm>
                <a:off x="447908" y="1084970"/>
                <a:ext cx="6704251" cy="1152944"/>
              </a:xfrm>
              <a:prstGeom prst="rect">
                <a:avLst/>
              </a:prstGeom>
              <a:blipFill>
                <a:blip r:embed="rId2"/>
                <a:stretch>
                  <a:fillRect l="-1364"/>
                </a:stretch>
              </a:blipFill>
            </p:spPr>
            <p:txBody>
              <a:bodyPr/>
              <a:lstStyle/>
              <a:p>
                <a:r>
                  <a:rPr lang="en-US">
                    <a:noFill/>
                  </a:rPr>
                  <a:t> </a:t>
                </a:r>
              </a:p>
            </p:txBody>
          </p:sp>
        </mc:Fallback>
      </mc:AlternateContent>
    </p:spTree>
    <p:extLst>
      <p:ext uri="{BB962C8B-B14F-4D97-AF65-F5344CB8AC3E}">
        <p14:creationId xmlns:p14="http://schemas.microsoft.com/office/powerpoint/2010/main" val="337792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CE5497-596B-AAE1-9E36-C605B2BD8E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4" name="Picture 3">
            <a:extLst>
              <a:ext uri="{FF2B5EF4-FFF2-40B4-BE49-F238E27FC236}">
                <a16:creationId xmlns:a16="http://schemas.microsoft.com/office/drawing/2014/main" id="{0C3EEAF0-C48F-076D-7192-BE244ECD3771}"/>
              </a:ext>
            </a:extLst>
          </p:cNvPr>
          <p:cNvPicPr>
            <a:picLocks noChangeAspect="1"/>
          </p:cNvPicPr>
          <p:nvPr/>
        </p:nvPicPr>
        <p:blipFill rotWithShape="1">
          <a:blip r:embed="rId2"/>
          <a:srcRect t="6421"/>
          <a:stretch/>
        </p:blipFill>
        <p:spPr>
          <a:xfrm>
            <a:off x="1236145" y="623086"/>
            <a:ext cx="6179649" cy="2087746"/>
          </a:xfrm>
          <a:prstGeom prst="rect">
            <a:avLst/>
          </a:prstGeom>
        </p:spPr>
      </p:pic>
      <p:grpSp>
        <p:nvGrpSpPr>
          <p:cNvPr id="15" name="Group 14">
            <a:extLst>
              <a:ext uri="{FF2B5EF4-FFF2-40B4-BE49-F238E27FC236}">
                <a16:creationId xmlns:a16="http://schemas.microsoft.com/office/drawing/2014/main" id="{E7E9B53B-D681-DCFE-40AC-1D07DB9E87C6}"/>
              </a:ext>
            </a:extLst>
          </p:cNvPr>
          <p:cNvGrpSpPr/>
          <p:nvPr/>
        </p:nvGrpSpPr>
        <p:grpSpPr>
          <a:xfrm>
            <a:off x="1084333" y="2710832"/>
            <a:ext cx="3241637" cy="1674019"/>
            <a:chOff x="1084333" y="2710832"/>
            <a:chExt cx="3241637" cy="1674019"/>
          </a:xfrm>
        </p:grpSpPr>
        <p:sp>
          <p:nvSpPr>
            <p:cNvPr id="6" name="TextBox 5">
              <a:extLst>
                <a:ext uri="{FF2B5EF4-FFF2-40B4-BE49-F238E27FC236}">
                  <a16:creationId xmlns:a16="http://schemas.microsoft.com/office/drawing/2014/main" id="{F0273CA9-4BCE-26B7-3FA1-F2FBF6D27A12}"/>
                </a:ext>
              </a:extLst>
            </p:cNvPr>
            <p:cNvSpPr txBox="1"/>
            <p:nvPr/>
          </p:nvSpPr>
          <p:spPr>
            <a:xfrm>
              <a:off x="1084333" y="3738520"/>
              <a:ext cx="1602223" cy="646331"/>
            </a:xfrm>
            <a:prstGeom prst="rect">
              <a:avLst/>
            </a:prstGeom>
            <a:noFill/>
            <a:ln>
              <a:solidFill>
                <a:srgbClr val="002060"/>
              </a:solidFill>
            </a:ln>
          </p:spPr>
          <p:txBody>
            <a:bodyPr wrap="square" rtlCol="0">
              <a:spAutoFit/>
            </a:bodyPr>
            <a:lstStyle/>
            <a:p>
              <a:r>
                <a:rPr lang="en-US" sz="3600" dirty="0"/>
                <a:t>S=v.t</a:t>
              </a:r>
            </a:p>
          </p:txBody>
        </p:sp>
        <p:cxnSp>
          <p:nvCxnSpPr>
            <p:cNvPr id="10" name="Straight Arrow Connector 9">
              <a:extLst>
                <a:ext uri="{FF2B5EF4-FFF2-40B4-BE49-F238E27FC236}">
                  <a16:creationId xmlns:a16="http://schemas.microsoft.com/office/drawing/2014/main" id="{5770D554-4415-DB4A-ADDF-9659294F9CE2}"/>
                </a:ext>
              </a:extLst>
            </p:cNvPr>
            <p:cNvCxnSpPr>
              <a:stCxn id="4" idx="2"/>
              <a:endCxn id="6" idx="0"/>
            </p:cNvCxnSpPr>
            <p:nvPr/>
          </p:nvCxnSpPr>
          <p:spPr>
            <a:xfrm flipH="1">
              <a:off x="1885445" y="2710832"/>
              <a:ext cx="2440525" cy="1027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36AEDA11-4562-E8D8-86FD-EBCFC05654A0}"/>
              </a:ext>
            </a:extLst>
          </p:cNvPr>
          <p:cNvGrpSpPr/>
          <p:nvPr/>
        </p:nvGrpSpPr>
        <p:grpSpPr>
          <a:xfrm>
            <a:off x="3316387" y="2710832"/>
            <a:ext cx="1602223" cy="1674019"/>
            <a:chOff x="3316387" y="2710832"/>
            <a:chExt cx="1602223" cy="1674019"/>
          </a:xfrm>
        </p:grpSpPr>
        <p:sp>
          <p:nvSpPr>
            <p:cNvPr id="7" name="TextBox 6">
              <a:extLst>
                <a:ext uri="{FF2B5EF4-FFF2-40B4-BE49-F238E27FC236}">
                  <a16:creationId xmlns:a16="http://schemas.microsoft.com/office/drawing/2014/main" id="{DC010F3B-E16D-F769-95B5-871488DFDECB}"/>
                </a:ext>
              </a:extLst>
            </p:cNvPr>
            <p:cNvSpPr txBox="1"/>
            <p:nvPr/>
          </p:nvSpPr>
          <p:spPr>
            <a:xfrm>
              <a:off x="3316387" y="3738520"/>
              <a:ext cx="1602223" cy="646331"/>
            </a:xfrm>
            <a:prstGeom prst="rect">
              <a:avLst/>
            </a:prstGeom>
            <a:noFill/>
            <a:ln>
              <a:solidFill>
                <a:srgbClr val="002060"/>
              </a:solidFill>
            </a:ln>
          </p:spPr>
          <p:txBody>
            <a:bodyPr wrap="square" rtlCol="0">
              <a:spAutoFit/>
            </a:bodyPr>
            <a:lstStyle/>
            <a:p>
              <a:r>
                <a:rPr lang="en-US" sz="3600" dirty="0"/>
                <a:t>v=S: t</a:t>
              </a:r>
            </a:p>
          </p:txBody>
        </p:sp>
        <p:cxnSp>
          <p:nvCxnSpPr>
            <p:cNvPr id="12" name="Straight Arrow Connector 11">
              <a:extLst>
                <a:ext uri="{FF2B5EF4-FFF2-40B4-BE49-F238E27FC236}">
                  <a16:creationId xmlns:a16="http://schemas.microsoft.com/office/drawing/2014/main" id="{8ACEE088-86C7-77C2-9237-D139701DC56A}"/>
                </a:ext>
              </a:extLst>
            </p:cNvPr>
            <p:cNvCxnSpPr>
              <a:stCxn id="4" idx="2"/>
            </p:cNvCxnSpPr>
            <p:nvPr/>
          </p:nvCxnSpPr>
          <p:spPr>
            <a:xfrm flipH="1">
              <a:off x="4325969" y="2710832"/>
              <a:ext cx="1" cy="1027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D6717EEA-1AF6-AF7A-7E2A-CC455B621B49}"/>
              </a:ext>
            </a:extLst>
          </p:cNvPr>
          <p:cNvGrpSpPr/>
          <p:nvPr/>
        </p:nvGrpSpPr>
        <p:grpSpPr>
          <a:xfrm>
            <a:off x="4325970" y="2710832"/>
            <a:ext cx="2824694" cy="1674019"/>
            <a:chOff x="4325970" y="2710832"/>
            <a:chExt cx="2824694" cy="1674019"/>
          </a:xfrm>
        </p:grpSpPr>
        <p:sp>
          <p:nvSpPr>
            <p:cNvPr id="8" name="TextBox 7">
              <a:extLst>
                <a:ext uri="{FF2B5EF4-FFF2-40B4-BE49-F238E27FC236}">
                  <a16:creationId xmlns:a16="http://schemas.microsoft.com/office/drawing/2014/main" id="{0689E50A-2BA7-7610-5FC8-7BBEC9C8FE02}"/>
                </a:ext>
              </a:extLst>
            </p:cNvPr>
            <p:cNvSpPr txBox="1"/>
            <p:nvPr/>
          </p:nvSpPr>
          <p:spPr>
            <a:xfrm>
              <a:off x="5548441" y="3738520"/>
              <a:ext cx="1602223" cy="646331"/>
            </a:xfrm>
            <a:prstGeom prst="rect">
              <a:avLst/>
            </a:prstGeom>
            <a:noFill/>
            <a:ln>
              <a:solidFill>
                <a:srgbClr val="002060"/>
              </a:solidFill>
            </a:ln>
          </p:spPr>
          <p:txBody>
            <a:bodyPr wrap="square" rtlCol="0">
              <a:spAutoFit/>
            </a:bodyPr>
            <a:lstStyle/>
            <a:p>
              <a:r>
                <a:rPr lang="en-US" sz="3600" dirty="0"/>
                <a:t>t=S: v</a:t>
              </a:r>
            </a:p>
          </p:txBody>
        </p:sp>
        <p:cxnSp>
          <p:nvCxnSpPr>
            <p:cNvPr id="14" name="Straight Arrow Connector 13">
              <a:extLst>
                <a:ext uri="{FF2B5EF4-FFF2-40B4-BE49-F238E27FC236}">
                  <a16:creationId xmlns:a16="http://schemas.microsoft.com/office/drawing/2014/main" id="{029E8C3B-358B-AD69-A0AB-80C5322E8BB3}"/>
                </a:ext>
              </a:extLst>
            </p:cNvPr>
            <p:cNvCxnSpPr>
              <a:stCxn id="4" idx="2"/>
              <a:endCxn id="8" idx="0"/>
            </p:cNvCxnSpPr>
            <p:nvPr/>
          </p:nvCxnSpPr>
          <p:spPr>
            <a:xfrm>
              <a:off x="4325970" y="2710832"/>
              <a:ext cx="2023583" cy="1027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F556DB5B-A127-26BC-5480-48A66AEA327C}"/>
              </a:ext>
            </a:extLst>
          </p:cNvPr>
          <p:cNvSpPr txBox="1"/>
          <p:nvPr/>
        </p:nvSpPr>
        <p:spPr>
          <a:xfrm>
            <a:off x="833480" y="56644"/>
            <a:ext cx="5850541" cy="307777"/>
          </a:xfrm>
          <a:prstGeom prst="rect">
            <a:avLst/>
          </a:prstGeom>
          <a:noFill/>
        </p:spPr>
        <p:txBody>
          <a:bodyPr wrap="square" rtlCol="0">
            <a:spAutoFit/>
          </a:bodyPr>
          <a:lstStyle/>
          <a:p>
            <a:r>
              <a:rPr lang="en-US" dirty="0"/>
              <a:t>SƠ ĐỒ CHO TA BIẾT ĐIỀU GÌ?</a:t>
            </a:r>
          </a:p>
        </p:txBody>
      </p:sp>
    </p:spTree>
    <p:extLst>
      <p:ext uri="{BB962C8B-B14F-4D97-AF65-F5344CB8AC3E}">
        <p14:creationId xmlns:p14="http://schemas.microsoft.com/office/powerpoint/2010/main" val="31469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11704D-1F30-DD81-4D64-53C23BD430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4" name="Picture 3">
            <a:extLst>
              <a:ext uri="{FF2B5EF4-FFF2-40B4-BE49-F238E27FC236}">
                <a16:creationId xmlns:a16="http://schemas.microsoft.com/office/drawing/2014/main" id="{BB104BB6-ACB6-8C39-4920-AC095AF3B180}"/>
              </a:ext>
            </a:extLst>
          </p:cNvPr>
          <p:cNvPicPr>
            <a:picLocks noChangeAspect="1"/>
          </p:cNvPicPr>
          <p:nvPr/>
        </p:nvPicPr>
        <p:blipFill>
          <a:blip r:embed="rId2"/>
          <a:stretch>
            <a:fillRect/>
          </a:stretch>
        </p:blipFill>
        <p:spPr>
          <a:xfrm>
            <a:off x="850517" y="0"/>
            <a:ext cx="7442965" cy="2079653"/>
          </a:xfrm>
          <a:prstGeom prst="rect">
            <a:avLst/>
          </a:prstGeom>
        </p:spPr>
      </p:pic>
      <p:sp>
        <p:nvSpPr>
          <p:cNvPr id="5" name="TextBox 4">
            <a:extLst>
              <a:ext uri="{FF2B5EF4-FFF2-40B4-BE49-F238E27FC236}">
                <a16:creationId xmlns:a16="http://schemas.microsoft.com/office/drawing/2014/main" id="{718D95BD-9358-3944-13E4-2451A3B358CA}"/>
              </a:ext>
            </a:extLst>
          </p:cNvPr>
          <p:cNvSpPr txBox="1"/>
          <p:nvPr/>
        </p:nvSpPr>
        <p:spPr>
          <a:xfrm>
            <a:off x="704007" y="2238688"/>
            <a:ext cx="6433168"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Tốc độ chuyển động của xe máy điện là 7 m/s. Con số đó cho em biết điều gì?</a:t>
            </a:r>
          </a:p>
        </p:txBody>
      </p:sp>
      <p:sp>
        <p:nvSpPr>
          <p:cNvPr id="6" name="TextBox 5">
            <a:extLst>
              <a:ext uri="{FF2B5EF4-FFF2-40B4-BE49-F238E27FC236}">
                <a16:creationId xmlns:a16="http://schemas.microsoft.com/office/drawing/2014/main" id="{D4C58090-36F9-5871-F34E-4ED353F414EB}"/>
              </a:ext>
            </a:extLst>
          </p:cNvPr>
          <p:cNvSpPr txBox="1"/>
          <p:nvPr/>
        </p:nvSpPr>
        <p:spPr>
          <a:xfrm>
            <a:off x="793872" y="3363804"/>
            <a:ext cx="7071586"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Em biết trong 1 giây người đi xe máy điện đi được 7 m</a:t>
            </a:r>
          </a:p>
        </p:txBody>
      </p:sp>
    </p:spTree>
    <p:extLst>
      <p:ext uri="{BB962C8B-B14F-4D97-AF65-F5344CB8AC3E}">
        <p14:creationId xmlns:p14="http://schemas.microsoft.com/office/powerpoint/2010/main" val="170584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11704D-1F30-DD81-4D64-53C23BD430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4" name="Picture 3">
            <a:extLst>
              <a:ext uri="{FF2B5EF4-FFF2-40B4-BE49-F238E27FC236}">
                <a16:creationId xmlns:a16="http://schemas.microsoft.com/office/drawing/2014/main" id="{BB104BB6-ACB6-8C39-4920-AC095AF3B180}"/>
              </a:ext>
            </a:extLst>
          </p:cNvPr>
          <p:cNvPicPr>
            <a:picLocks noChangeAspect="1"/>
          </p:cNvPicPr>
          <p:nvPr/>
        </p:nvPicPr>
        <p:blipFill>
          <a:blip r:embed="rId2"/>
          <a:stretch>
            <a:fillRect/>
          </a:stretch>
        </p:blipFill>
        <p:spPr>
          <a:xfrm>
            <a:off x="712953" y="121380"/>
            <a:ext cx="7442965" cy="2079653"/>
          </a:xfrm>
          <a:prstGeom prst="rect">
            <a:avLst/>
          </a:prstGeom>
        </p:spPr>
      </p:pic>
      <p:sp>
        <p:nvSpPr>
          <p:cNvPr id="5" name="TextBox 4">
            <a:extLst>
              <a:ext uri="{FF2B5EF4-FFF2-40B4-BE49-F238E27FC236}">
                <a16:creationId xmlns:a16="http://schemas.microsoft.com/office/drawing/2014/main" id="{718D95BD-9358-3944-13E4-2451A3B358CA}"/>
              </a:ext>
            </a:extLst>
          </p:cNvPr>
          <p:cNvSpPr txBox="1"/>
          <p:nvPr/>
        </p:nvSpPr>
        <p:spPr>
          <a:xfrm>
            <a:off x="712953" y="2299378"/>
            <a:ext cx="6433168"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Em có so sánh gì về chuyển động của người đi xe đạp và người đi bộ?</a:t>
            </a:r>
          </a:p>
        </p:txBody>
      </p:sp>
      <p:sp>
        <p:nvSpPr>
          <p:cNvPr id="6" name="TextBox 5">
            <a:extLst>
              <a:ext uri="{FF2B5EF4-FFF2-40B4-BE49-F238E27FC236}">
                <a16:creationId xmlns:a16="http://schemas.microsoft.com/office/drawing/2014/main" id="{D4C58090-36F9-5871-F34E-4ED353F414EB}"/>
              </a:ext>
            </a:extLst>
          </p:cNvPr>
          <p:cNvSpPr txBox="1"/>
          <p:nvPr/>
        </p:nvSpPr>
        <p:spPr>
          <a:xfrm>
            <a:off x="1505972" y="3436632"/>
            <a:ext cx="6433168" cy="830997"/>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Chuyển động của người đi xe đạp nhanh hơn người đi bộ do có tốc độ lớn hơn</a:t>
            </a:r>
          </a:p>
        </p:txBody>
      </p:sp>
    </p:spTree>
    <p:extLst>
      <p:ext uri="{BB962C8B-B14F-4D97-AF65-F5344CB8AC3E}">
        <p14:creationId xmlns:p14="http://schemas.microsoft.com/office/powerpoint/2010/main" val="15170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9"/>
          <p:cNvSpPr txBox="1">
            <a:spLocks noGrp="1"/>
          </p:cNvSpPr>
          <p:nvPr>
            <p:ph type="title"/>
          </p:nvPr>
        </p:nvSpPr>
        <p:spPr>
          <a:xfrm>
            <a:off x="734942" y="650362"/>
            <a:ext cx="5969100" cy="74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HOẠT ĐÔNG TRẢI NGHIỆM</a:t>
            </a:r>
            <a:br>
              <a:rPr lang="en" b="1" dirty="0">
                <a:latin typeface="Times New Roman" panose="02020603050405020304" pitchFamily="18" charset="0"/>
                <a:cs typeface="Times New Roman" panose="02020603050405020304" pitchFamily="18" charset="0"/>
              </a:rPr>
            </a:br>
            <a:r>
              <a:rPr lang="en" sz="1600" dirty="0">
                <a:solidFill>
                  <a:schemeClr val="tx1">
                    <a:lumMod val="50000"/>
                  </a:schemeClr>
                </a:solidFill>
                <a:latin typeface="Times New Roman" panose="02020603050405020304" pitchFamily="18" charset="0"/>
                <a:cs typeface="Times New Roman" panose="02020603050405020304" pitchFamily="18" charset="0"/>
              </a:rPr>
              <a:t>Học sinh hoạt động nhóm đôi tại nhà gửi kết quả vào link padlet cho giáo viên, đến lớp GV mở padlet chia sẻ kết quả học sinh đã thu được</a:t>
            </a:r>
            <a:endParaRPr sz="1600" dirty="0">
              <a:solidFill>
                <a:schemeClr val="tx1">
                  <a:lumMod val="50000"/>
                </a:schemeClr>
              </a:solidFill>
              <a:latin typeface="Times New Roman" panose="02020603050405020304" pitchFamily="18" charset="0"/>
              <a:cs typeface="Times New Roman" panose="02020603050405020304" pitchFamily="18" charset="0"/>
            </a:endParaRPr>
          </a:p>
        </p:txBody>
      </p:sp>
      <p:grpSp>
        <p:nvGrpSpPr>
          <p:cNvPr id="342" name="Google Shape;342;p19"/>
          <p:cNvGrpSpPr/>
          <p:nvPr/>
        </p:nvGrpSpPr>
        <p:grpSpPr>
          <a:xfrm flipH="1">
            <a:off x="7483640" y="3579907"/>
            <a:ext cx="1717219" cy="1563602"/>
            <a:chOff x="5930700" y="247325"/>
            <a:chExt cx="1451825" cy="1321950"/>
          </a:xfrm>
        </p:grpSpPr>
        <p:sp>
          <p:nvSpPr>
            <p:cNvPr id="343" name="Google Shape;343;p19"/>
            <p:cNvSpPr/>
            <p:nvPr/>
          </p:nvSpPr>
          <p:spPr>
            <a:xfrm>
              <a:off x="5930700" y="247325"/>
              <a:ext cx="1155875" cy="1152650"/>
            </a:xfrm>
            <a:custGeom>
              <a:avLst/>
              <a:gdLst/>
              <a:ahLst/>
              <a:cxnLst/>
              <a:rect l="l" t="t" r="r" b="b"/>
              <a:pathLst>
                <a:path w="46235" h="46106" extrusionOk="0">
                  <a:moveTo>
                    <a:pt x="23448" y="0"/>
                  </a:moveTo>
                  <a:lnTo>
                    <a:pt x="22863" y="25"/>
                  </a:lnTo>
                  <a:lnTo>
                    <a:pt x="21819" y="331"/>
                  </a:lnTo>
                  <a:lnTo>
                    <a:pt x="20903" y="917"/>
                  </a:lnTo>
                  <a:lnTo>
                    <a:pt x="20190" y="1706"/>
                  </a:lnTo>
                  <a:lnTo>
                    <a:pt x="19935" y="2189"/>
                  </a:lnTo>
                  <a:lnTo>
                    <a:pt x="19553" y="1808"/>
                  </a:lnTo>
                  <a:lnTo>
                    <a:pt x="18637" y="1247"/>
                  </a:lnTo>
                  <a:lnTo>
                    <a:pt x="17593" y="967"/>
                  </a:lnTo>
                  <a:lnTo>
                    <a:pt x="16498" y="993"/>
                  </a:lnTo>
                  <a:lnTo>
                    <a:pt x="15964" y="1146"/>
                  </a:lnTo>
                  <a:lnTo>
                    <a:pt x="15429" y="1349"/>
                  </a:lnTo>
                  <a:lnTo>
                    <a:pt x="14512" y="1960"/>
                  </a:lnTo>
                  <a:lnTo>
                    <a:pt x="13850" y="2800"/>
                  </a:lnTo>
                  <a:lnTo>
                    <a:pt x="13418" y="3793"/>
                  </a:lnTo>
                  <a:lnTo>
                    <a:pt x="13341" y="4328"/>
                  </a:lnTo>
                  <a:lnTo>
                    <a:pt x="12858" y="4099"/>
                  </a:lnTo>
                  <a:lnTo>
                    <a:pt x="11814" y="3870"/>
                  </a:lnTo>
                  <a:lnTo>
                    <a:pt x="10719" y="3946"/>
                  </a:lnTo>
                  <a:lnTo>
                    <a:pt x="9701" y="4328"/>
                  </a:lnTo>
                  <a:lnTo>
                    <a:pt x="9217" y="4634"/>
                  </a:lnTo>
                  <a:lnTo>
                    <a:pt x="8784" y="5015"/>
                  </a:lnTo>
                  <a:lnTo>
                    <a:pt x="8122" y="5906"/>
                  </a:lnTo>
                  <a:lnTo>
                    <a:pt x="7766" y="6899"/>
                  </a:lnTo>
                  <a:lnTo>
                    <a:pt x="7689" y="7969"/>
                  </a:lnTo>
                  <a:lnTo>
                    <a:pt x="7791" y="8503"/>
                  </a:lnTo>
                  <a:lnTo>
                    <a:pt x="7257" y="8452"/>
                  </a:lnTo>
                  <a:lnTo>
                    <a:pt x="6187" y="8580"/>
                  </a:lnTo>
                  <a:lnTo>
                    <a:pt x="5194" y="8987"/>
                  </a:lnTo>
                  <a:lnTo>
                    <a:pt x="4329" y="9674"/>
                  </a:lnTo>
                  <a:lnTo>
                    <a:pt x="3998" y="10133"/>
                  </a:lnTo>
                  <a:lnTo>
                    <a:pt x="3692" y="10616"/>
                  </a:lnTo>
                  <a:lnTo>
                    <a:pt x="3361" y="11660"/>
                  </a:lnTo>
                  <a:lnTo>
                    <a:pt x="3336" y="12729"/>
                  </a:lnTo>
                  <a:lnTo>
                    <a:pt x="3616" y="13773"/>
                  </a:lnTo>
                  <a:lnTo>
                    <a:pt x="3871" y="14257"/>
                  </a:lnTo>
                  <a:lnTo>
                    <a:pt x="3336" y="14359"/>
                  </a:lnTo>
                  <a:lnTo>
                    <a:pt x="2369" y="14817"/>
                  </a:lnTo>
                  <a:lnTo>
                    <a:pt x="1554" y="15530"/>
                  </a:lnTo>
                  <a:lnTo>
                    <a:pt x="968" y="16472"/>
                  </a:lnTo>
                  <a:lnTo>
                    <a:pt x="790" y="17006"/>
                  </a:lnTo>
                  <a:lnTo>
                    <a:pt x="663" y="17567"/>
                  </a:lnTo>
                  <a:lnTo>
                    <a:pt x="688" y="18661"/>
                  </a:lnTo>
                  <a:lnTo>
                    <a:pt x="1019" y="19705"/>
                  </a:lnTo>
                  <a:lnTo>
                    <a:pt x="1630" y="20596"/>
                  </a:lnTo>
                  <a:lnTo>
                    <a:pt x="2038" y="20953"/>
                  </a:lnTo>
                  <a:lnTo>
                    <a:pt x="1554" y="21233"/>
                  </a:lnTo>
                  <a:lnTo>
                    <a:pt x="790" y="21971"/>
                  </a:lnTo>
                  <a:lnTo>
                    <a:pt x="255" y="22913"/>
                  </a:lnTo>
                  <a:lnTo>
                    <a:pt x="1" y="23982"/>
                  </a:lnTo>
                  <a:lnTo>
                    <a:pt x="1" y="24568"/>
                  </a:lnTo>
                  <a:lnTo>
                    <a:pt x="26" y="24771"/>
                  </a:lnTo>
                  <a:lnTo>
                    <a:pt x="52" y="24975"/>
                  </a:lnTo>
                  <a:lnTo>
                    <a:pt x="52" y="25153"/>
                  </a:lnTo>
                  <a:lnTo>
                    <a:pt x="77" y="25357"/>
                  </a:lnTo>
                  <a:lnTo>
                    <a:pt x="154" y="25943"/>
                  </a:lnTo>
                  <a:lnTo>
                    <a:pt x="561" y="26961"/>
                  </a:lnTo>
                  <a:lnTo>
                    <a:pt x="1248" y="27801"/>
                  </a:lnTo>
                  <a:lnTo>
                    <a:pt x="2114" y="28412"/>
                  </a:lnTo>
                  <a:lnTo>
                    <a:pt x="2623" y="28616"/>
                  </a:lnTo>
                  <a:lnTo>
                    <a:pt x="2292" y="29048"/>
                  </a:lnTo>
                  <a:lnTo>
                    <a:pt x="1834" y="30016"/>
                  </a:lnTo>
                  <a:lnTo>
                    <a:pt x="1656" y="31085"/>
                  </a:lnTo>
                  <a:lnTo>
                    <a:pt x="1808" y="32180"/>
                  </a:lnTo>
                  <a:lnTo>
                    <a:pt x="2012" y="32715"/>
                  </a:lnTo>
                  <a:lnTo>
                    <a:pt x="2267" y="33224"/>
                  </a:lnTo>
                  <a:lnTo>
                    <a:pt x="3005" y="34038"/>
                  </a:lnTo>
                  <a:lnTo>
                    <a:pt x="3922" y="34624"/>
                  </a:lnTo>
                  <a:lnTo>
                    <a:pt x="4940" y="34929"/>
                  </a:lnTo>
                  <a:lnTo>
                    <a:pt x="5475" y="34955"/>
                  </a:lnTo>
                  <a:lnTo>
                    <a:pt x="5296" y="35464"/>
                  </a:lnTo>
                  <a:lnTo>
                    <a:pt x="5194" y="36533"/>
                  </a:lnTo>
                  <a:lnTo>
                    <a:pt x="5373" y="37577"/>
                  </a:lnTo>
                  <a:lnTo>
                    <a:pt x="5856" y="38570"/>
                  </a:lnTo>
                  <a:lnTo>
                    <a:pt x="6238" y="39003"/>
                  </a:lnTo>
                  <a:lnTo>
                    <a:pt x="6646" y="39410"/>
                  </a:lnTo>
                  <a:lnTo>
                    <a:pt x="7588" y="39945"/>
                  </a:lnTo>
                  <a:lnTo>
                    <a:pt x="8631" y="40199"/>
                  </a:lnTo>
                  <a:lnTo>
                    <a:pt x="9701" y="40174"/>
                  </a:lnTo>
                  <a:lnTo>
                    <a:pt x="10235" y="40021"/>
                  </a:lnTo>
                  <a:lnTo>
                    <a:pt x="10235" y="40556"/>
                  </a:lnTo>
                  <a:lnTo>
                    <a:pt x="10464" y="41600"/>
                  </a:lnTo>
                  <a:lnTo>
                    <a:pt x="10974" y="42542"/>
                  </a:lnTo>
                  <a:lnTo>
                    <a:pt x="11763" y="43331"/>
                  </a:lnTo>
                  <a:lnTo>
                    <a:pt x="12247" y="43611"/>
                  </a:lnTo>
                  <a:lnTo>
                    <a:pt x="12756" y="43865"/>
                  </a:lnTo>
                  <a:lnTo>
                    <a:pt x="13850" y="44069"/>
                  </a:lnTo>
                  <a:lnTo>
                    <a:pt x="14920" y="43967"/>
                  </a:lnTo>
                  <a:lnTo>
                    <a:pt x="15913" y="43585"/>
                  </a:lnTo>
                  <a:lnTo>
                    <a:pt x="16371" y="43280"/>
                  </a:lnTo>
                  <a:lnTo>
                    <a:pt x="16524" y="43789"/>
                  </a:lnTo>
                  <a:lnTo>
                    <a:pt x="17084" y="44706"/>
                  </a:lnTo>
                  <a:lnTo>
                    <a:pt x="17898" y="45444"/>
                  </a:lnTo>
                  <a:lnTo>
                    <a:pt x="18891" y="45928"/>
                  </a:lnTo>
                  <a:lnTo>
                    <a:pt x="19451" y="46055"/>
                  </a:lnTo>
                  <a:lnTo>
                    <a:pt x="20012" y="46106"/>
                  </a:lnTo>
                  <a:lnTo>
                    <a:pt x="21106" y="45953"/>
                  </a:lnTo>
                  <a:lnTo>
                    <a:pt x="22074" y="45520"/>
                  </a:lnTo>
                  <a:lnTo>
                    <a:pt x="22914" y="44833"/>
                  </a:lnTo>
                  <a:lnTo>
                    <a:pt x="23219" y="44400"/>
                  </a:lnTo>
                  <a:lnTo>
                    <a:pt x="23525" y="44782"/>
                  </a:lnTo>
                  <a:lnTo>
                    <a:pt x="24263" y="45418"/>
                  </a:lnTo>
                  <a:lnTo>
                    <a:pt x="25129" y="45851"/>
                  </a:lnTo>
                  <a:lnTo>
                    <a:pt x="26096" y="46055"/>
                  </a:lnTo>
                  <a:lnTo>
                    <a:pt x="26605" y="46055"/>
                  </a:lnTo>
                  <a:lnTo>
                    <a:pt x="26809" y="46029"/>
                  </a:lnTo>
                  <a:lnTo>
                    <a:pt x="27013" y="46004"/>
                  </a:lnTo>
                  <a:lnTo>
                    <a:pt x="27573" y="45877"/>
                  </a:lnTo>
                  <a:lnTo>
                    <a:pt x="28566" y="45393"/>
                  </a:lnTo>
                  <a:lnTo>
                    <a:pt x="29355" y="44655"/>
                  </a:lnTo>
                  <a:lnTo>
                    <a:pt x="29915" y="43738"/>
                  </a:lnTo>
                  <a:lnTo>
                    <a:pt x="30068" y="43229"/>
                  </a:lnTo>
                  <a:lnTo>
                    <a:pt x="30526" y="43535"/>
                  </a:lnTo>
                  <a:lnTo>
                    <a:pt x="31519" y="43916"/>
                  </a:lnTo>
                  <a:lnTo>
                    <a:pt x="32588" y="43993"/>
                  </a:lnTo>
                  <a:lnTo>
                    <a:pt x="33683" y="43789"/>
                  </a:lnTo>
                  <a:lnTo>
                    <a:pt x="34192" y="43535"/>
                  </a:lnTo>
                  <a:lnTo>
                    <a:pt x="34676" y="43229"/>
                  </a:lnTo>
                  <a:lnTo>
                    <a:pt x="35465" y="42440"/>
                  </a:lnTo>
                  <a:lnTo>
                    <a:pt x="35974" y="41498"/>
                  </a:lnTo>
                  <a:lnTo>
                    <a:pt x="36203" y="40454"/>
                  </a:lnTo>
                  <a:lnTo>
                    <a:pt x="36178" y="39919"/>
                  </a:lnTo>
                  <a:lnTo>
                    <a:pt x="36713" y="40047"/>
                  </a:lnTo>
                  <a:lnTo>
                    <a:pt x="37782" y="40098"/>
                  </a:lnTo>
                  <a:lnTo>
                    <a:pt x="38826" y="39818"/>
                  </a:lnTo>
                  <a:lnTo>
                    <a:pt x="39768" y="39257"/>
                  </a:lnTo>
                  <a:lnTo>
                    <a:pt x="40175" y="38876"/>
                  </a:lnTo>
                  <a:lnTo>
                    <a:pt x="40531" y="38417"/>
                  </a:lnTo>
                  <a:lnTo>
                    <a:pt x="41015" y="37450"/>
                  </a:lnTo>
                  <a:lnTo>
                    <a:pt x="41193" y="36381"/>
                  </a:lnTo>
                  <a:lnTo>
                    <a:pt x="41066" y="35311"/>
                  </a:lnTo>
                  <a:lnTo>
                    <a:pt x="40888" y="34802"/>
                  </a:lnTo>
                  <a:lnTo>
                    <a:pt x="41422" y="34777"/>
                  </a:lnTo>
                  <a:lnTo>
                    <a:pt x="42466" y="34471"/>
                  </a:lnTo>
                  <a:lnTo>
                    <a:pt x="43357" y="33886"/>
                  </a:lnTo>
                  <a:lnTo>
                    <a:pt x="44070" y="33046"/>
                  </a:lnTo>
                  <a:lnTo>
                    <a:pt x="44325" y="32536"/>
                  </a:lnTo>
                  <a:lnTo>
                    <a:pt x="44528" y="32002"/>
                  </a:lnTo>
                  <a:lnTo>
                    <a:pt x="44681" y="30907"/>
                  </a:lnTo>
                  <a:lnTo>
                    <a:pt x="44503" y="29838"/>
                  </a:lnTo>
                  <a:lnTo>
                    <a:pt x="44045" y="28870"/>
                  </a:lnTo>
                  <a:lnTo>
                    <a:pt x="43688" y="28437"/>
                  </a:lnTo>
                  <a:lnTo>
                    <a:pt x="44197" y="28234"/>
                  </a:lnTo>
                  <a:lnTo>
                    <a:pt x="45063" y="27623"/>
                  </a:lnTo>
                  <a:lnTo>
                    <a:pt x="45725" y="26757"/>
                  </a:lnTo>
                  <a:lnTo>
                    <a:pt x="46132" y="25739"/>
                  </a:lnTo>
                  <a:lnTo>
                    <a:pt x="46209" y="25179"/>
                  </a:lnTo>
                  <a:lnTo>
                    <a:pt x="46234" y="24593"/>
                  </a:lnTo>
                  <a:lnTo>
                    <a:pt x="46005" y="23524"/>
                  </a:lnTo>
                  <a:lnTo>
                    <a:pt x="45496" y="22582"/>
                  </a:lnTo>
                  <a:lnTo>
                    <a:pt x="44758" y="21818"/>
                  </a:lnTo>
                  <a:lnTo>
                    <a:pt x="44299" y="21538"/>
                  </a:lnTo>
                  <a:lnTo>
                    <a:pt x="44707" y="21182"/>
                  </a:lnTo>
                  <a:lnTo>
                    <a:pt x="45318" y="20291"/>
                  </a:lnTo>
                  <a:lnTo>
                    <a:pt x="45674" y="19272"/>
                  </a:lnTo>
                  <a:lnTo>
                    <a:pt x="45750" y="18178"/>
                  </a:lnTo>
                  <a:lnTo>
                    <a:pt x="45623" y="17617"/>
                  </a:lnTo>
                  <a:lnTo>
                    <a:pt x="45470" y="17083"/>
                  </a:lnTo>
                  <a:lnTo>
                    <a:pt x="44910" y="16115"/>
                  </a:lnTo>
                  <a:lnTo>
                    <a:pt x="44121" y="15403"/>
                  </a:lnTo>
                  <a:lnTo>
                    <a:pt x="43154" y="14919"/>
                  </a:lnTo>
                  <a:lnTo>
                    <a:pt x="42619" y="14792"/>
                  </a:lnTo>
                  <a:lnTo>
                    <a:pt x="42899" y="14308"/>
                  </a:lnTo>
                  <a:lnTo>
                    <a:pt x="43205" y="13289"/>
                  </a:lnTo>
                  <a:lnTo>
                    <a:pt x="43230" y="12195"/>
                  </a:lnTo>
                  <a:lnTo>
                    <a:pt x="42924" y="11151"/>
                  </a:lnTo>
                  <a:lnTo>
                    <a:pt x="42644" y="10642"/>
                  </a:lnTo>
                  <a:lnTo>
                    <a:pt x="42313" y="10184"/>
                  </a:lnTo>
                  <a:lnTo>
                    <a:pt x="41473" y="9471"/>
                  </a:lnTo>
                  <a:lnTo>
                    <a:pt x="40480" y="9038"/>
                  </a:lnTo>
                  <a:lnTo>
                    <a:pt x="39411" y="8885"/>
                  </a:lnTo>
                  <a:lnTo>
                    <a:pt x="38877" y="8936"/>
                  </a:lnTo>
                  <a:lnTo>
                    <a:pt x="38978" y="8401"/>
                  </a:lnTo>
                  <a:lnTo>
                    <a:pt x="38953" y="7332"/>
                  </a:lnTo>
                  <a:lnTo>
                    <a:pt x="38596" y="6314"/>
                  </a:lnTo>
                  <a:lnTo>
                    <a:pt x="37985" y="5397"/>
                  </a:lnTo>
                  <a:lnTo>
                    <a:pt x="37553" y="5041"/>
                  </a:lnTo>
                  <a:lnTo>
                    <a:pt x="37069" y="4710"/>
                  </a:lnTo>
                  <a:lnTo>
                    <a:pt x="36051" y="4303"/>
                  </a:lnTo>
                  <a:lnTo>
                    <a:pt x="34981" y="4201"/>
                  </a:lnTo>
                  <a:lnTo>
                    <a:pt x="33937" y="4404"/>
                  </a:lnTo>
                  <a:lnTo>
                    <a:pt x="33428" y="4608"/>
                  </a:lnTo>
                  <a:lnTo>
                    <a:pt x="33377" y="4073"/>
                  </a:lnTo>
                  <a:lnTo>
                    <a:pt x="32970" y="3081"/>
                  </a:lnTo>
                  <a:lnTo>
                    <a:pt x="32334" y="2215"/>
                  </a:lnTo>
                  <a:lnTo>
                    <a:pt x="31443" y="1553"/>
                  </a:lnTo>
                  <a:lnTo>
                    <a:pt x="30908" y="1349"/>
                  </a:lnTo>
                  <a:lnTo>
                    <a:pt x="30373" y="1171"/>
                  </a:lnTo>
                  <a:lnTo>
                    <a:pt x="29279" y="1120"/>
                  </a:lnTo>
                  <a:lnTo>
                    <a:pt x="28235" y="1375"/>
                  </a:lnTo>
                  <a:lnTo>
                    <a:pt x="27293" y="1909"/>
                  </a:lnTo>
                  <a:lnTo>
                    <a:pt x="26885" y="2266"/>
                  </a:lnTo>
                  <a:lnTo>
                    <a:pt x="26656" y="1782"/>
                  </a:lnTo>
                  <a:lnTo>
                    <a:pt x="25969" y="967"/>
                  </a:lnTo>
                  <a:lnTo>
                    <a:pt x="25078" y="382"/>
                  </a:lnTo>
                  <a:lnTo>
                    <a:pt x="24009" y="51"/>
                  </a:lnTo>
                  <a:lnTo>
                    <a:pt x="23448" y="0"/>
                  </a:lnTo>
                  <a:close/>
                </a:path>
              </a:pathLst>
            </a:custGeom>
            <a:solidFill>
              <a:srgbClr val="14090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4" name="Google Shape;344;p19"/>
            <p:cNvSpPr/>
            <p:nvPr/>
          </p:nvSpPr>
          <p:spPr>
            <a:xfrm>
              <a:off x="6102550" y="866600"/>
              <a:ext cx="68125" cy="190975"/>
            </a:xfrm>
            <a:custGeom>
              <a:avLst/>
              <a:gdLst/>
              <a:ahLst/>
              <a:cxnLst/>
              <a:rect l="l" t="t" r="r" b="b"/>
              <a:pathLst>
                <a:path w="2725" h="7639" extrusionOk="0">
                  <a:moveTo>
                    <a:pt x="2725" y="0"/>
                  </a:moveTo>
                  <a:lnTo>
                    <a:pt x="2165" y="51"/>
                  </a:lnTo>
                  <a:lnTo>
                    <a:pt x="1172" y="459"/>
                  </a:lnTo>
                  <a:lnTo>
                    <a:pt x="434" y="1197"/>
                  </a:lnTo>
                  <a:lnTo>
                    <a:pt x="26" y="2190"/>
                  </a:lnTo>
                  <a:lnTo>
                    <a:pt x="1" y="2750"/>
                  </a:lnTo>
                  <a:lnTo>
                    <a:pt x="1" y="4914"/>
                  </a:lnTo>
                  <a:lnTo>
                    <a:pt x="26" y="5474"/>
                  </a:lnTo>
                  <a:lnTo>
                    <a:pt x="434" y="6467"/>
                  </a:lnTo>
                  <a:lnTo>
                    <a:pt x="1172" y="7205"/>
                  </a:lnTo>
                  <a:lnTo>
                    <a:pt x="2165" y="7613"/>
                  </a:lnTo>
                  <a:lnTo>
                    <a:pt x="2725" y="7638"/>
                  </a:lnTo>
                  <a:lnTo>
                    <a:pt x="2725" y="0"/>
                  </a:lnTo>
                  <a:close/>
                </a:path>
              </a:pathLst>
            </a:custGeom>
            <a:solidFill>
              <a:srgbClr val="5124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5" name="Google Shape;345;p19"/>
            <p:cNvSpPr/>
            <p:nvPr/>
          </p:nvSpPr>
          <p:spPr>
            <a:xfrm>
              <a:off x="6847225" y="866600"/>
              <a:ext cx="68125" cy="190975"/>
            </a:xfrm>
            <a:custGeom>
              <a:avLst/>
              <a:gdLst/>
              <a:ahLst/>
              <a:cxnLst/>
              <a:rect l="l" t="t" r="r" b="b"/>
              <a:pathLst>
                <a:path w="2725" h="7639" extrusionOk="0">
                  <a:moveTo>
                    <a:pt x="1" y="0"/>
                  </a:moveTo>
                  <a:lnTo>
                    <a:pt x="1" y="7638"/>
                  </a:lnTo>
                  <a:lnTo>
                    <a:pt x="535" y="7613"/>
                  </a:lnTo>
                  <a:lnTo>
                    <a:pt x="1528" y="7205"/>
                  </a:lnTo>
                  <a:lnTo>
                    <a:pt x="2266" y="6467"/>
                  </a:lnTo>
                  <a:lnTo>
                    <a:pt x="2674" y="5474"/>
                  </a:lnTo>
                  <a:lnTo>
                    <a:pt x="2725" y="4914"/>
                  </a:lnTo>
                  <a:lnTo>
                    <a:pt x="2725" y="2750"/>
                  </a:lnTo>
                  <a:lnTo>
                    <a:pt x="2674" y="2190"/>
                  </a:lnTo>
                  <a:lnTo>
                    <a:pt x="2266" y="1197"/>
                  </a:lnTo>
                  <a:lnTo>
                    <a:pt x="1528" y="459"/>
                  </a:lnTo>
                  <a:lnTo>
                    <a:pt x="535" y="51"/>
                  </a:lnTo>
                  <a:lnTo>
                    <a:pt x="1" y="0"/>
                  </a:lnTo>
                  <a:close/>
                </a:path>
              </a:pathLst>
            </a:custGeom>
            <a:solidFill>
              <a:srgbClr val="5124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6" name="Google Shape;346;p19"/>
            <p:cNvSpPr/>
            <p:nvPr/>
          </p:nvSpPr>
          <p:spPr>
            <a:xfrm>
              <a:off x="6403600" y="1254850"/>
              <a:ext cx="210700" cy="264150"/>
            </a:xfrm>
            <a:custGeom>
              <a:avLst/>
              <a:gdLst/>
              <a:ahLst/>
              <a:cxnLst/>
              <a:rect l="l" t="t" r="r" b="b"/>
              <a:pathLst>
                <a:path w="8428" h="10566" extrusionOk="0">
                  <a:moveTo>
                    <a:pt x="1" y="0"/>
                  </a:moveTo>
                  <a:lnTo>
                    <a:pt x="1" y="10566"/>
                  </a:lnTo>
                  <a:lnTo>
                    <a:pt x="8428" y="10566"/>
                  </a:lnTo>
                  <a:lnTo>
                    <a:pt x="8428" y="0"/>
                  </a:lnTo>
                  <a:close/>
                </a:path>
              </a:pathLst>
            </a:custGeom>
            <a:solidFill>
              <a:srgbClr val="5124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7" name="Google Shape;347;p19"/>
            <p:cNvSpPr/>
            <p:nvPr/>
          </p:nvSpPr>
          <p:spPr>
            <a:xfrm>
              <a:off x="6157925" y="439525"/>
              <a:ext cx="701425" cy="875800"/>
            </a:xfrm>
            <a:custGeom>
              <a:avLst/>
              <a:gdLst/>
              <a:ahLst/>
              <a:cxnLst/>
              <a:rect l="l" t="t" r="r" b="b"/>
              <a:pathLst>
                <a:path w="28057" h="35032" extrusionOk="0">
                  <a:moveTo>
                    <a:pt x="14028" y="1"/>
                  </a:moveTo>
                  <a:lnTo>
                    <a:pt x="13316" y="26"/>
                  </a:lnTo>
                  <a:lnTo>
                    <a:pt x="11890" y="153"/>
                  </a:lnTo>
                  <a:lnTo>
                    <a:pt x="10515" y="433"/>
                  </a:lnTo>
                  <a:lnTo>
                    <a:pt x="9217" y="841"/>
                  </a:lnTo>
                  <a:lnTo>
                    <a:pt x="7944" y="1375"/>
                  </a:lnTo>
                  <a:lnTo>
                    <a:pt x="6747" y="2037"/>
                  </a:lnTo>
                  <a:lnTo>
                    <a:pt x="5627" y="2776"/>
                  </a:lnTo>
                  <a:lnTo>
                    <a:pt x="4609" y="3641"/>
                  </a:lnTo>
                  <a:lnTo>
                    <a:pt x="3641" y="4583"/>
                  </a:lnTo>
                  <a:lnTo>
                    <a:pt x="2801" y="5627"/>
                  </a:lnTo>
                  <a:lnTo>
                    <a:pt x="2037" y="6747"/>
                  </a:lnTo>
                  <a:lnTo>
                    <a:pt x="1375" y="7944"/>
                  </a:lnTo>
                  <a:lnTo>
                    <a:pt x="866" y="9191"/>
                  </a:lnTo>
                  <a:lnTo>
                    <a:pt x="433" y="10515"/>
                  </a:lnTo>
                  <a:lnTo>
                    <a:pt x="153" y="11890"/>
                  </a:lnTo>
                  <a:lnTo>
                    <a:pt x="26" y="13316"/>
                  </a:lnTo>
                  <a:lnTo>
                    <a:pt x="1" y="14028"/>
                  </a:lnTo>
                  <a:lnTo>
                    <a:pt x="1" y="21004"/>
                  </a:lnTo>
                  <a:lnTo>
                    <a:pt x="26" y="21717"/>
                  </a:lnTo>
                  <a:lnTo>
                    <a:pt x="153" y="23143"/>
                  </a:lnTo>
                  <a:lnTo>
                    <a:pt x="433" y="24517"/>
                  </a:lnTo>
                  <a:lnTo>
                    <a:pt x="866" y="25841"/>
                  </a:lnTo>
                  <a:lnTo>
                    <a:pt x="1375" y="27089"/>
                  </a:lnTo>
                  <a:lnTo>
                    <a:pt x="2037" y="28285"/>
                  </a:lnTo>
                  <a:lnTo>
                    <a:pt x="2801" y="29405"/>
                  </a:lnTo>
                  <a:lnTo>
                    <a:pt x="3641" y="30449"/>
                  </a:lnTo>
                  <a:lnTo>
                    <a:pt x="4609" y="31391"/>
                  </a:lnTo>
                  <a:lnTo>
                    <a:pt x="5627" y="32257"/>
                  </a:lnTo>
                  <a:lnTo>
                    <a:pt x="6747" y="32995"/>
                  </a:lnTo>
                  <a:lnTo>
                    <a:pt x="7944" y="33657"/>
                  </a:lnTo>
                  <a:lnTo>
                    <a:pt x="9217" y="34192"/>
                  </a:lnTo>
                  <a:lnTo>
                    <a:pt x="10515" y="34599"/>
                  </a:lnTo>
                  <a:lnTo>
                    <a:pt x="11890" y="34879"/>
                  </a:lnTo>
                  <a:lnTo>
                    <a:pt x="13316" y="35006"/>
                  </a:lnTo>
                  <a:lnTo>
                    <a:pt x="14028" y="35032"/>
                  </a:lnTo>
                  <a:lnTo>
                    <a:pt x="14767" y="35006"/>
                  </a:lnTo>
                  <a:lnTo>
                    <a:pt x="16167" y="34879"/>
                  </a:lnTo>
                  <a:lnTo>
                    <a:pt x="17542" y="34599"/>
                  </a:lnTo>
                  <a:lnTo>
                    <a:pt x="18866" y="34192"/>
                  </a:lnTo>
                  <a:lnTo>
                    <a:pt x="20113" y="33657"/>
                  </a:lnTo>
                  <a:lnTo>
                    <a:pt x="21310" y="32995"/>
                  </a:lnTo>
                  <a:lnTo>
                    <a:pt x="22430" y="32257"/>
                  </a:lnTo>
                  <a:lnTo>
                    <a:pt x="23474" y="31391"/>
                  </a:lnTo>
                  <a:lnTo>
                    <a:pt x="24416" y="30449"/>
                  </a:lnTo>
                  <a:lnTo>
                    <a:pt x="25281" y="29405"/>
                  </a:lnTo>
                  <a:lnTo>
                    <a:pt x="26045" y="28285"/>
                  </a:lnTo>
                  <a:lnTo>
                    <a:pt x="26682" y="27089"/>
                  </a:lnTo>
                  <a:lnTo>
                    <a:pt x="27216" y="25841"/>
                  </a:lnTo>
                  <a:lnTo>
                    <a:pt x="27624" y="24517"/>
                  </a:lnTo>
                  <a:lnTo>
                    <a:pt x="27904" y="23143"/>
                  </a:lnTo>
                  <a:lnTo>
                    <a:pt x="28056" y="21717"/>
                  </a:lnTo>
                  <a:lnTo>
                    <a:pt x="28056" y="21004"/>
                  </a:lnTo>
                  <a:lnTo>
                    <a:pt x="28056" y="14028"/>
                  </a:lnTo>
                  <a:lnTo>
                    <a:pt x="28056" y="13316"/>
                  </a:lnTo>
                  <a:lnTo>
                    <a:pt x="27904" y="11890"/>
                  </a:lnTo>
                  <a:lnTo>
                    <a:pt x="27624" y="10515"/>
                  </a:lnTo>
                  <a:lnTo>
                    <a:pt x="27216" y="9191"/>
                  </a:lnTo>
                  <a:lnTo>
                    <a:pt x="26682" y="7944"/>
                  </a:lnTo>
                  <a:lnTo>
                    <a:pt x="26045" y="6747"/>
                  </a:lnTo>
                  <a:lnTo>
                    <a:pt x="25281" y="5627"/>
                  </a:lnTo>
                  <a:lnTo>
                    <a:pt x="24416" y="4583"/>
                  </a:lnTo>
                  <a:lnTo>
                    <a:pt x="23474" y="3641"/>
                  </a:lnTo>
                  <a:lnTo>
                    <a:pt x="22430" y="2776"/>
                  </a:lnTo>
                  <a:lnTo>
                    <a:pt x="21310" y="2037"/>
                  </a:lnTo>
                  <a:lnTo>
                    <a:pt x="20113" y="1375"/>
                  </a:lnTo>
                  <a:lnTo>
                    <a:pt x="18866" y="841"/>
                  </a:lnTo>
                  <a:lnTo>
                    <a:pt x="17542" y="433"/>
                  </a:lnTo>
                  <a:lnTo>
                    <a:pt x="16167" y="153"/>
                  </a:lnTo>
                  <a:lnTo>
                    <a:pt x="14767" y="26"/>
                  </a:lnTo>
                  <a:lnTo>
                    <a:pt x="14028" y="1"/>
                  </a:lnTo>
                  <a:close/>
                </a:path>
              </a:pathLst>
            </a:custGeom>
            <a:solidFill>
              <a:srgbClr val="6B3F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19"/>
            <p:cNvSpPr/>
            <p:nvPr/>
          </p:nvSpPr>
          <p:spPr>
            <a:xfrm>
              <a:off x="6282675" y="933425"/>
              <a:ext cx="91050" cy="90400"/>
            </a:xfrm>
            <a:custGeom>
              <a:avLst/>
              <a:gdLst/>
              <a:ahLst/>
              <a:cxnLst/>
              <a:rect l="l" t="t" r="r" b="b"/>
              <a:pathLst>
                <a:path w="3642" h="3616" extrusionOk="0">
                  <a:moveTo>
                    <a:pt x="1834" y="1"/>
                  </a:moveTo>
                  <a:lnTo>
                    <a:pt x="1452" y="26"/>
                  </a:lnTo>
                  <a:lnTo>
                    <a:pt x="815" y="281"/>
                  </a:lnTo>
                  <a:lnTo>
                    <a:pt x="306" y="790"/>
                  </a:lnTo>
                  <a:lnTo>
                    <a:pt x="26" y="1426"/>
                  </a:lnTo>
                  <a:lnTo>
                    <a:pt x="1" y="1808"/>
                  </a:lnTo>
                  <a:lnTo>
                    <a:pt x="26" y="2165"/>
                  </a:lnTo>
                  <a:lnTo>
                    <a:pt x="306" y="2827"/>
                  </a:lnTo>
                  <a:lnTo>
                    <a:pt x="815" y="3310"/>
                  </a:lnTo>
                  <a:lnTo>
                    <a:pt x="1452" y="3590"/>
                  </a:lnTo>
                  <a:lnTo>
                    <a:pt x="1834" y="3616"/>
                  </a:lnTo>
                  <a:lnTo>
                    <a:pt x="2190" y="3590"/>
                  </a:lnTo>
                  <a:lnTo>
                    <a:pt x="2852" y="3310"/>
                  </a:lnTo>
                  <a:lnTo>
                    <a:pt x="3336" y="2827"/>
                  </a:lnTo>
                  <a:lnTo>
                    <a:pt x="3616" y="2165"/>
                  </a:lnTo>
                  <a:lnTo>
                    <a:pt x="3641" y="1808"/>
                  </a:lnTo>
                  <a:lnTo>
                    <a:pt x="3616" y="1426"/>
                  </a:lnTo>
                  <a:lnTo>
                    <a:pt x="3336" y="790"/>
                  </a:lnTo>
                  <a:lnTo>
                    <a:pt x="2852" y="281"/>
                  </a:lnTo>
                  <a:lnTo>
                    <a:pt x="2190" y="26"/>
                  </a:lnTo>
                  <a:lnTo>
                    <a:pt x="1834" y="1"/>
                  </a:lnTo>
                  <a:close/>
                </a:path>
              </a:pathLst>
            </a:custGeom>
            <a:solidFill>
              <a:srgbClr val="25151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19"/>
            <p:cNvSpPr/>
            <p:nvPr/>
          </p:nvSpPr>
          <p:spPr>
            <a:xfrm>
              <a:off x="6643550" y="933425"/>
              <a:ext cx="91050" cy="90400"/>
            </a:xfrm>
            <a:custGeom>
              <a:avLst/>
              <a:gdLst/>
              <a:ahLst/>
              <a:cxnLst/>
              <a:rect l="l" t="t" r="r" b="b"/>
              <a:pathLst>
                <a:path w="3642" h="3616" extrusionOk="0">
                  <a:moveTo>
                    <a:pt x="1834" y="1"/>
                  </a:moveTo>
                  <a:lnTo>
                    <a:pt x="1452" y="26"/>
                  </a:lnTo>
                  <a:lnTo>
                    <a:pt x="790" y="281"/>
                  </a:lnTo>
                  <a:lnTo>
                    <a:pt x="306" y="790"/>
                  </a:lnTo>
                  <a:lnTo>
                    <a:pt x="26" y="1426"/>
                  </a:lnTo>
                  <a:lnTo>
                    <a:pt x="1" y="1808"/>
                  </a:lnTo>
                  <a:lnTo>
                    <a:pt x="26" y="2165"/>
                  </a:lnTo>
                  <a:lnTo>
                    <a:pt x="306" y="2827"/>
                  </a:lnTo>
                  <a:lnTo>
                    <a:pt x="790" y="3310"/>
                  </a:lnTo>
                  <a:lnTo>
                    <a:pt x="1452" y="3590"/>
                  </a:lnTo>
                  <a:lnTo>
                    <a:pt x="1834" y="3616"/>
                  </a:lnTo>
                  <a:lnTo>
                    <a:pt x="2190" y="3590"/>
                  </a:lnTo>
                  <a:lnTo>
                    <a:pt x="2852" y="3310"/>
                  </a:lnTo>
                  <a:lnTo>
                    <a:pt x="3336" y="2827"/>
                  </a:lnTo>
                  <a:lnTo>
                    <a:pt x="3616" y="2165"/>
                  </a:lnTo>
                  <a:lnTo>
                    <a:pt x="3641" y="1808"/>
                  </a:lnTo>
                  <a:lnTo>
                    <a:pt x="3616" y="1426"/>
                  </a:lnTo>
                  <a:lnTo>
                    <a:pt x="3336" y="790"/>
                  </a:lnTo>
                  <a:lnTo>
                    <a:pt x="2852" y="281"/>
                  </a:lnTo>
                  <a:lnTo>
                    <a:pt x="2190" y="26"/>
                  </a:lnTo>
                  <a:lnTo>
                    <a:pt x="1834" y="1"/>
                  </a:lnTo>
                  <a:close/>
                </a:path>
              </a:pathLst>
            </a:custGeom>
            <a:solidFill>
              <a:srgbClr val="25151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19"/>
            <p:cNvSpPr/>
            <p:nvPr/>
          </p:nvSpPr>
          <p:spPr>
            <a:xfrm>
              <a:off x="5987350" y="1359225"/>
              <a:ext cx="1042575" cy="210050"/>
            </a:xfrm>
            <a:custGeom>
              <a:avLst/>
              <a:gdLst/>
              <a:ahLst/>
              <a:cxnLst/>
              <a:rect l="l" t="t" r="r" b="b"/>
              <a:pathLst>
                <a:path w="41703" h="8402" extrusionOk="0">
                  <a:moveTo>
                    <a:pt x="16651" y="1"/>
                  </a:moveTo>
                  <a:lnTo>
                    <a:pt x="12323" y="153"/>
                  </a:lnTo>
                  <a:lnTo>
                    <a:pt x="11177" y="179"/>
                  </a:lnTo>
                  <a:lnTo>
                    <a:pt x="9140" y="484"/>
                  </a:lnTo>
                  <a:lnTo>
                    <a:pt x="7307" y="1070"/>
                  </a:lnTo>
                  <a:lnTo>
                    <a:pt x="5703" y="1910"/>
                  </a:lnTo>
                  <a:lnTo>
                    <a:pt x="4227" y="2979"/>
                  </a:lnTo>
                  <a:lnTo>
                    <a:pt x="2903" y="4303"/>
                  </a:lnTo>
                  <a:lnTo>
                    <a:pt x="1706" y="5805"/>
                  </a:lnTo>
                  <a:lnTo>
                    <a:pt x="561" y="7485"/>
                  </a:lnTo>
                  <a:lnTo>
                    <a:pt x="1" y="8402"/>
                  </a:lnTo>
                  <a:lnTo>
                    <a:pt x="41702" y="8402"/>
                  </a:lnTo>
                  <a:lnTo>
                    <a:pt x="41168" y="7485"/>
                  </a:lnTo>
                  <a:lnTo>
                    <a:pt x="40022" y="5805"/>
                  </a:lnTo>
                  <a:lnTo>
                    <a:pt x="38800" y="4303"/>
                  </a:lnTo>
                  <a:lnTo>
                    <a:pt x="37476" y="2979"/>
                  </a:lnTo>
                  <a:lnTo>
                    <a:pt x="36025" y="1910"/>
                  </a:lnTo>
                  <a:lnTo>
                    <a:pt x="34396" y="1070"/>
                  </a:lnTo>
                  <a:lnTo>
                    <a:pt x="32588" y="484"/>
                  </a:lnTo>
                  <a:lnTo>
                    <a:pt x="30526" y="179"/>
                  </a:lnTo>
                  <a:lnTo>
                    <a:pt x="29406" y="153"/>
                  </a:lnTo>
                  <a:lnTo>
                    <a:pt x="25078" y="1"/>
                  </a:lnTo>
                  <a:lnTo>
                    <a:pt x="25052" y="433"/>
                  </a:lnTo>
                  <a:lnTo>
                    <a:pt x="24874" y="1248"/>
                  </a:lnTo>
                  <a:lnTo>
                    <a:pt x="24568" y="2012"/>
                  </a:lnTo>
                  <a:lnTo>
                    <a:pt x="24110" y="2674"/>
                  </a:lnTo>
                  <a:lnTo>
                    <a:pt x="23550" y="3259"/>
                  </a:lnTo>
                  <a:lnTo>
                    <a:pt x="22863" y="3692"/>
                  </a:lnTo>
                  <a:lnTo>
                    <a:pt x="22124" y="4023"/>
                  </a:lnTo>
                  <a:lnTo>
                    <a:pt x="21284" y="4201"/>
                  </a:lnTo>
                  <a:lnTo>
                    <a:pt x="20419" y="4201"/>
                  </a:lnTo>
                  <a:lnTo>
                    <a:pt x="19604" y="4023"/>
                  </a:lnTo>
                  <a:lnTo>
                    <a:pt x="18840" y="3692"/>
                  </a:lnTo>
                  <a:lnTo>
                    <a:pt x="18178" y="3259"/>
                  </a:lnTo>
                  <a:lnTo>
                    <a:pt x="17593" y="2674"/>
                  </a:lnTo>
                  <a:lnTo>
                    <a:pt x="17160" y="2012"/>
                  </a:lnTo>
                  <a:lnTo>
                    <a:pt x="16829" y="1248"/>
                  </a:lnTo>
                  <a:lnTo>
                    <a:pt x="16651" y="433"/>
                  </a:lnTo>
                  <a:lnTo>
                    <a:pt x="16651" y="1"/>
                  </a:lnTo>
                  <a:close/>
                </a:path>
              </a:pathLst>
            </a:custGeom>
            <a:solidFill>
              <a:srgbClr val="F14C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19"/>
            <p:cNvSpPr/>
            <p:nvPr/>
          </p:nvSpPr>
          <p:spPr>
            <a:xfrm>
              <a:off x="6364150" y="1359225"/>
              <a:ext cx="288975" cy="148950"/>
            </a:xfrm>
            <a:custGeom>
              <a:avLst/>
              <a:gdLst/>
              <a:ahLst/>
              <a:cxnLst/>
              <a:rect l="l" t="t" r="r" b="b"/>
              <a:pathLst>
                <a:path w="11559" h="5958" extrusionOk="0">
                  <a:moveTo>
                    <a:pt x="1579" y="1"/>
                  </a:moveTo>
                  <a:lnTo>
                    <a:pt x="26" y="51"/>
                  </a:lnTo>
                  <a:lnTo>
                    <a:pt x="0" y="128"/>
                  </a:lnTo>
                  <a:lnTo>
                    <a:pt x="0" y="179"/>
                  </a:lnTo>
                  <a:lnTo>
                    <a:pt x="26" y="790"/>
                  </a:lnTo>
                  <a:lnTo>
                    <a:pt x="255" y="1910"/>
                  </a:lnTo>
                  <a:lnTo>
                    <a:pt x="688" y="2954"/>
                  </a:lnTo>
                  <a:lnTo>
                    <a:pt x="1324" y="3870"/>
                  </a:lnTo>
                  <a:lnTo>
                    <a:pt x="2113" y="4659"/>
                  </a:lnTo>
                  <a:lnTo>
                    <a:pt x="3030" y="5270"/>
                  </a:lnTo>
                  <a:lnTo>
                    <a:pt x="4074" y="5703"/>
                  </a:lnTo>
                  <a:lnTo>
                    <a:pt x="5194" y="5958"/>
                  </a:lnTo>
                  <a:lnTo>
                    <a:pt x="6390" y="5958"/>
                  </a:lnTo>
                  <a:lnTo>
                    <a:pt x="7511" y="5703"/>
                  </a:lnTo>
                  <a:lnTo>
                    <a:pt x="8555" y="5270"/>
                  </a:lnTo>
                  <a:lnTo>
                    <a:pt x="9471" y="4659"/>
                  </a:lnTo>
                  <a:lnTo>
                    <a:pt x="10260" y="3870"/>
                  </a:lnTo>
                  <a:lnTo>
                    <a:pt x="10871" y="2954"/>
                  </a:lnTo>
                  <a:lnTo>
                    <a:pt x="11304" y="1910"/>
                  </a:lnTo>
                  <a:lnTo>
                    <a:pt x="11533" y="790"/>
                  </a:lnTo>
                  <a:lnTo>
                    <a:pt x="11559" y="179"/>
                  </a:lnTo>
                  <a:lnTo>
                    <a:pt x="11559" y="128"/>
                  </a:lnTo>
                  <a:lnTo>
                    <a:pt x="11559" y="51"/>
                  </a:lnTo>
                  <a:lnTo>
                    <a:pt x="10006" y="1"/>
                  </a:lnTo>
                  <a:lnTo>
                    <a:pt x="9980" y="433"/>
                  </a:lnTo>
                  <a:lnTo>
                    <a:pt x="9802" y="1248"/>
                  </a:lnTo>
                  <a:lnTo>
                    <a:pt x="9496" y="2012"/>
                  </a:lnTo>
                  <a:lnTo>
                    <a:pt x="9038" y="2674"/>
                  </a:lnTo>
                  <a:lnTo>
                    <a:pt x="8478" y="3259"/>
                  </a:lnTo>
                  <a:lnTo>
                    <a:pt x="7791" y="3692"/>
                  </a:lnTo>
                  <a:lnTo>
                    <a:pt x="7052" y="4023"/>
                  </a:lnTo>
                  <a:lnTo>
                    <a:pt x="6212" y="4201"/>
                  </a:lnTo>
                  <a:lnTo>
                    <a:pt x="5347" y="4201"/>
                  </a:lnTo>
                  <a:lnTo>
                    <a:pt x="4532" y="4023"/>
                  </a:lnTo>
                  <a:lnTo>
                    <a:pt x="3768" y="3692"/>
                  </a:lnTo>
                  <a:lnTo>
                    <a:pt x="3106" y="3259"/>
                  </a:lnTo>
                  <a:lnTo>
                    <a:pt x="2521" y="2674"/>
                  </a:lnTo>
                  <a:lnTo>
                    <a:pt x="2088" y="2012"/>
                  </a:lnTo>
                  <a:lnTo>
                    <a:pt x="1757" y="1248"/>
                  </a:lnTo>
                  <a:lnTo>
                    <a:pt x="1579" y="433"/>
                  </a:lnTo>
                  <a:lnTo>
                    <a:pt x="1579" y="1"/>
                  </a:lnTo>
                  <a:close/>
                </a:path>
              </a:pathLst>
            </a:custGeom>
            <a:solidFill>
              <a:srgbClr val="F472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19"/>
            <p:cNvSpPr/>
            <p:nvPr/>
          </p:nvSpPr>
          <p:spPr>
            <a:xfrm>
              <a:off x="6457075" y="974800"/>
              <a:ext cx="99950" cy="119675"/>
            </a:xfrm>
            <a:custGeom>
              <a:avLst/>
              <a:gdLst/>
              <a:ahLst/>
              <a:cxnLst/>
              <a:rect l="l" t="t" r="r" b="b"/>
              <a:pathLst>
                <a:path w="3998" h="4787" extrusionOk="0">
                  <a:moveTo>
                    <a:pt x="1884" y="0"/>
                  </a:moveTo>
                  <a:lnTo>
                    <a:pt x="1655" y="306"/>
                  </a:lnTo>
                  <a:lnTo>
                    <a:pt x="1553" y="586"/>
                  </a:lnTo>
                  <a:lnTo>
                    <a:pt x="0" y="4252"/>
                  </a:lnTo>
                  <a:lnTo>
                    <a:pt x="0" y="4303"/>
                  </a:lnTo>
                  <a:lnTo>
                    <a:pt x="0" y="4354"/>
                  </a:lnTo>
                  <a:lnTo>
                    <a:pt x="484" y="4558"/>
                  </a:lnTo>
                  <a:lnTo>
                    <a:pt x="1477" y="4787"/>
                  </a:lnTo>
                  <a:lnTo>
                    <a:pt x="2495" y="4787"/>
                  </a:lnTo>
                  <a:lnTo>
                    <a:pt x="3514" y="4558"/>
                  </a:lnTo>
                  <a:lnTo>
                    <a:pt x="3997" y="4354"/>
                  </a:lnTo>
                  <a:lnTo>
                    <a:pt x="3997" y="4303"/>
                  </a:lnTo>
                  <a:lnTo>
                    <a:pt x="3972" y="4252"/>
                  </a:lnTo>
                  <a:lnTo>
                    <a:pt x="2419" y="586"/>
                  </a:lnTo>
                  <a:lnTo>
                    <a:pt x="2343" y="306"/>
                  </a:lnTo>
                  <a:lnTo>
                    <a:pt x="2113" y="0"/>
                  </a:lnTo>
                  <a:close/>
                </a:path>
              </a:pathLst>
            </a:custGeom>
            <a:solidFill>
              <a:srgbClr val="82554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19"/>
            <p:cNvSpPr/>
            <p:nvPr/>
          </p:nvSpPr>
          <p:spPr>
            <a:xfrm>
              <a:off x="6457075" y="1083625"/>
              <a:ext cx="99950" cy="37575"/>
            </a:xfrm>
            <a:custGeom>
              <a:avLst/>
              <a:gdLst/>
              <a:ahLst/>
              <a:cxnLst/>
              <a:rect l="l" t="t" r="r" b="b"/>
              <a:pathLst>
                <a:path w="3998" h="1503" extrusionOk="0">
                  <a:moveTo>
                    <a:pt x="0" y="1"/>
                  </a:moveTo>
                  <a:lnTo>
                    <a:pt x="0" y="306"/>
                  </a:lnTo>
                  <a:lnTo>
                    <a:pt x="331" y="841"/>
                  </a:lnTo>
                  <a:lnTo>
                    <a:pt x="917" y="1248"/>
                  </a:lnTo>
                  <a:lnTo>
                    <a:pt x="1553" y="1477"/>
                  </a:lnTo>
                  <a:lnTo>
                    <a:pt x="1833" y="1503"/>
                  </a:lnTo>
                  <a:lnTo>
                    <a:pt x="2139" y="1503"/>
                  </a:lnTo>
                  <a:lnTo>
                    <a:pt x="2419" y="1477"/>
                  </a:lnTo>
                  <a:lnTo>
                    <a:pt x="3081" y="1248"/>
                  </a:lnTo>
                  <a:lnTo>
                    <a:pt x="3641" y="841"/>
                  </a:lnTo>
                  <a:lnTo>
                    <a:pt x="3997" y="306"/>
                  </a:lnTo>
                  <a:lnTo>
                    <a:pt x="3997" y="1"/>
                  </a:lnTo>
                  <a:lnTo>
                    <a:pt x="3514" y="205"/>
                  </a:lnTo>
                  <a:lnTo>
                    <a:pt x="2495" y="434"/>
                  </a:lnTo>
                  <a:lnTo>
                    <a:pt x="1477" y="434"/>
                  </a:lnTo>
                  <a:lnTo>
                    <a:pt x="484" y="205"/>
                  </a:lnTo>
                  <a:lnTo>
                    <a:pt x="0" y="1"/>
                  </a:lnTo>
                  <a:close/>
                </a:path>
              </a:pathLst>
            </a:custGeom>
            <a:solidFill>
              <a:srgbClr val="5124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19"/>
            <p:cNvSpPr/>
            <p:nvPr/>
          </p:nvSpPr>
          <p:spPr>
            <a:xfrm>
              <a:off x="6301775" y="949350"/>
              <a:ext cx="26750" cy="26100"/>
            </a:xfrm>
            <a:custGeom>
              <a:avLst/>
              <a:gdLst/>
              <a:ahLst/>
              <a:cxnLst/>
              <a:rect l="l" t="t" r="r" b="b"/>
              <a:pathLst>
                <a:path w="1070" h="1044" extrusionOk="0">
                  <a:moveTo>
                    <a:pt x="535" y="0"/>
                  </a:moveTo>
                  <a:lnTo>
                    <a:pt x="331" y="26"/>
                  </a:lnTo>
                  <a:lnTo>
                    <a:pt x="26" y="306"/>
                  </a:lnTo>
                  <a:lnTo>
                    <a:pt x="0" y="509"/>
                  </a:lnTo>
                  <a:lnTo>
                    <a:pt x="26" y="738"/>
                  </a:lnTo>
                  <a:lnTo>
                    <a:pt x="331" y="1018"/>
                  </a:lnTo>
                  <a:lnTo>
                    <a:pt x="535" y="1044"/>
                  </a:lnTo>
                  <a:lnTo>
                    <a:pt x="739" y="1018"/>
                  </a:lnTo>
                  <a:lnTo>
                    <a:pt x="1044" y="738"/>
                  </a:lnTo>
                  <a:lnTo>
                    <a:pt x="1070" y="509"/>
                  </a:lnTo>
                  <a:lnTo>
                    <a:pt x="1044" y="306"/>
                  </a:lnTo>
                  <a:lnTo>
                    <a:pt x="739" y="26"/>
                  </a:lnTo>
                  <a:lnTo>
                    <a:pt x="5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19"/>
            <p:cNvSpPr/>
            <p:nvPr/>
          </p:nvSpPr>
          <p:spPr>
            <a:xfrm>
              <a:off x="6662650" y="949350"/>
              <a:ext cx="26750" cy="26100"/>
            </a:xfrm>
            <a:custGeom>
              <a:avLst/>
              <a:gdLst/>
              <a:ahLst/>
              <a:cxnLst/>
              <a:rect l="l" t="t" r="r" b="b"/>
              <a:pathLst>
                <a:path w="1070" h="1044" extrusionOk="0">
                  <a:moveTo>
                    <a:pt x="535" y="0"/>
                  </a:moveTo>
                  <a:lnTo>
                    <a:pt x="306" y="26"/>
                  </a:lnTo>
                  <a:lnTo>
                    <a:pt x="26" y="306"/>
                  </a:lnTo>
                  <a:lnTo>
                    <a:pt x="1" y="509"/>
                  </a:lnTo>
                  <a:lnTo>
                    <a:pt x="26" y="738"/>
                  </a:lnTo>
                  <a:lnTo>
                    <a:pt x="306" y="1018"/>
                  </a:lnTo>
                  <a:lnTo>
                    <a:pt x="535" y="1044"/>
                  </a:lnTo>
                  <a:lnTo>
                    <a:pt x="739" y="1018"/>
                  </a:lnTo>
                  <a:lnTo>
                    <a:pt x="1019" y="738"/>
                  </a:lnTo>
                  <a:lnTo>
                    <a:pt x="1070" y="509"/>
                  </a:lnTo>
                  <a:lnTo>
                    <a:pt x="1019" y="306"/>
                  </a:lnTo>
                  <a:lnTo>
                    <a:pt x="739" y="26"/>
                  </a:lnTo>
                  <a:lnTo>
                    <a:pt x="5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19"/>
            <p:cNvSpPr/>
            <p:nvPr/>
          </p:nvSpPr>
          <p:spPr>
            <a:xfrm>
              <a:off x="6255300" y="1037175"/>
              <a:ext cx="146425" cy="68750"/>
            </a:xfrm>
            <a:custGeom>
              <a:avLst/>
              <a:gdLst/>
              <a:ahLst/>
              <a:cxnLst/>
              <a:rect l="l" t="t" r="r" b="b"/>
              <a:pathLst>
                <a:path w="5857" h="2750" extrusionOk="0">
                  <a:moveTo>
                    <a:pt x="1376" y="0"/>
                  </a:moveTo>
                  <a:lnTo>
                    <a:pt x="1096" y="26"/>
                  </a:lnTo>
                  <a:lnTo>
                    <a:pt x="612" y="229"/>
                  </a:lnTo>
                  <a:lnTo>
                    <a:pt x="230" y="611"/>
                  </a:lnTo>
                  <a:lnTo>
                    <a:pt x="26" y="1095"/>
                  </a:lnTo>
                  <a:lnTo>
                    <a:pt x="1" y="1375"/>
                  </a:lnTo>
                  <a:lnTo>
                    <a:pt x="26" y="1655"/>
                  </a:lnTo>
                  <a:lnTo>
                    <a:pt x="230" y="2164"/>
                  </a:lnTo>
                  <a:lnTo>
                    <a:pt x="612" y="2521"/>
                  </a:lnTo>
                  <a:lnTo>
                    <a:pt x="1096" y="2750"/>
                  </a:lnTo>
                  <a:lnTo>
                    <a:pt x="4762" y="2750"/>
                  </a:lnTo>
                  <a:lnTo>
                    <a:pt x="5245" y="2521"/>
                  </a:lnTo>
                  <a:lnTo>
                    <a:pt x="5627" y="2164"/>
                  </a:lnTo>
                  <a:lnTo>
                    <a:pt x="5831" y="1655"/>
                  </a:lnTo>
                  <a:lnTo>
                    <a:pt x="5856" y="1375"/>
                  </a:lnTo>
                  <a:lnTo>
                    <a:pt x="5831" y="1095"/>
                  </a:lnTo>
                  <a:lnTo>
                    <a:pt x="5627" y="611"/>
                  </a:lnTo>
                  <a:lnTo>
                    <a:pt x="5245" y="229"/>
                  </a:lnTo>
                  <a:lnTo>
                    <a:pt x="4762" y="26"/>
                  </a:lnTo>
                  <a:lnTo>
                    <a:pt x="4482" y="0"/>
                  </a:lnTo>
                  <a:close/>
                </a:path>
              </a:pathLst>
            </a:custGeom>
            <a:solidFill>
              <a:srgbClr val="6E24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19"/>
            <p:cNvSpPr/>
            <p:nvPr/>
          </p:nvSpPr>
          <p:spPr>
            <a:xfrm>
              <a:off x="6616200" y="1037175"/>
              <a:ext cx="145775" cy="68750"/>
            </a:xfrm>
            <a:custGeom>
              <a:avLst/>
              <a:gdLst/>
              <a:ahLst/>
              <a:cxnLst/>
              <a:rect l="l" t="t" r="r" b="b"/>
              <a:pathLst>
                <a:path w="5831" h="2750" extrusionOk="0">
                  <a:moveTo>
                    <a:pt x="1375" y="0"/>
                  </a:moveTo>
                  <a:lnTo>
                    <a:pt x="1095" y="26"/>
                  </a:lnTo>
                  <a:lnTo>
                    <a:pt x="586" y="229"/>
                  </a:lnTo>
                  <a:lnTo>
                    <a:pt x="229" y="611"/>
                  </a:lnTo>
                  <a:lnTo>
                    <a:pt x="25" y="1095"/>
                  </a:lnTo>
                  <a:lnTo>
                    <a:pt x="0" y="1375"/>
                  </a:lnTo>
                  <a:lnTo>
                    <a:pt x="25" y="1655"/>
                  </a:lnTo>
                  <a:lnTo>
                    <a:pt x="229" y="2164"/>
                  </a:lnTo>
                  <a:lnTo>
                    <a:pt x="586" y="2521"/>
                  </a:lnTo>
                  <a:lnTo>
                    <a:pt x="1095" y="2750"/>
                  </a:lnTo>
                  <a:lnTo>
                    <a:pt x="4735" y="2750"/>
                  </a:lnTo>
                  <a:lnTo>
                    <a:pt x="5245" y="2521"/>
                  </a:lnTo>
                  <a:lnTo>
                    <a:pt x="5601" y="2164"/>
                  </a:lnTo>
                  <a:lnTo>
                    <a:pt x="5805" y="1655"/>
                  </a:lnTo>
                  <a:lnTo>
                    <a:pt x="5830" y="1375"/>
                  </a:lnTo>
                  <a:lnTo>
                    <a:pt x="5805" y="1095"/>
                  </a:lnTo>
                  <a:lnTo>
                    <a:pt x="5601" y="611"/>
                  </a:lnTo>
                  <a:lnTo>
                    <a:pt x="5245" y="229"/>
                  </a:lnTo>
                  <a:lnTo>
                    <a:pt x="4735" y="26"/>
                  </a:lnTo>
                  <a:lnTo>
                    <a:pt x="4455" y="0"/>
                  </a:lnTo>
                  <a:close/>
                </a:path>
              </a:pathLst>
            </a:custGeom>
            <a:solidFill>
              <a:srgbClr val="6E24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19"/>
            <p:cNvSpPr/>
            <p:nvPr/>
          </p:nvSpPr>
          <p:spPr>
            <a:xfrm>
              <a:off x="6273125" y="857050"/>
              <a:ext cx="110775" cy="21675"/>
            </a:xfrm>
            <a:custGeom>
              <a:avLst/>
              <a:gdLst/>
              <a:ahLst/>
              <a:cxnLst/>
              <a:rect l="l" t="t" r="r" b="b"/>
              <a:pathLst>
                <a:path w="4431" h="867" fill="none" extrusionOk="0">
                  <a:moveTo>
                    <a:pt x="4431" y="866"/>
                  </a:moveTo>
                  <a:lnTo>
                    <a:pt x="4176" y="662"/>
                  </a:lnTo>
                  <a:lnTo>
                    <a:pt x="3667" y="306"/>
                  </a:lnTo>
                  <a:lnTo>
                    <a:pt x="2801" y="1"/>
                  </a:lnTo>
                  <a:lnTo>
                    <a:pt x="1605" y="1"/>
                  </a:lnTo>
                  <a:lnTo>
                    <a:pt x="764" y="306"/>
                  </a:lnTo>
                  <a:lnTo>
                    <a:pt x="230" y="662"/>
                  </a:lnTo>
                  <a:lnTo>
                    <a:pt x="1" y="866"/>
                  </a:lnTo>
                </a:path>
              </a:pathLst>
            </a:custGeom>
            <a:noFill/>
            <a:ln w="21000" cap="rnd" cmpd="sng">
              <a:solidFill>
                <a:srgbClr val="14090B"/>
              </a:solidFill>
              <a:prstDash val="solid"/>
              <a:miter lim="25458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19"/>
            <p:cNvSpPr/>
            <p:nvPr/>
          </p:nvSpPr>
          <p:spPr>
            <a:xfrm>
              <a:off x="6634000" y="857050"/>
              <a:ext cx="110150" cy="21675"/>
            </a:xfrm>
            <a:custGeom>
              <a:avLst/>
              <a:gdLst/>
              <a:ahLst/>
              <a:cxnLst/>
              <a:rect l="l" t="t" r="r" b="b"/>
              <a:pathLst>
                <a:path w="4406" h="867" fill="none" extrusionOk="0">
                  <a:moveTo>
                    <a:pt x="4405" y="866"/>
                  </a:moveTo>
                  <a:lnTo>
                    <a:pt x="4176" y="662"/>
                  </a:lnTo>
                  <a:lnTo>
                    <a:pt x="3667" y="306"/>
                  </a:lnTo>
                  <a:lnTo>
                    <a:pt x="2801" y="1"/>
                  </a:lnTo>
                  <a:lnTo>
                    <a:pt x="1605" y="1"/>
                  </a:lnTo>
                  <a:lnTo>
                    <a:pt x="739" y="306"/>
                  </a:lnTo>
                  <a:lnTo>
                    <a:pt x="230" y="662"/>
                  </a:lnTo>
                  <a:lnTo>
                    <a:pt x="1" y="866"/>
                  </a:lnTo>
                </a:path>
              </a:pathLst>
            </a:custGeom>
            <a:noFill/>
            <a:ln w="21000" cap="rnd" cmpd="sng">
              <a:solidFill>
                <a:srgbClr val="14090B"/>
              </a:solidFill>
              <a:prstDash val="solid"/>
              <a:miter lim="25458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19"/>
            <p:cNvSpPr/>
            <p:nvPr/>
          </p:nvSpPr>
          <p:spPr>
            <a:xfrm>
              <a:off x="6446875" y="1172750"/>
              <a:ext cx="123500" cy="35650"/>
            </a:xfrm>
            <a:custGeom>
              <a:avLst/>
              <a:gdLst/>
              <a:ahLst/>
              <a:cxnLst/>
              <a:rect l="l" t="t" r="r" b="b"/>
              <a:pathLst>
                <a:path w="4940" h="1426" extrusionOk="0">
                  <a:moveTo>
                    <a:pt x="1" y="0"/>
                  </a:moveTo>
                  <a:lnTo>
                    <a:pt x="154" y="306"/>
                  </a:lnTo>
                  <a:lnTo>
                    <a:pt x="612" y="815"/>
                  </a:lnTo>
                  <a:lnTo>
                    <a:pt x="1274" y="1197"/>
                  </a:lnTo>
                  <a:lnTo>
                    <a:pt x="2038" y="1400"/>
                  </a:lnTo>
                  <a:lnTo>
                    <a:pt x="2470" y="1426"/>
                  </a:lnTo>
                  <a:lnTo>
                    <a:pt x="2903" y="1400"/>
                  </a:lnTo>
                  <a:lnTo>
                    <a:pt x="3667" y="1197"/>
                  </a:lnTo>
                  <a:lnTo>
                    <a:pt x="4329" y="815"/>
                  </a:lnTo>
                  <a:lnTo>
                    <a:pt x="4787" y="306"/>
                  </a:lnTo>
                  <a:lnTo>
                    <a:pt x="4940" y="0"/>
                  </a:lnTo>
                  <a:close/>
                </a:path>
              </a:pathLst>
            </a:custGeom>
            <a:solidFill>
              <a:srgbClr val="5A10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19"/>
            <p:cNvSpPr/>
            <p:nvPr/>
          </p:nvSpPr>
          <p:spPr>
            <a:xfrm>
              <a:off x="6081550" y="405800"/>
              <a:ext cx="852250" cy="528300"/>
            </a:xfrm>
            <a:custGeom>
              <a:avLst/>
              <a:gdLst/>
              <a:ahLst/>
              <a:cxnLst/>
              <a:rect l="l" t="t" r="r" b="b"/>
              <a:pathLst>
                <a:path w="34090" h="21132" extrusionOk="0">
                  <a:moveTo>
                    <a:pt x="17185" y="0"/>
                  </a:moveTo>
                  <a:lnTo>
                    <a:pt x="16345" y="51"/>
                  </a:lnTo>
                  <a:lnTo>
                    <a:pt x="14741" y="153"/>
                  </a:lnTo>
                  <a:lnTo>
                    <a:pt x="11839" y="739"/>
                  </a:lnTo>
                  <a:lnTo>
                    <a:pt x="9344" y="1681"/>
                  </a:lnTo>
                  <a:lnTo>
                    <a:pt x="7231" y="2928"/>
                  </a:lnTo>
                  <a:lnTo>
                    <a:pt x="5474" y="4430"/>
                  </a:lnTo>
                  <a:lnTo>
                    <a:pt x="4023" y="6110"/>
                  </a:lnTo>
                  <a:lnTo>
                    <a:pt x="2852" y="7943"/>
                  </a:lnTo>
                  <a:lnTo>
                    <a:pt x="1910" y="9827"/>
                  </a:lnTo>
                  <a:lnTo>
                    <a:pt x="1223" y="11762"/>
                  </a:lnTo>
                  <a:lnTo>
                    <a:pt x="713" y="13621"/>
                  </a:lnTo>
                  <a:lnTo>
                    <a:pt x="230" y="16268"/>
                  </a:lnTo>
                  <a:lnTo>
                    <a:pt x="1" y="20291"/>
                  </a:lnTo>
                  <a:lnTo>
                    <a:pt x="26" y="20902"/>
                  </a:lnTo>
                  <a:lnTo>
                    <a:pt x="408" y="20978"/>
                  </a:lnTo>
                  <a:lnTo>
                    <a:pt x="1146" y="20978"/>
                  </a:lnTo>
                  <a:lnTo>
                    <a:pt x="1910" y="20826"/>
                  </a:lnTo>
                  <a:lnTo>
                    <a:pt x="2597" y="20520"/>
                  </a:lnTo>
                  <a:lnTo>
                    <a:pt x="3234" y="20087"/>
                  </a:lnTo>
                  <a:lnTo>
                    <a:pt x="3769" y="19502"/>
                  </a:lnTo>
                  <a:lnTo>
                    <a:pt x="4150" y="18814"/>
                  </a:lnTo>
                  <a:lnTo>
                    <a:pt x="4354" y="18000"/>
                  </a:lnTo>
                  <a:lnTo>
                    <a:pt x="4380" y="17541"/>
                  </a:lnTo>
                  <a:lnTo>
                    <a:pt x="4812" y="17363"/>
                  </a:lnTo>
                  <a:lnTo>
                    <a:pt x="5474" y="16727"/>
                  </a:lnTo>
                  <a:lnTo>
                    <a:pt x="5678" y="16294"/>
                  </a:lnTo>
                  <a:lnTo>
                    <a:pt x="5805" y="15810"/>
                  </a:lnTo>
                  <a:lnTo>
                    <a:pt x="5729" y="14868"/>
                  </a:lnTo>
                  <a:lnTo>
                    <a:pt x="5500" y="14461"/>
                  </a:lnTo>
                  <a:lnTo>
                    <a:pt x="5983" y="14435"/>
                  </a:lnTo>
                  <a:lnTo>
                    <a:pt x="6849" y="14028"/>
                  </a:lnTo>
                  <a:lnTo>
                    <a:pt x="7180" y="13672"/>
                  </a:lnTo>
                  <a:lnTo>
                    <a:pt x="7460" y="13264"/>
                  </a:lnTo>
                  <a:lnTo>
                    <a:pt x="7664" y="12297"/>
                  </a:lnTo>
                  <a:lnTo>
                    <a:pt x="7587" y="11839"/>
                  </a:lnTo>
                  <a:lnTo>
                    <a:pt x="7587" y="11839"/>
                  </a:lnTo>
                  <a:lnTo>
                    <a:pt x="8071" y="11940"/>
                  </a:lnTo>
                  <a:lnTo>
                    <a:pt x="9038" y="11813"/>
                  </a:lnTo>
                  <a:lnTo>
                    <a:pt x="9471" y="11559"/>
                  </a:lnTo>
                  <a:lnTo>
                    <a:pt x="9675" y="11406"/>
                  </a:lnTo>
                  <a:lnTo>
                    <a:pt x="10006" y="11024"/>
                  </a:lnTo>
                  <a:lnTo>
                    <a:pt x="10337" y="10362"/>
                  </a:lnTo>
                  <a:lnTo>
                    <a:pt x="10388" y="9878"/>
                  </a:lnTo>
                  <a:lnTo>
                    <a:pt x="10821" y="10133"/>
                  </a:lnTo>
                  <a:lnTo>
                    <a:pt x="11533" y="10235"/>
                  </a:lnTo>
                  <a:lnTo>
                    <a:pt x="12043" y="10184"/>
                  </a:lnTo>
                  <a:lnTo>
                    <a:pt x="12297" y="10107"/>
                  </a:lnTo>
                  <a:lnTo>
                    <a:pt x="12552" y="10006"/>
                  </a:lnTo>
                  <a:lnTo>
                    <a:pt x="12959" y="9725"/>
                  </a:lnTo>
                  <a:lnTo>
                    <a:pt x="13443" y="9165"/>
                  </a:lnTo>
                  <a:lnTo>
                    <a:pt x="13621" y="8707"/>
                  </a:lnTo>
                  <a:lnTo>
                    <a:pt x="13978" y="9038"/>
                  </a:lnTo>
                  <a:lnTo>
                    <a:pt x="14665" y="9318"/>
                  </a:lnTo>
                  <a:lnTo>
                    <a:pt x="15174" y="9395"/>
                  </a:lnTo>
                  <a:lnTo>
                    <a:pt x="15429" y="9369"/>
                  </a:lnTo>
                  <a:lnTo>
                    <a:pt x="15683" y="9344"/>
                  </a:lnTo>
                  <a:lnTo>
                    <a:pt x="16167" y="9165"/>
                  </a:lnTo>
                  <a:lnTo>
                    <a:pt x="16778" y="8707"/>
                  </a:lnTo>
                  <a:lnTo>
                    <a:pt x="17058" y="8300"/>
                  </a:lnTo>
                  <a:lnTo>
                    <a:pt x="17313" y="8707"/>
                  </a:lnTo>
                  <a:lnTo>
                    <a:pt x="17924" y="9165"/>
                  </a:lnTo>
                  <a:lnTo>
                    <a:pt x="18407" y="9344"/>
                  </a:lnTo>
                  <a:lnTo>
                    <a:pt x="18662" y="9369"/>
                  </a:lnTo>
                  <a:lnTo>
                    <a:pt x="18942" y="9395"/>
                  </a:lnTo>
                  <a:lnTo>
                    <a:pt x="19426" y="9318"/>
                  </a:lnTo>
                  <a:lnTo>
                    <a:pt x="20113" y="9038"/>
                  </a:lnTo>
                  <a:lnTo>
                    <a:pt x="20495" y="8682"/>
                  </a:lnTo>
                  <a:lnTo>
                    <a:pt x="20648" y="9165"/>
                  </a:lnTo>
                  <a:lnTo>
                    <a:pt x="21131" y="9725"/>
                  </a:lnTo>
                  <a:lnTo>
                    <a:pt x="21564" y="10006"/>
                  </a:lnTo>
                  <a:lnTo>
                    <a:pt x="21793" y="10107"/>
                  </a:lnTo>
                  <a:lnTo>
                    <a:pt x="22048" y="10184"/>
                  </a:lnTo>
                  <a:lnTo>
                    <a:pt x="22557" y="10235"/>
                  </a:lnTo>
                  <a:lnTo>
                    <a:pt x="23270" y="10107"/>
                  </a:lnTo>
                  <a:lnTo>
                    <a:pt x="23703" y="9878"/>
                  </a:lnTo>
                  <a:lnTo>
                    <a:pt x="23754" y="10362"/>
                  </a:lnTo>
                  <a:lnTo>
                    <a:pt x="24085" y="11024"/>
                  </a:lnTo>
                  <a:lnTo>
                    <a:pt x="24416" y="11406"/>
                  </a:lnTo>
                  <a:lnTo>
                    <a:pt x="24619" y="11559"/>
                  </a:lnTo>
                  <a:lnTo>
                    <a:pt x="25078" y="11813"/>
                  </a:lnTo>
                  <a:lnTo>
                    <a:pt x="26045" y="11940"/>
                  </a:lnTo>
                  <a:lnTo>
                    <a:pt x="26503" y="11813"/>
                  </a:lnTo>
                  <a:lnTo>
                    <a:pt x="26427" y="12297"/>
                  </a:lnTo>
                  <a:lnTo>
                    <a:pt x="26631" y="13239"/>
                  </a:lnTo>
                  <a:lnTo>
                    <a:pt x="26911" y="13672"/>
                  </a:lnTo>
                  <a:lnTo>
                    <a:pt x="27267" y="14028"/>
                  </a:lnTo>
                  <a:lnTo>
                    <a:pt x="28133" y="14410"/>
                  </a:lnTo>
                  <a:lnTo>
                    <a:pt x="28591" y="14435"/>
                  </a:lnTo>
                  <a:lnTo>
                    <a:pt x="28387" y="14868"/>
                  </a:lnTo>
                  <a:lnTo>
                    <a:pt x="28285" y="15785"/>
                  </a:lnTo>
                  <a:lnTo>
                    <a:pt x="28438" y="16268"/>
                  </a:lnTo>
                  <a:lnTo>
                    <a:pt x="28642" y="16727"/>
                  </a:lnTo>
                  <a:lnTo>
                    <a:pt x="29329" y="17363"/>
                  </a:lnTo>
                  <a:lnTo>
                    <a:pt x="29762" y="17541"/>
                  </a:lnTo>
                  <a:lnTo>
                    <a:pt x="29787" y="18000"/>
                  </a:lnTo>
                  <a:lnTo>
                    <a:pt x="29991" y="18840"/>
                  </a:lnTo>
                  <a:lnTo>
                    <a:pt x="30373" y="19578"/>
                  </a:lnTo>
                  <a:lnTo>
                    <a:pt x="30908" y="20189"/>
                  </a:lnTo>
                  <a:lnTo>
                    <a:pt x="31544" y="20673"/>
                  </a:lnTo>
                  <a:lnTo>
                    <a:pt x="32257" y="20978"/>
                  </a:lnTo>
                  <a:lnTo>
                    <a:pt x="32995" y="21131"/>
                  </a:lnTo>
                  <a:lnTo>
                    <a:pt x="33734" y="21055"/>
                  </a:lnTo>
                  <a:lnTo>
                    <a:pt x="34090" y="20902"/>
                  </a:lnTo>
                  <a:lnTo>
                    <a:pt x="34090" y="20240"/>
                  </a:lnTo>
                  <a:lnTo>
                    <a:pt x="33555" y="15937"/>
                  </a:lnTo>
                  <a:lnTo>
                    <a:pt x="32893" y="13137"/>
                  </a:lnTo>
                  <a:lnTo>
                    <a:pt x="32257" y="11151"/>
                  </a:lnTo>
                  <a:lnTo>
                    <a:pt x="31417" y="9165"/>
                  </a:lnTo>
                  <a:lnTo>
                    <a:pt x="30373" y="7205"/>
                  </a:lnTo>
                  <a:lnTo>
                    <a:pt x="29075" y="5372"/>
                  </a:lnTo>
                  <a:lnTo>
                    <a:pt x="27496" y="3692"/>
                  </a:lnTo>
                  <a:lnTo>
                    <a:pt x="25638" y="2241"/>
                  </a:lnTo>
                  <a:lnTo>
                    <a:pt x="23448" y="1120"/>
                  </a:lnTo>
                  <a:lnTo>
                    <a:pt x="21564" y="509"/>
                  </a:lnTo>
                  <a:lnTo>
                    <a:pt x="20189" y="229"/>
                  </a:lnTo>
                  <a:lnTo>
                    <a:pt x="18738" y="51"/>
                  </a:lnTo>
                  <a:lnTo>
                    <a:pt x="17185" y="0"/>
                  </a:lnTo>
                  <a:close/>
                </a:path>
              </a:pathLst>
            </a:custGeom>
            <a:solidFill>
              <a:srgbClr val="14090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19"/>
            <p:cNvSpPr/>
            <p:nvPr/>
          </p:nvSpPr>
          <p:spPr>
            <a:xfrm>
              <a:off x="7025450" y="970350"/>
              <a:ext cx="357075" cy="585575"/>
            </a:xfrm>
            <a:custGeom>
              <a:avLst/>
              <a:gdLst/>
              <a:ahLst/>
              <a:cxnLst/>
              <a:rect l="l" t="t" r="r" b="b"/>
              <a:pathLst>
                <a:path w="14283" h="23423" extrusionOk="0">
                  <a:moveTo>
                    <a:pt x="9216" y="0"/>
                  </a:moveTo>
                  <a:lnTo>
                    <a:pt x="8783" y="77"/>
                  </a:lnTo>
                  <a:lnTo>
                    <a:pt x="8427" y="357"/>
                  </a:lnTo>
                  <a:lnTo>
                    <a:pt x="8172" y="738"/>
                  </a:lnTo>
                  <a:lnTo>
                    <a:pt x="8096" y="993"/>
                  </a:lnTo>
                  <a:lnTo>
                    <a:pt x="6365" y="8529"/>
                  </a:lnTo>
                  <a:lnTo>
                    <a:pt x="6059" y="8453"/>
                  </a:lnTo>
                  <a:lnTo>
                    <a:pt x="7587" y="1757"/>
                  </a:lnTo>
                  <a:lnTo>
                    <a:pt x="7638" y="1502"/>
                  </a:lnTo>
                  <a:lnTo>
                    <a:pt x="7587" y="1019"/>
                  </a:lnTo>
                  <a:lnTo>
                    <a:pt x="7383" y="637"/>
                  </a:lnTo>
                  <a:lnTo>
                    <a:pt x="7027" y="357"/>
                  </a:lnTo>
                  <a:lnTo>
                    <a:pt x="6823" y="280"/>
                  </a:lnTo>
                  <a:lnTo>
                    <a:pt x="6619" y="255"/>
                  </a:lnTo>
                  <a:lnTo>
                    <a:pt x="6187" y="357"/>
                  </a:lnTo>
                  <a:lnTo>
                    <a:pt x="5830" y="611"/>
                  </a:lnTo>
                  <a:lnTo>
                    <a:pt x="5576" y="1019"/>
                  </a:lnTo>
                  <a:lnTo>
                    <a:pt x="5499" y="1273"/>
                  </a:lnTo>
                  <a:lnTo>
                    <a:pt x="3386" y="10413"/>
                  </a:lnTo>
                  <a:lnTo>
                    <a:pt x="3157" y="9547"/>
                  </a:lnTo>
                  <a:lnTo>
                    <a:pt x="2648" y="8172"/>
                  </a:lnTo>
                  <a:lnTo>
                    <a:pt x="2139" y="7205"/>
                  </a:lnTo>
                  <a:lnTo>
                    <a:pt x="1629" y="6594"/>
                  </a:lnTo>
                  <a:lnTo>
                    <a:pt x="968" y="6110"/>
                  </a:lnTo>
                  <a:lnTo>
                    <a:pt x="382" y="6034"/>
                  </a:lnTo>
                  <a:lnTo>
                    <a:pt x="331" y="6059"/>
                  </a:lnTo>
                  <a:lnTo>
                    <a:pt x="178" y="6136"/>
                  </a:lnTo>
                  <a:lnTo>
                    <a:pt x="0" y="6441"/>
                  </a:lnTo>
                  <a:lnTo>
                    <a:pt x="0" y="6950"/>
                  </a:lnTo>
                  <a:lnTo>
                    <a:pt x="26" y="7052"/>
                  </a:lnTo>
                  <a:lnTo>
                    <a:pt x="560" y="9980"/>
                  </a:lnTo>
                  <a:lnTo>
                    <a:pt x="1171" y="13493"/>
                  </a:lnTo>
                  <a:lnTo>
                    <a:pt x="1222" y="13875"/>
                  </a:lnTo>
                  <a:lnTo>
                    <a:pt x="1426" y="14537"/>
                  </a:lnTo>
                  <a:lnTo>
                    <a:pt x="1909" y="15301"/>
                  </a:lnTo>
                  <a:lnTo>
                    <a:pt x="2953" y="16116"/>
                  </a:lnTo>
                  <a:lnTo>
                    <a:pt x="3157" y="16192"/>
                  </a:lnTo>
                  <a:lnTo>
                    <a:pt x="1859" y="21844"/>
                  </a:lnTo>
                  <a:lnTo>
                    <a:pt x="8809" y="23422"/>
                  </a:lnTo>
                  <a:lnTo>
                    <a:pt x="10158" y="17669"/>
                  </a:lnTo>
                  <a:lnTo>
                    <a:pt x="10285" y="17694"/>
                  </a:lnTo>
                  <a:lnTo>
                    <a:pt x="10718" y="17592"/>
                  </a:lnTo>
                  <a:lnTo>
                    <a:pt x="11202" y="17312"/>
                  </a:lnTo>
                  <a:lnTo>
                    <a:pt x="11635" y="16778"/>
                  </a:lnTo>
                  <a:lnTo>
                    <a:pt x="11762" y="16396"/>
                  </a:lnTo>
                  <a:lnTo>
                    <a:pt x="12093" y="14944"/>
                  </a:lnTo>
                  <a:lnTo>
                    <a:pt x="12831" y="11737"/>
                  </a:lnTo>
                  <a:lnTo>
                    <a:pt x="13086" y="10617"/>
                  </a:lnTo>
                  <a:lnTo>
                    <a:pt x="13213" y="10107"/>
                  </a:lnTo>
                  <a:lnTo>
                    <a:pt x="14232" y="5627"/>
                  </a:lnTo>
                  <a:lnTo>
                    <a:pt x="14282" y="5397"/>
                  </a:lnTo>
                  <a:lnTo>
                    <a:pt x="14232" y="4965"/>
                  </a:lnTo>
                  <a:lnTo>
                    <a:pt x="14028" y="4608"/>
                  </a:lnTo>
                  <a:lnTo>
                    <a:pt x="13722" y="4354"/>
                  </a:lnTo>
                  <a:lnTo>
                    <a:pt x="13519" y="4277"/>
                  </a:lnTo>
                  <a:lnTo>
                    <a:pt x="13315" y="4252"/>
                  </a:lnTo>
                  <a:lnTo>
                    <a:pt x="12933" y="4354"/>
                  </a:lnTo>
                  <a:lnTo>
                    <a:pt x="12602" y="4583"/>
                  </a:lnTo>
                  <a:lnTo>
                    <a:pt x="12373" y="4965"/>
                  </a:lnTo>
                  <a:lnTo>
                    <a:pt x="12297" y="5194"/>
                  </a:lnTo>
                  <a:lnTo>
                    <a:pt x="11253" y="9649"/>
                  </a:lnTo>
                  <a:lnTo>
                    <a:pt x="10871" y="9573"/>
                  </a:lnTo>
                  <a:lnTo>
                    <a:pt x="12322" y="3284"/>
                  </a:lnTo>
                  <a:lnTo>
                    <a:pt x="12373" y="3030"/>
                  </a:lnTo>
                  <a:lnTo>
                    <a:pt x="12322" y="2546"/>
                  </a:lnTo>
                  <a:lnTo>
                    <a:pt x="12093" y="2164"/>
                  </a:lnTo>
                  <a:lnTo>
                    <a:pt x="11762" y="1884"/>
                  </a:lnTo>
                  <a:lnTo>
                    <a:pt x="11558" y="1808"/>
                  </a:lnTo>
                  <a:lnTo>
                    <a:pt x="11329" y="1782"/>
                  </a:lnTo>
                  <a:lnTo>
                    <a:pt x="10922" y="1884"/>
                  </a:lnTo>
                  <a:lnTo>
                    <a:pt x="10565" y="2139"/>
                  </a:lnTo>
                  <a:lnTo>
                    <a:pt x="10285" y="2546"/>
                  </a:lnTo>
                  <a:lnTo>
                    <a:pt x="10235" y="2801"/>
                  </a:lnTo>
                  <a:lnTo>
                    <a:pt x="8783" y="9089"/>
                  </a:lnTo>
                  <a:lnTo>
                    <a:pt x="8452" y="9013"/>
                  </a:lnTo>
                  <a:lnTo>
                    <a:pt x="10209" y="1477"/>
                  </a:lnTo>
                  <a:lnTo>
                    <a:pt x="10235" y="1222"/>
                  </a:lnTo>
                  <a:lnTo>
                    <a:pt x="10184" y="764"/>
                  </a:lnTo>
                  <a:lnTo>
                    <a:pt x="9980" y="357"/>
                  </a:lnTo>
                  <a:lnTo>
                    <a:pt x="9649" y="77"/>
                  </a:lnTo>
                  <a:lnTo>
                    <a:pt x="9420" y="26"/>
                  </a:lnTo>
                  <a:lnTo>
                    <a:pt x="9216" y="0"/>
                  </a:lnTo>
                  <a:close/>
                </a:path>
              </a:pathLst>
            </a:custGeom>
            <a:solidFill>
              <a:srgbClr val="6B3F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19"/>
            <p:cNvSpPr/>
            <p:nvPr/>
          </p:nvSpPr>
          <p:spPr>
            <a:xfrm>
              <a:off x="7109450" y="1230025"/>
              <a:ext cx="675" cy="25"/>
            </a:xfrm>
            <a:custGeom>
              <a:avLst/>
              <a:gdLst/>
              <a:ahLst/>
              <a:cxnLst/>
              <a:rect l="l" t="t" r="r" b="b"/>
              <a:pathLst>
                <a:path w="27" h="1" extrusionOk="0">
                  <a:moveTo>
                    <a:pt x="1" y="0"/>
                  </a:moveTo>
                  <a:lnTo>
                    <a:pt x="1" y="0"/>
                  </a:lnTo>
                  <a:lnTo>
                    <a:pt x="26" y="0"/>
                  </a:lnTo>
                  <a:lnTo>
                    <a:pt x="1" y="0"/>
                  </a:lnTo>
                  <a:lnTo>
                    <a:pt x="1" y="0"/>
                  </a:lnTo>
                  <a:close/>
                </a:path>
              </a:pathLst>
            </a:custGeom>
            <a:solidFill>
              <a:srgbClr val="CFA4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19"/>
            <p:cNvSpPr/>
            <p:nvPr/>
          </p:nvSpPr>
          <p:spPr>
            <a:xfrm>
              <a:off x="7143175" y="1174650"/>
              <a:ext cx="190975" cy="55400"/>
            </a:xfrm>
            <a:custGeom>
              <a:avLst/>
              <a:gdLst/>
              <a:ahLst/>
              <a:cxnLst/>
              <a:rect l="l" t="t" r="r" b="b"/>
              <a:pathLst>
                <a:path w="7639" h="2216" extrusionOk="0">
                  <a:moveTo>
                    <a:pt x="103" y="0"/>
                  </a:moveTo>
                  <a:lnTo>
                    <a:pt x="1" y="484"/>
                  </a:lnTo>
                  <a:lnTo>
                    <a:pt x="7537" y="2215"/>
                  </a:lnTo>
                  <a:lnTo>
                    <a:pt x="7639" y="1732"/>
                  </a:lnTo>
                  <a:lnTo>
                    <a:pt x="6544" y="1477"/>
                  </a:lnTo>
                  <a:lnTo>
                    <a:pt x="6162" y="1401"/>
                  </a:lnTo>
                  <a:lnTo>
                    <a:pt x="4074" y="917"/>
                  </a:lnTo>
                  <a:lnTo>
                    <a:pt x="3743" y="841"/>
                  </a:lnTo>
                  <a:lnTo>
                    <a:pt x="3769" y="841"/>
                  </a:lnTo>
                  <a:lnTo>
                    <a:pt x="1656" y="357"/>
                  </a:lnTo>
                  <a:lnTo>
                    <a:pt x="1350" y="281"/>
                  </a:lnTo>
                  <a:lnTo>
                    <a:pt x="103" y="0"/>
                  </a:lnTo>
                  <a:close/>
                </a:path>
              </a:pathLst>
            </a:custGeom>
            <a:solidFill>
              <a:srgbClr val="5124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19"/>
            <p:cNvSpPr/>
            <p:nvPr/>
          </p:nvSpPr>
          <p:spPr>
            <a:xfrm>
              <a:off x="7110100" y="1223650"/>
              <a:ext cx="105675" cy="159150"/>
            </a:xfrm>
            <a:custGeom>
              <a:avLst/>
              <a:gdLst/>
              <a:ahLst/>
              <a:cxnLst/>
              <a:rect l="l" t="t" r="r" b="b"/>
              <a:pathLst>
                <a:path w="4227" h="6366" extrusionOk="0">
                  <a:moveTo>
                    <a:pt x="51" y="1"/>
                  </a:moveTo>
                  <a:lnTo>
                    <a:pt x="51" y="26"/>
                  </a:lnTo>
                  <a:lnTo>
                    <a:pt x="0" y="255"/>
                  </a:lnTo>
                  <a:lnTo>
                    <a:pt x="229" y="306"/>
                  </a:lnTo>
                  <a:lnTo>
                    <a:pt x="1120" y="612"/>
                  </a:lnTo>
                  <a:lnTo>
                    <a:pt x="1859" y="1019"/>
                  </a:lnTo>
                  <a:lnTo>
                    <a:pt x="2597" y="1656"/>
                  </a:lnTo>
                  <a:lnTo>
                    <a:pt x="3259" y="2572"/>
                  </a:lnTo>
                  <a:lnTo>
                    <a:pt x="3717" y="3794"/>
                  </a:lnTo>
                  <a:lnTo>
                    <a:pt x="3895" y="5347"/>
                  </a:lnTo>
                  <a:lnTo>
                    <a:pt x="3819" y="6315"/>
                  </a:lnTo>
                  <a:lnTo>
                    <a:pt x="4099" y="6365"/>
                  </a:lnTo>
                  <a:lnTo>
                    <a:pt x="4150" y="6213"/>
                  </a:lnTo>
                  <a:lnTo>
                    <a:pt x="4226" y="5118"/>
                  </a:lnTo>
                  <a:lnTo>
                    <a:pt x="4175" y="4125"/>
                  </a:lnTo>
                  <a:lnTo>
                    <a:pt x="3895" y="3005"/>
                  </a:lnTo>
                  <a:lnTo>
                    <a:pt x="3335" y="1936"/>
                  </a:lnTo>
                  <a:lnTo>
                    <a:pt x="2393" y="968"/>
                  </a:lnTo>
                  <a:lnTo>
                    <a:pt x="1375" y="383"/>
                  </a:lnTo>
                  <a:lnTo>
                    <a:pt x="535" y="103"/>
                  </a:lnTo>
                  <a:lnTo>
                    <a:pt x="51" y="1"/>
                  </a:lnTo>
                  <a:close/>
                </a:path>
              </a:pathLst>
            </a:custGeom>
            <a:solidFill>
              <a:srgbClr val="5124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19"/>
            <p:cNvSpPr/>
            <p:nvPr/>
          </p:nvSpPr>
          <p:spPr>
            <a:xfrm>
              <a:off x="7087825" y="1403775"/>
              <a:ext cx="183950" cy="84675"/>
            </a:xfrm>
            <a:custGeom>
              <a:avLst/>
              <a:gdLst/>
              <a:ahLst/>
              <a:cxnLst/>
              <a:rect l="l" t="t" r="r" b="b"/>
              <a:pathLst>
                <a:path w="7358" h="3387" extrusionOk="0">
                  <a:moveTo>
                    <a:pt x="407" y="1"/>
                  </a:moveTo>
                  <a:lnTo>
                    <a:pt x="0" y="1783"/>
                  </a:lnTo>
                  <a:lnTo>
                    <a:pt x="6950" y="3387"/>
                  </a:lnTo>
                  <a:lnTo>
                    <a:pt x="7358" y="1605"/>
                  </a:lnTo>
                  <a:lnTo>
                    <a:pt x="407" y="1"/>
                  </a:lnTo>
                  <a:close/>
                </a:path>
              </a:pathLst>
            </a:custGeom>
            <a:solidFill>
              <a:srgbClr val="5124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19"/>
            <p:cNvSpPr/>
            <p:nvPr/>
          </p:nvSpPr>
          <p:spPr>
            <a:xfrm>
              <a:off x="7048350" y="1425425"/>
              <a:ext cx="237425" cy="100575"/>
            </a:xfrm>
            <a:custGeom>
              <a:avLst/>
              <a:gdLst/>
              <a:ahLst/>
              <a:cxnLst/>
              <a:rect l="l" t="t" r="r" b="b"/>
              <a:pathLst>
                <a:path w="9497" h="4023" extrusionOk="0">
                  <a:moveTo>
                    <a:pt x="433" y="0"/>
                  </a:moveTo>
                  <a:lnTo>
                    <a:pt x="1" y="1935"/>
                  </a:lnTo>
                  <a:lnTo>
                    <a:pt x="9064" y="4023"/>
                  </a:lnTo>
                  <a:lnTo>
                    <a:pt x="9497" y="2113"/>
                  </a:lnTo>
                  <a:lnTo>
                    <a:pt x="433" y="0"/>
                  </a:lnTo>
                  <a:close/>
                </a:path>
              </a:pathLst>
            </a:custGeom>
            <a:solidFill>
              <a:srgbClr val="F472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19"/>
            <p:cNvSpPr/>
            <p:nvPr/>
          </p:nvSpPr>
          <p:spPr>
            <a:xfrm>
              <a:off x="7026075" y="1463600"/>
              <a:ext cx="251425" cy="105675"/>
            </a:xfrm>
            <a:custGeom>
              <a:avLst/>
              <a:gdLst/>
              <a:ahLst/>
              <a:cxnLst/>
              <a:rect l="l" t="t" r="r" b="b"/>
              <a:pathLst>
                <a:path w="10057" h="4227" extrusionOk="0">
                  <a:moveTo>
                    <a:pt x="968" y="1"/>
                  </a:moveTo>
                  <a:lnTo>
                    <a:pt x="1" y="4227"/>
                  </a:lnTo>
                  <a:lnTo>
                    <a:pt x="9548" y="4227"/>
                  </a:lnTo>
                  <a:lnTo>
                    <a:pt x="10057" y="2088"/>
                  </a:lnTo>
                  <a:lnTo>
                    <a:pt x="968" y="1"/>
                  </a:lnTo>
                  <a:close/>
                </a:path>
              </a:pathLst>
            </a:custGeom>
            <a:solidFill>
              <a:srgbClr val="F14C4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69" name="Google Shape;369;p19"/>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Sniglet"/>
                <a:sym typeface="Snigle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200" b="0" i="0" u="none" strike="noStrike" kern="0" cap="none" spc="0" normalizeH="0" baseline="0" noProof="0">
              <a:ln>
                <a:noFill/>
              </a:ln>
              <a:solidFill>
                <a:srgbClr val="FFFFFF"/>
              </a:solidFill>
              <a:effectLst/>
              <a:uLnTx/>
              <a:uFillTx/>
              <a:latin typeface="Sniglet"/>
              <a:sym typeface="Sniglet"/>
            </a:endParaRPr>
          </a:p>
        </p:txBody>
      </p:sp>
      <p:sp>
        <p:nvSpPr>
          <p:cNvPr id="8" name="TextBox 7">
            <a:extLst>
              <a:ext uri="{FF2B5EF4-FFF2-40B4-BE49-F238E27FC236}">
                <a16:creationId xmlns:a16="http://schemas.microsoft.com/office/drawing/2014/main" id="{AEADE39D-6F29-03FB-C16B-E2A0B54BC5B6}"/>
              </a:ext>
            </a:extLst>
          </p:cNvPr>
          <p:cNvSpPr txBox="1"/>
          <p:nvPr/>
        </p:nvSpPr>
        <p:spPr>
          <a:xfrm>
            <a:off x="734942" y="1529395"/>
            <a:ext cx="5518768"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NHIỆM VỤ:</a:t>
            </a:r>
          </a:p>
          <a:p>
            <a:r>
              <a:rPr lang="en-US" sz="2000" dirty="0">
                <a:latin typeface="Times New Roman" panose="02020603050405020304" pitchFamily="18" charset="0"/>
                <a:cs typeface="Times New Roman" panose="02020603050405020304" pitchFamily="18" charset="0"/>
              </a:rPr>
              <a:t>-Học sinh đo quãng đường từ nhà đến trường bằng app đếm km trên điện thoại và đo thời gian đi từ nhà đến trường bằng đồng hồ</a:t>
            </a:r>
          </a:p>
          <a:p>
            <a:r>
              <a:rPr lang="en-US" sz="2000" dirty="0">
                <a:latin typeface="Times New Roman" panose="02020603050405020304" pitchFamily="18" charset="0"/>
                <a:cs typeface="Times New Roman" panose="02020603050405020304" pitchFamily="18" charset="0"/>
              </a:rPr>
              <a:t>-Học sinh vận dụng công thức tính tốc độ để tính tốc độ trung bình của mình khi đi từ nhà đến trường.</a:t>
            </a:r>
          </a:p>
        </p:txBody>
      </p:sp>
      <p:sp>
        <p:nvSpPr>
          <p:cNvPr id="9" name="TextBox 8">
            <a:extLst>
              <a:ext uri="{FF2B5EF4-FFF2-40B4-BE49-F238E27FC236}">
                <a16:creationId xmlns:a16="http://schemas.microsoft.com/office/drawing/2014/main" id="{469A2726-6095-D55B-E0A5-FDFE397BF652}"/>
              </a:ext>
            </a:extLst>
          </p:cNvPr>
          <p:cNvSpPr txBox="1"/>
          <p:nvPr/>
        </p:nvSpPr>
        <p:spPr>
          <a:xfrm>
            <a:off x="1880545" y="3778787"/>
            <a:ext cx="4654354" cy="707886"/>
          </a:xfrm>
          <a:prstGeom prst="rect">
            <a:avLst/>
          </a:prstGeom>
          <a:noFill/>
        </p:spPr>
        <p:txBody>
          <a:bodyPr wrap="square" rtlCol="0">
            <a:spAutoFit/>
          </a:bodyPr>
          <a:lstStyle/>
          <a:p>
            <a:r>
              <a:rPr lang="en-US" sz="2000" dirty="0">
                <a:solidFill>
                  <a:srgbClr val="F58617"/>
                </a:solidFill>
                <a:latin typeface="Times New Roman" panose="02020603050405020304" pitchFamily="18" charset="0"/>
                <a:cs typeface="Times New Roman" panose="02020603050405020304" pitchFamily="18" charset="0"/>
              </a:rPr>
              <a:t>Bạn nào đi nhanh nhất lớp?</a:t>
            </a:r>
          </a:p>
          <a:p>
            <a:r>
              <a:rPr lang="en-US" sz="2000" dirty="0">
                <a:solidFill>
                  <a:srgbClr val="F58617"/>
                </a:solidFill>
                <a:latin typeface="Times New Roman" panose="02020603050405020304" pitchFamily="18" charset="0"/>
                <a:cs typeface="Times New Roman" panose="02020603050405020304" pitchFamily="18" charset="0"/>
              </a:rPr>
              <a:t>Bạn nào đi chậm nhất lớp?</a:t>
            </a:r>
          </a:p>
        </p:txBody>
      </p:sp>
    </p:spTree>
    <p:extLst>
      <p:ext uri="{BB962C8B-B14F-4D97-AF65-F5344CB8AC3E}">
        <p14:creationId xmlns:p14="http://schemas.microsoft.com/office/powerpoint/2010/main" val="992032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a:off x="710269" y="957860"/>
            <a:ext cx="5969100" cy="74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b="1" dirty="0">
                <a:latin typeface="Times New Roman" panose="02020603050405020304" pitchFamily="18" charset="0"/>
                <a:cs typeface="Times New Roman" panose="02020603050405020304" pitchFamily="18" charset="0"/>
              </a:rPr>
              <a:t>LUYỆN TẬP CỦNG CỐ</a:t>
            </a:r>
            <a:endParaRPr sz="4000" b="1" dirty="0">
              <a:latin typeface="Times New Roman" panose="02020603050405020304" pitchFamily="18" charset="0"/>
              <a:cs typeface="Times New Roman" panose="02020603050405020304" pitchFamily="18" charset="0"/>
            </a:endParaRPr>
          </a:p>
        </p:txBody>
      </p:sp>
      <p:grpSp>
        <p:nvGrpSpPr>
          <p:cNvPr id="90" name="Google Shape;90;p12"/>
          <p:cNvGrpSpPr/>
          <p:nvPr/>
        </p:nvGrpSpPr>
        <p:grpSpPr>
          <a:xfrm flipH="1">
            <a:off x="7488547" y="3753778"/>
            <a:ext cx="1655447" cy="1389731"/>
            <a:chOff x="238125" y="394325"/>
            <a:chExt cx="1399600" cy="1174950"/>
          </a:xfrm>
        </p:grpSpPr>
        <p:sp>
          <p:nvSpPr>
            <p:cNvPr id="91" name="Google Shape;91;p12"/>
            <p:cNvSpPr/>
            <p:nvPr/>
          </p:nvSpPr>
          <p:spPr>
            <a:xfrm>
              <a:off x="352675" y="866600"/>
              <a:ext cx="68125" cy="190975"/>
            </a:xfrm>
            <a:custGeom>
              <a:avLst/>
              <a:gdLst/>
              <a:ahLst/>
              <a:cxnLst/>
              <a:rect l="l" t="t" r="r" b="b"/>
              <a:pathLst>
                <a:path w="2725" h="7639" extrusionOk="0">
                  <a:moveTo>
                    <a:pt x="2725" y="0"/>
                  </a:moveTo>
                  <a:lnTo>
                    <a:pt x="2190" y="51"/>
                  </a:lnTo>
                  <a:lnTo>
                    <a:pt x="1197" y="459"/>
                  </a:lnTo>
                  <a:lnTo>
                    <a:pt x="459" y="1197"/>
                  </a:lnTo>
                  <a:lnTo>
                    <a:pt x="52" y="2190"/>
                  </a:lnTo>
                  <a:lnTo>
                    <a:pt x="1" y="2750"/>
                  </a:lnTo>
                  <a:lnTo>
                    <a:pt x="1" y="4914"/>
                  </a:lnTo>
                  <a:lnTo>
                    <a:pt x="52" y="5474"/>
                  </a:lnTo>
                  <a:lnTo>
                    <a:pt x="459" y="6467"/>
                  </a:lnTo>
                  <a:lnTo>
                    <a:pt x="1197" y="7205"/>
                  </a:lnTo>
                  <a:lnTo>
                    <a:pt x="2190" y="7613"/>
                  </a:lnTo>
                  <a:lnTo>
                    <a:pt x="2725" y="7638"/>
                  </a:lnTo>
                  <a:lnTo>
                    <a:pt x="2725" y="0"/>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2"/>
            <p:cNvSpPr/>
            <p:nvPr/>
          </p:nvSpPr>
          <p:spPr>
            <a:xfrm>
              <a:off x="1097350" y="866600"/>
              <a:ext cx="68125" cy="190975"/>
            </a:xfrm>
            <a:custGeom>
              <a:avLst/>
              <a:gdLst/>
              <a:ahLst/>
              <a:cxnLst/>
              <a:rect l="l" t="t" r="r" b="b"/>
              <a:pathLst>
                <a:path w="2725" h="7639" extrusionOk="0">
                  <a:moveTo>
                    <a:pt x="0" y="0"/>
                  </a:moveTo>
                  <a:lnTo>
                    <a:pt x="0" y="7638"/>
                  </a:lnTo>
                  <a:lnTo>
                    <a:pt x="561" y="7613"/>
                  </a:lnTo>
                  <a:lnTo>
                    <a:pt x="1553" y="7205"/>
                  </a:lnTo>
                  <a:lnTo>
                    <a:pt x="2292" y="6467"/>
                  </a:lnTo>
                  <a:lnTo>
                    <a:pt x="2699" y="5474"/>
                  </a:lnTo>
                  <a:lnTo>
                    <a:pt x="2725" y="4914"/>
                  </a:lnTo>
                  <a:lnTo>
                    <a:pt x="2725" y="2750"/>
                  </a:lnTo>
                  <a:lnTo>
                    <a:pt x="2699" y="2190"/>
                  </a:lnTo>
                  <a:lnTo>
                    <a:pt x="2292" y="1197"/>
                  </a:lnTo>
                  <a:lnTo>
                    <a:pt x="1553" y="459"/>
                  </a:lnTo>
                  <a:lnTo>
                    <a:pt x="561" y="51"/>
                  </a:lnTo>
                  <a:lnTo>
                    <a:pt x="0" y="0"/>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2"/>
            <p:cNvSpPr/>
            <p:nvPr/>
          </p:nvSpPr>
          <p:spPr>
            <a:xfrm>
              <a:off x="654375" y="1254850"/>
              <a:ext cx="210675" cy="264150"/>
            </a:xfrm>
            <a:custGeom>
              <a:avLst/>
              <a:gdLst/>
              <a:ahLst/>
              <a:cxnLst/>
              <a:rect l="l" t="t" r="r" b="b"/>
              <a:pathLst>
                <a:path w="8427" h="10566" extrusionOk="0">
                  <a:moveTo>
                    <a:pt x="0" y="0"/>
                  </a:moveTo>
                  <a:lnTo>
                    <a:pt x="0" y="10566"/>
                  </a:lnTo>
                  <a:lnTo>
                    <a:pt x="8427" y="10566"/>
                  </a:lnTo>
                  <a:lnTo>
                    <a:pt x="8427" y="0"/>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2"/>
            <p:cNvSpPr/>
            <p:nvPr/>
          </p:nvSpPr>
          <p:spPr>
            <a:xfrm>
              <a:off x="408675" y="439525"/>
              <a:ext cx="701425" cy="875800"/>
            </a:xfrm>
            <a:custGeom>
              <a:avLst/>
              <a:gdLst/>
              <a:ahLst/>
              <a:cxnLst/>
              <a:rect l="l" t="t" r="r" b="b"/>
              <a:pathLst>
                <a:path w="28057" h="35032" extrusionOk="0">
                  <a:moveTo>
                    <a:pt x="14029" y="1"/>
                  </a:moveTo>
                  <a:lnTo>
                    <a:pt x="13290" y="26"/>
                  </a:lnTo>
                  <a:lnTo>
                    <a:pt x="11890" y="153"/>
                  </a:lnTo>
                  <a:lnTo>
                    <a:pt x="10515" y="433"/>
                  </a:lnTo>
                  <a:lnTo>
                    <a:pt x="9192" y="841"/>
                  </a:lnTo>
                  <a:lnTo>
                    <a:pt x="7944" y="1375"/>
                  </a:lnTo>
                  <a:lnTo>
                    <a:pt x="6748" y="2037"/>
                  </a:lnTo>
                  <a:lnTo>
                    <a:pt x="5627" y="2776"/>
                  </a:lnTo>
                  <a:lnTo>
                    <a:pt x="4584" y="3641"/>
                  </a:lnTo>
                  <a:lnTo>
                    <a:pt x="3642" y="4583"/>
                  </a:lnTo>
                  <a:lnTo>
                    <a:pt x="2776" y="5627"/>
                  </a:lnTo>
                  <a:lnTo>
                    <a:pt x="2038" y="6747"/>
                  </a:lnTo>
                  <a:lnTo>
                    <a:pt x="1376" y="7944"/>
                  </a:lnTo>
                  <a:lnTo>
                    <a:pt x="841" y="9191"/>
                  </a:lnTo>
                  <a:lnTo>
                    <a:pt x="434" y="10515"/>
                  </a:lnTo>
                  <a:lnTo>
                    <a:pt x="154" y="11890"/>
                  </a:lnTo>
                  <a:lnTo>
                    <a:pt x="1" y="13316"/>
                  </a:lnTo>
                  <a:lnTo>
                    <a:pt x="1" y="14028"/>
                  </a:lnTo>
                  <a:lnTo>
                    <a:pt x="1" y="21004"/>
                  </a:lnTo>
                  <a:lnTo>
                    <a:pt x="1" y="21717"/>
                  </a:lnTo>
                  <a:lnTo>
                    <a:pt x="154" y="23143"/>
                  </a:lnTo>
                  <a:lnTo>
                    <a:pt x="434" y="24517"/>
                  </a:lnTo>
                  <a:lnTo>
                    <a:pt x="841" y="25841"/>
                  </a:lnTo>
                  <a:lnTo>
                    <a:pt x="1376" y="27089"/>
                  </a:lnTo>
                  <a:lnTo>
                    <a:pt x="2038" y="28285"/>
                  </a:lnTo>
                  <a:lnTo>
                    <a:pt x="2776" y="29405"/>
                  </a:lnTo>
                  <a:lnTo>
                    <a:pt x="3642" y="30449"/>
                  </a:lnTo>
                  <a:lnTo>
                    <a:pt x="4584" y="31391"/>
                  </a:lnTo>
                  <a:lnTo>
                    <a:pt x="5627" y="32257"/>
                  </a:lnTo>
                  <a:lnTo>
                    <a:pt x="6748" y="32995"/>
                  </a:lnTo>
                  <a:lnTo>
                    <a:pt x="7944" y="33657"/>
                  </a:lnTo>
                  <a:lnTo>
                    <a:pt x="9192" y="34192"/>
                  </a:lnTo>
                  <a:lnTo>
                    <a:pt x="10515" y="34599"/>
                  </a:lnTo>
                  <a:lnTo>
                    <a:pt x="11890" y="34879"/>
                  </a:lnTo>
                  <a:lnTo>
                    <a:pt x="13290" y="35006"/>
                  </a:lnTo>
                  <a:lnTo>
                    <a:pt x="14029" y="35032"/>
                  </a:lnTo>
                  <a:lnTo>
                    <a:pt x="14742" y="35006"/>
                  </a:lnTo>
                  <a:lnTo>
                    <a:pt x="16167" y="34879"/>
                  </a:lnTo>
                  <a:lnTo>
                    <a:pt x="17542" y="34599"/>
                  </a:lnTo>
                  <a:lnTo>
                    <a:pt x="18841" y="34192"/>
                  </a:lnTo>
                  <a:lnTo>
                    <a:pt x="20113" y="33657"/>
                  </a:lnTo>
                  <a:lnTo>
                    <a:pt x="21310" y="32995"/>
                  </a:lnTo>
                  <a:lnTo>
                    <a:pt x="22430" y="32257"/>
                  </a:lnTo>
                  <a:lnTo>
                    <a:pt x="23449" y="31391"/>
                  </a:lnTo>
                  <a:lnTo>
                    <a:pt x="24416" y="30449"/>
                  </a:lnTo>
                  <a:lnTo>
                    <a:pt x="25282" y="29405"/>
                  </a:lnTo>
                  <a:lnTo>
                    <a:pt x="26020" y="28285"/>
                  </a:lnTo>
                  <a:lnTo>
                    <a:pt x="26682" y="27089"/>
                  </a:lnTo>
                  <a:lnTo>
                    <a:pt x="27216" y="25841"/>
                  </a:lnTo>
                  <a:lnTo>
                    <a:pt x="27624" y="24517"/>
                  </a:lnTo>
                  <a:lnTo>
                    <a:pt x="27904" y="23143"/>
                  </a:lnTo>
                  <a:lnTo>
                    <a:pt x="28031" y="21717"/>
                  </a:lnTo>
                  <a:lnTo>
                    <a:pt x="28057" y="21004"/>
                  </a:lnTo>
                  <a:lnTo>
                    <a:pt x="28057" y="14028"/>
                  </a:lnTo>
                  <a:lnTo>
                    <a:pt x="28031" y="13316"/>
                  </a:lnTo>
                  <a:lnTo>
                    <a:pt x="27904" y="11890"/>
                  </a:lnTo>
                  <a:lnTo>
                    <a:pt x="27624" y="10515"/>
                  </a:lnTo>
                  <a:lnTo>
                    <a:pt x="27216" y="9191"/>
                  </a:lnTo>
                  <a:lnTo>
                    <a:pt x="26682" y="7944"/>
                  </a:lnTo>
                  <a:lnTo>
                    <a:pt x="26020" y="6747"/>
                  </a:lnTo>
                  <a:lnTo>
                    <a:pt x="25282" y="5627"/>
                  </a:lnTo>
                  <a:lnTo>
                    <a:pt x="24416" y="4583"/>
                  </a:lnTo>
                  <a:lnTo>
                    <a:pt x="23449" y="3641"/>
                  </a:lnTo>
                  <a:lnTo>
                    <a:pt x="22430" y="2776"/>
                  </a:lnTo>
                  <a:lnTo>
                    <a:pt x="21310" y="2037"/>
                  </a:lnTo>
                  <a:lnTo>
                    <a:pt x="20113" y="1375"/>
                  </a:lnTo>
                  <a:lnTo>
                    <a:pt x="18841" y="841"/>
                  </a:lnTo>
                  <a:lnTo>
                    <a:pt x="17542" y="433"/>
                  </a:lnTo>
                  <a:lnTo>
                    <a:pt x="16167" y="153"/>
                  </a:lnTo>
                  <a:lnTo>
                    <a:pt x="14742" y="26"/>
                  </a:lnTo>
                  <a:lnTo>
                    <a:pt x="14029" y="1"/>
                  </a:lnTo>
                  <a:close/>
                </a:path>
              </a:pathLst>
            </a:custGeom>
            <a:solidFill>
              <a:srgbClr val="C08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p:nvPr/>
          </p:nvSpPr>
          <p:spPr>
            <a:xfrm>
              <a:off x="533425" y="933425"/>
              <a:ext cx="91050" cy="90400"/>
            </a:xfrm>
            <a:custGeom>
              <a:avLst/>
              <a:gdLst/>
              <a:ahLst/>
              <a:cxnLst/>
              <a:rect l="l" t="t" r="r" b="b"/>
              <a:pathLst>
                <a:path w="3642" h="3616" extrusionOk="0">
                  <a:moveTo>
                    <a:pt x="1834" y="1"/>
                  </a:moveTo>
                  <a:lnTo>
                    <a:pt x="1452" y="26"/>
                  </a:lnTo>
                  <a:lnTo>
                    <a:pt x="790" y="281"/>
                  </a:lnTo>
                  <a:lnTo>
                    <a:pt x="306" y="790"/>
                  </a:lnTo>
                  <a:lnTo>
                    <a:pt x="26" y="1426"/>
                  </a:lnTo>
                  <a:lnTo>
                    <a:pt x="1" y="1808"/>
                  </a:lnTo>
                  <a:lnTo>
                    <a:pt x="26" y="2165"/>
                  </a:lnTo>
                  <a:lnTo>
                    <a:pt x="306" y="2827"/>
                  </a:lnTo>
                  <a:lnTo>
                    <a:pt x="790" y="3310"/>
                  </a:lnTo>
                  <a:lnTo>
                    <a:pt x="1452" y="3590"/>
                  </a:lnTo>
                  <a:lnTo>
                    <a:pt x="1834" y="3616"/>
                  </a:lnTo>
                  <a:lnTo>
                    <a:pt x="2190" y="3590"/>
                  </a:lnTo>
                  <a:lnTo>
                    <a:pt x="2852" y="3310"/>
                  </a:lnTo>
                  <a:lnTo>
                    <a:pt x="3336" y="2827"/>
                  </a:lnTo>
                  <a:lnTo>
                    <a:pt x="3616" y="2165"/>
                  </a:lnTo>
                  <a:lnTo>
                    <a:pt x="3642" y="1808"/>
                  </a:lnTo>
                  <a:lnTo>
                    <a:pt x="3616" y="1426"/>
                  </a:lnTo>
                  <a:lnTo>
                    <a:pt x="3336" y="790"/>
                  </a:lnTo>
                  <a:lnTo>
                    <a:pt x="2852" y="281"/>
                  </a:lnTo>
                  <a:lnTo>
                    <a:pt x="2190" y="26"/>
                  </a:lnTo>
                  <a:lnTo>
                    <a:pt x="1834" y="1"/>
                  </a:lnTo>
                  <a:close/>
                </a:path>
              </a:pathLst>
            </a:custGeom>
            <a:solidFill>
              <a:srgbClr val="593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2"/>
            <p:cNvSpPr/>
            <p:nvPr/>
          </p:nvSpPr>
          <p:spPr>
            <a:xfrm>
              <a:off x="894325" y="933425"/>
              <a:ext cx="91025" cy="90400"/>
            </a:xfrm>
            <a:custGeom>
              <a:avLst/>
              <a:gdLst/>
              <a:ahLst/>
              <a:cxnLst/>
              <a:rect l="l" t="t" r="r" b="b"/>
              <a:pathLst>
                <a:path w="3641" h="3616" extrusionOk="0">
                  <a:moveTo>
                    <a:pt x="1808" y="1"/>
                  </a:moveTo>
                  <a:lnTo>
                    <a:pt x="1451" y="26"/>
                  </a:lnTo>
                  <a:lnTo>
                    <a:pt x="789" y="281"/>
                  </a:lnTo>
                  <a:lnTo>
                    <a:pt x="306" y="790"/>
                  </a:lnTo>
                  <a:lnTo>
                    <a:pt x="26" y="1426"/>
                  </a:lnTo>
                  <a:lnTo>
                    <a:pt x="0" y="1808"/>
                  </a:lnTo>
                  <a:lnTo>
                    <a:pt x="26" y="2165"/>
                  </a:lnTo>
                  <a:lnTo>
                    <a:pt x="306" y="2827"/>
                  </a:lnTo>
                  <a:lnTo>
                    <a:pt x="789" y="3310"/>
                  </a:lnTo>
                  <a:lnTo>
                    <a:pt x="1451" y="3590"/>
                  </a:lnTo>
                  <a:lnTo>
                    <a:pt x="1808" y="3616"/>
                  </a:lnTo>
                  <a:lnTo>
                    <a:pt x="2190" y="3590"/>
                  </a:lnTo>
                  <a:lnTo>
                    <a:pt x="2826" y="3310"/>
                  </a:lnTo>
                  <a:lnTo>
                    <a:pt x="3335" y="2827"/>
                  </a:lnTo>
                  <a:lnTo>
                    <a:pt x="3615" y="2165"/>
                  </a:lnTo>
                  <a:lnTo>
                    <a:pt x="3641" y="1808"/>
                  </a:lnTo>
                  <a:lnTo>
                    <a:pt x="3615" y="1426"/>
                  </a:lnTo>
                  <a:lnTo>
                    <a:pt x="3335" y="790"/>
                  </a:lnTo>
                  <a:lnTo>
                    <a:pt x="2826" y="281"/>
                  </a:lnTo>
                  <a:lnTo>
                    <a:pt x="2190" y="26"/>
                  </a:lnTo>
                  <a:lnTo>
                    <a:pt x="1808" y="1"/>
                  </a:lnTo>
                  <a:close/>
                </a:path>
              </a:pathLst>
            </a:custGeom>
            <a:solidFill>
              <a:srgbClr val="593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2"/>
            <p:cNvSpPr/>
            <p:nvPr/>
          </p:nvSpPr>
          <p:spPr>
            <a:xfrm>
              <a:off x="238125" y="1359225"/>
              <a:ext cx="1042550" cy="210050"/>
            </a:xfrm>
            <a:custGeom>
              <a:avLst/>
              <a:gdLst/>
              <a:ahLst/>
              <a:cxnLst/>
              <a:rect l="l" t="t" r="r" b="b"/>
              <a:pathLst>
                <a:path w="41702" h="8402" extrusionOk="0">
                  <a:moveTo>
                    <a:pt x="16625" y="1"/>
                  </a:moveTo>
                  <a:lnTo>
                    <a:pt x="12297" y="153"/>
                  </a:lnTo>
                  <a:lnTo>
                    <a:pt x="11176" y="179"/>
                  </a:lnTo>
                  <a:lnTo>
                    <a:pt x="9140" y="484"/>
                  </a:lnTo>
                  <a:lnTo>
                    <a:pt x="7307" y="1070"/>
                  </a:lnTo>
                  <a:lnTo>
                    <a:pt x="5677" y="1910"/>
                  </a:lnTo>
                  <a:lnTo>
                    <a:pt x="4226" y="2979"/>
                  </a:lnTo>
                  <a:lnTo>
                    <a:pt x="2902" y="4303"/>
                  </a:lnTo>
                  <a:lnTo>
                    <a:pt x="1680" y="5805"/>
                  </a:lnTo>
                  <a:lnTo>
                    <a:pt x="560" y="7485"/>
                  </a:lnTo>
                  <a:lnTo>
                    <a:pt x="0" y="8402"/>
                  </a:lnTo>
                  <a:lnTo>
                    <a:pt x="41702" y="8402"/>
                  </a:lnTo>
                  <a:lnTo>
                    <a:pt x="41141" y="7485"/>
                  </a:lnTo>
                  <a:lnTo>
                    <a:pt x="39996" y="5805"/>
                  </a:lnTo>
                  <a:lnTo>
                    <a:pt x="38799" y="4303"/>
                  </a:lnTo>
                  <a:lnTo>
                    <a:pt x="37475" y="2979"/>
                  </a:lnTo>
                  <a:lnTo>
                    <a:pt x="36024" y="1910"/>
                  </a:lnTo>
                  <a:lnTo>
                    <a:pt x="34395" y="1070"/>
                  </a:lnTo>
                  <a:lnTo>
                    <a:pt x="32562" y="484"/>
                  </a:lnTo>
                  <a:lnTo>
                    <a:pt x="30525" y="179"/>
                  </a:lnTo>
                  <a:lnTo>
                    <a:pt x="29380" y="153"/>
                  </a:lnTo>
                  <a:lnTo>
                    <a:pt x="25051" y="1"/>
                  </a:lnTo>
                  <a:lnTo>
                    <a:pt x="25051" y="433"/>
                  </a:lnTo>
                  <a:lnTo>
                    <a:pt x="24873" y="1248"/>
                  </a:lnTo>
                  <a:lnTo>
                    <a:pt x="24568" y="2012"/>
                  </a:lnTo>
                  <a:lnTo>
                    <a:pt x="24110" y="2674"/>
                  </a:lnTo>
                  <a:lnTo>
                    <a:pt x="23524" y="3259"/>
                  </a:lnTo>
                  <a:lnTo>
                    <a:pt x="22862" y="3692"/>
                  </a:lnTo>
                  <a:lnTo>
                    <a:pt x="22098" y="4023"/>
                  </a:lnTo>
                  <a:lnTo>
                    <a:pt x="21284" y="4201"/>
                  </a:lnTo>
                  <a:lnTo>
                    <a:pt x="20418" y="4201"/>
                  </a:lnTo>
                  <a:lnTo>
                    <a:pt x="19603" y="4023"/>
                  </a:lnTo>
                  <a:lnTo>
                    <a:pt x="18840" y="3692"/>
                  </a:lnTo>
                  <a:lnTo>
                    <a:pt x="18178" y="3259"/>
                  </a:lnTo>
                  <a:lnTo>
                    <a:pt x="17592" y="2674"/>
                  </a:lnTo>
                  <a:lnTo>
                    <a:pt x="17134" y="2012"/>
                  </a:lnTo>
                  <a:lnTo>
                    <a:pt x="16828" y="1248"/>
                  </a:lnTo>
                  <a:lnTo>
                    <a:pt x="16650" y="433"/>
                  </a:lnTo>
                  <a:lnTo>
                    <a:pt x="16625" y="1"/>
                  </a:lnTo>
                  <a:close/>
                </a:path>
              </a:pathLst>
            </a:custGeom>
            <a:solidFill>
              <a:srgbClr val="419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2"/>
            <p:cNvSpPr/>
            <p:nvPr/>
          </p:nvSpPr>
          <p:spPr>
            <a:xfrm>
              <a:off x="614900" y="1359225"/>
              <a:ext cx="288975" cy="148950"/>
            </a:xfrm>
            <a:custGeom>
              <a:avLst/>
              <a:gdLst/>
              <a:ahLst/>
              <a:cxnLst/>
              <a:rect l="l" t="t" r="r" b="b"/>
              <a:pathLst>
                <a:path w="11559" h="5958" extrusionOk="0">
                  <a:moveTo>
                    <a:pt x="1554" y="1"/>
                  </a:moveTo>
                  <a:lnTo>
                    <a:pt x="1" y="51"/>
                  </a:lnTo>
                  <a:lnTo>
                    <a:pt x="1" y="128"/>
                  </a:lnTo>
                  <a:lnTo>
                    <a:pt x="1" y="179"/>
                  </a:lnTo>
                  <a:lnTo>
                    <a:pt x="26" y="790"/>
                  </a:lnTo>
                  <a:lnTo>
                    <a:pt x="255" y="1910"/>
                  </a:lnTo>
                  <a:lnTo>
                    <a:pt x="688" y="2954"/>
                  </a:lnTo>
                  <a:lnTo>
                    <a:pt x="1324" y="3870"/>
                  </a:lnTo>
                  <a:lnTo>
                    <a:pt x="2088" y="4659"/>
                  </a:lnTo>
                  <a:lnTo>
                    <a:pt x="3030" y="5270"/>
                  </a:lnTo>
                  <a:lnTo>
                    <a:pt x="4049" y="5703"/>
                  </a:lnTo>
                  <a:lnTo>
                    <a:pt x="5194" y="5958"/>
                  </a:lnTo>
                  <a:lnTo>
                    <a:pt x="6365" y="5958"/>
                  </a:lnTo>
                  <a:lnTo>
                    <a:pt x="7486" y="5703"/>
                  </a:lnTo>
                  <a:lnTo>
                    <a:pt x="8529" y="5270"/>
                  </a:lnTo>
                  <a:lnTo>
                    <a:pt x="9446" y="4659"/>
                  </a:lnTo>
                  <a:lnTo>
                    <a:pt x="10235" y="3870"/>
                  </a:lnTo>
                  <a:lnTo>
                    <a:pt x="10872" y="2954"/>
                  </a:lnTo>
                  <a:lnTo>
                    <a:pt x="11304" y="1910"/>
                  </a:lnTo>
                  <a:lnTo>
                    <a:pt x="11533" y="790"/>
                  </a:lnTo>
                  <a:lnTo>
                    <a:pt x="11559" y="179"/>
                  </a:lnTo>
                  <a:lnTo>
                    <a:pt x="11559" y="128"/>
                  </a:lnTo>
                  <a:lnTo>
                    <a:pt x="11533" y="51"/>
                  </a:lnTo>
                  <a:lnTo>
                    <a:pt x="9980" y="1"/>
                  </a:lnTo>
                  <a:lnTo>
                    <a:pt x="9980" y="433"/>
                  </a:lnTo>
                  <a:lnTo>
                    <a:pt x="9802" y="1248"/>
                  </a:lnTo>
                  <a:lnTo>
                    <a:pt x="9497" y="2012"/>
                  </a:lnTo>
                  <a:lnTo>
                    <a:pt x="9039" y="2674"/>
                  </a:lnTo>
                  <a:lnTo>
                    <a:pt x="8453" y="3259"/>
                  </a:lnTo>
                  <a:lnTo>
                    <a:pt x="7791" y="3692"/>
                  </a:lnTo>
                  <a:lnTo>
                    <a:pt x="7027" y="4023"/>
                  </a:lnTo>
                  <a:lnTo>
                    <a:pt x="6213" y="4201"/>
                  </a:lnTo>
                  <a:lnTo>
                    <a:pt x="5347" y="4201"/>
                  </a:lnTo>
                  <a:lnTo>
                    <a:pt x="4532" y="4023"/>
                  </a:lnTo>
                  <a:lnTo>
                    <a:pt x="3769" y="3692"/>
                  </a:lnTo>
                  <a:lnTo>
                    <a:pt x="3107" y="3259"/>
                  </a:lnTo>
                  <a:lnTo>
                    <a:pt x="2521" y="2674"/>
                  </a:lnTo>
                  <a:lnTo>
                    <a:pt x="2063" y="2012"/>
                  </a:lnTo>
                  <a:lnTo>
                    <a:pt x="1757" y="1248"/>
                  </a:lnTo>
                  <a:lnTo>
                    <a:pt x="1579" y="433"/>
                  </a:lnTo>
                  <a:lnTo>
                    <a:pt x="1554" y="1"/>
                  </a:lnTo>
                  <a:close/>
                </a:path>
              </a:pathLst>
            </a:custGeom>
            <a:solidFill>
              <a:srgbClr val="52C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p:nvPr/>
          </p:nvSpPr>
          <p:spPr>
            <a:xfrm>
              <a:off x="716100" y="974800"/>
              <a:ext cx="82775" cy="119675"/>
            </a:xfrm>
            <a:custGeom>
              <a:avLst/>
              <a:gdLst/>
              <a:ahLst/>
              <a:cxnLst/>
              <a:rect l="l" t="t" r="r" b="b"/>
              <a:pathLst>
                <a:path w="3311" h="4787" extrusionOk="0">
                  <a:moveTo>
                    <a:pt x="1554" y="0"/>
                  </a:moveTo>
                  <a:lnTo>
                    <a:pt x="1375" y="306"/>
                  </a:lnTo>
                  <a:lnTo>
                    <a:pt x="1299" y="586"/>
                  </a:lnTo>
                  <a:lnTo>
                    <a:pt x="26" y="4252"/>
                  </a:lnTo>
                  <a:lnTo>
                    <a:pt x="1" y="4303"/>
                  </a:lnTo>
                  <a:lnTo>
                    <a:pt x="1" y="4354"/>
                  </a:lnTo>
                  <a:lnTo>
                    <a:pt x="408" y="4558"/>
                  </a:lnTo>
                  <a:lnTo>
                    <a:pt x="1223" y="4787"/>
                  </a:lnTo>
                  <a:lnTo>
                    <a:pt x="2063" y="4787"/>
                  </a:lnTo>
                  <a:lnTo>
                    <a:pt x="2903" y="4558"/>
                  </a:lnTo>
                  <a:lnTo>
                    <a:pt x="3310" y="4354"/>
                  </a:lnTo>
                  <a:lnTo>
                    <a:pt x="3310" y="4303"/>
                  </a:lnTo>
                  <a:lnTo>
                    <a:pt x="3285" y="4252"/>
                  </a:lnTo>
                  <a:lnTo>
                    <a:pt x="2012" y="586"/>
                  </a:lnTo>
                  <a:lnTo>
                    <a:pt x="1935" y="306"/>
                  </a:lnTo>
                  <a:lnTo>
                    <a:pt x="1757" y="0"/>
                  </a:lnTo>
                  <a:close/>
                </a:path>
              </a:pathLst>
            </a:custGeom>
            <a:solidFill>
              <a:srgbClr val="D3A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2"/>
            <p:cNvSpPr/>
            <p:nvPr/>
          </p:nvSpPr>
          <p:spPr>
            <a:xfrm>
              <a:off x="716100" y="1083625"/>
              <a:ext cx="82775" cy="37575"/>
            </a:xfrm>
            <a:custGeom>
              <a:avLst/>
              <a:gdLst/>
              <a:ahLst/>
              <a:cxnLst/>
              <a:rect l="l" t="t" r="r" b="b"/>
              <a:pathLst>
                <a:path w="3311" h="1503" extrusionOk="0">
                  <a:moveTo>
                    <a:pt x="1" y="1"/>
                  </a:moveTo>
                  <a:lnTo>
                    <a:pt x="1" y="306"/>
                  </a:lnTo>
                  <a:lnTo>
                    <a:pt x="281" y="841"/>
                  </a:lnTo>
                  <a:lnTo>
                    <a:pt x="764" y="1248"/>
                  </a:lnTo>
                  <a:lnTo>
                    <a:pt x="1299" y="1477"/>
                  </a:lnTo>
                  <a:lnTo>
                    <a:pt x="1528" y="1503"/>
                  </a:lnTo>
                  <a:lnTo>
                    <a:pt x="1783" y="1503"/>
                  </a:lnTo>
                  <a:lnTo>
                    <a:pt x="2012" y="1477"/>
                  </a:lnTo>
                  <a:lnTo>
                    <a:pt x="2546" y="1248"/>
                  </a:lnTo>
                  <a:lnTo>
                    <a:pt x="3030" y="841"/>
                  </a:lnTo>
                  <a:lnTo>
                    <a:pt x="3310" y="306"/>
                  </a:lnTo>
                  <a:lnTo>
                    <a:pt x="3310" y="1"/>
                  </a:lnTo>
                  <a:lnTo>
                    <a:pt x="2903" y="205"/>
                  </a:lnTo>
                  <a:lnTo>
                    <a:pt x="2063" y="434"/>
                  </a:lnTo>
                  <a:lnTo>
                    <a:pt x="1223" y="434"/>
                  </a:lnTo>
                  <a:lnTo>
                    <a:pt x="408" y="205"/>
                  </a:lnTo>
                  <a:lnTo>
                    <a:pt x="1" y="1"/>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2"/>
            <p:cNvSpPr/>
            <p:nvPr/>
          </p:nvSpPr>
          <p:spPr>
            <a:xfrm>
              <a:off x="552525" y="949350"/>
              <a:ext cx="26750" cy="26100"/>
            </a:xfrm>
            <a:custGeom>
              <a:avLst/>
              <a:gdLst/>
              <a:ahLst/>
              <a:cxnLst/>
              <a:rect l="l" t="t" r="r" b="b"/>
              <a:pathLst>
                <a:path w="1070" h="1044" extrusionOk="0">
                  <a:moveTo>
                    <a:pt x="535" y="0"/>
                  </a:moveTo>
                  <a:lnTo>
                    <a:pt x="306" y="26"/>
                  </a:lnTo>
                  <a:lnTo>
                    <a:pt x="26" y="306"/>
                  </a:lnTo>
                  <a:lnTo>
                    <a:pt x="1" y="509"/>
                  </a:lnTo>
                  <a:lnTo>
                    <a:pt x="26" y="738"/>
                  </a:lnTo>
                  <a:lnTo>
                    <a:pt x="306" y="1018"/>
                  </a:lnTo>
                  <a:lnTo>
                    <a:pt x="535" y="1044"/>
                  </a:lnTo>
                  <a:lnTo>
                    <a:pt x="739" y="1018"/>
                  </a:lnTo>
                  <a:lnTo>
                    <a:pt x="1019" y="738"/>
                  </a:lnTo>
                  <a:lnTo>
                    <a:pt x="1070" y="509"/>
                  </a:lnTo>
                  <a:lnTo>
                    <a:pt x="1019" y="306"/>
                  </a:lnTo>
                  <a:lnTo>
                    <a:pt x="739" y="26"/>
                  </a:lnTo>
                  <a:lnTo>
                    <a:pt x="5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2"/>
            <p:cNvSpPr/>
            <p:nvPr/>
          </p:nvSpPr>
          <p:spPr>
            <a:xfrm>
              <a:off x="913400" y="949350"/>
              <a:ext cx="26125" cy="26100"/>
            </a:xfrm>
            <a:custGeom>
              <a:avLst/>
              <a:gdLst/>
              <a:ahLst/>
              <a:cxnLst/>
              <a:rect l="l" t="t" r="r" b="b"/>
              <a:pathLst>
                <a:path w="1045" h="1044" extrusionOk="0">
                  <a:moveTo>
                    <a:pt x="510" y="0"/>
                  </a:moveTo>
                  <a:lnTo>
                    <a:pt x="306" y="26"/>
                  </a:lnTo>
                  <a:lnTo>
                    <a:pt x="26" y="306"/>
                  </a:lnTo>
                  <a:lnTo>
                    <a:pt x="1" y="509"/>
                  </a:lnTo>
                  <a:lnTo>
                    <a:pt x="26" y="738"/>
                  </a:lnTo>
                  <a:lnTo>
                    <a:pt x="306" y="1018"/>
                  </a:lnTo>
                  <a:lnTo>
                    <a:pt x="510" y="1044"/>
                  </a:lnTo>
                  <a:lnTo>
                    <a:pt x="739" y="1018"/>
                  </a:lnTo>
                  <a:lnTo>
                    <a:pt x="1019" y="738"/>
                  </a:lnTo>
                  <a:lnTo>
                    <a:pt x="1045" y="509"/>
                  </a:lnTo>
                  <a:lnTo>
                    <a:pt x="1019" y="306"/>
                  </a:lnTo>
                  <a:lnTo>
                    <a:pt x="739" y="26"/>
                  </a:lnTo>
                  <a:lnTo>
                    <a:pt x="5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2"/>
            <p:cNvSpPr/>
            <p:nvPr/>
          </p:nvSpPr>
          <p:spPr>
            <a:xfrm>
              <a:off x="506075" y="1037175"/>
              <a:ext cx="145775" cy="68750"/>
            </a:xfrm>
            <a:custGeom>
              <a:avLst/>
              <a:gdLst/>
              <a:ahLst/>
              <a:cxnLst/>
              <a:rect l="l" t="t" r="r" b="b"/>
              <a:pathLst>
                <a:path w="5831" h="2750" extrusionOk="0">
                  <a:moveTo>
                    <a:pt x="1375" y="0"/>
                  </a:moveTo>
                  <a:lnTo>
                    <a:pt x="1095" y="26"/>
                  </a:lnTo>
                  <a:lnTo>
                    <a:pt x="586" y="229"/>
                  </a:lnTo>
                  <a:lnTo>
                    <a:pt x="229" y="611"/>
                  </a:lnTo>
                  <a:lnTo>
                    <a:pt x="26" y="1095"/>
                  </a:lnTo>
                  <a:lnTo>
                    <a:pt x="0" y="1375"/>
                  </a:lnTo>
                  <a:lnTo>
                    <a:pt x="26" y="1655"/>
                  </a:lnTo>
                  <a:lnTo>
                    <a:pt x="229" y="2164"/>
                  </a:lnTo>
                  <a:lnTo>
                    <a:pt x="586" y="2521"/>
                  </a:lnTo>
                  <a:lnTo>
                    <a:pt x="1095" y="2750"/>
                  </a:lnTo>
                  <a:lnTo>
                    <a:pt x="4736" y="2750"/>
                  </a:lnTo>
                  <a:lnTo>
                    <a:pt x="5245" y="2521"/>
                  </a:lnTo>
                  <a:lnTo>
                    <a:pt x="5601" y="2164"/>
                  </a:lnTo>
                  <a:lnTo>
                    <a:pt x="5805" y="1655"/>
                  </a:lnTo>
                  <a:lnTo>
                    <a:pt x="5830" y="1375"/>
                  </a:lnTo>
                  <a:lnTo>
                    <a:pt x="5805" y="1095"/>
                  </a:lnTo>
                  <a:lnTo>
                    <a:pt x="5601" y="611"/>
                  </a:lnTo>
                  <a:lnTo>
                    <a:pt x="5245" y="229"/>
                  </a:lnTo>
                  <a:lnTo>
                    <a:pt x="4736" y="26"/>
                  </a:lnTo>
                  <a:lnTo>
                    <a:pt x="4455" y="0"/>
                  </a:lnTo>
                  <a:close/>
                </a:path>
              </a:pathLst>
            </a:custGeom>
            <a:solidFill>
              <a:srgbClr val="C6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2"/>
            <p:cNvSpPr/>
            <p:nvPr/>
          </p:nvSpPr>
          <p:spPr>
            <a:xfrm>
              <a:off x="866950" y="1037175"/>
              <a:ext cx="145775" cy="68750"/>
            </a:xfrm>
            <a:custGeom>
              <a:avLst/>
              <a:gdLst/>
              <a:ahLst/>
              <a:cxnLst/>
              <a:rect l="l" t="t" r="r" b="b"/>
              <a:pathLst>
                <a:path w="5831" h="2750" extrusionOk="0">
                  <a:moveTo>
                    <a:pt x="1375" y="0"/>
                  </a:moveTo>
                  <a:lnTo>
                    <a:pt x="1095" y="26"/>
                  </a:lnTo>
                  <a:lnTo>
                    <a:pt x="586" y="229"/>
                  </a:lnTo>
                  <a:lnTo>
                    <a:pt x="229" y="611"/>
                  </a:lnTo>
                  <a:lnTo>
                    <a:pt x="0" y="1095"/>
                  </a:lnTo>
                  <a:lnTo>
                    <a:pt x="0" y="1375"/>
                  </a:lnTo>
                  <a:lnTo>
                    <a:pt x="0" y="1655"/>
                  </a:lnTo>
                  <a:lnTo>
                    <a:pt x="229" y="2164"/>
                  </a:lnTo>
                  <a:lnTo>
                    <a:pt x="586" y="2521"/>
                  </a:lnTo>
                  <a:lnTo>
                    <a:pt x="1095" y="2750"/>
                  </a:lnTo>
                  <a:lnTo>
                    <a:pt x="4736" y="2750"/>
                  </a:lnTo>
                  <a:lnTo>
                    <a:pt x="5219" y="2521"/>
                  </a:lnTo>
                  <a:lnTo>
                    <a:pt x="5601" y="2164"/>
                  </a:lnTo>
                  <a:lnTo>
                    <a:pt x="5805" y="1655"/>
                  </a:lnTo>
                  <a:lnTo>
                    <a:pt x="5830" y="1375"/>
                  </a:lnTo>
                  <a:lnTo>
                    <a:pt x="5805" y="1095"/>
                  </a:lnTo>
                  <a:lnTo>
                    <a:pt x="5601" y="611"/>
                  </a:lnTo>
                  <a:lnTo>
                    <a:pt x="5219" y="229"/>
                  </a:lnTo>
                  <a:lnTo>
                    <a:pt x="4736" y="26"/>
                  </a:lnTo>
                  <a:lnTo>
                    <a:pt x="4456" y="0"/>
                  </a:lnTo>
                  <a:close/>
                </a:path>
              </a:pathLst>
            </a:custGeom>
            <a:solidFill>
              <a:srgbClr val="C6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2"/>
            <p:cNvSpPr/>
            <p:nvPr/>
          </p:nvSpPr>
          <p:spPr>
            <a:xfrm>
              <a:off x="363500" y="394325"/>
              <a:ext cx="791800" cy="526400"/>
            </a:xfrm>
            <a:custGeom>
              <a:avLst/>
              <a:gdLst/>
              <a:ahLst/>
              <a:cxnLst/>
              <a:rect l="l" t="t" r="r" b="b"/>
              <a:pathLst>
                <a:path w="31672" h="21056" extrusionOk="0">
                  <a:moveTo>
                    <a:pt x="15836" y="1"/>
                  </a:moveTo>
                  <a:lnTo>
                    <a:pt x="15021" y="26"/>
                  </a:lnTo>
                  <a:lnTo>
                    <a:pt x="13417" y="179"/>
                  </a:lnTo>
                  <a:lnTo>
                    <a:pt x="11890" y="510"/>
                  </a:lnTo>
                  <a:lnTo>
                    <a:pt x="10388" y="968"/>
                  </a:lnTo>
                  <a:lnTo>
                    <a:pt x="8962" y="1554"/>
                  </a:lnTo>
                  <a:lnTo>
                    <a:pt x="7638" y="2292"/>
                  </a:lnTo>
                  <a:lnTo>
                    <a:pt x="6365" y="3158"/>
                  </a:lnTo>
                  <a:lnTo>
                    <a:pt x="5194" y="4125"/>
                  </a:lnTo>
                  <a:lnTo>
                    <a:pt x="4125" y="5195"/>
                  </a:lnTo>
                  <a:lnTo>
                    <a:pt x="3157" y="6366"/>
                  </a:lnTo>
                  <a:lnTo>
                    <a:pt x="2292" y="7639"/>
                  </a:lnTo>
                  <a:lnTo>
                    <a:pt x="1553" y="8988"/>
                  </a:lnTo>
                  <a:lnTo>
                    <a:pt x="968" y="10388"/>
                  </a:lnTo>
                  <a:lnTo>
                    <a:pt x="484" y="11890"/>
                  </a:lnTo>
                  <a:lnTo>
                    <a:pt x="179" y="13418"/>
                  </a:lnTo>
                  <a:lnTo>
                    <a:pt x="26" y="15022"/>
                  </a:lnTo>
                  <a:lnTo>
                    <a:pt x="0" y="15836"/>
                  </a:lnTo>
                  <a:lnTo>
                    <a:pt x="0" y="21055"/>
                  </a:lnTo>
                  <a:lnTo>
                    <a:pt x="739" y="20597"/>
                  </a:lnTo>
                  <a:lnTo>
                    <a:pt x="2979" y="19044"/>
                  </a:lnTo>
                  <a:lnTo>
                    <a:pt x="5729" y="16702"/>
                  </a:lnTo>
                  <a:lnTo>
                    <a:pt x="7893" y="14411"/>
                  </a:lnTo>
                  <a:lnTo>
                    <a:pt x="9293" y="12654"/>
                  </a:lnTo>
                  <a:lnTo>
                    <a:pt x="9980" y="11687"/>
                  </a:lnTo>
                  <a:lnTo>
                    <a:pt x="10031" y="11839"/>
                  </a:lnTo>
                  <a:lnTo>
                    <a:pt x="10591" y="12883"/>
                  </a:lnTo>
                  <a:lnTo>
                    <a:pt x="11279" y="13825"/>
                  </a:lnTo>
                  <a:lnTo>
                    <a:pt x="12272" y="14894"/>
                  </a:lnTo>
                  <a:lnTo>
                    <a:pt x="13595" y="15989"/>
                  </a:lnTo>
                  <a:lnTo>
                    <a:pt x="15301" y="17007"/>
                  </a:lnTo>
                  <a:lnTo>
                    <a:pt x="17414" y="17822"/>
                  </a:lnTo>
                  <a:lnTo>
                    <a:pt x="18662" y="18102"/>
                  </a:lnTo>
                  <a:lnTo>
                    <a:pt x="18713" y="17440"/>
                  </a:lnTo>
                  <a:lnTo>
                    <a:pt x="18611" y="14971"/>
                  </a:lnTo>
                  <a:lnTo>
                    <a:pt x="18764" y="15098"/>
                  </a:lnTo>
                  <a:lnTo>
                    <a:pt x="20393" y="16346"/>
                  </a:lnTo>
                  <a:lnTo>
                    <a:pt x="22735" y="17720"/>
                  </a:lnTo>
                  <a:lnTo>
                    <a:pt x="24772" y="18662"/>
                  </a:lnTo>
                  <a:lnTo>
                    <a:pt x="27216" y="19579"/>
                  </a:lnTo>
                  <a:lnTo>
                    <a:pt x="30067" y="20368"/>
                  </a:lnTo>
                  <a:lnTo>
                    <a:pt x="31671" y="20674"/>
                  </a:lnTo>
                  <a:lnTo>
                    <a:pt x="31671" y="15836"/>
                  </a:lnTo>
                  <a:lnTo>
                    <a:pt x="31646" y="15022"/>
                  </a:lnTo>
                  <a:lnTo>
                    <a:pt x="31493" y="13418"/>
                  </a:lnTo>
                  <a:lnTo>
                    <a:pt x="31162" y="11890"/>
                  </a:lnTo>
                  <a:lnTo>
                    <a:pt x="30704" y="10388"/>
                  </a:lnTo>
                  <a:lnTo>
                    <a:pt x="30093" y="8988"/>
                  </a:lnTo>
                  <a:lnTo>
                    <a:pt x="29380" y="7639"/>
                  </a:lnTo>
                  <a:lnTo>
                    <a:pt x="28514" y="6366"/>
                  </a:lnTo>
                  <a:lnTo>
                    <a:pt x="27547" y="5195"/>
                  </a:lnTo>
                  <a:lnTo>
                    <a:pt x="26478" y="4125"/>
                  </a:lnTo>
                  <a:lnTo>
                    <a:pt x="25306" y="3158"/>
                  </a:lnTo>
                  <a:lnTo>
                    <a:pt x="24034" y="2292"/>
                  </a:lnTo>
                  <a:lnTo>
                    <a:pt x="22684" y="1554"/>
                  </a:lnTo>
                  <a:lnTo>
                    <a:pt x="21284" y="968"/>
                  </a:lnTo>
                  <a:lnTo>
                    <a:pt x="19782" y="510"/>
                  </a:lnTo>
                  <a:lnTo>
                    <a:pt x="18254" y="179"/>
                  </a:lnTo>
                  <a:lnTo>
                    <a:pt x="16650" y="26"/>
                  </a:lnTo>
                  <a:lnTo>
                    <a:pt x="15836" y="1"/>
                  </a:lnTo>
                  <a:close/>
                </a:path>
              </a:pathLst>
            </a:custGeom>
            <a:solidFill>
              <a:srgbClr val="542D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2"/>
            <p:cNvSpPr/>
            <p:nvPr/>
          </p:nvSpPr>
          <p:spPr>
            <a:xfrm>
              <a:off x="523900" y="857050"/>
              <a:ext cx="110125" cy="21675"/>
            </a:xfrm>
            <a:custGeom>
              <a:avLst/>
              <a:gdLst/>
              <a:ahLst/>
              <a:cxnLst/>
              <a:rect l="l" t="t" r="r" b="b"/>
              <a:pathLst>
                <a:path w="4405" h="867" fill="none" extrusionOk="0">
                  <a:moveTo>
                    <a:pt x="4404" y="866"/>
                  </a:moveTo>
                  <a:lnTo>
                    <a:pt x="4175" y="662"/>
                  </a:lnTo>
                  <a:lnTo>
                    <a:pt x="3666" y="306"/>
                  </a:lnTo>
                  <a:lnTo>
                    <a:pt x="2800" y="1"/>
                  </a:lnTo>
                  <a:lnTo>
                    <a:pt x="1604" y="1"/>
                  </a:lnTo>
                  <a:lnTo>
                    <a:pt x="738" y="306"/>
                  </a:lnTo>
                  <a:lnTo>
                    <a:pt x="229" y="662"/>
                  </a:lnTo>
                  <a:lnTo>
                    <a:pt x="0" y="866"/>
                  </a:lnTo>
                </a:path>
              </a:pathLst>
            </a:custGeom>
            <a:noFill/>
            <a:ln w="21000" cap="rnd" cmpd="sng">
              <a:solidFill>
                <a:srgbClr val="713C23"/>
              </a:solidFill>
              <a:prstDash val="solid"/>
              <a:miter lim="2545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2"/>
            <p:cNvSpPr/>
            <p:nvPr/>
          </p:nvSpPr>
          <p:spPr>
            <a:xfrm>
              <a:off x="884775" y="857050"/>
              <a:ext cx="110125" cy="21675"/>
            </a:xfrm>
            <a:custGeom>
              <a:avLst/>
              <a:gdLst/>
              <a:ahLst/>
              <a:cxnLst/>
              <a:rect l="l" t="t" r="r" b="b"/>
              <a:pathLst>
                <a:path w="4405" h="867" fill="none" extrusionOk="0">
                  <a:moveTo>
                    <a:pt x="4405" y="866"/>
                  </a:moveTo>
                  <a:lnTo>
                    <a:pt x="4175" y="662"/>
                  </a:lnTo>
                  <a:lnTo>
                    <a:pt x="3641" y="306"/>
                  </a:lnTo>
                  <a:lnTo>
                    <a:pt x="2801" y="1"/>
                  </a:lnTo>
                  <a:lnTo>
                    <a:pt x="1604" y="1"/>
                  </a:lnTo>
                  <a:lnTo>
                    <a:pt x="738" y="306"/>
                  </a:lnTo>
                  <a:lnTo>
                    <a:pt x="229" y="662"/>
                  </a:lnTo>
                  <a:lnTo>
                    <a:pt x="0" y="866"/>
                  </a:lnTo>
                </a:path>
              </a:pathLst>
            </a:custGeom>
            <a:noFill/>
            <a:ln w="21000" cap="rnd" cmpd="sng">
              <a:solidFill>
                <a:srgbClr val="713C23"/>
              </a:solidFill>
              <a:prstDash val="solid"/>
              <a:miter lim="2545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2"/>
            <p:cNvSpPr/>
            <p:nvPr/>
          </p:nvSpPr>
          <p:spPr>
            <a:xfrm>
              <a:off x="697650" y="1161925"/>
              <a:ext cx="123500" cy="35650"/>
            </a:xfrm>
            <a:custGeom>
              <a:avLst/>
              <a:gdLst/>
              <a:ahLst/>
              <a:cxnLst/>
              <a:rect l="l" t="t" r="r" b="b"/>
              <a:pathLst>
                <a:path w="4940" h="1426" fill="none" extrusionOk="0">
                  <a:moveTo>
                    <a:pt x="0" y="0"/>
                  </a:moveTo>
                  <a:lnTo>
                    <a:pt x="128" y="306"/>
                  </a:lnTo>
                  <a:lnTo>
                    <a:pt x="611" y="815"/>
                  </a:lnTo>
                  <a:lnTo>
                    <a:pt x="1248" y="1197"/>
                  </a:lnTo>
                  <a:lnTo>
                    <a:pt x="2037" y="1426"/>
                  </a:lnTo>
                  <a:lnTo>
                    <a:pt x="2470" y="1426"/>
                  </a:lnTo>
                  <a:lnTo>
                    <a:pt x="2903" y="1426"/>
                  </a:lnTo>
                  <a:lnTo>
                    <a:pt x="3666" y="1222"/>
                  </a:lnTo>
                  <a:lnTo>
                    <a:pt x="4303" y="840"/>
                  </a:lnTo>
                  <a:lnTo>
                    <a:pt x="4787" y="331"/>
                  </a:lnTo>
                  <a:lnTo>
                    <a:pt x="4939" y="26"/>
                  </a:lnTo>
                </a:path>
              </a:pathLst>
            </a:custGeom>
            <a:noFill/>
            <a:ln w="21000" cap="rnd" cmpd="sng">
              <a:solidFill>
                <a:srgbClr val="AE4C3F"/>
              </a:solidFill>
              <a:prstDash val="solid"/>
              <a:miter lim="2545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2"/>
            <p:cNvSpPr/>
            <p:nvPr/>
          </p:nvSpPr>
          <p:spPr>
            <a:xfrm>
              <a:off x="1280650" y="970350"/>
              <a:ext cx="357075" cy="585575"/>
            </a:xfrm>
            <a:custGeom>
              <a:avLst/>
              <a:gdLst/>
              <a:ahLst/>
              <a:cxnLst/>
              <a:rect l="l" t="t" r="r" b="b"/>
              <a:pathLst>
                <a:path w="14283" h="23423" extrusionOk="0">
                  <a:moveTo>
                    <a:pt x="9217" y="0"/>
                  </a:moveTo>
                  <a:lnTo>
                    <a:pt x="8784" y="77"/>
                  </a:lnTo>
                  <a:lnTo>
                    <a:pt x="8427" y="357"/>
                  </a:lnTo>
                  <a:lnTo>
                    <a:pt x="8173" y="738"/>
                  </a:lnTo>
                  <a:lnTo>
                    <a:pt x="8096" y="993"/>
                  </a:lnTo>
                  <a:lnTo>
                    <a:pt x="6365" y="8529"/>
                  </a:lnTo>
                  <a:lnTo>
                    <a:pt x="6060" y="8453"/>
                  </a:lnTo>
                  <a:lnTo>
                    <a:pt x="7587" y="1757"/>
                  </a:lnTo>
                  <a:lnTo>
                    <a:pt x="7638" y="1502"/>
                  </a:lnTo>
                  <a:lnTo>
                    <a:pt x="7587" y="1019"/>
                  </a:lnTo>
                  <a:lnTo>
                    <a:pt x="7384" y="637"/>
                  </a:lnTo>
                  <a:lnTo>
                    <a:pt x="7027" y="357"/>
                  </a:lnTo>
                  <a:lnTo>
                    <a:pt x="6824" y="280"/>
                  </a:lnTo>
                  <a:lnTo>
                    <a:pt x="6620" y="255"/>
                  </a:lnTo>
                  <a:lnTo>
                    <a:pt x="6187" y="357"/>
                  </a:lnTo>
                  <a:lnTo>
                    <a:pt x="5831" y="611"/>
                  </a:lnTo>
                  <a:lnTo>
                    <a:pt x="5576" y="1019"/>
                  </a:lnTo>
                  <a:lnTo>
                    <a:pt x="5500" y="1273"/>
                  </a:lnTo>
                  <a:lnTo>
                    <a:pt x="3387" y="10413"/>
                  </a:lnTo>
                  <a:lnTo>
                    <a:pt x="3157" y="9547"/>
                  </a:lnTo>
                  <a:lnTo>
                    <a:pt x="2648" y="8172"/>
                  </a:lnTo>
                  <a:lnTo>
                    <a:pt x="2139" y="7205"/>
                  </a:lnTo>
                  <a:lnTo>
                    <a:pt x="1630" y="6594"/>
                  </a:lnTo>
                  <a:lnTo>
                    <a:pt x="968" y="6110"/>
                  </a:lnTo>
                  <a:lnTo>
                    <a:pt x="408" y="6034"/>
                  </a:lnTo>
                  <a:lnTo>
                    <a:pt x="332" y="6059"/>
                  </a:lnTo>
                  <a:lnTo>
                    <a:pt x="179" y="6136"/>
                  </a:lnTo>
                  <a:lnTo>
                    <a:pt x="1" y="6441"/>
                  </a:lnTo>
                  <a:lnTo>
                    <a:pt x="1" y="6950"/>
                  </a:lnTo>
                  <a:lnTo>
                    <a:pt x="51" y="7052"/>
                  </a:lnTo>
                  <a:lnTo>
                    <a:pt x="561" y="9980"/>
                  </a:lnTo>
                  <a:lnTo>
                    <a:pt x="1172" y="13493"/>
                  </a:lnTo>
                  <a:lnTo>
                    <a:pt x="1223" y="13875"/>
                  </a:lnTo>
                  <a:lnTo>
                    <a:pt x="1426" y="14537"/>
                  </a:lnTo>
                  <a:lnTo>
                    <a:pt x="1910" y="15301"/>
                  </a:lnTo>
                  <a:lnTo>
                    <a:pt x="2954" y="16116"/>
                  </a:lnTo>
                  <a:lnTo>
                    <a:pt x="3183" y="16192"/>
                  </a:lnTo>
                  <a:lnTo>
                    <a:pt x="1859" y="21844"/>
                  </a:lnTo>
                  <a:lnTo>
                    <a:pt x="8809" y="23422"/>
                  </a:lnTo>
                  <a:lnTo>
                    <a:pt x="10159" y="17669"/>
                  </a:lnTo>
                  <a:lnTo>
                    <a:pt x="10286" y="17694"/>
                  </a:lnTo>
                  <a:lnTo>
                    <a:pt x="10719" y="17592"/>
                  </a:lnTo>
                  <a:lnTo>
                    <a:pt x="11228" y="17312"/>
                  </a:lnTo>
                  <a:lnTo>
                    <a:pt x="11635" y="16778"/>
                  </a:lnTo>
                  <a:lnTo>
                    <a:pt x="11763" y="16396"/>
                  </a:lnTo>
                  <a:lnTo>
                    <a:pt x="12094" y="14944"/>
                  </a:lnTo>
                  <a:lnTo>
                    <a:pt x="12832" y="11737"/>
                  </a:lnTo>
                  <a:lnTo>
                    <a:pt x="13086" y="10617"/>
                  </a:lnTo>
                  <a:lnTo>
                    <a:pt x="13214" y="10107"/>
                  </a:lnTo>
                  <a:lnTo>
                    <a:pt x="14232" y="5627"/>
                  </a:lnTo>
                  <a:lnTo>
                    <a:pt x="14283" y="5397"/>
                  </a:lnTo>
                  <a:lnTo>
                    <a:pt x="14232" y="4965"/>
                  </a:lnTo>
                  <a:lnTo>
                    <a:pt x="14028" y="4608"/>
                  </a:lnTo>
                  <a:lnTo>
                    <a:pt x="13723" y="4354"/>
                  </a:lnTo>
                  <a:lnTo>
                    <a:pt x="13519" y="4277"/>
                  </a:lnTo>
                  <a:lnTo>
                    <a:pt x="13341" y="4252"/>
                  </a:lnTo>
                  <a:lnTo>
                    <a:pt x="12934" y="4354"/>
                  </a:lnTo>
                  <a:lnTo>
                    <a:pt x="12603" y="4583"/>
                  </a:lnTo>
                  <a:lnTo>
                    <a:pt x="12374" y="4965"/>
                  </a:lnTo>
                  <a:lnTo>
                    <a:pt x="12297" y="5194"/>
                  </a:lnTo>
                  <a:lnTo>
                    <a:pt x="11253" y="9649"/>
                  </a:lnTo>
                  <a:lnTo>
                    <a:pt x="10872" y="9573"/>
                  </a:lnTo>
                  <a:lnTo>
                    <a:pt x="12323" y="3284"/>
                  </a:lnTo>
                  <a:lnTo>
                    <a:pt x="12374" y="3030"/>
                  </a:lnTo>
                  <a:lnTo>
                    <a:pt x="12323" y="2546"/>
                  </a:lnTo>
                  <a:lnTo>
                    <a:pt x="12094" y="2164"/>
                  </a:lnTo>
                  <a:lnTo>
                    <a:pt x="11763" y="1884"/>
                  </a:lnTo>
                  <a:lnTo>
                    <a:pt x="11559" y="1808"/>
                  </a:lnTo>
                  <a:lnTo>
                    <a:pt x="11330" y="1782"/>
                  </a:lnTo>
                  <a:lnTo>
                    <a:pt x="10922" y="1884"/>
                  </a:lnTo>
                  <a:lnTo>
                    <a:pt x="10566" y="2139"/>
                  </a:lnTo>
                  <a:lnTo>
                    <a:pt x="10286" y="2546"/>
                  </a:lnTo>
                  <a:lnTo>
                    <a:pt x="10235" y="2801"/>
                  </a:lnTo>
                  <a:lnTo>
                    <a:pt x="8784" y="9089"/>
                  </a:lnTo>
                  <a:lnTo>
                    <a:pt x="8478" y="9013"/>
                  </a:lnTo>
                  <a:lnTo>
                    <a:pt x="10210" y="1477"/>
                  </a:lnTo>
                  <a:lnTo>
                    <a:pt x="10235" y="1222"/>
                  </a:lnTo>
                  <a:lnTo>
                    <a:pt x="10184" y="764"/>
                  </a:lnTo>
                  <a:lnTo>
                    <a:pt x="9980" y="357"/>
                  </a:lnTo>
                  <a:lnTo>
                    <a:pt x="9649" y="77"/>
                  </a:lnTo>
                  <a:lnTo>
                    <a:pt x="9420" y="26"/>
                  </a:lnTo>
                  <a:lnTo>
                    <a:pt x="9217" y="0"/>
                  </a:lnTo>
                  <a:close/>
                </a:path>
              </a:pathLst>
            </a:custGeom>
            <a:solidFill>
              <a:srgbClr val="C08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2"/>
            <p:cNvSpPr/>
            <p:nvPr/>
          </p:nvSpPr>
          <p:spPr>
            <a:xfrm>
              <a:off x="1365300" y="1230025"/>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FA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a:off x="1398400" y="1174650"/>
              <a:ext cx="190975" cy="55400"/>
            </a:xfrm>
            <a:custGeom>
              <a:avLst/>
              <a:gdLst/>
              <a:ahLst/>
              <a:cxnLst/>
              <a:rect l="l" t="t" r="r" b="b"/>
              <a:pathLst>
                <a:path w="7639" h="2216" extrusionOk="0">
                  <a:moveTo>
                    <a:pt x="102" y="0"/>
                  </a:moveTo>
                  <a:lnTo>
                    <a:pt x="0" y="484"/>
                  </a:lnTo>
                  <a:lnTo>
                    <a:pt x="7536" y="2215"/>
                  </a:lnTo>
                  <a:lnTo>
                    <a:pt x="7638" y="1732"/>
                  </a:lnTo>
                  <a:lnTo>
                    <a:pt x="6569" y="1477"/>
                  </a:lnTo>
                  <a:lnTo>
                    <a:pt x="6543" y="1477"/>
                  </a:lnTo>
                  <a:lnTo>
                    <a:pt x="6162" y="1401"/>
                  </a:lnTo>
                  <a:lnTo>
                    <a:pt x="4074" y="917"/>
                  </a:lnTo>
                  <a:lnTo>
                    <a:pt x="3768" y="841"/>
                  </a:lnTo>
                  <a:lnTo>
                    <a:pt x="1655" y="357"/>
                  </a:lnTo>
                  <a:lnTo>
                    <a:pt x="1350" y="281"/>
                  </a:lnTo>
                  <a:lnTo>
                    <a:pt x="102" y="0"/>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2"/>
            <p:cNvSpPr/>
            <p:nvPr/>
          </p:nvSpPr>
          <p:spPr>
            <a:xfrm>
              <a:off x="1365300" y="1223650"/>
              <a:ext cx="105675" cy="159150"/>
            </a:xfrm>
            <a:custGeom>
              <a:avLst/>
              <a:gdLst/>
              <a:ahLst/>
              <a:cxnLst/>
              <a:rect l="l" t="t" r="r" b="b"/>
              <a:pathLst>
                <a:path w="4227" h="6366" extrusionOk="0">
                  <a:moveTo>
                    <a:pt x="77" y="1"/>
                  </a:moveTo>
                  <a:lnTo>
                    <a:pt x="52" y="26"/>
                  </a:lnTo>
                  <a:lnTo>
                    <a:pt x="1" y="255"/>
                  </a:lnTo>
                  <a:lnTo>
                    <a:pt x="230" y="306"/>
                  </a:lnTo>
                  <a:lnTo>
                    <a:pt x="1121" y="612"/>
                  </a:lnTo>
                  <a:lnTo>
                    <a:pt x="1859" y="1019"/>
                  </a:lnTo>
                  <a:lnTo>
                    <a:pt x="2597" y="1656"/>
                  </a:lnTo>
                  <a:lnTo>
                    <a:pt x="3259" y="2572"/>
                  </a:lnTo>
                  <a:lnTo>
                    <a:pt x="3718" y="3794"/>
                  </a:lnTo>
                  <a:lnTo>
                    <a:pt x="3896" y="5347"/>
                  </a:lnTo>
                  <a:lnTo>
                    <a:pt x="3819" y="6315"/>
                  </a:lnTo>
                  <a:lnTo>
                    <a:pt x="4099" y="6365"/>
                  </a:lnTo>
                  <a:lnTo>
                    <a:pt x="4150" y="6213"/>
                  </a:lnTo>
                  <a:lnTo>
                    <a:pt x="4227" y="5118"/>
                  </a:lnTo>
                  <a:lnTo>
                    <a:pt x="4176" y="4125"/>
                  </a:lnTo>
                  <a:lnTo>
                    <a:pt x="3896" y="3005"/>
                  </a:lnTo>
                  <a:lnTo>
                    <a:pt x="3336" y="1936"/>
                  </a:lnTo>
                  <a:lnTo>
                    <a:pt x="2394" y="968"/>
                  </a:lnTo>
                  <a:lnTo>
                    <a:pt x="1375" y="383"/>
                  </a:lnTo>
                  <a:lnTo>
                    <a:pt x="535" y="103"/>
                  </a:lnTo>
                  <a:lnTo>
                    <a:pt x="77" y="1"/>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2"/>
            <p:cNvSpPr/>
            <p:nvPr/>
          </p:nvSpPr>
          <p:spPr>
            <a:xfrm>
              <a:off x="1343025" y="1403775"/>
              <a:ext cx="183975" cy="84675"/>
            </a:xfrm>
            <a:custGeom>
              <a:avLst/>
              <a:gdLst/>
              <a:ahLst/>
              <a:cxnLst/>
              <a:rect l="l" t="t" r="r" b="b"/>
              <a:pathLst>
                <a:path w="7359" h="3387" extrusionOk="0">
                  <a:moveTo>
                    <a:pt x="408" y="1"/>
                  </a:moveTo>
                  <a:lnTo>
                    <a:pt x="1" y="1783"/>
                  </a:lnTo>
                  <a:lnTo>
                    <a:pt x="6951" y="3387"/>
                  </a:lnTo>
                  <a:lnTo>
                    <a:pt x="7358" y="1605"/>
                  </a:lnTo>
                  <a:lnTo>
                    <a:pt x="408" y="1"/>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a:off x="1303575" y="1425425"/>
              <a:ext cx="237425" cy="100575"/>
            </a:xfrm>
            <a:custGeom>
              <a:avLst/>
              <a:gdLst/>
              <a:ahLst/>
              <a:cxnLst/>
              <a:rect l="l" t="t" r="r" b="b"/>
              <a:pathLst>
                <a:path w="9497" h="4023" extrusionOk="0">
                  <a:moveTo>
                    <a:pt x="433" y="0"/>
                  </a:moveTo>
                  <a:lnTo>
                    <a:pt x="0" y="1935"/>
                  </a:lnTo>
                  <a:lnTo>
                    <a:pt x="9063" y="4023"/>
                  </a:lnTo>
                  <a:lnTo>
                    <a:pt x="9496" y="2113"/>
                  </a:lnTo>
                  <a:lnTo>
                    <a:pt x="433" y="0"/>
                  </a:lnTo>
                  <a:close/>
                </a:path>
              </a:pathLst>
            </a:custGeom>
            <a:solidFill>
              <a:srgbClr val="52C5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a:off x="1281300" y="1463600"/>
              <a:ext cx="251425" cy="105675"/>
            </a:xfrm>
            <a:custGeom>
              <a:avLst/>
              <a:gdLst/>
              <a:ahLst/>
              <a:cxnLst/>
              <a:rect l="l" t="t" r="r" b="b"/>
              <a:pathLst>
                <a:path w="10057" h="4227" extrusionOk="0">
                  <a:moveTo>
                    <a:pt x="967" y="1"/>
                  </a:moveTo>
                  <a:lnTo>
                    <a:pt x="0" y="4227"/>
                  </a:lnTo>
                  <a:lnTo>
                    <a:pt x="9547" y="4227"/>
                  </a:lnTo>
                  <a:lnTo>
                    <a:pt x="10056" y="2088"/>
                  </a:lnTo>
                  <a:lnTo>
                    <a:pt x="967" y="1"/>
                  </a:lnTo>
                  <a:close/>
                </a:path>
              </a:pathLst>
            </a:custGeom>
            <a:solidFill>
              <a:srgbClr val="419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2"/>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609007-ECF3-C94E-953D-ED68248AA1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3" name="Text Box 2">
            <a:extLst>
              <a:ext uri="{FF2B5EF4-FFF2-40B4-BE49-F238E27FC236}">
                <a16:creationId xmlns:a16="http://schemas.microsoft.com/office/drawing/2014/main" id="{07E7A570-6F7B-DA66-0466-4F0ECE0B5991}"/>
              </a:ext>
            </a:extLst>
          </p:cNvPr>
          <p:cNvSpPr txBox="1">
            <a:spLocks noChangeArrowheads="1"/>
          </p:cNvSpPr>
          <p:nvPr/>
        </p:nvSpPr>
        <p:spPr bwMode="auto">
          <a:xfrm>
            <a:off x="1025905" y="1371421"/>
            <a:ext cx="7333167" cy="120032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r>
              <a:rPr lang="en-US" sz="2400" b="1" dirty="0">
                <a:effectLst/>
                <a:latin typeface="Times New Roman" panose="02020603050405020304" pitchFamily="18" charset="0"/>
                <a:ea typeface="Calibri" panose="020F0502020204030204" pitchFamily="34" charset="0"/>
                <a:cs typeface="Arial" panose="020B0604020202020204" pitchFamily="34" charset="0"/>
              </a:rPr>
              <a:t>PHIẾU HỌC TẬP SỐ 3:</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r>
              <a:rPr lang="en-US" sz="2400" dirty="0">
                <a:effectLst/>
                <a:latin typeface="Times New Roman" panose="02020603050405020304" pitchFamily="18" charset="0"/>
                <a:ea typeface="Calibri" panose="020F0502020204030204" pitchFamily="34" charset="0"/>
                <a:cs typeface="Arial" panose="020B0604020202020204" pitchFamily="34" charset="0"/>
              </a:rPr>
              <a:t>Nghiên cứu ví dụ về tính tốc độ SGK/47 để tìm cách giải bài toán 1,2,3 SGK/47</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43583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609007-ECF3-C94E-953D-ED68248AA1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4" name="Rectangle 2">
            <a:extLst>
              <a:ext uri="{FF2B5EF4-FFF2-40B4-BE49-F238E27FC236}">
                <a16:creationId xmlns:a16="http://schemas.microsoft.com/office/drawing/2014/main" id="{92BC7116-4236-8622-BC42-EF9BFE2BF54D}"/>
              </a:ext>
            </a:extLst>
          </p:cNvPr>
          <p:cNvSpPr>
            <a:spLocks noChangeArrowheads="1"/>
          </p:cNvSpPr>
          <p:nvPr/>
        </p:nvSpPr>
        <p:spPr bwMode="auto">
          <a:xfrm>
            <a:off x="606903" y="8577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 Box 2">
            <a:extLst>
              <a:ext uri="{FF2B5EF4-FFF2-40B4-BE49-F238E27FC236}">
                <a16:creationId xmlns:a16="http://schemas.microsoft.com/office/drawing/2014/main" id="{1DF5EBD1-F6E5-6B84-4538-A392CA9267BB}"/>
              </a:ext>
            </a:extLst>
          </p:cNvPr>
          <p:cNvSpPr txBox="1">
            <a:spLocks noChangeArrowheads="1"/>
          </p:cNvSpPr>
          <p:nvPr/>
        </p:nvSpPr>
        <p:spPr bwMode="auto">
          <a:xfrm>
            <a:off x="4429169" y="1015511"/>
            <a:ext cx="4714831" cy="8309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Tốc độ của vận động viên là: </a:t>
            </a:r>
            <a:endParaRPr kumimoji="0" lang="en-US" altLang="en-US" sz="2400" b="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t>
            </a:r>
            <a:r>
              <a:rPr kumimoji="0" lang="en-US" altLang="en-US" sz="2400" b="0"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S: t=100: 11,54=8,67 m/s</a:t>
            </a:r>
            <a:endParaRPr kumimoji="0" lang="en-US" altLang="en-US" sz="2400" b="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69229C80-CFCB-F145-F9C8-E254962ED3D7}"/>
              </a:ext>
            </a:extLst>
          </p:cNvPr>
          <p:cNvSpPr>
            <a:spLocks noChangeArrowheads="1"/>
          </p:cNvSpPr>
          <p:nvPr/>
        </p:nvSpPr>
        <p:spPr bwMode="auto">
          <a:xfrm>
            <a:off x="2259062" y="235846"/>
            <a:ext cx="150511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5397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5397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5397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5397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5397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5397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5397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39750" algn="l"/>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Bài 1:</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Tóm tắt:</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S=100m</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a:t>
            </a:r>
            <a:r>
              <a:rPr kumimoji="0" lang="en-US" altLang="en-US" sz="2400" b="0" i="0" u="none" strike="noStrike" cap="none" normalizeH="0" baseline="0" dirty="0">
                <a:ln>
                  <a:noFill/>
                </a:ln>
                <a:solidFill>
                  <a:schemeClr val="tx2">
                    <a:lumMod val="10000"/>
                  </a:schemeClr>
                </a:solidFill>
                <a:effectLst/>
                <a:latin typeface="Times New Roman" panose="02020603050405020304" pitchFamily="18" charset="0"/>
                <a:ea typeface="Arial" panose="020B0604020202020204" pitchFamily="34" charset="0"/>
                <a:cs typeface="Times New Roman" panose="02020603050405020304" pitchFamily="18" charset="0"/>
              </a:rPr>
              <a:t>11,54</a:t>
            </a:r>
            <a:r>
              <a:rPr kumimoji="0" lang="en-US"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s</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a:t>
            </a:r>
            <a:endParaRPr kumimoji="0" lang="en-US" altLang="en-US" sz="2400" b="0" i="0" u="none" strike="noStrike" cap="none" normalizeH="0" baseline="0" dirty="0">
              <a:ln>
                <a:noFill/>
              </a:ln>
              <a:solidFill>
                <a:schemeClr val="tx1"/>
              </a:solidFill>
              <a:effectLst/>
            </a:endParaRPr>
          </a:p>
        </p:txBody>
      </p:sp>
      <p:pic>
        <p:nvPicPr>
          <p:cNvPr id="7" name="Picture 6">
            <a:extLst>
              <a:ext uri="{FF2B5EF4-FFF2-40B4-BE49-F238E27FC236}">
                <a16:creationId xmlns:a16="http://schemas.microsoft.com/office/drawing/2014/main" id="{5EB27553-9141-4660-DB75-E74B512F241B}"/>
              </a:ext>
            </a:extLst>
          </p:cNvPr>
          <p:cNvPicPr>
            <a:picLocks noChangeAspect="1"/>
          </p:cNvPicPr>
          <p:nvPr/>
        </p:nvPicPr>
        <p:blipFill>
          <a:blip r:embed="rId2"/>
          <a:stretch>
            <a:fillRect/>
          </a:stretch>
        </p:blipFill>
        <p:spPr>
          <a:xfrm>
            <a:off x="212523" y="695004"/>
            <a:ext cx="1652159" cy="1390008"/>
          </a:xfrm>
          <a:prstGeom prst="rect">
            <a:avLst/>
          </a:prstGeom>
        </p:spPr>
      </p:pic>
    </p:spTree>
    <p:extLst>
      <p:ext uri="{BB962C8B-B14F-4D97-AF65-F5344CB8AC3E}">
        <p14:creationId xmlns:p14="http://schemas.microsoft.com/office/powerpoint/2010/main" val="272895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4"/>
          <p:cNvSpPr txBox="1">
            <a:spLocks noGrp="1"/>
          </p:cNvSpPr>
          <p:nvPr>
            <p:ph type="ctrTitle"/>
          </p:nvPr>
        </p:nvSpPr>
        <p:spPr>
          <a:xfrm>
            <a:off x="828413" y="1411950"/>
            <a:ext cx="4905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rgbClr val="F58617"/>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KHỞI ĐỘNG</a:t>
            </a:r>
            <a:endParaRPr dirty="0">
              <a:latin typeface="Times New Roman" panose="02020603050405020304" pitchFamily="18" charset="0"/>
              <a:cs typeface="Times New Roman" panose="02020603050405020304" pitchFamily="18" charset="0"/>
            </a:endParaRPr>
          </a:p>
        </p:txBody>
      </p:sp>
      <p:grpSp>
        <p:nvGrpSpPr>
          <p:cNvPr id="157" name="Google Shape;157;p14"/>
          <p:cNvGrpSpPr/>
          <p:nvPr/>
        </p:nvGrpSpPr>
        <p:grpSpPr>
          <a:xfrm flipH="1">
            <a:off x="6319935" y="2921771"/>
            <a:ext cx="2442905" cy="2221680"/>
            <a:chOff x="4163225" y="296325"/>
            <a:chExt cx="1399625" cy="1272950"/>
          </a:xfrm>
        </p:grpSpPr>
        <p:sp>
          <p:nvSpPr>
            <p:cNvPr id="158" name="Google Shape;158;p14"/>
            <p:cNvSpPr/>
            <p:nvPr/>
          </p:nvSpPr>
          <p:spPr>
            <a:xfrm>
              <a:off x="4209700" y="296325"/>
              <a:ext cx="949000" cy="996100"/>
            </a:xfrm>
            <a:custGeom>
              <a:avLst/>
              <a:gdLst/>
              <a:ahLst/>
              <a:cxnLst/>
              <a:rect l="l" t="t" r="r" b="b"/>
              <a:pathLst>
                <a:path w="37960" h="39844" extrusionOk="0">
                  <a:moveTo>
                    <a:pt x="16727" y="0"/>
                  </a:moveTo>
                  <a:lnTo>
                    <a:pt x="16345" y="26"/>
                  </a:lnTo>
                  <a:lnTo>
                    <a:pt x="15963" y="102"/>
                  </a:lnTo>
                  <a:lnTo>
                    <a:pt x="15275" y="382"/>
                  </a:lnTo>
                  <a:lnTo>
                    <a:pt x="14715" y="815"/>
                  </a:lnTo>
                  <a:lnTo>
                    <a:pt x="14308" y="1401"/>
                  </a:lnTo>
                  <a:lnTo>
                    <a:pt x="14155" y="1706"/>
                  </a:lnTo>
                  <a:lnTo>
                    <a:pt x="13850" y="1502"/>
                  </a:lnTo>
                  <a:lnTo>
                    <a:pt x="13188" y="1222"/>
                  </a:lnTo>
                  <a:lnTo>
                    <a:pt x="12450" y="1146"/>
                  </a:lnTo>
                  <a:lnTo>
                    <a:pt x="11711" y="1222"/>
                  </a:lnTo>
                  <a:lnTo>
                    <a:pt x="11355" y="1375"/>
                  </a:lnTo>
                  <a:lnTo>
                    <a:pt x="10998" y="1528"/>
                  </a:lnTo>
                  <a:lnTo>
                    <a:pt x="10413" y="1986"/>
                  </a:lnTo>
                  <a:lnTo>
                    <a:pt x="10005" y="2546"/>
                  </a:lnTo>
                  <a:lnTo>
                    <a:pt x="9776" y="3183"/>
                  </a:lnTo>
                  <a:lnTo>
                    <a:pt x="9725" y="3539"/>
                  </a:lnTo>
                  <a:lnTo>
                    <a:pt x="9394" y="3412"/>
                  </a:lnTo>
                  <a:lnTo>
                    <a:pt x="8656" y="3310"/>
                  </a:lnTo>
                  <a:lnTo>
                    <a:pt x="7943" y="3412"/>
                  </a:lnTo>
                  <a:lnTo>
                    <a:pt x="7256" y="3692"/>
                  </a:lnTo>
                  <a:lnTo>
                    <a:pt x="6925" y="3921"/>
                  </a:lnTo>
                  <a:lnTo>
                    <a:pt x="6645" y="4150"/>
                  </a:lnTo>
                  <a:lnTo>
                    <a:pt x="6212" y="4736"/>
                  </a:lnTo>
                  <a:lnTo>
                    <a:pt x="5983" y="5398"/>
                  </a:lnTo>
                  <a:lnTo>
                    <a:pt x="5932" y="6060"/>
                  </a:lnTo>
                  <a:lnTo>
                    <a:pt x="6008" y="6416"/>
                  </a:lnTo>
                  <a:lnTo>
                    <a:pt x="5627" y="6390"/>
                  </a:lnTo>
                  <a:lnTo>
                    <a:pt x="4914" y="6467"/>
                  </a:lnTo>
                  <a:lnTo>
                    <a:pt x="4226" y="6747"/>
                  </a:lnTo>
                  <a:lnTo>
                    <a:pt x="3641" y="7180"/>
                  </a:lnTo>
                  <a:lnTo>
                    <a:pt x="3412" y="7485"/>
                  </a:lnTo>
                  <a:lnTo>
                    <a:pt x="3208" y="7791"/>
                  </a:lnTo>
                  <a:lnTo>
                    <a:pt x="2953" y="8453"/>
                  </a:lnTo>
                  <a:lnTo>
                    <a:pt x="2928" y="9140"/>
                  </a:lnTo>
                  <a:lnTo>
                    <a:pt x="3081" y="9802"/>
                  </a:lnTo>
                  <a:lnTo>
                    <a:pt x="3233" y="10133"/>
                  </a:lnTo>
                  <a:lnTo>
                    <a:pt x="2877" y="10184"/>
                  </a:lnTo>
                  <a:lnTo>
                    <a:pt x="2215" y="10464"/>
                  </a:lnTo>
                  <a:lnTo>
                    <a:pt x="1630" y="10897"/>
                  </a:lnTo>
                  <a:lnTo>
                    <a:pt x="1197" y="11482"/>
                  </a:lnTo>
                  <a:lnTo>
                    <a:pt x="1044" y="11813"/>
                  </a:lnTo>
                  <a:lnTo>
                    <a:pt x="942" y="12170"/>
                  </a:lnTo>
                  <a:lnTo>
                    <a:pt x="891" y="12857"/>
                  </a:lnTo>
                  <a:lnTo>
                    <a:pt x="1069" y="13544"/>
                  </a:lnTo>
                  <a:lnTo>
                    <a:pt x="1400" y="14130"/>
                  </a:lnTo>
                  <a:lnTo>
                    <a:pt x="1655" y="14410"/>
                  </a:lnTo>
                  <a:lnTo>
                    <a:pt x="1324" y="14563"/>
                  </a:lnTo>
                  <a:lnTo>
                    <a:pt x="764" y="14996"/>
                  </a:lnTo>
                  <a:lnTo>
                    <a:pt x="331" y="15556"/>
                  </a:lnTo>
                  <a:lnTo>
                    <a:pt x="77" y="16218"/>
                  </a:lnTo>
                  <a:lnTo>
                    <a:pt x="51" y="16574"/>
                  </a:lnTo>
                  <a:lnTo>
                    <a:pt x="26" y="16930"/>
                  </a:lnTo>
                  <a:lnTo>
                    <a:pt x="178" y="17567"/>
                  </a:lnTo>
                  <a:lnTo>
                    <a:pt x="484" y="18127"/>
                  </a:lnTo>
                  <a:lnTo>
                    <a:pt x="917" y="18611"/>
                  </a:lnTo>
                  <a:lnTo>
                    <a:pt x="1197" y="18814"/>
                  </a:lnTo>
                  <a:lnTo>
                    <a:pt x="917" y="18993"/>
                  </a:lnTo>
                  <a:lnTo>
                    <a:pt x="484" y="19451"/>
                  </a:lnTo>
                  <a:lnTo>
                    <a:pt x="178" y="19985"/>
                  </a:lnTo>
                  <a:lnTo>
                    <a:pt x="26" y="20596"/>
                  </a:lnTo>
                  <a:lnTo>
                    <a:pt x="0" y="20902"/>
                  </a:lnTo>
                  <a:lnTo>
                    <a:pt x="26" y="21258"/>
                  </a:lnTo>
                  <a:lnTo>
                    <a:pt x="204" y="21895"/>
                  </a:lnTo>
                  <a:lnTo>
                    <a:pt x="560" y="22455"/>
                  </a:lnTo>
                  <a:lnTo>
                    <a:pt x="1044" y="22913"/>
                  </a:lnTo>
                  <a:lnTo>
                    <a:pt x="1324" y="23091"/>
                  </a:lnTo>
                  <a:lnTo>
                    <a:pt x="1044" y="23321"/>
                  </a:lnTo>
                  <a:lnTo>
                    <a:pt x="637" y="23881"/>
                  </a:lnTo>
                  <a:lnTo>
                    <a:pt x="382" y="24517"/>
                  </a:lnTo>
                  <a:lnTo>
                    <a:pt x="306" y="25205"/>
                  </a:lnTo>
                  <a:lnTo>
                    <a:pt x="382" y="25561"/>
                  </a:lnTo>
                  <a:lnTo>
                    <a:pt x="458" y="25917"/>
                  </a:lnTo>
                  <a:lnTo>
                    <a:pt x="815" y="26554"/>
                  </a:lnTo>
                  <a:lnTo>
                    <a:pt x="1324" y="27063"/>
                  </a:lnTo>
                  <a:lnTo>
                    <a:pt x="1960" y="27419"/>
                  </a:lnTo>
                  <a:lnTo>
                    <a:pt x="2291" y="27521"/>
                  </a:lnTo>
                  <a:lnTo>
                    <a:pt x="2088" y="27801"/>
                  </a:lnTo>
                  <a:lnTo>
                    <a:pt x="1859" y="28463"/>
                  </a:lnTo>
                  <a:lnTo>
                    <a:pt x="1782" y="29151"/>
                  </a:lnTo>
                  <a:lnTo>
                    <a:pt x="1935" y="29838"/>
                  </a:lnTo>
                  <a:lnTo>
                    <a:pt x="2088" y="30169"/>
                  </a:lnTo>
                  <a:lnTo>
                    <a:pt x="2291" y="30475"/>
                  </a:lnTo>
                  <a:lnTo>
                    <a:pt x="2801" y="30984"/>
                  </a:lnTo>
                  <a:lnTo>
                    <a:pt x="3437" y="31340"/>
                  </a:lnTo>
                  <a:lnTo>
                    <a:pt x="4150" y="31518"/>
                  </a:lnTo>
                  <a:lnTo>
                    <a:pt x="4506" y="31544"/>
                  </a:lnTo>
                  <a:lnTo>
                    <a:pt x="4405" y="31875"/>
                  </a:lnTo>
                  <a:lnTo>
                    <a:pt x="4354" y="32562"/>
                  </a:lnTo>
                  <a:lnTo>
                    <a:pt x="4481" y="33224"/>
                  </a:lnTo>
                  <a:lnTo>
                    <a:pt x="4812" y="33861"/>
                  </a:lnTo>
                  <a:lnTo>
                    <a:pt x="5066" y="34141"/>
                  </a:lnTo>
                  <a:lnTo>
                    <a:pt x="5347" y="34395"/>
                  </a:lnTo>
                  <a:lnTo>
                    <a:pt x="5983" y="34752"/>
                  </a:lnTo>
                  <a:lnTo>
                    <a:pt x="6696" y="34955"/>
                  </a:lnTo>
                  <a:lnTo>
                    <a:pt x="7434" y="34955"/>
                  </a:lnTo>
                  <a:lnTo>
                    <a:pt x="7791" y="34879"/>
                  </a:lnTo>
                  <a:lnTo>
                    <a:pt x="7791" y="35210"/>
                  </a:lnTo>
                  <a:lnTo>
                    <a:pt x="7918" y="35872"/>
                  </a:lnTo>
                  <a:lnTo>
                    <a:pt x="8249" y="36508"/>
                  </a:lnTo>
                  <a:lnTo>
                    <a:pt x="8758" y="37017"/>
                  </a:lnTo>
                  <a:lnTo>
                    <a:pt x="9089" y="37221"/>
                  </a:lnTo>
                  <a:lnTo>
                    <a:pt x="9420" y="37399"/>
                  </a:lnTo>
                  <a:lnTo>
                    <a:pt x="10158" y="37578"/>
                  </a:lnTo>
                  <a:lnTo>
                    <a:pt x="10871" y="37578"/>
                  </a:lnTo>
                  <a:lnTo>
                    <a:pt x="11584" y="37399"/>
                  </a:lnTo>
                  <a:lnTo>
                    <a:pt x="11915" y="37247"/>
                  </a:lnTo>
                  <a:lnTo>
                    <a:pt x="11991" y="37578"/>
                  </a:lnTo>
                  <a:lnTo>
                    <a:pt x="12322" y="38189"/>
                  </a:lnTo>
                  <a:lnTo>
                    <a:pt x="12831" y="38698"/>
                  </a:lnTo>
                  <a:lnTo>
                    <a:pt x="13468" y="39054"/>
                  </a:lnTo>
                  <a:lnTo>
                    <a:pt x="13824" y="39181"/>
                  </a:lnTo>
                  <a:lnTo>
                    <a:pt x="14206" y="39258"/>
                  </a:lnTo>
                  <a:lnTo>
                    <a:pt x="14970" y="39258"/>
                  </a:lnTo>
                  <a:lnTo>
                    <a:pt x="15683" y="39054"/>
                  </a:lnTo>
                  <a:lnTo>
                    <a:pt x="16294" y="38698"/>
                  </a:lnTo>
                  <a:lnTo>
                    <a:pt x="16574" y="38469"/>
                  </a:lnTo>
                  <a:lnTo>
                    <a:pt x="16752" y="38749"/>
                  </a:lnTo>
                  <a:lnTo>
                    <a:pt x="17236" y="39258"/>
                  </a:lnTo>
                  <a:lnTo>
                    <a:pt x="17872" y="39614"/>
                  </a:lnTo>
                  <a:lnTo>
                    <a:pt x="18585" y="39818"/>
                  </a:lnTo>
                  <a:lnTo>
                    <a:pt x="18992" y="39843"/>
                  </a:lnTo>
                  <a:lnTo>
                    <a:pt x="19069" y="39843"/>
                  </a:lnTo>
                  <a:lnTo>
                    <a:pt x="19451" y="39818"/>
                  </a:lnTo>
                  <a:lnTo>
                    <a:pt x="20164" y="39614"/>
                  </a:lnTo>
                  <a:lnTo>
                    <a:pt x="20800" y="39258"/>
                  </a:lnTo>
                  <a:lnTo>
                    <a:pt x="21284" y="38749"/>
                  </a:lnTo>
                  <a:lnTo>
                    <a:pt x="21462" y="38443"/>
                  </a:lnTo>
                  <a:lnTo>
                    <a:pt x="21742" y="38698"/>
                  </a:lnTo>
                  <a:lnTo>
                    <a:pt x="22353" y="39054"/>
                  </a:lnTo>
                  <a:lnTo>
                    <a:pt x="23066" y="39232"/>
                  </a:lnTo>
                  <a:lnTo>
                    <a:pt x="23804" y="39232"/>
                  </a:lnTo>
                  <a:lnTo>
                    <a:pt x="24186" y="39156"/>
                  </a:lnTo>
                  <a:lnTo>
                    <a:pt x="24568" y="39029"/>
                  </a:lnTo>
                  <a:lnTo>
                    <a:pt x="25204" y="38672"/>
                  </a:lnTo>
                  <a:lnTo>
                    <a:pt x="25688" y="38163"/>
                  </a:lnTo>
                  <a:lnTo>
                    <a:pt x="26019" y="37527"/>
                  </a:lnTo>
                  <a:lnTo>
                    <a:pt x="26121" y="37196"/>
                  </a:lnTo>
                  <a:lnTo>
                    <a:pt x="26452" y="37374"/>
                  </a:lnTo>
                  <a:lnTo>
                    <a:pt x="27139" y="37552"/>
                  </a:lnTo>
                  <a:lnTo>
                    <a:pt x="27878" y="37552"/>
                  </a:lnTo>
                  <a:lnTo>
                    <a:pt x="28616" y="37374"/>
                  </a:lnTo>
                  <a:lnTo>
                    <a:pt x="28947" y="37196"/>
                  </a:lnTo>
                  <a:lnTo>
                    <a:pt x="29278" y="36966"/>
                  </a:lnTo>
                  <a:lnTo>
                    <a:pt x="29762" y="36457"/>
                  </a:lnTo>
                  <a:lnTo>
                    <a:pt x="30093" y="35846"/>
                  </a:lnTo>
                  <a:lnTo>
                    <a:pt x="30245" y="35159"/>
                  </a:lnTo>
                  <a:lnTo>
                    <a:pt x="30220" y="34828"/>
                  </a:lnTo>
                  <a:lnTo>
                    <a:pt x="30576" y="34904"/>
                  </a:lnTo>
                  <a:lnTo>
                    <a:pt x="31315" y="34904"/>
                  </a:lnTo>
                  <a:lnTo>
                    <a:pt x="32027" y="34701"/>
                  </a:lnTo>
                  <a:lnTo>
                    <a:pt x="32664" y="34344"/>
                  </a:lnTo>
                  <a:lnTo>
                    <a:pt x="32944" y="34090"/>
                  </a:lnTo>
                  <a:lnTo>
                    <a:pt x="33198" y="33810"/>
                  </a:lnTo>
                  <a:lnTo>
                    <a:pt x="33529" y="33173"/>
                  </a:lnTo>
                  <a:lnTo>
                    <a:pt x="33657" y="32511"/>
                  </a:lnTo>
                  <a:lnTo>
                    <a:pt x="33606" y="31824"/>
                  </a:lnTo>
                  <a:lnTo>
                    <a:pt x="33504" y="31493"/>
                  </a:lnTo>
                  <a:lnTo>
                    <a:pt x="33860" y="31467"/>
                  </a:lnTo>
                  <a:lnTo>
                    <a:pt x="34573" y="31289"/>
                  </a:lnTo>
                  <a:lnTo>
                    <a:pt x="35184" y="30933"/>
                  </a:lnTo>
                  <a:lnTo>
                    <a:pt x="35719" y="30424"/>
                  </a:lnTo>
                  <a:lnTo>
                    <a:pt x="35897" y="30093"/>
                  </a:lnTo>
                  <a:lnTo>
                    <a:pt x="36075" y="29762"/>
                  </a:lnTo>
                  <a:lnTo>
                    <a:pt x="36203" y="29074"/>
                  </a:lnTo>
                  <a:lnTo>
                    <a:pt x="36152" y="28387"/>
                  </a:lnTo>
                  <a:lnTo>
                    <a:pt x="35897" y="27750"/>
                  </a:lnTo>
                  <a:lnTo>
                    <a:pt x="35693" y="27445"/>
                  </a:lnTo>
                  <a:lnTo>
                    <a:pt x="36024" y="27343"/>
                  </a:lnTo>
                  <a:lnTo>
                    <a:pt x="36661" y="26987"/>
                  </a:lnTo>
                  <a:lnTo>
                    <a:pt x="37170" y="26477"/>
                  </a:lnTo>
                  <a:lnTo>
                    <a:pt x="37501" y="25841"/>
                  </a:lnTo>
                  <a:lnTo>
                    <a:pt x="37603" y="25510"/>
                  </a:lnTo>
                  <a:lnTo>
                    <a:pt x="37654" y="25128"/>
                  </a:lnTo>
                  <a:lnTo>
                    <a:pt x="37603" y="24441"/>
                  </a:lnTo>
                  <a:lnTo>
                    <a:pt x="37348" y="23804"/>
                  </a:lnTo>
                  <a:lnTo>
                    <a:pt x="36915" y="23244"/>
                  </a:lnTo>
                  <a:lnTo>
                    <a:pt x="36635" y="23041"/>
                  </a:lnTo>
                  <a:lnTo>
                    <a:pt x="36941" y="22837"/>
                  </a:lnTo>
                  <a:lnTo>
                    <a:pt x="37399" y="22379"/>
                  </a:lnTo>
                  <a:lnTo>
                    <a:pt x="37756" y="21819"/>
                  </a:lnTo>
                  <a:lnTo>
                    <a:pt x="37934" y="21182"/>
                  </a:lnTo>
                  <a:lnTo>
                    <a:pt x="37959" y="20851"/>
                  </a:lnTo>
                  <a:lnTo>
                    <a:pt x="37934" y="20520"/>
                  </a:lnTo>
                  <a:lnTo>
                    <a:pt x="37781" y="19909"/>
                  </a:lnTo>
                  <a:lnTo>
                    <a:pt x="37476" y="19374"/>
                  </a:lnTo>
                  <a:lnTo>
                    <a:pt x="37043" y="18916"/>
                  </a:lnTo>
                  <a:lnTo>
                    <a:pt x="36788" y="18738"/>
                  </a:lnTo>
                  <a:lnTo>
                    <a:pt x="37043" y="18560"/>
                  </a:lnTo>
                  <a:lnTo>
                    <a:pt x="37476" y="18076"/>
                  </a:lnTo>
                  <a:lnTo>
                    <a:pt x="37781" y="17491"/>
                  </a:lnTo>
                  <a:lnTo>
                    <a:pt x="37934" y="16854"/>
                  </a:lnTo>
                  <a:lnTo>
                    <a:pt x="37908" y="16523"/>
                  </a:lnTo>
                  <a:lnTo>
                    <a:pt x="37883" y="16141"/>
                  </a:lnTo>
                  <a:lnTo>
                    <a:pt x="37628" y="15479"/>
                  </a:lnTo>
                  <a:lnTo>
                    <a:pt x="37196" y="14919"/>
                  </a:lnTo>
                  <a:lnTo>
                    <a:pt x="36635" y="14486"/>
                  </a:lnTo>
                  <a:lnTo>
                    <a:pt x="36304" y="14334"/>
                  </a:lnTo>
                  <a:lnTo>
                    <a:pt x="36534" y="14079"/>
                  </a:lnTo>
                  <a:lnTo>
                    <a:pt x="36890" y="13468"/>
                  </a:lnTo>
                  <a:lnTo>
                    <a:pt x="37043" y="12806"/>
                  </a:lnTo>
                  <a:lnTo>
                    <a:pt x="36992" y="12093"/>
                  </a:lnTo>
                  <a:lnTo>
                    <a:pt x="36890" y="11737"/>
                  </a:lnTo>
                  <a:lnTo>
                    <a:pt x="36737" y="11406"/>
                  </a:lnTo>
                  <a:lnTo>
                    <a:pt x="36304" y="10820"/>
                  </a:lnTo>
                  <a:lnTo>
                    <a:pt x="35719" y="10388"/>
                  </a:lnTo>
                  <a:lnTo>
                    <a:pt x="35057" y="10133"/>
                  </a:lnTo>
                  <a:lnTo>
                    <a:pt x="34701" y="10057"/>
                  </a:lnTo>
                  <a:lnTo>
                    <a:pt x="34853" y="9751"/>
                  </a:lnTo>
                  <a:lnTo>
                    <a:pt x="35006" y="9089"/>
                  </a:lnTo>
                  <a:lnTo>
                    <a:pt x="34955" y="8402"/>
                  </a:lnTo>
                  <a:lnTo>
                    <a:pt x="34701" y="7740"/>
                  </a:lnTo>
                  <a:lnTo>
                    <a:pt x="34497" y="7434"/>
                  </a:lnTo>
                  <a:lnTo>
                    <a:pt x="34268" y="7129"/>
                  </a:lnTo>
                  <a:lnTo>
                    <a:pt x="33682" y="6696"/>
                  </a:lnTo>
                  <a:lnTo>
                    <a:pt x="32995" y="6416"/>
                  </a:lnTo>
                  <a:lnTo>
                    <a:pt x="32282" y="6340"/>
                  </a:lnTo>
                  <a:lnTo>
                    <a:pt x="31900" y="6365"/>
                  </a:lnTo>
                  <a:lnTo>
                    <a:pt x="31976" y="6034"/>
                  </a:lnTo>
                  <a:lnTo>
                    <a:pt x="31926" y="5347"/>
                  </a:lnTo>
                  <a:lnTo>
                    <a:pt x="31696" y="4685"/>
                  </a:lnTo>
                  <a:lnTo>
                    <a:pt x="31264" y="4099"/>
                  </a:lnTo>
                  <a:lnTo>
                    <a:pt x="30958" y="3870"/>
                  </a:lnTo>
                  <a:lnTo>
                    <a:pt x="30653" y="3641"/>
                  </a:lnTo>
                  <a:lnTo>
                    <a:pt x="29965" y="3361"/>
                  </a:lnTo>
                  <a:lnTo>
                    <a:pt x="29227" y="3285"/>
                  </a:lnTo>
                  <a:lnTo>
                    <a:pt x="28514" y="3386"/>
                  </a:lnTo>
                  <a:lnTo>
                    <a:pt x="28158" y="3514"/>
                  </a:lnTo>
                  <a:lnTo>
                    <a:pt x="28132" y="3157"/>
                  </a:lnTo>
                  <a:lnTo>
                    <a:pt x="27878" y="2521"/>
                  </a:lnTo>
                  <a:lnTo>
                    <a:pt x="27470" y="1935"/>
                  </a:lnTo>
                  <a:lnTo>
                    <a:pt x="26885" y="1502"/>
                  </a:lnTo>
                  <a:lnTo>
                    <a:pt x="26528" y="1324"/>
                  </a:lnTo>
                  <a:lnTo>
                    <a:pt x="26172" y="1197"/>
                  </a:lnTo>
                  <a:lnTo>
                    <a:pt x="25434" y="1121"/>
                  </a:lnTo>
                  <a:lnTo>
                    <a:pt x="24695" y="1222"/>
                  </a:lnTo>
                  <a:lnTo>
                    <a:pt x="24033" y="1477"/>
                  </a:lnTo>
                  <a:lnTo>
                    <a:pt x="23728" y="1706"/>
                  </a:lnTo>
                  <a:lnTo>
                    <a:pt x="23601" y="1375"/>
                  </a:lnTo>
                  <a:lnTo>
                    <a:pt x="23168" y="815"/>
                  </a:lnTo>
                  <a:lnTo>
                    <a:pt x="22608" y="382"/>
                  </a:lnTo>
                  <a:lnTo>
                    <a:pt x="21920" y="77"/>
                  </a:lnTo>
                  <a:lnTo>
                    <a:pt x="21538" y="26"/>
                  </a:lnTo>
                  <a:lnTo>
                    <a:pt x="21156" y="0"/>
                  </a:lnTo>
                  <a:lnTo>
                    <a:pt x="20393" y="102"/>
                  </a:lnTo>
                  <a:lnTo>
                    <a:pt x="19731" y="382"/>
                  </a:lnTo>
                  <a:lnTo>
                    <a:pt x="19171" y="815"/>
                  </a:lnTo>
                  <a:lnTo>
                    <a:pt x="18942" y="1095"/>
                  </a:lnTo>
                  <a:lnTo>
                    <a:pt x="18712" y="815"/>
                  </a:lnTo>
                  <a:lnTo>
                    <a:pt x="18152" y="382"/>
                  </a:lnTo>
                  <a:lnTo>
                    <a:pt x="17490" y="102"/>
                  </a:lnTo>
                  <a:lnTo>
                    <a:pt x="16727" y="0"/>
                  </a:lnTo>
                  <a:close/>
                </a:path>
              </a:pathLst>
            </a:custGeom>
            <a:solidFill>
              <a:srgbClr val="140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4277800" y="866600"/>
              <a:ext cx="68125" cy="190975"/>
            </a:xfrm>
            <a:custGeom>
              <a:avLst/>
              <a:gdLst/>
              <a:ahLst/>
              <a:cxnLst/>
              <a:rect l="l" t="t" r="r" b="b"/>
              <a:pathLst>
                <a:path w="2725" h="7639" extrusionOk="0">
                  <a:moveTo>
                    <a:pt x="2724" y="0"/>
                  </a:moveTo>
                  <a:lnTo>
                    <a:pt x="2164" y="51"/>
                  </a:lnTo>
                  <a:lnTo>
                    <a:pt x="1197" y="459"/>
                  </a:lnTo>
                  <a:lnTo>
                    <a:pt x="459" y="1197"/>
                  </a:lnTo>
                  <a:lnTo>
                    <a:pt x="26" y="2190"/>
                  </a:lnTo>
                  <a:lnTo>
                    <a:pt x="0" y="2750"/>
                  </a:lnTo>
                  <a:lnTo>
                    <a:pt x="0" y="4914"/>
                  </a:lnTo>
                  <a:lnTo>
                    <a:pt x="26" y="5474"/>
                  </a:lnTo>
                  <a:lnTo>
                    <a:pt x="459" y="6467"/>
                  </a:lnTo>
                  <a:lnTo>
                    <a:pt x="1197" y="7205"/>
                  </a:lnTo>
                  <a:lnTo>
                    <a:pt x="2164" y="7613"/>
                  </a:lnTo>
                  <a:lnTo>
                    <a:pt x="2724" y="7638"/>
                  </a:lnTo>
                  <a:lnTo>
                    <a:pt x="2724" y="0"/>
                  </a:lnTo>
                  <a:close/>
                </a:path>
              </a:pathLst>
            </a:custGeom>
            <a:solidFill>
              <a:srgbClr val="51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5022475" y="866600"/>
              <a:ext cx="68125" cy="190975"/>
            </a:xfrm>
            <a:custGeom>
              <a:avLst/>
              <a:gdLst/>
              <a:ahLst/>
              <a:cxnLst/>
              <a:rect l="l" t="t" r="r" b="b"/>
              <a:pathLst>
                <a:path w="2725" h="7639" extrusionOk="0">
                  <a:moveTo>
                    <a:pt x="0" y="0"/>
                  </a:moveTo>
                  <a:lnTo>
                    <a:pt x="0" y="7638"/>
                  </a:lnTo>
                  <a:lnTo>
                    <a:pt x="560" y="7613"/>
                  </a:lnTo>
                  <a:lnTo>
                    <a:pt x="1528" y="7205"/>
                  </a:lnTo>
                  <a:lnTo>
                    <a:pt x="2266" y="6467"/>
                  </a:lnTo>
                  <a:lnTo>
                    <a:pt x="2699" y="5474"/>
                  </a:lnTo>
                  <a:lnTo>
                    <a:pt x="2724" y="4914"/>
                  </a:lnTo>
                  <a:lnTo>
                    <a:pt x="2724" y="2750"/>
                  </a:lnTo>
                  <a:lnTo>
                    <a:pt x="2699" y="2190"/>
                  </a:lnTo>
                  <a:lnTo>
                    <a:pt x="2266" y="1197"/>
                  </a:lnTo>
                  <a:lnTo>
                    <a:pt x="1528" y="459"/>
                  </a:lnTo>
                  <a:lnTo>
                    <a:pt x="560" y="51"/>
                  </a:lnTo>
                  <a:lnTo>
                    <a:pt x="0" y="0"/>
                  </a:lnTo>
                  <a:close/>
                </a:path>
              </a:pathLst>
            </a:custGeom>
            <a:solidFill>
              <a:srgbClr val="51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4579475" y="1254850"/>
              <a:ext cx="210075" cy="264150"/>
            </a:xfrm>
            <a:custGeom>
              <a:avLst/>
              <a:gdLst/>
              <a:ahLst/>
              <a:cxnLst/>
              <a:rect l="l" t="t" r="r" b="b"/>
              <a:pathLst>
                <a:path w="8403" h="10566" extrusionOk="0">
                  <a:moveTo>
                    <a:pt x="1" y="0"/>
                  </a:moveTo>
                  <a:lnTo>
                    <a:pt x="1" y="10566"/>
                  </a:lnTo>
                  <a:lnTo>
                    <a:pt x="8402" y="10566"/>
                  </a:lnTo>
                  <a:lnTo>
                    <a:pt x="8402" y="0"/>
                  </a:lnTo>
                  <a:close/>
                </a:path>
              </a:pathLst>
            </a:custGeom>
            <a:solidFill>
              <a:srgbClr val="51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4333800" y="439525"/>
              <a:ext cx="700775" cy="875800"/>
            </a:xfrm>
            <a:custGeom>
              <a:avLst/>
              <a:gdLst/>
              <a:ahLst/>
              <a:cxnLst/>
              <a:rect l="l" t="t" r="r" b="b"/>
              <a:pathLst>
                <a:path w="28031" h="35032" extrusionOk="0">
                  <a:moveTo>
                    <a:pt x="14028" y="1"/>
                  </a:moveTo>
                  <a:lnTo>
                    <a:pt x="13290" y="26"/>
                  </a:lnTo>
                  <a:lnTo>
                    <a:pt x="11890" y="153"/>
                  </a:lnTo>
                  <a:lnTo>
                    <a:pt x="10515" y="433"/>
                  </a:lnTo>
                  <a:lnTo>
                    <a:pt x="9191" y="841"/>
                  </a:lnTo>
                  <a:lnTo>
                    <a:pt x="7944" y="1375"/>
                  </a:lnTo>
                  <a:lnTo>
                    <a:pt x="6747" y="2037"/>
                  </a:lnTo>
                  <a:lnTo>
                    <a:pt x="5627" y="2776"/>
                  </a:lnTo>
                  <a:lnTo>
                    <a:pt x="4583" y="3641"/>
                  </a:lnTo>
                  <a:lnTo>
                    <a:pt x="3641" y="4583"/>
                  </a:lnTo>
                  <a:lnTo>
                    <a:pt x="2776" y="5627"/>
                  </a:lnTo>
                  <a:lnTo>
                    <a:pt x="2012" y="6747"/>
                  </a:lnTo>
                  <a:lnTo>
                    <a:pt x="1375" y="7944"/>
                  </a:lnTo>
                  <a:lnTo>
                    <a:pt x="841" y="9191"/>
                  </a:lnTo>
                  <a:lnTo>
                    <a:pt x="433" y="10515"/>
                  </a:lnTo>
                  <a:lnTo>
                    <a:pt x="153" y="11890"/>
                  </a:lnTo>
                  <a:lnTo>
                    <a:pt x="1" y="13316"/>
                  </a:lnTo>
                  <a:lnTo>
                    <a:pt x="1" y="14028"/>
                  </a:lnTo>
                  <a:lnTo>
                    <a:pt x="1" y="21004"/>
                  </a:lnTo>
                  <a:lnTo>
                    <a:pt x="1" y="21717"/>
                  </a:lnTo>
                  <a:lnTo>
                    <a:pt x="153" y="23143"/>
                  </a:lnTo>
                  <a:lnTo>
                    <a:pt x="433" y="24517"/>
                  </a:lnTo>
                  <a:lnTo>
                    <a:pt x="841" y="25841"/>
                  </a:lnTo>
                  <a:lnTo>
                    <a:pt x="1375" y="27089"/>
                  </a:lnTo>
                  <a:lnTo>
                    <a:pt x="2012" y="28285"/>
                  </a:lnTo>
                  <a:lnTo>
                    <a:pt x="2776" y="29405"/>
                  </a:lnTo>
                  <a:lnTo>
                    <a:pt x="3641" y="30449"/>
                  </a:lnTo>
                  <a:lnTo>
                    <a:pt x="4583" y="31391"/>
                  </a:lnTo>
                  <a:lnTo>
                    <a:pt x="5627" y="32257"/>
                  </a:lnTo>
                  <a:lnTo>
                    <a:pt x="6747" y="32995"/>
                  </a:lnTo>
                  <a:lnTo>
                    <a:pt x="7944" y="33657"/>
                  </a:lnTo>
                  <a:lnTo>
                    <a:pt x="9191" y="34192"/>
                  </a:lnTo>
                  <a:lnTo>
                    <a:pt x="10515" y="34599"/>
                  </a:lnTo>
                  <a:lnTo>
                    <a:pt x="11890" y="34879"/>
                  </a:lnTo>
                  <a:lnTo>
                    <a:pt x="13290" y="35006"/>
                  </a:lnTo>
                  <a:lnTo>
                    <a:pt x="14028" y="35032"/>
                  </a:lnTo>
                  <a:lnTo>
                    <a:pt x="14741" y="35006"/>
                  </a:lnTo>
                  <a:lnTo>
                    <a:pt x="16167" y="34879"/>
                  </a:lnTo>
                  <a:lnTo>
                    <a:pt x="17516" y="34599"/>
                  </a:lnTo>
                  <a:lnTo>
                    <a:pt x="18840" y="34192"/>
                  </a:lnTo>
                  <a:lnTo>
                    <a:pt x="20088" y="33657"/>
                  </a:lnTo>
                  <a:lnTo>
                    <a:pt x="21284" y="32995"/>
                  </a:lnTo>
                  <a:lnTo>
                    <a:pt x="22404" y="32257"/>
                  </a:lnTo>
                  <a:lnTo>
                    <a:pt x="23448" y="31391"/>
                  </a:lnTo>
                  <a:lnTo>
                    <a:pt x="24390" y="30449"/>
                  </a:lnTo>
                  <a:lnTo>
                    <a:pt x="25256" y="29405"/>
                  </a:lnTo>
                  <a:lnTo>
                    <a:pt x="26020" y="28285"/>
                  </a:lnTo>
                  <a:lnTo>
                    <a:pt x="26656" y="27089"/>
                  </a:lnTo>
                  <a:lnTo>
                    <a:pt x="27191" y="25841"/>
                  </a:lnTo>
                  <a:lnTo>
                    <a:pt x="27598" y="24517"/>
                  </a:lnTo>
                  <a:lnTo>
                    <a:pt x="27878" y="23143"/>
                  </a:lnTo>
                  <a:lnTo>
                    <a:pt x="28031" y="21717"/>
                  </a:lnTo>
                  <a:lnTo>
                    <a:pt x="28031" y="21004"/>
                  </a:lnTo>
                  <a:lnTo>
                    <a:pt x="28031" y="14028"/>
                  </a:lnTo>
                  <a:lnTo>
                    <a:pt x="28031" y="13316"/>
                  </a:lnTo>
                  <a:lnTo>
                    <a:pt x="27878" y="11890"/>
                  </a:lnTo>
                  <a:lnTo>
                    <a:pt x="27598" y="10515"/>
                  </a:lnTo>
                  <a:lnTo>
                    <a:pt x="27191" y="9191"/>
                  </a:lnTo>
                  <a:lnTo>
                    <a:pt x="26656" y="7944"/>
                  </a:lnTo>
                  <a:lnTo>
                    <a:pt x="26020" y="6747"/>
                  </a:lnTo>
                  <a:lnTo>
                    <a:pt x="25256" y="5627"/>
                  </a:lnTo>
                  <a:lnTo>
                    <a:pt x="24390" y="4583"/>
                  </a:lnTo>
                  <a:lnTo>
                    <a:pt x="23448" y="3641"/>
                  </a:lnTo>
                  <a:lnTo>
                    <a:pt x="22404" y="2776"/>
                  </a:lnTo>
                  <a:lnTo>
                    <a:pt x="21284" y="2037"/>
                  </a:lnTo>
                  <a:lnTo>
                    <a:pt x="20088" y="1375"/>
                  </a:lnTo>
                  <a:lnTo>
                    <a:pt x="18840" y="841"/>
                  </a:lnTo>
                  <a:lnTo>
                    <a:pt x="17516" y="433"/>
                  </a:lnTo>
                  <a:lnTo>
                    <a:pt x="16167" y="153"/>
                  </a:lnTo>
                  <a:lnTo>
                    <a:pt x="14741" y="26"/>
                  </a:lnTo>
                  <a:lnTo>
                    <a:pt x="14028" y="1"/>
                  </a:lnTo>
                  <a:close/>
                </a:path>
              </a:pathLst>
            </a:custGeom>
            <a:solidFill>
              <a:srgbClr val="6B3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4458550" y="933425"/>
              <a:ext cx="91050" cy="90400"/>
            </a:xfrm>
            <a:custGeom>
              <a:avLst/>
              <a:gdLst/>
              <a:ahLst/>
              <a:cxnLst/>
              <a:rect l="l" t="t" r="r" b="b"/>
              <a:pathLst>
                <a:path w="3642" h="3616" extrusionOk="0">
                  <a:moveTo>
                    <a:pt x="1808" y="1"/>
                  </a:moveTo>
                  <a:lnTo>
                    <a:pt x="1452" y="26"/>
                  </a:lnTo>
                  <a:lnTo>
                    <a:pt x="790" y="281"/>
                  </a:lnTo>
                  <a:lnTo>
                    <a:pt x="306" y="790"/>
                  </a:lnTo>
                  <a:lnTo>
                    <a:pt x="26" y="1426"/>
                  </a:lnTo>
                  <a:lnTo>
                    <a:pt x="1" y="1808"/>
                  </a:lnTo>
                  <a:lnTo>
                    <a:pt x="26" y="2165"/>
                  </a:lnTo>
                  <a:lnTo>
                    <a:pt x="306" y="2827"/>
                  </a:lnTo>
                  <a:lnTo>
                    <a:pt x="790" y="3310"/>
                  </a:lnTo>
                  <a:lnTo>
                    <a:pt x="1452" y="3590"/>
                  </a:lnTo>
                  <a:lnTo>
                    <a:pt x="1808" y="3616"/>
                  </a:lnTo>
                  <a:lnTo>
                    <a:pt x="2190" y="3590"/>
                  </a:lnTo>
                  <a:lnTo>
                    <a:pt x="2826" y="3310"/>
                  </a:lnTo>
                  <a:lnTo>
                    <a:pt x="3336" y="2827"/>
                  </a:lnTo>
                  <a:lnTo>
                    <a:pt x="3616" y="2165"/>
                  </a:lnTo>
                  <a:lnTo>
                    <a:pt x="3641" y="1808"/>
                  </a:lnTo>
                  <a:lnTo>
                    <a:pt x="3616" y="1426"/>
                  </a:lnTo>
                  <a:lnTo>
                    <a:pt x="3336" y="790"/>
                  </a:lnTo>
                  <a:lnTo>
                    <a:pt x="2826" y="281"/>
                  </a:lnTo>
                  <a:lnTo>
                    <a:pt x="2190" y="26"/>
                  </a:lnTo>
                  <a:lnTo>
                    <a:pt x="1808" y="1"/>
                  </a:lnTo>
                  <a:close/>
                </a:path>
              </a:pathLst>
            </a:custGeom>
            <a:solidFill>
              <a:srgbClr val="2515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4818800" y="933425"/>
              <a:ext cx="91025" cy="90400"/>
            </a:xfrm>
            <a:custGeom>
              <a:avLst/>
              <a:gdLst/>
              <a:ahLst/>
              <a:cxnLst/>
              <a:rect l="l" t="t" r="r" b="b"/>
              <a:pathLst>
                <a:path w="3641" h="3616" extrusionOk="0">
                  <a:moveTo>
                    <a:pt x="1833" y="1"/>
                  </a:moveTo>
                  <a:lnTo>
                    <a:pt x="1451" y="26"/>
                  </a:lnTo>
                  <a:lnTo>
                    <a:pt x="815" y="281"/>
                  </a:lnTo>
                  <a:lnTo>
                    <a:pt x="306" y="790"/>
                  </a:lnTo>
                  <a:lnTo>
                    <a:pt x="26" y="1426"/>
                  </a:lnTo>
                  <a:lnTo>
                    <a:pt x="0" y="1808"/>
                  </a:lnTo>
                  <a:lnTo>
                    <a:pt x="26" y="2165"/>
                  </a:lnTo>
                  <a:lnTo>
                    <a:pt x="306" y="2827"/>
                  </a:lnTo>
                  <a:lnTo>
                    <a:pt x="815" y="3310"/>
                  </a:lnTo>
                  <a:lnTo>
                    <a:pt x="1451" y="3590"/>
                  </a:lnTo>
                  <a:lnTo>
                    <a:pt x="1833" y="3616"/>
                  </a:lnTo>
                  <a:lnTo>
                    <a:pt x="2190" y="3590"/>
                  </a:lnTo>
                  <a:lnTo>
                    <a:pt x="2852" y="3310"/>
                  </a:lnTo>
                  <a:lnTo>
                    <a:pt x="3335" y="2827"/>
                  </a:lnTo>
                  <a:lnTo>
                    <a:pt x="3615" y="2165"/>
                  </a:lnTo>
                  <a:lnTo>
                    <a:pt x="3641" y="1808"/>
                  </a:lnTo>
                  <a:lnTo>
                    <a:pt x="3615" y="1426"/>
                  </a:lnTo>
                  <a:lnTo>
                    <a:pt x="3335" y="790"/>
                  </a:lnTo>
                  <a:lnTo>
                    <a:pt x="2852" y="281"/>
                  </a:lnTo>
                  <a:lnTo>
                    <a:pt x="2190" y="26"/>
                  </a:lnTo>
                  <a:lnTo>
                    <a:pt x="1833" y="1"/>
                  </a:lnTo>
                  <a:close/>
                </a:path>
              </a:pathLst>
            </a:custGeom>
            <a:solidFill>
              <a:srgbClr val="2515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4163225" y="1359225"/>
              <a:ext cx="1041925" cy="210050"/>
            </a:xfrm>
            <a:custGeom>
              <a:avLst/>
              <a:gdLst/>
              <a:ahLst/>
              <a:cxnLst/>
              <a:rect l="l" t="t" r="r" b="b"/>
              <a:pathLst>
                <a:path w="41677" h="8402" extrusionOk="0">
                  <a:moveTo>
                    <a:pt x="16625" y="1"/>
                  </a:moveTo>
                  <a:lnTo>
                    <a:pt x="12297" y="153"/>
                  </a:lnTo>
                  <a:lnTo>
                    <a:pt x="11177" y="179"/>
                  </a:lnTo>
                  <a:lnTo>
                    <a:pt x="9115" y="484"/>
                  </a:lnTo>
                  <a:lnTo>
                    <a:pt x="7307" y="1070"/>
                  </a:lnTo>
                  <a:lnTo>
                    <a:pt x="5678" y="1910"/>
                  </a:lnTo>
                  <a:lnTo>
                    <a:pt x="4227" y="2979"/>
                  </a:lnTo>
                  <a:lnTo>
                    <a:pt x="2903" y="4303"/>
                  </a:lnTo>
                  <a:lnTo>
                    <a:pt x="1681" y="5805"/>
                  </a:lnTo>
                  <a:lnTo>
                    <a:pt x="535" y="7485"/>
                  </a:lnTo>
                  <a:lnTo>
                    <a:pt x="1" y="8402"/>
                  </a:lnTo>
                  <a:lnTo>
                    <a:pt x="41677" y="8402"/>
                  </a:lnTo>
                  <a:lnTo>
                    <a:pt x="41142" y="7485"/>
                  </a:lnTo>
                  <a:lnTo>
                    <a:pt x="39996" y="5805"/>
                  </a:lnTo>
                  <a:lnTo>
                    <a:pt x="38774" y="4303"/>
                  </a:lnTo>
                  <a:lnTo>
                    <a:pt x="37451" y="2979"/>
                  </a:lnTo>
                  <a:lnTo>
                    <a:pt x="35999" y="1910"/>
                  </a:lnTo>
                  <a:lnTo>
                    <a:pt x="34370" y="1070"/>
                  </a:lnTo>
                  <a:lnTo>
                    <a:pt x="32563" y="484"/>
                  </a:lnTo>
                  <a:lnTo>
                    <a:pt x="30500" y="179"/>
                  </a:lnTo>
                  <a:lnTo>
                    <a:pt x="29380" y="153"/>
                  </a:lnTo>
                  <a:lnTo>
                    <a:pt x="25052" y="1"/>
                  </a:lnTo>
                  <a:lnTo>
                    <a:pt x="25027" y="433"/>
                  </a:lnTo>
                  <a:lnTo>
                    <a:pt x="24874" y="1248"/>
                  </a:lnTo>
                  <a:lnTo>
                    <a:pt x="24543" y="2012"/>
                  </a:lnTo>
                  <a:lnTo>
                    <a:pt x="24085" y="2674"/>
                  </a:lnTo>
                  <a:lnTo>
                    <a:pt x="23525" y="3259"/>
                  </a:lnTo>
                  <a:lnTo>
                    <a:pt x="22863" y="3692"/>
                  </a:lnTo>
                  <a:lnTo>
                    <a:pt x="22099" y="4023"/>
                  </a:lnTo>
                  <a:lnTo>
                    <a:pt x="21284" y="4201"/>
                  </a:lnTo>
                  <a:lnTo>
                    <a:pt x="20419" y="4201"/>
                  </a:lnTo>
                  <a:lnTo>
                    <a:pt x="19579" y="4023"/>
                  </a:lnTo>
                  <a:lnTo>
                    <a:pt x="18840" y="3692"/>
                  </a:lnTo>
                  <a:lnTo>
                    <a:pt x="18153" y="3259"/>
                  </a:lnTo>
                  <a:lnTo>
                    <a:pt x="17593" y="2674"/>
                  </a:lnTo>
                  <a:lnTo>
                    <a:pt x="17134" y="2012"/>
                  </a:lnTo>
                  <a:lnTo>
                    <a:pt x="16803" y="1248"/>
                  </a:lnTo>
                  <a:lnTo>
                    <a:pt x="16651" y="433"/>
                  </a:lnTo>
                  <a:lnTo>
                    <a:pt x="16625" y="1"/>
                  </a:lnTo>
                  <a:close/>
                </a:path>
              </a:pathLst>
            </a:custGeom>
            <a:solidFill>
              <a:srgbClr val="467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4540025" y="1359225"/>
              <a:ext cx="288350" cy="148950"/>
            </a:xfrm>
            <a:custGeom>
              <a:avLst/>
              <a:gdLst/>
              <a:ahLst/>
              <a:cxnLst/>
              <a:rect l="l" t="t" r="r" b="b"/>
              <a:pathLst>
                <a:path w="11534" h="5958" extrusionOk="0">
                  <a:moveTo>
                    <a:pt x="1553" y="1"/>
                  </a:moveTo>
                  <a:lnTo>
                    <a:pt x="0" y="51"/>
                  </a:lnTo>
                  <a:lnTo>
                    <a:pt x="0" y="128"/>
                  </a:lnTo>
                  <a:lnTo>
                    <a:pt x="0" y="179"/>
                  </a:lnTo>
                  <a:lnTo>
                    <a:pt x="0" y="790"/>
                  </a:lnTo>
                  <a:lnTo>
                    <a:pt x="255" y="1910"/>
                  </a:lnTo>
                  <a:lnTo>
                    <a:pt x="688" y="2954"/>
                  </a:lnTo>
                  <a:lnTo>
                    <a:pt x="1299" y="3870"/>
                  </a:lnTo>
                  <a:lnTo>
                    <a:pt x="2088" y="4659"/>
                  </a:lnTo>
                  <a:lnTo>
                    <a:pt x="3004" y="5270"/>
                  </a:lnTo>
                  <a:lnTo>
                    <a:pt x="4048" y="5703"/>
                  </a:lnTo>
                  <a:lnTo>
                    <a:pt x="5168" y="5958"/>
                  </a:lnTo>
                  <a:lnTo>
                    <a:pt x="6365" y="5958"/>
                  </a:lnTo>
                  <a:lnTo>
                    <a:pt x="7485" y="5703"/>
                  </a:lnTo>
                  <a:lnTo>
                    <a:pt x="8529" y="5270"/>
                  </a:lnTo>
                  <a:lnTo>
                    <a:pt x="9446" y="4659"/>
                  </a:lnTo>
                  <a:lnTo>
                    <a:pt x="10235" y="3870"/>
                  </a:lnTo>
                  <a:lnTo>
                    <a:pt x="10846" y="2954"/>
                  </a:lnTo>
                  <a:lnTo>
                    <a:pt x="11304" y="1910"/>
                  </a:lnTo>
                  <a:lnTo>
                    <a:pt x="11533" y="790"/>
                  </a:lnTo>
                  <a:lnTo>
                    <a:pt x="11533" y="179"/>
                  </a:lnTo>
                  <a:lnTo>
                    <a:pt x="11533" y="128"/>
                  </a:lnTo>
                  <a:lnTo>
                    <a:pt x="11533" y="51"/>
                  </a:lnTo>
                  <a:lnTo>
                    <a:pt x="9980" y="1"/>
                  </a:lnTo>
                  <a:lnTo>
                    <a:pt x="9955" y="433"/>
                  </a:lnTo>
                  <a:lnTo>
                    <a:pt x="9802" y="1248"/>
                  </a:lnTo>
                  <a:lnTo>
                    <a:pt x="9471" y="2012"/>
                  </a:lnTo>
                  <a:lnTo>
                    <a:pt x="9013" y="2674"/>
                  </a:lnTo>
                  <a:lnTo>
                    <a:pt x="8453" y="3259"/>
                  </a:lnTo>
                  <a:lnTo>
                    <a:pt x="7791" y="3692"/>
                  </a:lnTo>
                  <a:lnTo>
                    <a:pt x="7027" y="4023"/>
                  </a:lnTo>
                  <a:lnTo>
                    <a:pt x="6212" y="4201"/>
                  </a:lnTo>
                  <a:lnTo>
                    <a:pt x="5347" y="4201"/>
                  </a:lnTo>
                  <a:lnTo>
                    <a:pt x="4507" y="4023"/>
                  </a:lnTo>
                  <a:lnTo>
                    <a:pt x="3768" y="3692"/>
                  </a:lnTo>
                  <a:lnTo>
                    <a:pt x="3081" y="3259"/>
                  </a:lnTo>
                  <a:lnTo>
                    <a:pt x="2521" y="2674"/>
                  </a:lnTo>
                  <a:lnTo>
                    <a:pt x="2062" y="2012"/>
                  </a:lnTo>
                  <a:lnTo>
                    <a:pt x="1731" y="1248"/>
                  </a:lnTo>
                  <a:lnTo>
                    <a:pt x="1579" y="433"/>
                  </a:lnTo>
                  <a:lnTo>
                    <a:pt x="1553" y="1"/>
                  </a:lnTo>
                  <a:close/>
                </a:path>
              </a:pathLst>
            </a:custGeom>
            <a:solidFill>
              <a:srgbClr val="6C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4632300" y="974800"/>
              <a:ext cx="99950" cy="119675"/>
            </a:xfrm>
            <a:custGeom>
              <a:avLst/>
              <a:gdLst/>
              <a:ahLst/>
              <a:cxnLst/>
              <a:rect l="l" t="t" r="r" b="b"/>
              <a:pathLst>
                <a:path w="3998" h="4787" extrusionOk="0">
                  <a:moveTo>
                    <a:pt x="1885" y="0"/>
                  </a:moveTo>
                  <a:lnTo>
                    <a:pt x="1656" y="306"/>
                  </a:lnTo>
                  <a:lnTo>
                    <a:pt x="1579" y="586"/>
                  </a:lnTo>
                  <a:lnTo>
                    <a:pt x="26" y="4252"/>
                  </a:lnTo>
                  <a:lnTo>
                    <a:pt x="1" y="4303"/>
                  </a:lnTo>
                  <a:lnTo>
                    <a:pt x="1" y="4354"/>
                  </a:lnTo>
                  <a:lnTo>
                    <a:pt x="485" y="4558"/>
                  </a:lnTo>
                  <a:lnTo>
                    <a:pt x="1503" y="4787"/>
                  </a:lnTo>
                  <a:lnTo>
                    <a:pt x="2521" y="4787"/>
                  </a:lnTo>
                  <a:lnTo>
                    <a:pt x="3514" y="4558"/>
                  </a:lnTo>
                  <a:lnTo>
                    <a:pt x="3998" y="4354"/>
                  </a:lnTo>
                  <a:lnTo>
                    <a:pt x="3998" y="4303"/>
                  </a:lnTo>
                  <a:lnTo>
                    <a:pt x="3998" y="4252"/>
                  </a:lnTo>
                  <a:lnTo>
                    <a:pt x="2445" y="586"/>
                  </a:lnTo>
                  <a:lnTo>
                    <a:pt x="2343" y="306"/>
                  </a:lnTo>
                  <a:lnTo>
                    <a:pt x="2114" y="0"/>
                  </a:lnTo>
                  <a:close/>
                </a:path>
              </a:pathLst>
            </a:custGeom>
            <a:solidFill>
              <a:srgbClr val="82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4632300" y="1083625"/>
              <a:ext cx="99950" cy="37575"/>
            </a:xfrm>
            <a:custGeom>
              <a:avLst/>
              <a:gdLst/>
              <a:ahLst/>
              <a:cxnLst/>
              <a:rect l="l" t="t" r="r" b="b"/>
              <a:pathLst>
                <a:path w="3998" h="1503" extrusionOk="0">
                  <a:moveTo>
                    <a:pt x="1" y="1"/>
                  </a:moveTo>
                  <a:lnTo>
                    <a:pt x="1" y="306"/>
                  </a:lnTo>
                  <a:lnTo>
                    <a:pt x="357" y="841"/>
                  </a:lnTo>
                  <a:lnTo>
                    <a:pt x="917" y="1248"/>
                  </a:lnTo>
                  <a:lnTo>
                    <a:pt x="1579" y="1477"/>
                  </a:lnTo>
                  <a:lnTo>
                    <a:pt x="1834" y="1503"/>
                  </a:lnTo>
                  <a:lnTo>
                    <a:pt x="2165" y="1503"/>
                  </a:lnTo>
                  <a:lnTo>
                    <a:pt x="2445" y="1477"/>
                  </a:lnTo>
                  <a:lnTo>
                    <a:pt x="3081" y="1248"/>
                  </a:lnTo>
                  <a:lnTo>
                    <a:pt x="3667" y="841"/>
                  </a:lnTo>
                  <a:lnTo>
                    <a:pt x="3998" y="306"/>
                  </a:lnTo>
                  <a:lnTo>
                    <a:pt x="3998" y="1"/>
                  </a:lnTo>
                  <a:lnTo>
                    <a:pt x="3514" y="205"/>
                  </a:lnTo>
                  <a:lnTo>
                    <a:pt x="2521" y="434"/>
                  </a:lnTo>
                  <a:lnTo>
                    <a:pt x="1503" y="434"/>
                  </a:lnTo>
                  <a:lnTo>
                    <a:pt x="485" y="205"/>
                  </a:lnTo>
                  <a:lnTo>
                    <a:pt x="1" y="1"/>
                  </a:lnTo>
                  <a:close/>
                </a:path>
              </a:pathLst>
            </a:custGeom>
            <a:solidFill>
              <a:srgbClr val="51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4477650" y="949350"/>
              <a:ext cx="26125" cy="26100"/>
            </a:xfrm>
            <a:custGeom>
              <a:avLst/>
              <a:gdLst/>
              <a:ahLst/>
              <a:cxnLst/>
              <a:rect l="l" t="t" r="r" b="b"/>
              <a:pathLst>
                <a:path w="1045" h="1044" extrusionOk="0">
                  <a:moveTo>
                    <a:pt x="510" y="0"/>
                  </a:moveTo>
                  <a:lnTo>
                    <a:pt x="306" y="26"/>
                  </a:lnTo>
                  <a:lnTo>
                    <a:pt x="26" y="306"/>
                  </a:lnTo>
                  <a:lnTo>
                    <a:pt x="0" y="509"/>
                  </a:lnTo>
                  <a:lnTo>
                    <a:pt x="26" y="738"/>
                  </a:lnTo>
                  <a:lnTo>
                    <a:pt x="306" y="1018"/>
                  </a:lnTo>
                  <a:lnTo>
                    <a:pt x="510" y="1044"/>
                  </a:lnTo>
                  <a:lnTo>
                    <a:pt x="739" y="1018"/>
                  </a:lnTo>
                  <a:lnTo>
                    <a:pt x="1019" y="738"/>
                  </a:lnTo>
                  <a:lnTo>
                    <a:pt x="1044" y="509"/>
                  </a:lnTo>
                  <a:lnTo>
                    <a:pt x="1019" y="306"/>
                  </a:lnTo>
                  <a:lnTo>
                    <a:pt x="739" y="26"/>
                  </a:lnTo>
                  <a:lnTo>
                    <a:pt x="5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4837900" y="949350"/>
              <a:ext cx="26750" cy="26100"/>
            </a:xfrm>
            <a:custGeom>
              <a:avLst/>
              <a:gdLst/>
              <a:ahLst/>
              <a:cxnLst/>
              <a:rect l="l" t="t" r="r" b="b"/>
              <a:pathLst>
                <a:path w="1070" h="1044" extrusionOk="0">
                  <a:moveTo>
                    <a:pt x="535" y="0"/>
                  </a:moveTo>
                  <a:lnTo>
                    <a:pt x="331" y="26"/>
                  </a:lnTo>
                  <a:lnTo>
                    <a:pt x="25" y="306"/>
                  </a:lnTo>
                  <a:lnTo>
                    <a:pt x="0" y="509"/>
                  </a:lnTo>
                  <a:lnTo>
                    <a:pt x="25" y="738"/>
                  </a:lnTo>
                  <a:lnTo>
                    <a:pt x="331" y="1018"/>
                  </a:lnTo>
                  <a:lnTo>
                    <a:pt x="535" y="1044"/>
                  </a:lnTo>
                  <a:lnTo>
                    <a:pt x="738" y="1018"/>
                  </a:lnTo>
                  <a:lnTo>
                    <a:pt x="1044" y="738"/>
                  </a:lnTo>
                  <a:lnTo>
                    <a:pt x="1069" y="509"/>
                  </a:lnTo>
                  <a:lnTo>
                    <a:pt x="1044" y="306"/>
                  </a:lnTo>
                  <a:lnTo>
                    <a:pt x="738" y="26"/>
                  </a:lnTo>
                  <a:lnTo>
                    <a:pt x="5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4431175" y="1037175"/>
              <a:ext cx="145775" cy="68750"/>
            </a:xfrm>
            <a:custGeom>
              <a:avLst/>
              <a:gdLst/>
              <a:ahLst/>
              <a:cxnLst/>
              <a:rect l="l" t="t" r="r" b="b"/>
              <a:pathLst>
                <a:path w="5831" h="2750" extrusionOk="0">
                  <a:moveTo>
                    <a:pt x="1350" y="0"/>
                  </a:moveTo>
                  <a:lnTo>
                    <a:pt x="1096" y="26"/>
                  </a:lnTo>
                  <a:lnTo>
                    <a:pt x="586" y="229"/>
                  </a:lnTo>
                  <a:lnTo>
                    <a:pt x="230" y="611"/>
                  </a:lnTo>
                  <a:lnTo>
                    <a:pt x="1" y="1095"/>
                  </a:lnTo>
                  <a:lnTo>
                    <a:pt x="1" y="1375"/>
                  </a:lnTo>
                  <a:lnTo>
                    <a:pt x="1" y="1655"/>
                  </a:lnTo>
                  <a:lnTo>
                    <a:pt x="230" y="2164"/>
                  </a:lnTo>
                  <a:lnTo>
                    <a:pt x="586" y="2521"/>
                  </a:lnTo>
                  <a:lnTo>
                    <a:pt x="1096" y="2750"/>
                  </a:lnTo>
                  <a:lnTo>
                    <a:pt x="4736" y="2750"/>
                  </a:lnTo>
                  <a:lnTo>
                    <a:pt x="5220" y="2521"/>
                  </a:lnTo>
                  <a:lnTo>
                    <a:pt x="5602" y="2164"/>
                  </a:lnTo>
                  <a:lnTo>
                    <a:pt x="5805" y="1655"/>
                  </a:lnTo>
                  <a:lnTo>
                    <a:pt x="5831" y="1375"/>
                  </a:lnTo>
                  <a:lnTo>
                    <a:pt x="5805" y="1095"/>
                  </a:lnTo>
                  <a:lnTo>
                    <a:pt x="5602" y="611"/>
                  </a:lnTo>
                  <a:lnTo>
                    <a:pt x="5220" y="229"/>
                  </a:lnTo>
                  <a:lnTo>
                    <a:pt x="4736" y="26"/>
                  </a:lnTo>
                  <a:lnTo>
                    <a:pt x="4456" y="0"/>
                  </a:lnTo>
                  <a:close/>
                </a:path>
              </a:pathLst>
            </a:custGeom>
            <a:solidFill>
              <a:srgbClr val="6E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4791425" y="1037175"/>
              <a:ext cx="146425" cy="68750"/>
            </a:xfrm>
            <a:custGeom>
              <a:avLst/>
              <a:gdLst/>
              <a:ahLst/>
              <a:cxnLst/>
              <a:rect l="l" t="t" r="r" b="b"/>
              <a:pathLst>
                <a:path w="5857" h="2750" extrusionOk="0">
                  <a:moveTo>
                    <a:pt x="1375" y="0"/>
                  </a:moveTo>
                  <a:lnTo>
                    <a:pt x="1095" y="26"/>
                  </a:lnTo>
                  <a:lnTo>
                    <a:pt x="612" y="229"/>
                  </a:lnTo>
                  <a:lnTo>
                    <a:pt x="230" y="611"/>
                  </a:lnTo>
                  <a:lnTo>
                    <a:pt x="26" y="1095"/>
                  </a:lnTo>
                  <a:lnTo>
                    <a:pt x="1" y="1375"/>
                  </a:lnTo>
                  <a:lnTo>
                    <a:pt x="26" y="1655"/>
                  </a:lnTo>
                  <a:lnTo>
                    <a:pt x="230" y="2164"/>
                  </a:lnTo>
                  <a:lnTo>
                    <a:pt x="612" y="2521"/>
                  </a:lnTo>
                  <a:lnTo>
                    <a:pt x="1095" y="2750"/>
                  </a:lnTo>
                  <a:lnTo>
                    <a:pt x="4761" y="2750"/>
                  </a:lnTo>
                  <a:lnTo>
                    <a:pt x="5245" y="2521"/>
                  </a:lnTo>
                  <a:lnTo>
                    <a:pt x="5627" y="2164"/>
                  </a:lnTo>
                  <a:lnTo>
                    <a:pt x="5831" y="1655"/>
                  </a:lnTo>
                  <a:lnTo>
                    <a:pt x="5856" y="1375"/>
                  </a:lnTo>
                  <a:lnTo>
                    <a:pt x="5831" y="1095"/>
                  </a:lnTo>
                  <a:lnTo>
                    <a:pt x="5627" y="611"/>
                  </a:lnTo>
                  <a:lnTo>
                    <a:pt x="5245" y="229"/>
                  </a:lnTo>
                  <a:lnTo>
                    <a:pt x="4761" y="26"/>
                  </a:lnTo>
                  <a:lnTo>
                    <a:pt x="4481" y="0"/>
                  </a:lnTo>
                  <a:close/>
                </a:path>
              </a:pathLst>
            </a:custGeom>
            <a:solidFill>
              <a:srgbClr val="6E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4448375" y="857050"/>
              <a:ext cx="110775" cy="21675"/>
            </a:xfrm>
            <a:custGeom>
              <a:avLst/>
              <a:gdLst/>
              <a:ahLst/>
              <a:cxnLst/>
              <a:rect l="l" t="t" r="r" b="b"/>
              <a:pathLst>
                <a:path w="4431" h="867" fill="none" extrusionOk="0">
                  <a:moveTo>
                    <a:pt x="4430" y="866"/>
                  </a:moveTo>
                  <a:lnTo>
                    <a:pt x="4201" y="662"/>
                  </a:lnTo>
                  <a:lnTo>
                    <a:pt x="3666" y="306"/>
                  </a:lnTo>
                  <a:lnTo>
                    <a:pt x="2826" y="1"/>
                  </a:lnTo>
                  <a:lnTo>
                    <a:pt x="1630" y="1"/>
                  </a:lnTo>
                  <a:lnTo>
                    <a:pt x="764" y="306"/>
                  </a:lnTo>
                  <a:lnTo>
                    <a:pt x="255" y="662"/>
                  </a:lnTo>
                  <a:lnTo>
                    <a:pt x="0" y="866"/>
                  </a:lnTo>
                </a:path>
              </a:pathLst>
            </a:custGeom>
            <a:noFill/>
            <a:ln w="38100" cap="rnd" cmpd="sng">
              <a:solidFill>
                <a:srgbClr val="14090B"/>
              </a:solidFill>
              <a:prstDash val="solid"/>
              <a:miter lim="2545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4809250" y="857050"/>
              <a:ext cx="110775" cy="21675"/>
            </a:xfrm>
            <a:custGeom>
              <a:avLst/>
              <a:gdLst/>
              <a:ahLst/>
              <a:cxnLst/>
              <a:rect l="l" t="t" r="r" b="b"/>
              <a:pathLst>
                <a:path w="4431" h="867" fill="none" extrusionOk="0">
                  <a:moveTo>
                    <a:pt x="4430" y="866"/>
                  </a:moveTo>
                  <a:lnTo>
                    <a:pt x="4176" y="662"/>
                  </a:lnTo>
                  <a:lnTo>
                    <a:pt x="3666" y="306"/>
                  </a:lnTo>
                  <a:lnTo>
                    <a:pt x="2801" y="1"/>
                  </a:lnTo>
                  <a:lnTo>
                    <a:pt x="1604" y="1"/>
                  </a:lnTo>
                  <a:lnTo>
                    <a:pt x="764" y="306"/>
                  </a:lnTo>
                  <a:lnTo>
                    <a:pt x="230" y="662"/>
                  </a:lnTo>
                  <a:lnTo>
                    <a:pt x="0" y="866"/>
                  </a:lnTo>
                </a:path>
              </a:pathLst>
            </a:custGeom>
            <a:noFill/>
            <a:ln w="38100" cap="rnd" cmpd="sng">
              <a:solidFill>
                <a:srgbClr val="14090B"/>
              </a:solidFill>
              <a:prstDash val="solid"/>
              <a:miter lim="2545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4622125" y="1161925"/>
              <a:ext cx="124125" cy="35650"/>
            </a:xfrm>
            <a:custGeom>
              <a:avLst/>
              <a:gdLst/>
              <a:ahLst/>
              <a:cxnLst/>
              <a:rect l="l" t="t" r="r" b="b"/>
              <a:pathLst>
                <a:path w="4965" h="1426" fill="none" extrusionOk="0">
                  <a:moveTo>
                    <a:pt x="0" y="0"/>
                  </a:moveTo>
                  <a:lnTo>
                    <a:pt x="153" y="306"/>
                  </a:lnTo>
                  <a:lnTo>
                    <a:pt x="637" y="815"/>
                  </a:lnTo>
                  <a:lnTo>
                    <a:pt x="1273" y="1197"/>
                  </a:lnTo>
                  <a:lnTo>
                    <a:pt x="2063" y="1426"/>
                  </a:lnTo>
                  <a:lnTo>
                    <a:pt x="2495" y="1426"/>
                  </a:lnTo>
                  <a:lnTo>
                    <a:pt x="2903" y="1426"/>
                  </a:lnTo>
                  <a:lnTo>
                    <a:pt x="3692" y="1222"/>
                  </a:lnTo>
                  <a:lnTo>
                    <a:pt x="4328" y="840"/>
                  </a:lnTo>
                  <a:lnTo>
                    <a:pt x="4812" y="331"/>
                  </a:lnTo>
                  <a:lnTo>
                    <a:pt x="4965" y="26"/>
                  </a:lnTo>
                </a:path>
              </a:pathLst>
            </a:custGeom>
            <a:noFill/>
            <a:ln w="38100" cap="rnd" cmpd="sng">
              <a:solidFill>
                <a:srgbClr val="5A1016"/>
              </a:solidFill>
              <a:prstDash val="solid"/>
              <a:miter lim="2545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4258075" y="405800"/>
              <a:ext cx="852250" cy="528300"/>
            </a:xfrm>
            <a:custGeom>
              <a:avLst/>
              <a:gdLst/>
              <a:ahLst/>
              <a:cxnLst/>
              <a:rect l="l" t="t" r="r" b="b"/>
              <a:pathLst>
                <a:path w="34090" h="21132" extrusionOk="0">
                  <a:moveTo>
                    <a:pt x="17185" y="0"/>
                  </a:moveTo>
                  <a:lnTo>
                    <a:pt x="16370" y="51"/>
                  </a:lnTo>
                  <a:lnTo>
                    <a:pt x="14741" y="153"/>
                  </a:lnTo>
                  <a:lnTo>
                    <a:pt x="11864" y="739"/>
                  </a:lnTo>
                  <a:lnTo>
                    <a:pt x="9369" y="1681"/>
                  </a:lnTo>
                  <a:lnTo>
                    <a:pt x="7256" y="2928"/>
                  </a:lnTo>
                  <a:lnTo>
                    <a:pt x="5499" y="4430"/>
                  </a:lnTo>
                  <a:lnTo>
                    <a:pt x="4023" y="6110"/>
                  </a:lnTo>
                  <a:lnTo>
                    <a:pt x="2851" y="7943"/>
                  </a:lnTo>
                  <a:lnTo>
                    <a:pt x="1935" y="9827"/>
                  </a:lnTo>
                  <a:lnTo>
                    <a:pt x="1222" y="11762"/>
                  </a:lnTo>
                  <a:lnTo>
                    <a:pt x="738" y="13621"/>
                  </a:lnTo>
                  <a:lnTo>
                    <a:pt x="255" y="16268"/>
                  </a:lnTo>
                  <a:lnTo>
                    <a:pt x="0" y="20291"/>
                  </a:lnTo>
                  <a:lnTo>
                    <a:pt x="51" y="20902"/>
                  </a:lnTo>
                  <a:lnTo>
                    <a:pt x="407" y="20978"/>
                  </a:lnTo>
                  <a:lnTo>
                    <a:pt x="1171" y="20978"/>
                  </a:lnTo>
                  <a:lnTo>
                    <a:pt x="1909" y="20826"/>
                  </a:lnTo>
                  <a:lnTo>
                    <a:pt x="2622" y="20520"/>
                  </a:lnTo>
                  <a:lnTo>
                    <a:pt x="3259" y="20087"/>
                  </a:lnTo>
                  <a:lnTo>
                    <a:pt x="3768" y="19502"/>
                  </a:lnTo>
                  <a:lnTo>
                    <a:pt x="4175" y="18814"/>
                  </a:lnTo>
                  <a:lnTo>
                    <a:pt x="4379" y="18000"/>
                  </a:lnTo>
                  <a:lnTo>
                    <a:pt x="4379" y="17541"/>
                  </a:lnTo>
                  <a:lnTo>
                    <a:pt x="4812" y="17363"/>
                  </a:lnTo>
                  <a:lnTo>
                    <a:pt x="5499" y="16727"/>
                  </a:lnTo>
                  <a:lnTo>
                    <a:pt x="5703" y="16294"/>
                  </a:lnTo>
                  <a:lnTo>
                    <a:pt x="5830" y="15810"/>
                  </a:lnTo>
                  <a:lnTo>
                    <a:pt x="5728" y="14868"/>
                  </a:lnTo>
                  <a:lnTo>
                    <a:pt x="5525" y="14461"/>
                  </a:lnTo>
                  <a:lnTo>
                    <a:pt x="5983" y="14435"/>
                  </a:lnTo>
                  <a:lnTo>
                    <a:pt x="6848" y="14028"/>
                  </a:lnTo>
                  <a:lnTo>
                    <a:pt x="7205" y="13672"/>
                  </a:lnTo>
                  <a:lnTo>
                    <a:pt x="7485" y="13264"/>
                  </a:lnTo>
                  <a:lnTo>
                    <a:pt x="7689" y="12297"/>
                  </a:lnTo>
                  <a:lnTo>
                    <a:pt x="7612" y="11839"/>
                  </a:lnTo>
                  <a:lnTo>
                    <a:pt x="8070" y="11940"/>
                  </a:lnTo>
                  <a:lnTo>
                    <a:pt x="9038" y="11813"/>
                  </a:lnTo>
                  <a:lnTo>
                    <a:pt x="9496" y="11559"/>
                  </a:lnTo>
                  <a:lnTo>
                    <a:pt x="9700" y="11406"/>
                  </a:lnTo>
                  <a:lnTo>
                    <a:pt x="10031" y="11024"/>
                  </a:lnTo>
                  <a:lnTo>
                    <a:pt x="10362" y="10362"/>
                  </a:lnTo>
                  <a:lnTo>
                    <a:pt x="10413" y="9878"/>
                  </a:lnTo>
                  <a:lnTo>
                    <a:pt x="10820" y="10133"/>
                  </a:lnTo>
                  <a:lnTo>
                    <a:pt x="11558" y="10235"/>
                  </a:lnTo>
                  <a:lnTo>
                    <a:pt x="12068" y="10184"/>
                  </a:lnTo>
                  <a:lnTo>
                    <a:pt x="12322" y="10107"/>
                  </a:lnTo>
                  <a:lnTo>
                    <a:pt x="12551" y="10006"/>
                  </a:lnTo>
                  <a:lnTo>
                    <a:pt x="12984" y="9725"/>
                  </a:lnTo>
                  <a:lnTo>
                    <a:pt x="13468" y="9165"/>
                  </a:lnTo>
                  <a:lnTo>
                    <a:pt x="13621" y="8707"/>
                  </a:lnTo>
                  <a:lnTo>
                    <a:pt x="13977" y="9038"/>
                  </a:lnTo>
                  <a:lnTo>
                    <a:pt x="14664" y="9318"/>
                  </a:lnTo>
                  <a:lnTo>
                    <a:pt x="15173" y="9395"/>
                  </a:lnTo>
                  <a:lnTo>
                    <a:pt x="15454" y="9369"/>
                  </a:lnTo>
                  <a:lnTo>
                    <a:pt x="15708" y="9344"/>
                  </a:lnTo>
                  <a:lnTo>
                    <a:pt x="16192" y="9165"/>
                  </a:lnTo>
                  <a:lnTo>
                    <a:pt x="16777" y="8707"/>
                  </a:lnTo>
                  <a:lnTo>
                    <a:pt x="17057" y="8300"/>
                  </a:lnTo>
                  <a:lnTo>
                    <a:pt x="17337" y="8707"/>
                  </a:lnTo>
                  <a:lnTo>
                    <a:pt x="17949" y="9165"/>
                  </a:lnTo>
                  <a:lnTo>
                    <a:pt x="18432" y="9344"/>
                  </a:lnTo>
                  <a:lnTo>
                    <a:pt x="18687" y="9369"/>
                  </a:lnTo>
                  <a:lnTo>
                    <a:pt x="18941" y="9395"/>
                  </a:lnTo>
                  <a:lnTo>
                    <a:pt x="19451" y="9318"/>
                  </a:lnTo>
                  <a:lnTo>
                    <a:pt x="20138" y="9038"/>
                  </a:lnTo>
                  <a:lnTo>
                    <a:pt x="20494" y="8682"/>
                  </a:lnTo>
                  <a:lnTo>
                    <a:pt x="20673" y="9165"/>
                  </a:lnTo>
                  <a:lnTo>
                    <a:pt x="21156" y="9725"/>
                  </a:lnTo>
                  <a:lnTo>
                    <a:pt x="21564" y="10006"/>
                  </a:lnTo>
                  <a:lnTo>
                    <a:pt x="21818" y="10107"/>
                  </a:lnTo>
                  <a:lnTo>
                    <a:pt x="22073" y="10184"/>
                  </a:lnTo>
                  <a:lnTo>
                    <a:pt x="22557" y="10235"/>
                  </a:lnTo>
                  <a:lnTo>
                    <a:pt x="23295" y="10107"/>
                  </a:lnTo>
                  <a:lnTo>
                    <a:pt x="23728" y="9878"/>
                  </a:lnTo>
                  <a:lnTo>
                    <a:pt x="23779" y="10362"/>
                  </a:lnTo>
                  <a:lnTo>
                    <a:pt x="24110" y="11024"/>
                  </a:lnTo>
                  <a:lnTo>
                    <a:pt x="24441" y="11406"/>
                  </a:lnTo>
                  <a:lnTo>
                    <a:pt x="24644" y="11559"/>
                  </a:lnTo>
                  <a:lnTo>
                    <a:pt x="25077" y="11813"/>
                  </a:lnTo>
                  <a:lnTo>
                    <a:pt x="26044" y="11940"/>
                  </a:lnTo>
                  <a:lnTo>
                    <a:pt x="26528" y="11813"/>
                  </a:lnTo>
                  <a:lnTo>
                    <a:pt x="26452" y="12297"/>
                  </a:lnTo>
                  <a:lnTo>
                    <a:pt x="26655" y="13239"/>
                  </a:lnTo>
                  <a:lnTo>
                    <a:pt x="26935" y="13672"/>
                  </a:lnTo>
                  <a:lnTo>
                    <a:pt x="27292" y="14028"/>
                  </a:lnTo>
                  <a:lnTo>
                    <a:pt x="28158" y="14410"/>
                  </a:lnTo>
                  <a:lnTo>
                    <a:pt x="28616" y="14435"/>
                  </a:lnTo>
                  <a:lnTo>
                    <a:pt x="28412" y="14868"/>
                  </a:lnTo>
                  <a:lnTo>
                    <a:pt x="28310" y="15785"/>
                  </a:lnTo>
                  <a:lnTo>
                    <a:pt x="28438" y="16268"/>
                  </a:lnTo>
                  <a:lnTo>
                    <a:pt x="28667" y="16727"/>
                  </a:lnTo>
                  <a:lnTo>
                    <a:pt x="29329" y="17363"/>
                  </a:lnTo>
                  <a:lnTo>
                    <a:pt x="29761" y="17541"/>
                  </a:lnTo>
                  <a:lnTo>
                    <a:pt x="29787" y="18000"/>
                  </a:lnTo>
                  <a:lnTo>
                    <a:pt x="30016" y="18840"/>
                  </a:lnTo>
                  <a:lnTo>
                    <a:pt x="30398" y="19578"/>
                  </a:lnTo>
                  <a:lnTo>
                    <a:pt x="30933" y="20189"/>
                  </a:lnTo>
                  <a:lnTo>
                    <a:pt x="31569" y="20673"/>
                  </a:lnTo>
                  <a:lnTo>
                    <a:pt x="32282" y="20978"/>
                  </a:lnTo>
                  <a:lnTo>
                    <a:pt x="33020" y="21131"/>
                  </a:lnTo>
                  <a:lnTo>
                    <a:pt x="33733" y="21055"/>
                  </a:lnTo>
                  <a:lnTo>
                    <a:pt x="34089" y="20902"/>
                  </a:lnTo>
                  <a:lnTo>
                    <a:pt x="34089" y="20240"/>
                  </a:lnTo>
                  <a:lnTo>
                    <a:pt x="33580" y="15937"/>
                  </a:lnTo>
                  <a:lnTo>
                    <a:pt x="32918" y="13137"/>
                  </a:lnTo>
                  <a:lnTo>
                    <a:pt x="32282" y="11151"/>
                  </a:lnTo>
                  <a:lnTo>
                    <a:pt x="31442" y="9165"/>
                  </a:lnTo>
                  <a:lnTo>
                    <a:pt x="30398" y="7205"/>
                  </a:lnTo>
                  <a:lnTo>
                    <a:pt x="29099" y="5372"/>
                  </a:lnTo>
                  <a:lnTo>
                    <a:pt x="27521" y="3692"/>
                  </a:lnTo>
                  <a:lnTo>
                    <a:pt x="25663" y="2241"/>
                  </a:lnTo>
                  <a:lnTo>
                    <a:pt x="23448" y="1120"/>
                  </a:lnTo>
                  <a:lnTo>
                    <a:pt x="21564" y="509"/>
                  </a:lnTo>
                  <a:lnTo>
                    <a:pt x="20214" y="229"/>
                  </a:lnTo>
                  <a:lnTo>
                    <a:pt x="18738" y="51"/>
                  </a:lnTo>
                  <a:lnTo>
                    <a:pt x="17185" y="0"/>
                  </a:lnTo>
                  <a:close/>
                </a:path>
              </a:pathLst>
            </a:custGeom>
            <a:solidFill>
              <a:srgbClr val="140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5205775" y="970350"/>
              <a:ext cx="357075" cy="585575"/>
            </a:xfrm>
            <a:custGeom>
              <a:avLst/>
              <a:gdLst/>
              <a:ahLst/>
              <a:cxnLst/>
              <a:rect l="l" t="t" r="r" b="b"/>
              <a:pathLst>
                <a:path w="14283" h="23423" extrusionOk="0">
                  <a:moveTo>
                    <a:pt x="9216" y="0"/>
                  </a:moveTo>
                  <a:lnTo>
                    <a:pt x="8784" y="77"/>
                  </a:lnTo>
                  <a:lnTo>
                    <a:pt x="8427" y="357"/>
                  </a:lnTo>
                  <a:lnTo>
                    <a:pt x="8173" y="738"/>
                  </a:lnTo>
                  <a:lnTo>
                    <a:pt x="8096" y="993"/>
                  </a:lnTo>
                  <a:lnTo>
                    <a:pt x="6339" y="8529"/>
                  </a:lnTo>
                  <a:lnTo>
                    <a:pt x="6034" y="8453"/>
                  </a:lnTo>
                  <a:lnTo>
                    <a:pt x="7587" y="1757"/>
                  </a:lnTo>
                  <a:lnTo>
                    <a:pt x="7638" y="1502"/>
                  </a:lnTo>
                  <a:lnTo>
                    <a:pt x="7587" y="1019"/>
                  </a:lnTo>
                  <a:lnTo>
                    <a:pt x="7358" y="637"/>
                  </a:lnTo>
                  <a:lnTo>
                    <a:pt x="7027" y="357"/>
                  </a:lnTo>
                  <a:lnTo>
                    <a:pt x="6823" y="280"/>
                  </a:lnTo>
                  <a:lnTo>
                    <a:pt x="6594" y="255"/>
                  </a:lnTo>
                  <a:lnTo>
                    <a:pt x="6187" y="357"/>
                  </a:lnTo>
                  <a:lnTo>
                    <a:pt x="5830" y="611"/>
                  </a:lnTo>
                  <a:lnTo>
                    <a:pt x="5550" y="1019"/>
                  </a:lnTo>
                  <a:lnTo>
                    <a:pt x="5474" y="1273"/>
                  </a:lnTo>
                  <a:lnTo>
                    <a:pt x="3386" y="10413"/>
                  </a:lnTo>
                  <a:lnTo>
                    <a:pt x="3132" y="9547"/>
                  </a:lnTo>
                  <a:lnTo>
                    <a:pt x="2648" y="8172"/>
                  </a:lnTo>
                  <a:lnTo>
                    <a:pt x="2139" y="7205"/>
                  </a:lnTo>
                  <a:lnTo>
                    <a:pt x="1630" y="6594"/>
                  </a:lnTo>
                  <a:lnTo>
                    <a:pt x="968" y="6110"/>
                  </a:lnTo>
                  <a:lnTo>
                    <a:pt x="382" y="6034"/>
                  </a:lnTo>
                  <a:lnTo>
                    <a:pt x="331" y="6059"/>
                  </a:lnTo>
                  <a:lnTo>
                    <a:pt x="153" y="6136"/>
                  </a:lnTo>
                  <a:lnTo>
                    <a:pt x="0" y="6441"/>
                  </a:lnTo>
                  <a:lnTo>
                    <a:pt x="0" y="6950"/>
                  </a:lnTo>
                  <a:lnTo>
                    <a:pt x="26" y="7052"/>
                  </a:lnTo>
                  <a:lnTo>
                    <a:pt x="560" y="9980"/>
                  </a:lnTo>
                  <a:lnTo>
                    <a:pt x="1146" y="13493"/>
                  </a:lnTo>
                  <a:lnTo>
                    <a:pt x="1222" y="13875"/>
                  </a:lnTo>
                  <a:lnTo>
                    <a:pt x="1426" y="14537"/>
                  </a:lnTo>
                  <a:lnTo>
                    <a:pt x="1910" y="15301"/>
                  </a:lnTo>
                  <a:lnTo>
                    <a:pt x="2953" y="16116"/>
                  </a:lnTo>
                  <a:lnTo>
                    <a:pt x="3157" y="16192"/>
                  </a:lnTo>
                  <a:lnTo>
                    <a:pt x="1859" y="21844"/>
                  </a:lnTo>
                  <a:lnTo>
                    <a:pt x="8784" y="23422"/>
                  </a:lnTo>
                  <a:lnTo>
                    <a:pt x="10158" y="17669"/>
                  </a:lnTo>
                  <a:lnTo>
                    <a:pt x="10286" y="17694"/>
                  </a:lnTo>
                  <a:lnTo>
                    <a:pt x="10693" y="17592"/>
                  </a:lnTo>
                  <a:lnTo>
                    <a:pt x="11202" y="17312"/>
                  </a:lnTo>
                  <a:lnTo>
                    <a:pt x="11635" y="16778"/>
                  </a:lnTo>
                  <a:lnTo>
                    <a:pt x="11762" y="16396"/>
                  </a:lnTo>
                  <a:lnTo>
                    <a:pt x="12093" y="14944"/>
                  </a:lnTo>
                  <a:lnTo>
                    <a:pt x="12831" y="11737"/>
                  </a:lnTo>
                  <a:lnTo>
                    <a:pt x="13086" y="10617"/>
                  </a:lnTo>
                  <a:lnTo>
                    <a:pt x="13213" y="10107"/>
                  </a:lnTo>
                  <a:lnTo>
                    <a:pt x="14232" y="5627"/>
                  </a:lnTo>
                  <a:lnTo>
                    <a:pt x="14283" y="5397"/>
                  </a:lnTo>
                  <a:lnTo>
                    <a:pt x="14232" y="4965"/>
                  </a:lnTo>
                  <a:lnTo>
                    <a:pt x="14028" y="4608"/>
                  </a:lnTo>
                  <a:lnTo>
                    <a:pt x="13723" y="4354"/>
                  </a:lnTo>
                  <a:lnTo>
                    <a:pt x="13519" y="4277"/>
                  </a:lnTo>
                  <a:lnTo>
                    <a:pt x="13315" y="4252"/>
                  </a:lnTo>
                  <a:lnTo>
                    <a:pt x="12933" y="4354"/>
                  </a:lnTo>
                  <a:lnTo>
                    <a:pt x="12602" y="4583"/>
                  </a:lnTo>
                  <a:lnTo>
                    <a:pt x="12348" y="4965"/>
                  </a:lnTo>
                  <a:lnTo>
                    <a:pt x="12297" y="5194"/>
                  </a:lnTo>
                  <a:lnTo>
                    <a:pt x="11253" y="9649"/>
                  </a:lnTo>
                  <a:lnTo>
                    <a:pt x="10871" y="9573"/>
                  </a:lnTo>
                  <a:lnTo>
                    <a:pt x="12322" y="3284"/>
                  </a:lnTo>
                  <a:lnTo>
                    <a:pt x="12373" y="3030"/>
                  </a:lnTo>
                  <a:lnTo>
                    <a:pt x="12297" y="2546"/>
                  </a:lnTo>
                  <a:lnTo>
                    <a:pt x="12093" y="2164"/>
                  </a:lnTo>
                  <a:lnTo>
                    <a:pt x="11762" y="1884"/>
                  </a:lnTo>
                  <a:lnTo>
                    <a:pt x="11559" y="1808"/>
                  </a:lnTo>
                  <a:lnTo>
                    <a:pt x="11329" y="1782"/>
                  </a:lnTo>
                  <a:lnTo>
                    <a:pt x="10922" y="1884"/>
                  </a:lnTo>
                  <a:lnTo>
                    <a:pt x="10540" y="2139"/>
                  </a:lnTo>
                  <a:lnTo>
                    <a:pt x="10286" y="2546"/>
                  </a:lnTo>
                  <a:lnTo>
                    <a:pt x="10209" y="2801"/>
                  </a:lnTo>
                  <a:lnTo>
                    <a:pt x="8758" y="9089"/>
                  </a:lnTo>
                  <a:lnTo>
                    <a:pt x="8453" y="9013"/>
                  </a:lnTo>
                  <a:lnTo>
                    <a:pt x="10184" y="1477"/>
                  </a:lnTo>
                  <a:lnTo>
                    <a:pt x="10235" y="1222"/>
                  </a:lnTo>
                  <a:lnTo>
                    <a:pt x="10184" y="764"/>
                  </a:lnTo>
                  <a:lnTo>
                    <a:pt x="9980" y="357"/>
                  </a:lnTo>
                  <a:lnTo>
                    <a:pt x="9624" y="77"/>
                  </a:lnTo>
                  <a:lnTo>
                    <a:pt x="9420" y="26"/>
                  </a:lnTo>
                  <a:lnTo>
                    <a:pt x="9216" y="0"/>
                  </a:lnTo>
                  <a:close/>
                </a:path>
              </a:pathLst>
            </a:custGeom>
            <a:solidFill>
              <a:srgbClr val="6B3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5289775" y="1230025"/>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CFA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5322875" y="1174650"/>
              <a:ext cx="191600" cy="55400"/>
            </a:xfrm>
            <a:custGeom>
              <a:avLst/>
              <a:gdLst/>
              <a:ahLst/>
              <a:cxnLst/>
              <a:rect l="l" t="t" r="r" b="b"/>
              <a:pathLst>
                <a:path w="7664" h="2216" extrusionOk="0">
                  <a:moveTo>
                    <a:pt x="128" y="0"/>
                  </a:moveTo>
                  <a:lnTo>
                    <a:pt x="1" y="484"/>
                  </a:lnTo>
                  <a:lnTo>
                    <a:pt x="7536" y="2215"/>
                  </a:lnTo>
                  <a:lnTo>
                    <a:pt x="7664" y="1732"/>
                  </a:lnTo>
                  <a:lnTo>
                    <a:pt x="6569" y="1477"/>
                  </a:lnTo>
                  <a:lnTo>
                    <a:pt x="6187" y="1401"/>
                  </a:lnTo>
                  <a:lnTo>
                    <a:pt x="4074" y="917"/>
                  </a:lnTo>
                  <a:lnTo>
                    <a:pt x="3769" y="841"/>
                  </a:lnTo>
                  <a:lnTo>
                    <a:pt x="1681" y="357"/>
                  </a:lnTo>
                  <a:lnTo>
                    <a:pt x="1655" y="357"/>
                  </a:lnTo>
                  <a:lnTo>
                    <a:pt x="1350" y="281"/>
                  </a:lnTo>
                  <a:lnTo>
                    <a:pt x="128" y="0"/>
                  </a:lnTo>
                  <a:close/>
                </a:path>
              </a:pathLst>
            </a:custGeom>
            <a:solidFill>
              <a:srgbClr val="51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5290425" y="1223650"/>
              <a:ext cx="105675" cy="159150"/>
            </a:xfrm>
            <a:custGeom>
              <a:avLst/>
              <a:gdLst/>
              <a:ahLst/>
              <a:cxnLst/>
              <a:rect l="l" t="t" r="r" b="b"/>
              <a:pathLst>
                <a:path w="4227" h="6366" extrusionOk="0">
                  <a:moveTo>
                    <a:pt x="51" y="1"/>
                  </a:moveTo>
                  <a:lnTo>
                    <a:pt x="51" y="26"/>
                  </a:lnTo>
                  <a:lnTo>
                    <a:pt x="0" y="255"/>
                  </a:lnTo>
                  <a:lnTo>
                    <a:pt x="204" y="306"/>
                  </a:lnTo>
                  <a:lnTo>
                    <a:pt x="1120" y="612"/>
                  </a:lnTo>
                  <a:lnTo>
                    <a:pt x="1833" y="1019"/>
                  </a:lnTo>
                  <a:lnTo>
                    <a:pt x="2597" y="1656"/>
                  </a:lnTo>
                  <a:lnTo>
                    <a:pt x="3234" y="2572"/>
                  </a:lnTo>
                  <a:lnTo>
                    <a:pt x="3717" y="3794"/>
                  </a:lnTo>
                  <a:lnTo>
                    <a:pt x="3870" y="5347"/>
                  </a:lnTo>
                  <a:lnTo>
                    <a:pt x="3794" y="6315"/>
                  </a:lnTo>
                  <a:lnTo>
                    <a:pt x="4099" y="6365"/>
                  </a:lnTo>
                  <a:lnTo>
                    <a:pt x="4125" y="6213"/>
                  </a:lnTo>
                  <a:lnTo>
                    <a:pt x="4226" y="5118"/>
                  </a:lnTo>
                  <a:lnTo>
                    <a:pt x="4150" y="4125"/>
                  </a:lnTo>
                  <a:lnTo>
                    <a:pt x="3895" y="3005"/>
                  </a:lnTo>
                  <a:lnTo>
                    <a:pt x="3335" y="1936"/>
                  </a:lnTo>
                  <a:lnTo>
                    <a:pt x="2393" y="968"/>
                  </a:lnTo>
                  <a:lnTo>
                    <a:pt x="1375" y="383"/>
                  </a:lnTo>
                  <a:lnTo>
                    <a:pt x="535" y="103"/>
                  </a:lnTo>
                  <a:lnTo>
                    <a:pt x="51" y="1"/>
                  </a:lnTo>
                  <a:close/>
                </a:path>
              </a:pathLst>
            </a:custGeom>
            <a:solidFill>
              <a:srgbClr val="51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5268150" y="1403775"/>
              <a:ext cx="183950" cy="84675"/>
            </a:xfrm>
            <a:custGeom>
              <a:avLst/>
              <a:gdLst/>
              <a:ahLst/>
              <a:cxnLst/>
              <a:rect l="l" t="t" r="r" b="b"/>
              <a:pathLst>
                <a:path w="7358" h="3387" extrusionOk="0">
                  <a:moveTo>
                    <a:pt x="408" y="1"/>
                  </a:moveTo>
                  <a:lnTo>
                    <a:pt x="0" y="1783"/>
                  </a:lnTo>
                  <a:lnTo>
                    <a:pt x="6950" y="3387"/>
                  </a:lnTo>
                  <a:lnTo>
                    <a:pt x="7358" y="1605"/>
                  </a:lnTo>
                  <a:lnTo>
                    <a:pt x="408" y="1"/>
                  </a:lnTo>
                  <a:close/>
                </a:path>
              </a:pathLst>
            </a:custGeom>
            <a:solidFill>
              <a:srgbClr val="51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5228050" y="1425425"/>
              <a:ext cx="238050" cy="100575"/>
            </a:xfrm>
            <a:custGeom>
              <a:avLst/>
              <a:gdLst/>
              <a:ahLst/>
              <a:cxnLst/>
              <a:rect l="l" t="t" r="r" b="b"/>
              <a:pathLst>
                <a:path w="9522" h="4023" extrusionOk="0">
                  <a:moveTo>
                    <a:pt x="459" y="0"/>
                  </a:moveTo>
                  <a:lnTo>
                    <a:pt x="0" y="1935"/>
                  </a:lnTo>
                  <a:lnTo>
                    <a:pt x="9089" y="4023"/>
                  </a:lnTo>
                  <a:lnTo>
                    <a:pt x="9522" y="2113"/>
                  </a:lnTo>
                  <a:lnTo>
                    <a:pt x="459" y="0"/>
                  </a:lnTo>
                  <a:close/>
                </a:path>
              </a:pathLst>
            </a:custGeom>
            <a:solidFill>
              <a:srgbClr val="6CA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5206400" y="1463600"/>
              <a:ext cx="250800" cy="105675"/>
            </a:xfrm>
            <a:custGeom>
              <a:avLst/>
              <a:gdLst/>
              <a:ahLst/>
              <a:cxnLst/>
              <a:rect l="l" t="t" r="r" b="b"/>
              <a:pathLst>
                <a:path w="10032" h="4227" extrusionOk="0">
                  <a:moveTo>
                    <a:pt x="968" y="1"/>
                  </a:moveTo>
                  <a:lnTo>
                    <a:pt x="1" y="4227"/>
                  </a:lnTo>
                  <a:lnTo>
                    <a:pt x="9548" y="4227"/>
                  </a:lnTo>
                  <a:lnTo>
                    <a:pt x="10031" y="2088"/>
                  </a:lnTo>
                  <a:lnTo>
                    <a:pt x="968" y="1"/>
                  </a:lnTo>
                  <a:close/>
                </a:path>
              </a:pathLst>
            </a:custGeom>
            <a:solidFill>
              <a:srgbClr val="467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1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609007-ECF3-C94E-953D-ED68248AA1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3" name="Rectangle 2">
            <a:extLst>
              <a:ext uri="{FF2B5EF4-FFF2-40B4-BE49-F238E27FC236}">
                <a16:creationId xmlns:a16="http://schemas.microsoft.com/office/drawing/2014/main" id="{66E3033A-DBDA-6861-AA8F-7A03C546C4B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 Box 2">
            <a:extLst>
              <a:ext uri="{FF2B5EF4-FFF2-40B4-BE49-F238E27FC236}">
                <a16:creationId xmlns:a16="http://schemas.microsoft.com/office/drawing/2014/main" id="{0EB90A80-59AC-EC78-1F32-4A27FFEE4F29}"/>
              </a:ext>
            </a:extLst>
          </p:cNvPr>
          <p:cNvSpPr txBox="1">
            <a:spLocks noChangeArrowheads="1"/>
          </p:cNvSpPr>
          <p:nvPr/>
        </p:nvSpPr>
        <p:spPr bwMode="auto">
          <a:xfrm>
            <a:off x="3860609" y="1598177"/>
            <a:ext cx="4913102" cy="8309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Thời gian A đi từ nhà đến siêu thị là: </a:t>
            </a:r>
            <a:endParaRPr kumimoji="0" lang="en-US" altLang="en-US" sz="2400" b="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a:t>
            </a:r>
            <a:r>
              <a:rPr kumimoji="0" lang="en-US" altLang="en-US" sz="2400" b="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400" b="0"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S: v=2,4: 4,8=0,5 (h)</a:t>
            </a:r>
            <a:endParaRPr kumimoji="0" lang="en-US" altLang="en-US" sz="2400" b="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81103B9F-1066-7B8B-9106-6051B67F9562}"/>
              </a:ext>
            </a:extLst>
          </p:cNvPr>
          <p:cNvSpPr>
            <a:spLocks noChangeArrowheads="1"/>
          </p:cNvSpPr>
          <p:nvPr/>
        </p:nvSpPr>
        <p:spPr bwMode="auto">
          <a:xfrm>
            <a:off x="2055378" y="641028"/>
            <a:ext cx="202300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5397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5397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5397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5397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5397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5397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5397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39750" algn="l"/>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Bài 2:</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Tóm tắt:</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S=2,4 km</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v=4,8 km/h</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a:t>
            </a:r>
            <a:endParaRPr kumimoji="0" lang="en-US" altLang="en-US" sz="2400" b="0" i="0" u="none" strike="noStrike" cap="none" normalizeH="0" baseline="0" dirty="0">
              <a:ln>
                <a:noFill/>
              </a:ln>
              <a:solidFill>
                <a:schemeClr val="tx1"/>
              </a:solidFill>
              <a:effectLst/>
            </a:endParaRPr>
          </a:p>
        </p:txBody>
      </p:sp>
      <p:pic>
        <p:nvPicPr>
          <p:cNvPr id="9" name="Picture 8">
            <a:extLst>
              <a:ext uri="{FF2B5EF4-FFF2-40B4-BE49-F238E27FC236}">
                <a16:creationId xmlns:a16="http://schemas.microsoft.com/office/drawing/2014/main" id="{4F152914-FDC4-D124-6F88-52F3D9E9D5C3}"/>
              </a:ext>
            </a:extLst>
          </p:cNvPr>
          <p:cNvPicPr>
            <a:picLocks noChangeAspect="1"/>
          </p:cNvPicPr>
          <p:nvPr/>
        </p:nvPicPr>
        <p:blipFill>
          <a:blip r:embed="rId2"/>
          <a:stretch>
            <a:fillRect/>
          </a:stretch>
        </p:blipFill>
        <p:spPr>
          <a:xfrm>
            <a:off x="137564" y="1181742"/>
            <a:ext cx="1658256" cy="1390008"/>
          </a:xfrm>
          <a:prstGeom prst="rect">
            <a:avLst/>
          </a:prstGeom>
        </p:spPr>
      </p:pic>
    </p:spTree>
    <p:extLst>
      <p:ext uri="{BB962C8B-B14F-4D97-AF65-F5344CB8AC3E}">
        <p14:creationId xmlns:p14="http://schemas.microsoft.com/office/powerpoint/2010/main" val="355833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609007-ECF3-C94E-953D-ED68248AA1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
        <p:nvSpPr>
          <p:cNvPr id="3" name="Rectangle 2">
            <a:extLst>
              <a:ext uri="{FF2B5EF4-FFF2-40B4-BE49-F238E27FC236}">
                <a16:creationId xmlns:a16="http://schemas.microsoft.com/office/drawing/2014/main" id="{DC5B13CD-44C8-646A-8243-A7C3CFA8EDE0}"/>
              </a:ext>
            </a:extLst>
          </p:cNvPr>
          <p:cNvSpPr>
            <a:spLocks noChangeArrowheads="1"/>
          </p:cNvSpPr>
          <p:nvPr/>
        </p:nvSpPr>
        <p:spPr bwMode="auto">
          <a:xfrm>
            <a:off x="161840" y="71209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 Box 2">
            <a:extLst>
              <a:ext uri="{FF2B5EF4-FFF2-40B4-BE49-F238E27FC236}">
                <a16:creationId xmlns:a16="http://schemas.microsoft.com/office/drawing/2014/main" id="{DBBCFA9A-E28F-EB56-775A-056E1DF79F05}"/>
              </a:ext>
            </a:extLst>
          </p:cNvPr>
          <p:cNvSpPr txBox="1">
            <a:spLocks noChangeArrowheads="1"/>
          </p:cNvSpPr>
          <p:nvPr/>
        </p:nvSpPr>
        <p:spPr bwMode="auto">
          <a:xfrm>
            <a:off x="3052429" y="2061808"/>
            <a:ext cx="5504355" cy="8309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Quãng đường từ nhà bạn B đến trường là</a:t>
            </a:r>
            <a:endParaRPr kumimoji="0" lang="en-US" altLang="en-US" sz="2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S=v.t=12.1/3=4 ( km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59BE1564-3BB2-F903-E12B-4BC7E1A210BA}"/>
              </a:ext>
            </a:extLst>
          </p:cNvPr>
          <p:cNvSpPr>
            <a:spLocks noChangeArrowheads="1"/>
          </p:cNvSpPr>
          <p:nvPr/>
        </p:nvSpPr>
        <p:spPr bwMode="auto">
          <a:xfrm>
            <a:off x="605130" y="1323145"/>
            <a:ext cx="233859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975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53975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53975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53975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53975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53975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53975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53975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39750" algn="l"/>
              </a:tabLst>
            </a:pPr>
            <a:endParaRPr kumimoji="0" lang="en-US" altLang="en-US" sz="24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en-US" sz="24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Bài 3: </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Tóm tắt: </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v=12 km/h</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t=20 phút=1/3 h</a:t>
            </a:r>
            <a:endParaRPr kumimoji="0" lang="en-US" altLang="en-US"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39750" algn="l"/>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a:t>
            </a:r>
            <a:endParaRPr kumimoji="0" lang="en-US" altLang="en-US" sz="2400" b="0" i="0" u="none" strike="noStrike" cap="none" normalizeH="0" baseline="0" dirty="0">
              <a:ln>
                <a:noFill/>
              </a:ln>
              <a:solidFill>
                <a:schemeClr val="tx1"/>
              </a:solidFill>
              <a:effectLst/>
            </a:endParaRPr>
          </a:p>
        </p:txBody>
      </p:sp>
      <p:pic>
        <p:nvPicPr>
          <p:cNvPr id="7" name="Picture 6">
            <a:extLst>
              <a:ext uri="{FF2B5EF4-FFF2-40B4-BE49-F238E27FC236}">
                <a16:creationId xmlns:a16="http://schemas.microsoft.com/office/drawing/2014/main" id="{56BEBA60-14A7-4BA6-20F1-035F8DDF61F2}"/>
              </a:ext>
            </a:extLst>
          </p:cNvPr>
          <p:cNvPicPr>
            <a:picLocks noChangeAspect="1"/>
          </p:cNvPicPr>
          <p:nvPr/>
        </p:nvPicPr>
        <p:blipFill>
          <a:blip r:embed="rId2"/>
          <a:stretch>
            <a:fillRect/>
          </a:stretch>
        </p:blipFill>
        <p:spPr>
          <a:xfrm>
            <a:off x="239021" y="0"/>
            <a:ext cx="1658256" cy="1390008"/>
          </a:xfrm>
          <a:prstGeom prst="rect">
            <a:avLst/>
          </a:prstGeom>
        </p:spPr>
      </p:pic>
    </p:spTree>
    <p:extLst>
      <p:ext uri="{BB962C8B-B14F-4D97-AF65-F5344CB8AC3E}">
        <p14:creationId xmlns:p14="http://schemas.microsoft.com/office/powerpoint/2010/main" val="397521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90" name="Google Shape;190;p15"/>
          <p:cNvGrpSpPr/>
          <p:nvPr/>
        </p:nvGrpSpPr>
        <p:grpSpPr>
          <a:xfrm flipH="1">
            <a:off x="7493797" y="3754514"/>
            <a:ext cx="1650213" cy="1388992"/>
            <a:chOff x="5987350" y="1879850"/>
            <a:chExt cx="1395175" cy="1174325"/>
          </a:xfrm>
        </p:grpSpPr>
        <p:sp>
          <p:nvSpPr>
            <p:cNvPr id="191" name="Google Shape;191;p15"/>
            <p:cNvSpPr/>
            <p:nvPr/>
          </p:nvSpPr>
          <p:spPr>
            <a:xfrm>
              <a:off x="6143300" y="2465400"/>
              <a:ext cx="315075" cy="493925"/>
            </a:xfrm>
            <a:custGeom>
              <a:avLst/>
              <a:gdLst/>
              <a:ahLst/>
              <a:cxnLst/>
              <a:rect l="l" t="t" r="r" b="b"/>
              <a:pathLst>
                <a:path w="12603" h="19757" extrusionOk="0">
                  <a:moveTo>
                    <a:pt x="0" y="1"/>
                  </a:moveTo>
                  <a:lnTo>
                    <a:pt x="0" y="19757"/>
                  </a:lnTo>
                  <a:lnTo>
                    <a:pt x="12602" y="19757"/>
                  </a:lnTo>
                  <a:lnTo>
                    <a:pt x="12602" y="1"/>
                  </a:lnTo>
                  <a:close/>
                </a:path>
              </a:pathLst>
            </a:custGeom>
            <a:solidFill>
              <a:srgbClr val="111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p:nvPr/>
          </p:nvSpPr>
          <p:spPr>
            <a:xfrm>
              <a:off x="6555725" y="2465400"/>
              <a:ext cx="315075" cy="493925"/>
            </a:xfrm>
            <a:custGeom>
              <a:avLst/>
              <a:gdLst/>
              <a:ahLst/>
              <a:cxnLst/>
              <a:rect l="l" t="t" r="r" b="b"/>
              <a:pathLst>
                <a:path w="12603" h="19757" extrusionOk="0">
                  <a:moveTo>
                    <a:pt x="0" y="1"/>
                  </a:moveTo>
                  <a:lnTo>
                    <a:pt x="0" y="19757"/>
                  </a:lnTo>
                  <a:lnTo>
                    <a:pt x="12603" y="19757"/>
                  </a:lnTo>
                  <a:lnTo>
                    <a:pt x="12603" y="1"/>
                  </a:lnTo>
                  <a:close/>
                </a:path>
              </a:pathLst>
            </a:custGeom>
            <a:solidFill>
              <a:srgbClr val="111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a:off x="6112750" y="2352125"/>
              <a:ext cx="68125" cy="190950"/>
            </a:xfrm>
            <a:custGeom>
              <a:avLst/>
              <a:gdLst/>
              <a:ahLst/>
              <a:cxnLst/>
              <a:rect l="l" t="t" r="r" b="b"/>
              <a:pathLst>
                <a:path w="2725" h="7638" extrusionOk="0">
                  <a:moveTo>
                    <a:pt x="2724" y="0"/>
                  </a:moveTo>
                  <a:lnTo>
                    <a:pt x="2190" y="26"/>
                  </a:lnTo>
                  <a:lnTo>
                    <a:pt x="1197" y="433"/>
                  </a:lnTo>
                  <a:lnTo>
                    <a:pt x="458" y="1197"/>
                  </a:lnTo>
                  <a:lnTo>
                    <a:pt x="51" y="2164"/>
                  </a:lnTo>
                  <a:lnTo>
                    <a:pt x="0" y="2724"/>
                  </a:lnTo>
                  <a:lnTo>
                    <a:pt x="0" y="4914"/>
                  </a:lnTo>
                  <a:lnTo>
                    <a:pt x="51" y="5448"/>
                  </a:lnTo>
                  <a:lnTo>
                    <a:pt x="458" y="6441"/>
                  </a:lnTo>
                  <a:lnTo>
                    <a:pt x="1197" y="7180"/>
                  </a:lnTo>
                  <a:lnTo>
                    <a:pt x="2190" y="7587"/>
                  </a:lnTo>
                  <a:lnTo>
                    <a:pt x="2724" y="7638"/>
                  </a:lnTo>
                  <a:lnTo>
                    <a:pt x="2724" y="0"/>
                  </a:lnTo>
                  <a:close/>
                </a:path>
              </a:pathLst>
            </a:custGeom>
            <a:solidFill>
              <a:srgbClr val="CFA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a:off x="6836400" y="2352125"/>
              <a:ext cx="68125" cy="190950"/>
            </a:xfrm>
            <a:custGeom>
              <a:avLst/>
              <a:gdLst/>
              <a:ahLst/>
              <a:cxnLst/>
              <a:rect l="l" t="t" r="r" b="b"/>
              <a:pathLst>
                <a:path w="2725" h="7638" extrusionOk="0">
                  <a:moveTo>
                    <a:pt x="1" y="0"/>
                  </a:moveTo>
                  <a:lnTo>
                    <a:pt x="1" y="7638"/>
                  </a:lnTo>
                  <a:lnTo>
                    <a:pt x="561" y="7587"/>
                  </a:lnTo>
                  <a:lnTo>
                    <a:pt x="1528" y="7180"/>
                  </a:lnTo>
                  <a:lnTo>
                    <a:pt x="2267" y="6441"/>
                  </a:lnTo>
                  <a:lnTo>
                    <a:pt x="2699" y="5448"/>
                  </a:lnTo>
                  <a:lnTo>
                    <a:pt x="2725" y="4914"/>
                  </a:lnTo>
                  <a:lnTo>
                    <a:pt x="2725" y="2724"/>
                  </a:lnTo>
                  <a:lnTo>
                    <a:pt x="2699" y="2164"/>
                  </a:lnTo>
                  <a:lnTo>
                    <a:pt x="2267" y="1197"/>
                  </a:lnTo>
                  <a:lnTo>
                    <a:pt x="1528" y="433"/>
                  </a:lnTo>
                  <a:lnTo>
                    <a:pt x="561" y="26"/>
                  </a:lnTo>
                  <a:lnTo>
                    <a:pt x="1" y="0"/>
                  </a:lnTo>
                  <a:close/>
                </a:path>
              </a:pathLst>
            </a:custGeom>
            <a:solidFill>
              <a:srgbClr val="CFA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6403600" y="2740375"/>
              <a:ext cx="210700" cy="263525"/>
            </a:xfrm>
            <a:custGeom>
              <a:avLst/>
              <a:gdLst/>
              <a:ahLst/>
              <a:cxnLst/>
              <a:rect l="l" t="t" r="r" b="b"/>
              <a:pathLst>
                <a:path w="8428" h="10541" extrusionOk="0">
                  <a:moveTo>
                    <a:pt x="1" y="0"/>
                  </a:moveTo>
                  <a:lnTo>
                    <a:pt x="1" y="10540"/>
                  </a:lnTo>
                  <a:lnTo>
                    <a:pt x="8428" y="10540"/>
                  </a:lnTo>
                  <a:lnTo>
                    <a:pt x="8428" y="0"/>
                  </a:lnTo>
                  <a:close/>
                </a:path>
              </a:pathLst>
            </a:custGeom>
            <a:solidFill>
              <a:srgbClr val="CFA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6157925" y="1924400"/>
              <a:ext cx="701425" cy="875825"/>
            </a:xfrm>
            <a:custGeom>
              <a:avLst/>
              <a:gdLst/>
              <a:ahLst/>
              <a:cxnLst/>
              <a:rect l="l" t="t" r="r" b="b"/>
              <a:pathLst>
                <a:path w="28057" h="35033" extrusionOk="0">
                  <a:moveTo>
                    <a:pt x="14028" y="1"/>
                  </a:moveTo>
                  <a:lnTo>
                    <a:pt x="13316" y="26"/>
                  </a:lnTo>
                  <a:lnTo>
                    <a:pt x="11890" y="179"/>
                  </a:lnTo>
                  <a:lnTo>
                    <a:pt x="10515" y="459"/>
                  </a:lnTo>
                  <a:lnTo>
                    <a:pt x="9217" y="867"/>
                  </a:lnTo>
                  <a:lnTo>
                    <a:pt x="7944" y="1401"/>
                  </a:lnTo>
                  <a:lnTo>
                    <a:pt x="6747" y="2038"/>
                  </a:lnTo>
                  <a:lnTo>
                    <a:pt x="5627" y="2801"/>
                  </a:lnTo>
                  <a:lnTo>
                    <a:pt x="4609" y="3642"/>
                  </a:lnTo>
                  <a:lnTo>
                    <a:pt x="3641" y="4609"/>
                  </a:lnTo>
                  <a:lnTo>
                    <a:pt x="2801" y="5653"/>
                  </a:lnTo>
                  <a:lnTo>
                    <a:pt x="2037" y="6773"/>
                  </a:lnTo>
                  <a:lnTo>
                    <a:pt x="1375" y="7944"/>
                  </a:lnTo>
                  <a:lnTo>
                    <a:pt x="866" y="9217"/>
                  </a:lnTo>
                  <a:lnTo>
                    <a:pt x="433" y="10541"/>
                  </a:lnTo>
                  <a:lnTo>
                    <a:pt x="153" y="11890"/>
                  </a:lnTo>
                  <a:lnTo>
                    <a:pt x="26" y="13316"/>
                  </a:lnTo>
                  <a:lnTo>
                    <a:pt x="1" y="14029"/>
                  </a:lnTo>
                  <a:lnTo>
                    <a:pt x="1" y="21004"/>
                  </a:lnTo>
                  <a:lnTo>
                    <a:pt x="26" y="21743"/>
                  </a:lnTo>
                  <a:lnTo>
                    <a:pt x="153" y="23143"/>
                  </a:lnTo>
                  <a:lnTo>
                    <a:pt x="433" y="24518"/>
                  </a:lnTo>
                  <a:lnTo>
                    <a:pt x="866" y="25842"/>
                  </a:lnTo>
                  <a:lnTo>
                    <a:pt x="1375" y="27089"/>
                  </a:lnTo>
                  <a:lnTo>
                    <a:pt x="2037" y="28286"/>
                  </a:lnTo>
                  <a:lnTo>
                    <a:pt x="2801" y="29406"/>
                  </a:lnTo>
                  <a:lnTo>
                    <a:pt x="3641" y="30450"/>
                  </a:lnTo>
                  <a:lnTo>
                    <a:pt x="4609" y="31392"/>
                  </a:lnTo>
                  <a:lnTo>
                    <a:pt x="5627" y="32257"/>
                  </a:lnTo>
                  <a:lnTo>
                    <a:pt x="6747" y="33021"/>
                  </a:lnTo>
                  <a:lnTo>
                    <a:pt x="7944" y="33657"/>
                  </a:lnTo>
                  <a:lnTo>
                    <a:pt x="9217" y="34192"/>
                  </a:lnTo>
                  <a:lnTo>
                    <a:pt x="10515" y="34599"/>
                  </a:lnTo>
                  <a:lnTo>
                    <a:pt x="11890" y="34879"/>
                  </a:lnTo>
                  <a:lnTo>
                    <a:pt x="13316" y="35032"/>
                  </a:lnTo>
                  <a:lnTo>
                    <a:pt x="14767" y="35032"/>
                  </a:lnTo>
                  <a:lnTo>
                    <a:pt x="16167" y="34879"/>
                  </a:lnTo>
                  <a:lnTo>
                    <a:pt x="17542" y="34599"/>
                  </a:lnTo>
                  <a:lnTo>
                    <a:pt x="18866" y="34192"/>
                  </a:lnTo>
                  <a:lnTo>
                    <a:pt x="20113" y="33657"/>
                  </a:lnTo>
                  <a:lnTo>
                    <a:pt x="21310" y="33021"/>
                  </a:lnTo>
                  <a:lnTo>
                    <a:pt x="22430" y="32257"/>
                  </a:lnTo>
                  <a:lnTo>
                    <a:pt x="23474" y="31392"/>
                  </a:lnTo>
                  <a:lnTo>
                    <a:pt x="24416" y="30450"/>
                  </a:lnTo>
                  <a:lnTo>
                    <a:pt x="25281" y="29406"/>
                  </a:lnTo>
                  <a:lnTo>
                    <a:pt x="26045" y="28286"/>
                  </a:lnTo>
                  <a:lnTo>
                    <a:pt x="26682" y="27089"/>
                  </a:lnTo>
                  <a:lnTo>
                    <a:pt x="27216" y="25842"/>
                  </a:lnTo>
                  <a:lnTo>
                    <a:pt x="27624" y="24518"/>
                  </a:lnTo>
                  <a:lnTo>
                    <a:pt x="27904" y="23143"/>
                  </a:lnTo>
                  <a:lnTo>
                    <a:pt x="28056" y="21743"/>
                  </a:lnTo>
                  <a:lnTo>
                    <a:pt x="28056" y="21004"/>
                  </a:lnTo>
                  <a:lnTo>
                    <a:pt x="28056" y="14029"/>
                  </a:lnTo>
                  <a:lnTo>
                    <a:pt x="28056" y="13316"/>
                  </a:lnTo>
                  <a:lnTo>
                    <a:pt x="27904" y="11890"/>
                  </a:lnTo>
                  <a:lnTo>
                    <a:pt x="27624" y="10541"/>
                  </a:lnTo>
                  <a:lnTo>
                    <a:pt x="27216" y="9217"/>
                  </a:lnTo>
                  <a:lnTo>
                    <a:pt x="26682" y="7944"/>
                  </a:lnTo>
                  <a:lnTo>
                    <a:pt x="26045" y="6773"/>
                  </a:lnTo>
                  <a:lnTo>
                    <a:pt x="25281" y="5653"/>
                  </a:lnTo>
                  <a:lnTo>
                    <a:pt x="24416" y="4609"/>
                  </a:lnTo>
                  <a:lnTo>
                    <a:pt x="23474" y="3642"/>
                  </a:lnTo>
                  <a:lnTo>
                    <a:pt x="22430" y="2801"/>
                  </a:lnTo>
                  <a:lnTo>
                    <a:pt x="21310" y="2038"/>
                  </a:lnTo>
                  <a:lnTo>
                    <a:pt x="20113" y="1401"/>
                  </a:lnTo>
                  <a:lnTo>
                    <a:pt x="18866" y="867"/>
                  </a:lnTo>
                  <a:lnTo>
                    <a:pt x="17542" y="459"/>
                  </a:lnTo>
                  <a:lnTo>
                    <a:pt x="16167" y="179"/>
                  </a:lnTo>
                  <a:lnTo>
                    <a:pt x="14767" y="26"/>
                  </a:lnTo>
                  <a:lnTo>
                    <a:pt x="14028" y="1"/>
                  </a:lnTo>
                  <a:close/>
                </a:path>
              </a:pathLst>
            </a:custGeom>
            <a:solidFill>
              <a:srgbClr val="F2D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5987350" y="2844100"/>
              <a:ext cx="1042575" cy="210075"/>
            </a:xfrm>
            <a:custGeom>
              <a:avLst/>
              <a:gdLst/>
              <a:ahLst/>
              <a:cxnLst/>
              <a:rect l="l" t="t" r="r" b="b"/>
              <a:pathLst>
                <a:path w="41703" h="8403" extrusionOk="0">
                  <a:moveTo>
                    <a:pt x="16651" y="1"/>
                  </a:moveTo>
                  <a:lnTo>
                    <a:pt x="12323" y="154"/>
                  </a:lnTo>
                  <a:lnTo>
                    <a:pt x="11177" y="179"/>
                  </a:lnTo>
                  <a:lnTo>
                    <a:pt x="9140" y="485"/>
                  </a:lnTo>
                  <a:lnTo>
                    <a:pt x="7307" y="1070"/>
                  </a:lnTo>
                  <a:lnTo>
                    <a:pt x="5703" y="1910"/>
                  </a:lnTo>
                  <a:lnTo>
                    <a:pt x="4227" y="3005"/>
                  </a:lnTo>
                  <a:lnTo>
                    <a:pt x="2903" y="4303"/>
                  </a:lnTo>
                  <a:lnTo>
                    <a:pt x="1706" y="5805"/>
                  </a:lnTo>
                  <a:lnTo>
                    <a:pt x="561" y="7486"/>
                  </a:lnTo>
                  <a:lnTo>
                    <a:pt x="1" y="8402"/>
                  </a:lnTo>
                  <a:lnTo>
                    <a:pt x="41702" y="8402"/>
                  </a:lnTo>
                  <a:lnTo>
                    <a:pt x="41168" y="7486"/>
                  </a:lnTo>
                  <a:lnTo>
                    <a:pt x="40022" y="5805"/>
                  </a:lnTo>
                  <a:lnTo>
                    <a:pt x="38800" y="4303"/>
                  </a:lnTo>
                  <a:lnTo>
                    <a:pt x="37476" y="3005"/>
                  </a:lnTo>
                  <a:lnTo>
                    <a:pt x="36025" y="1910"/>
                  </a:lnTo>
                  <a:lnTo>
                    <a:pt x="34396" y="1070"/>
                  </a:lnTo>
                  <a:lnTo>
                    <a:pt x="32588" y="485"/>
                  </a:lnTo>
                  <a:lnTo>
                    <a:pt x="30526" y="179"/>
                  </a:lnTo>
                  <a:lnTo>
                    <a:pt x="29406" y="154"/>
                  </a:lnTo>
                  <a:lnTo>
                    <a:pt x="25078" y="1"/>
                  </a:lnTo>
                  <a:lnTo>
                    <a:pt x="25052" y="434"/>
                  </a:lnTo>
                  <a:lnTo>
                    <a:pt x="24874" y="1248"/>
                  </a:lnTo>
                  <a:lnTo>
                    <a:pt x="24568" y="2012"/>
                  </a:lnTo>
                  <a:lnTo>
                    <a:pt x="24110" y="2674"/>
                  </a:lnTo>
                  <a:lnTo>
                    <a:pt x="23550" y="3260"/>
                  </a:lnTo>
                  <a:lnTo>
                    <a:pt x="22863" y="3718"/>
                  </a:lnTo>
                  <a:lnTo>
                    <a:pt x="22124" y="4023"/>
                  </a:lnTo>
                  <a:lnTo>
                    <a:pt x="21284" y="4202"/>
                  </a:lnTo>
                  <a:lnTo>
                    <a:pt x="20419" y="4202"/>
                  </a:lnTo>
                  <a:lnTo>
                    <a:pt x="19604" y="4023"/>
                  </a:lnTo>
                  <a:lnTo>
                    <a:pt x="18840" y="3718"/>
                  </a:lnTo>
                  <a:lnTo>
                    <a:pt x="18178" y="3260"/>
                  </a:lnTo>
                  <a:lnTo>
                    <a:pt x="17593" y="2674"/>
                  </a:lnTo>
                  <a:lnTo>
                    <a:pt x="17160" y="2012"/>
                  </a:lnTo>
                  <a:lnTo>
                    <a:pt x="16829" y="1248"/>
                  </a:lnTo>
                  <a:lnTo>
                    <a:pt x="16651" y="434"/>
                  </a:lnTo>
                  <a:lnTo>
                    <a:pt x="16651" y="1"/>
                  </a:lnTo>
                  <a:close/>
                </a:path>
              </a:pathLst>
            </a:custGeom>
            <a:solidFill>
              <a:srgbClr val="CD3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a:off x="6364150" y="2844100"/>
              <a:ext cx="288975" cy="149600"/>
            </a:xfrm>
            <a:custGeom>
              <a:avLst/>
              <a:gdLst/>
              <a:ahLst/>
              <a:cxnLst/>
              <a:rect l="l" t="t" r="r" b="b"/>
              <a:pathLst>
                <a:path w="11559" h="5984" extrusionOk="0">
                  <a:moveTo>
                    <a:pt x="1579" y="1"/>
                  </a:moveTo>
                  <a:lnTo>
                    <a:pt x="26" y="52"/>
                  </a:lnTo>
                  <a:lnTo>
                    <a:pt x="0" y="128"/>
                  </a:lnTo>
                  <a:lnTo>
                    <a:pt x="0" y="205"/>
                  </a:lnTo>
                  <a:lnTo>
                    <a:pt x="26" y="790"/>
                  </a:lnTo>
                  <a:lnTo>
                    <a:pt x="255" y="1910"/>
                  </a:lnTo>
                  <a:lnTo>
                    <a:pt x="688" y="2954"/>
                  </a:lnTo>
                  <a:lnTo>
                    <a:pt x="1324" y="3871"/>
                  </a:lnTo>
                  <a:lnTo>
                    <a:pt x="2113" y="4660"/>
                  </a:lnTo>
                  <a:lnTo>
                    <a:pt x="3030" y="5296"/>
                  </a:lnTo>
                  <a:lnTo>
                    <a:pt x="4074" y="5729"/>
                  </a:lnTo>
                  <a:lnTo>
                    <a:pt x="5194" y="5958"/>
                  </a:lnTo>
                  <a:lnTo>
                    <a:pt x="5779" y="5984"/>
                  </a:lnTo>
                  <a:lnTo>
                    <a:pt x="6390" y="5958"/>
                  </a:lnTo>
                  <a:lnTo>
                    <a:pt x="7511" y="5729"/>
                  </a:lnTo>
                  <a:lnTo>
                    <a:pt x="8555" y="5296"/>
                  </a:lnTo>
                  <a:lnTo>
                    <a:pt x="9471" y="4660"/>
                  </a:lnTo>
                  <a:lnTo>
                    <a:pt x="10260" y="3871"/>
                  </a:lnTo>
                  <a:lnTo>
                    <a:pt x="10871" y="2954"/>
                  </a:lnTo>
                  <a:lnTo>
                    <a:pt x="11304" y="1910"/>
                  </a:lnTo>
                  <a:lnTo>
                    <a:pt x="11533" y="790"/>
                  </a:lnTo>
                  <a:lnTo>
                    <a:pt x="11559" y="205"/>
                  </a:lnTo>
                  <a:lnTo>
                    <a:pt x="11559" y="128"/>
                  </a:lnTo>
                  <a:lnTo>
                    <a:pt x="11559" y="52"/>
                  </a:lnTo>
                  <a:lnTo>
                    <a:pt x="10006" y="1"/>
                  </a:lnTo>
                  <a:lnTo>
                    <a:pt x="9980" y="434"/>
                  </a:lnTo>
                  <a:lnTo>
                    <a:pt x="9802" y="1248"/>
                  </a:lnTo>
                  <a:lnTo>
                    <a:pt x="9496" y="2012"/>
                  </a:lnTo>
                  <a:lnTo>
                    <a:pt x="9038" y="2674"/>
                  </a:lnTo>
                  <a:lnTo>
                    <a:pt x="8478" y="3260"/>
                  </a:lnTo>
                  <a:lnTo>
                    <a:pt x="7791" y="3718"/>
                  </a:lnTo>
                  <a:lnTo>
                    <a:pt x="7052" y="4023"/>
                  </a:lnTo>
                  <a:lnTo>
                    <a:pt x="6212" y="4202"/>
                  </a:lnTo>
                  <a:lnTo>
                    <a:pt x="5347" y="4202"/>
                  </a:lnTo>
                  <a:lnTo>
                    <a:pt x="4532" y="4023"/>
                  </a:lnTo>
                  <a:lnTo>
                    <a:pt x="3768" y="3718"/>
                  </a:lnTo>
                  <a:lnTo>
                    <a:pt x="3106" y="3260"/>
                  </a:lnTo>
                  <a:lnTo>
                    <a:pt x="2521" y="2674"/>
                  </a:lnTo>
                  <a:lnTo>
                    <a:pt x="2088" y="2012"/>
                  </a:lnTo>
                  <a:lnTo>
                    <a:pt x="1757" y="1248"/>
                  </a:lnTo>
                  <a:lnTo>
                    <a:pt x="1579" y="434"/>
                  </a:lnTo>
                  <a:lnTo>
                    <a:pt x="1579" y="1"/>
                  </a:lnTo>
                  <a:close/>
                </a:path>
              </a:pathLst>
            </a:custGeom>
            <a:solidFill>
              <a:srgbClr val="F35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5"/>
            <p:cNvSpPr/>
            <p:nvPr/>
          </p:nvSpPr>
          <p:spPr>
            <a:xfrm>
              <a:off x="6457075" y="2459675"/>
              <a:ext cx="99950" cy="119700"/>
            </a:xfrm>
            <a:custGeom>
              <a:avLst/>
              <a:gdLst/>
              <a:ahLst/>
              <a:cxnLst/>
              <a:rect l="l" t="t" r="r" b="b"/>
              <a:pathLst>
                <a:path w="3998" h="4788" extrusionOk="0">
                  <a:moveTo>
                    <a:pt x="1884" y="1"/>
                  </a:moveTo>
                  <a:lnTo>
                    <a:pt x="1655" y="306"/>
                  </a:lnTo>
                  <a:lnTo>
                    <a:pt x="1553" y="586"/>
                  </a:lnTo>
                  <a:lnTo>
                    <a:pt x="0" y="4252"/>
                  </a:lnTo>
                  <a:lnTo>
                    <a:pt x="0" y="4303"/>
                  </a:lnTo>
                  <a:lnTo>
                    <a:pt x="0" y="4354"/>
                  </a:lnTo>
                  <a:lnTo>
                    <a:pt x="484" y="4558"/>
                  </a:lnTo>
                  <a:lnTo>
                    <a:pt x="1477" y="4787"/>
                  </a:lnTo>
                  <a:lnTo>
                    <a:pt x="2495" y="4787"/>
                  </a:lnTo>
                  <a:lnTo>
                    <a:pt x="3514" y="4558"/>
                  </a:lnTo>
                  <a:lnTo>
                    <a:pt x="3997" y="4354"/>
                  </a:lnTo>
                  <a:lnTo>
                    <a:pt x="3997" y="4303"/>
                  </a:lnTo>
                  <a:lnTo>
                    <a:pt x="3972" y="4252"/>
                  </a:lnTo>
                  <a:lnTo>
                    <a:pt x="2419" y="586"/>
                  </a:lnTo>
                  <a:lnTo>
                    <a:pt x="2343" y="306"/>
                  </a:lnTo>
                  <a:lnTo>
                    <a:pt x="2113" y="1"/>
                  </a:lnTo>
                  <a:close/>
                </a:path>
              </a:pathLst>
            </a:custGeom>
            <a:solidFill>
              <a:srgbClr val="FEEB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5"/>
            <p:cNvSpPr/>
            <p:nvPr/>
          </p:nvSpPr>
          <p:spPr>
            <a:xfrm>
              <a:off x="6457075" y="2568525"/>
              <a:ext cx="99950" cy="38200"/>
            </a:xfrm>
            <a:custGeom>
              <a:avLst/>
              <a:gdLst/>
              <a:ahLst/>
              <a:cxnLst/>
              <a:rect l="l" t="t" r="r" b="b"/>
              <a:pathLst>
                <a:path w="3998" h="1528" extrusionOk="0">
                  <a:moveTo>
                    <a:pt x="0" y="0"/>
                  </a:moveTo>
                  <a:lnTo>
                    <a:pt x="0" y="306"/>
                  </a:lnTo>
                  <a:lnTo>
                    <a:pt x="331" y="840"/>
                  </a:lnTo>
                  <a:lnTo>
                    <a:pt x="917" y="1273"/>
                  </a:lnTo>
                  <a:lnTo>
                    <a:pt x="1553" y="1502"/>
                  </a:lnTo>
                  <a:lnTo>
                    <a:pt x="1833" y="1528"/>
                  </a:lnTo>
                  <a:lnTo>
                    <a:pt x="2139" y="1528"/>
                  </a:lnTo>
                  <a:lnTo>
                    <a:pt x="2419" y="1502"/>
                  </a:lnTo>
                  <a:lnTo>
                    <a:pt x="3081" y="1273"/>
                  </a:lnTo>
                  <a:lnTo>
                    <a:pt x="3641" y="840"/>
                  </a:lnTo>
                  <a:lnTo>
                    <a:pt x="3997" y="306"/>
                  </a:lnTo>
                  <a:lnTo>
                    <a:pt x="3997" y="0"/>
                  </a:lnTo>
                  <a:lnTo>
                    <a:pt x="3514" y="204"/>
                  </a:lnTo>
                  <a:lnTo>
                    <a:pt x="2495" y="433"/>
                  </a:lnTo>
                  <a:lnTo>
                    <a:pt x="1477" y="433"/>
                  </a:lnTo>
                  <a:lnTo>
                    <a:pt x="484" y="204"/>
                  </a:lnTo>
                  <a:lnTo>
                    <a:pt x="0" y="0"/>
                  </a:lnTo>
                  <a:close/>
                </a:path>
              </a:pathLst>
            </a:custGeom>
            <a:solidFill>
              <a:srgbClr val="CFA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6255300" y="2522700"/>
              <a:ext cx="146425" cy="68750"/>
            </a:xfrm>
            <a:custGeom>
              <a:avLst/>
              <a:gdLst/>
              <a:ahLst/>
              <a:cxnLst/>
              <a:rect l="l" t="t" r="r" b="b"/>
              <a:pathLst>
                <a:path w="5857" h="2750" extrusionOk="0">
                  <a:moveTo>
                    <a:pt x="1376" y="0"/>
                  </a:moveTo>
                  <a:lnTo>
                    <a:pt x="1096" y="26"/>
                  </a:lnTo>
                  <a:lnTo>
                    <a:pt x="612" y="229"/>
                  </a:lnTo>
                  <a:lnTo>
                    <a:pt x="230" y="586"/>
                  </a:lnTo>
                  <a:lnTo>
                    <a:pt x="26" y="1095"/>
                  </a:lnTo>
                  <a:lnTo>
                    <a:pt x="1" y="1375"/>
                  </a:lnTo>
                  <a:lnTo>
                    <a:pt x="26" y="1655"/>
                  </a:lnTo>
                  <a:lnTo>
                    <a:pt x="230" y="2139"/>
                  </a:lnTo>
                  <a:lnTo>
                    <a:pt x="612" y="2521"/>
                  </a:lnTo>
                  <a:lnTo>
                    <a:pt x="1096" y="2724"/>
                  </a:lnTo>
                  <a:lnTo>
                    <a:pt x="1376" y="2750"/>
                  </a:lnTo>
                  <a:lnTo>
                    <a:pt x="4482" y="2750"/>
                  </a:lnTo>
                  <a:lnTo>
                    <a:pt x="4762" y="2724"/>
                  </a:lnTo>
                  <a:lnTo>
                    <a:pt x="5245" y="2521"/>
                  </a:lnTo>
                  <a:lnTo>
                    <a:pt x="5627" y="2139"/>
                  </a:lnTo>
                  <a:lnTo>
                    <a:pt x="5831" y="1655"/>
                  </a:lnTo>
                  <a:lnTo>
                    <a:pt x="5856" y="1375"/>
                  </a:lnTo>
                  <a:lnTo>
                    <a:pt x="5831" y="1095"/>
                  </a:lnTo>
                  <a:lnTo>
                    <a:pt x="5627" y="586"/>
                  </a:lnTo>
                  <a:lnTo>
                    <a:pt x="5245" y="229"/>
                  </a:lnTo>
                  <a:lnTo>
                    <a:pt x="4762" y="26"/>
                  </a:lnTo>
                  <a:lnTo>
                    <a:pt x="4482" y="0"/>
                  </a:lnTo>
                  <a:close/>
                </a:path>
              </a:pathLst>
            </a:custGeom>
            <a:solidFill>
              <a:srgbClr val="F1A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6616200" y="2522700"/>
              <a:ext cx="145775" cy="68750"/>
            </a:xfrm>
            <a:custGeom>
              <a:avLst/>
              <a:gdLst/>
              <a:ahLst/>
              <a:cxnLst/>
              <a:rect l="l" t="t" r="r" b="b"/>
              <a:pathLst>
                <a:path w="5831" h="2750" extrusionOk="0">
                  <a:moveTo>
                    <a:pt x="1375" y="0"/>
                  </a:moveTo>
                  <a:lnTo>
                    <a:pt x="1095" y="26"/>
                  </a:lnTo>
                  <a:lnTo>
                    <a:pt x="586" y="229"/>
                  </a:lnTo>
                  <a:lnTo>
                    <a:pt x="229" y="586"/>
                  </a:lnTo>
                  <a:lnTo>
                    <a:pt x="25" y="1095"/>
                  </a:lnTo>
                  <a:lnTo>
                    <a:pt x="0" y="1375"/>
                  </a:lnTo>
                  <a:lnTo>
                    <a:pt x="25" y="1655"/>
                  </a:lnTo>
                  <a:lnTo>
                    <a:pt x="229" y="2139"/>
                  </a:lnTo>
                  <a:lnTo>
                    <a:pt x="586" y="2521"/>
                  </a:lnTo>
                  <a:lnTo>
                    <a:pt x="1095" y="2724"/>
                  </a:lnTo>
                  <a:lnTo>
                    <a:pt x="1375" y="2750"/>
                  </a:lnTo>
                  <a:lnTo>
                    <a:pt x="4455" y="2750"/>
                  </a:lnTo>
                  <a:lnTo>
                    <a:pt x="4735" y="2724"/>
                  </a:lnTo>
                  <a:lnTo>
                    <a:pt x="5245" y="2521"/>
                  </a:lnTo>
                  <a:lnTo>
                    <a:pt x="5601" y="2139"/>
                  </a:lnTo>
                  <a:lnTo>
                    <a:pt x="5805" y="1655"/>
                  </a:lnTo>
                  <a:lnTo>
                    <a:pt x="5830" y="1375"/>
                  </a:lnTo>
                  <a:lnTo>
                    <a:pt x="5805" y="1095"/>
                  </a:lnTo>
                  <a:lnTo>
                    <a:pt x="5601" y="586"/>
                  </a:lnTo>
                  <a:lnTo>
                    <a:pt x="5245" y="229"/>
                  </a:lnTo>
                  <a:lnTo>
                    <a:pt x="4735" y="26"/>
                  </a:lnTo>
                  <a:lnTo>
                    <a:pt x="4455" y="0"/>
                  </a:lnTo>
                  <a:close/>
                </a:path>
              </a:pathLst>
            </a:custGeom>
            <a:solidFill>
              <a:srgbClr val="F1A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6112750" y="1879850"/>
              <a:ext cx="791775" cy="541675"/>
            </a:xfrm>
            <a:custGeom>
              <a:avLst/>
              <a:gdLst/>
              <a:ahLst/>
              <a:cxnLst/>
              <a:rect l="l" t="t" r="r" b="b"/>
              <a:pathLst>
                <a:path w="31671" h="21667" extrusionOk="0">
                  <a:moveTo>
                    <a:pt x="15021" y="1"/>
                  </a:moveTo>
                  <a:lnTo>
                    <a:pt x="13442" y="154"/>
                  </a:lnTo>
                  <a:lnTo>
                    <a:pt x="11889" y="485"/>
                  </a:lnTo>
                  <a:lnTo>
                    <a:pt x="10413" y="943"/>
                  </a:lnTo>
                  <a:lnTo>
                    <a:pt x="8987" y="1554"/>
                  </a:lnTo>
                  <a:lnTo>
                    <a:pt x="7638" y="2267"/>
                  </a:lnTo>
                  <a:lnTo>
                    <a:pt x="6365" y="3132"/>
                  </a:lnTo>
                  <a:lnTo>
                    <a:pt x="5194" y="4100"/>
                  </a:lnTo>
                  <a:lnTo>
                    <a:pt x="4124" y="5169"/>
                  </a:lnTo>
                  <a:lnTo>
                    <a:pt x="3157" y="6340"/>
                  </a:lnTo>
                  <a:lnTo>
                    <a:pt x="2291" y="7613"/>
                  </a:lnTo>
                  <a:lnTo>
                    <a:pt x="1579" y="8962"/>
                  </a:lnTo>
                  <a:lnTo>
                    <a:pt x="968" y="10388"/>
                  </a:lnTo>
                  <a:lnTo>
                    <a:pt x="509" y="11865"/>
                  </a:lnTo>
                  <a:lnTo>
                    <a:pt x="178" y="13418"/>
                  </a:lnTo>
                  <a:lnTo>
                    <a:pt x="26" y="14996"/>
                  </a:lnTo>
                  <a:lnTo>
                    <a:pt x="0" y="15811"/>
                  </a:lnTo>
                  <a:lnTo>
                    <a:pt x="0" y="21463"/>
                  </a:lnTo>
                  <a:lnTo>
                    <a:pt x="357" y="21513"/>
                  </a:lnTo>
                  <a:lnTo>
                    <a:pt x="1146" y="21437"/>
                  </a:lnTo>
                  <a:lnTo>
                    <a:pt x="2037" y="21132"/>
                  </a:lnTo>
                  <a:lnTo>
                    <a:pt x="2953" y="20673"/>
                  </a:lnTo>
                  <a:lnTo>
                    <a:pt x="4303" y="19757"/>
                  </a:lnTo>
                  <a:lnTo>
                    <a:pt x="5856" y="18306"/>
                  </a:lnTo>
                  <a:lnTo>
                    <a:pt x="6416" y="17593"/>
                  </a:lnTo>
                  <a:lnTo>
                    <a:pt x="6899" y="10515"/>
                  </a:lnTo>
                  <a:lnTo>
                    <a:pt x="10846" y="16727"/>
                  </a:lnTo>
                  <a:lnTo>
                    <a:pt x="11431" y="17160"/>
                  </a:lnTo>
                  <a:lnTo>
                    <a:pt x="13417" y="18077"/>
                  </a:lnTo>
                  <a:lnTo>
                    <a:pt x="16065" y="19019"/>
                  </a:lnTo>
                  <a:lnTo>
                    <a:pt x="19171" y="19910"/>
                  </a:lnTo>
                  <a:lnTo>
                    <a:pt x="22455" y="20699"/>
                  </a:lnTo>
                  <a:lnTo>
                    <a:pt x="25663" y="21284"/>
                  </a:lnTo>
                  <a:lnTo>
                    <a:pt x="28539" y="21641"/>
                  </a:lnTo>
                  <a:lnTo>
                    <a:pt x="30856" y="21666"/>
                  </a:lnTo>
                  <a:lnTo>
                    <a:pt x="31671" y="21513"/>
                  </a:lnTo>
                  <a:lnTo>
                    <a:pt x="31671" y="15811"/>
                  </a:lnTo>
                  <a:lnTo>
                    <a:pt x="31645" y="14996"/>
                  </a:lnTo>
                  <a:lnTo>
                    <a:pt x="31493" y="13418"/>
                  </a:lnTo>
                  <a:lnTo>
                    <a:pt x="31187" y="11865"/>
                  </a:lnTo>
                  <a:lnTo>
                    <a:pt x="30703" y="10388"/>
                  </a:lnTo>
                  <a:lnTo>
                    <a:pt x="30118" y="8962"/>
                  </a:lnTo>
                  <a:lnTo>
                    <a:pt x="29380" y="7613"/>
                  </a:lnTo>
                  <a:lnTo>
                    <a:pt x="28514" y="6340"/>
                  </a:lnTo>
                  <a:lnTo>
                    <a:pt x="27547" y="5169"/>
                  </a:lnTo>
                  <a:lnTo>
                    <a:pt x="26477" y="4100"/>
                  </a:lnTo>
                  <a:lnTo>
                    <a:pt x="25306" y="3132"/>
                  </a:lnTo>
                  <a:lnTo>
                    <a:pt x="24059" y="2267"/>
                  </a:lnTo>
                  <a:lnTo>
                    <a:pt x="22709" y="1554"/>
                  </a:lnTo>
                  <a:lnTo>
                    <a:pt x="21284" y="943"/>
                  </a:lnTo>
                  <a:lnTo>
                    <a:pt x="19807" y="485"/>
                  </a:lnTo>
                  <a:lnTo>
                    <a:pt x="18254" y="154"/>
                  </a:lnTo>
                  <a:lnTo>
                    <a:pt x="16650" y="1"/>
                  </a:lnTo>
                  <a:close/>
                </a:path>
              </a:pathLst>
            </a:custGeom>
            <a:solidFill>
              <a:srgbClr val="111D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6273125" y="2341925"/>
              <a:ext cx="110775" cy="22300"/>
            </a:xfrm>
            <a:custGeom>
              <a:avLst/>
              <a:gdLst/>
              <a:ahLst/>
              <a:cxnLst/>
              <a:rect l="l" t="t" r="r" b="b"/>
              <a:pathLst>
                <a:path w="4431" h="892" fill="none" extrusionOk="0">
                  <a:moveTo>
                    <a:pt x="4431" y="892"/>
                  </a:moveTo>
                  <a:lnTo>
                    <a:pt x="4176" y="663"/>
                  </a:lnTo>
                  <a:lnTo>
                    <a:pt x="3667" y="332"/>
                  </a:lnTo>
                  <a:lnTo>
                    <a:pt x="2801" y="1"/>
                  </a:lnTo>
                  <a:lnTo>
                    <a:pt x="1605" y="1"/>
                  </a:lnTo>
                  <a:lnTo>
                    <a:pt x="764" y="332"/>
                  </a:lnTo>
                  <a:lnTo>
                    <a:pt x="230" y="663"/>
                  </a:lnTo>
                  <a:lnTo>
                    <a:pt x="1" y="892"/>
                  </a:lnTo>
                </a:path>
              </a:pathLst>
            </a:custGeom>
            <a:noFill/>
            <a:ln w="21000" cap="rnd" cmpd="sng">
              <a:solidFill>
                <a:srgbClr val="1F2F45"/>
              </a:solidFill>
              <a:prstDash val="solid"/>
              <a:miter lim="2545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6446875" y="2657625"/>
              <a:ext cx="123500" cy="35675"/>
            </a:xfrm>
            <a:custGeom>
              <a:avLst/>
              <a:gdLst/>
              <a:ahLst/>
              <a:cxnLst/>
              <a:rect l="l" t="t" r="r" b="b"/>
              <a:pathLst>
                <a:path w="4940" h="1427" extrusionOk="0">
                  <a:moveTo>
                    <a:pt x="1" y="0"/>
                  </a:moveTo>
                  <a:lnTo>
                    <a:pt x="154" y="306"/>
                  </a:lnTo>
                  <a:lnTo>
                    <a:pt x="612" y="815"/>
                  </a:lnTo>
                  <a:lnTo>
                    <a:pt x="1274" y="1197"/>
                  </a:lnTo>
                  <a:lnTo>
                    <a:pt x="2038" y="1426"/>
                  </a:lnTo>
                  <a:lnTo>
                    <a:pt x="2903" y="1426"/>
                  </a:lnTo>
                  <a:lnTo>
                    <a:pt x="3667" y="1222"/>
                  </a:lnTo>
                  <a:lnTo>
                    <a:pt x="4329" y="841"/>
                  </a:lnTo>
                  <a:lnTo>
                    <a:pt x="4787" y="331"/>
                  </a:lnTo>
                  <a:lnTo>
                    <a:pt x="4940" y="26"/>
                  </a:lnTo>
                  <a:lnTo>
                    <a:pt x="1" y="0"/>
                  </a:lnTo>
                  <a:close/>
                </a:path>
              </a:pathLst>
            </a:custGeom>
            <a:solidFill>
              <a:srgbClr val="E1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6621925" y="2429125"/>
              <a:ext cx="130500" cy="66850"/>
            </a:xfrm>
            <a:custGeom>
              <a:avLst/>
              <a:gdLst/>
              <a:ahLst/>
              <a:cxnLst/>
              <a:rect l="l" t="t" r="r" b="b"/>
              <a:pathLst>
                <a:path w="5220" h="2674" extrusionOk="0">
                  <a:moveTo>
                    <a:pt x="2852" y="1"/>
                  </a:moveTo>
                  <a:lnTo>
                    <a:pt x="2291" y="103"/>
                  </a:lnTo>
                  <a:lnTo>
                    <a:pt x="1782" y="281"/>
                  </a:lnTo>
                  <a:lnTo>
                    <a:pt x="942" y="866"/>
                  </a:lnTo>
                  <a:lnTo>
                    <a:pt x="102" y="1808"/>
                  </a:lnTo>
                  <a:lnTo>
                    <a:pt x="0" y="1987"/>
                  </a:lnTo>
                  <a:lnTo>
                    <a:pt x="204" y="2114"/>
                  </a:lnTo>
                  <a:lnTo>
                    <a:pt x="1375" y="2547"/>
                  </a:lnTo>
                  <a:lnTo>
                    <a:pt x="2393" y="2674"/>
                  </a:lnTo>
                  <a:lnTo>
                    <a:pt x="2928" y="2572"/>
                  </a:lnTo>
                  <a:lnTo>
                    <a:pt x="3437" y="2394"/>
                  </a:lnTo>
                  <a:lnTo>
                    <a:pt x="4303" y="1808"/>
                  </a:lnTo>
                  <a:lnTo>
                    <a:pt x="5117" y="866"/>
                  </a:lnTo>
                  <a:lnTo>
                    <a:pt x="5219" y="663"/>
                  </a:lnTo>
                  <a:lnTo>
                    <a:pt x="5041" y="561"/>
                  </a:lnTo>
                  <a:lnTo>
                    <a:pt x="3870" y="103"/>
                  </a:lnTo>
                  <a:lnTo>
                    <a:pt x="2852" y="1"/>
                  </a:lnTo>
                  <a:close/>
                </a:path>
              </a:pathLst>
            </a:custGeom>
            <a:solidFill>
              <a:srgbClr val="2515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a:off x="6261675" y="2429125"/>
              <a:ext cx="129875" cy="66850"/>
            </a:xfrm>
            <a:custGeom>
              <a:avLst/>
              <a:gdLst/>
              <a:ahLst/>
              <a:cxnLst/>
              <a:rect l="l" t="t" r="r" b="b"/>
              <a:pathLst>
                <a:path w="5195" h="2674" extrusionOk="0">
                  <a:moveTo>
                    <a:pt x="2368" y="1"/>
                  </a:moveTo>
                  <a:lnTo>
                    <a:pt x="1350" y="103"/>
                  </a:lnTo>
                  <a:lnTo>
                    <a:pt x="179" y="561"/>
                  </a:lnTo>
                  <a:lnTo>
                    <a:pt x="0" y="663"/>
                  </a:lnTo>
                  <a:lnTo>
                    <a:pt x="102" y="866"/>
                  </a:lnTo>
                  <a:lnTo>
                    <a:pt x="917" y="1808"/>
                  </a:lnTo>
                  <a:lnTo>
                    <a:pt x="1757" y="2394"/>
                  </a:lnTo>
                  <a:lnTo>
                    <a:pt x="2292" y="2572"/>
                  </a:lnTo>
                  <a:lnTo>
                    <a:pt x="2826" y="2674"/>
                  </a:lnTo>
                  <a:lnTo>
                    <a:pt x="3845" y="2547"/>
                  </a:lnTo>
                  <a:lnTo>
                    <a:pt x="5016" y="2114"/>
                  </a:lnTo>
                  <a:lnTo>
                    <a:pt x="5194" y="1987"/>
                  </a:lnTo>
                  <a:lnTo>
                    <a:pt x="5092" y="1808"/>
                  </a:lnTo>
                  <a:lnTo>
                    <a:pt x="4278" y="866"/>
                  </a:lnTo>
                  <a:lnTo>
                    <a:pt x="3437" y="281"/>
                  </a:lnTo>
                  <a:lnTo>
                    <a:pt x="2903" y="103"/>
                  </a:lnTo>
                  <a:lnTo>
                    <a:pt x="2368" y="1"/>
                  </a:lnTo>
                  <a:close/>
                </a:path>
              </a:pathLst>
            </a:custGeom>
            <a:solidFill>
              <a:srgbClr val="2515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6294775" y="2438675"/>
              <a:ext cx="26750" cy="26750"/>
            </a:xfrm>
            <a:custGeom>
              <a:avLst/>
              <a:gdLst/>
              <a:ahLst/>
              <a:cxnLst/>
              <a:rect l="l" t="t" r="r" b="b"/>
              <a:pathLst>
                <a:path w="1070" h="1070" extrusionOk="0">
                  <a:moveTo>
                    <a:pt x="535" y="1"/>
                  </a:moveTo>
                  <a:lnTo>
                    <a:pt x="306" y="26"/>
                  </a:lnTo>
                  <a:lnTo>
                    <a:pt x="26" y="332"/>
                  </a:lnTo>
                  <a:lnTo>
                    <a:pt x="0" y="535"/>
                  </a:lnTo>
                  <a:lnTo>
                    <a:pt x="26" y="739"/>
                  </a:lnTo>
                  <a:lnTo>
                    <a:pt x="306" y="1044"/>
                  </a:lnTo>
                  <a:lnTo>
                    <a:pt x="535" y="1070"/>
                  </a:lnTo>
                  <a:lnTo>
                    <a:pt x="739" y="1044"/>
                  </a:lnTo>
                  <a:lnTo>
                    <a:pt x="1019" y="739"/>
                  </a:lnTo>
                  <a:lnTo>
                    <a:pt x="1070" y="535"/>
                  </a:lnTo>
                  <a:lnTo>
                    <a:pt x="1019" y="332"/>
                  </a:lnTo>
                  <a:lnTo>
                    <a:pt x="739" y="26"/>
                  </a:lnTo>
                  <a:lnTo>
                    <a:pt x="5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5"/>
            <p:cNvSpPr/>
            <p:nvPr/>
          </p:nvSpPr>
          <p:spPr>
            <a:xfrm>
              <a:off x="6660750" y="2445050"/>
              <a:ext cx="26750" cy="26125"/>
            </a:xfrm>
            <a:custGeom>
              <a:avLst/>
              <a:gdLst/>
              <a:ahLst/>
              <a:cxnLst/>
              <a:rect l="l" t="t" r="r" b="b"/>
              <a:pathLst>
                <a:path w="1070" h="1045" extrusionOk="0">
                  <a:moveTo>
                    <a:pt x="535" y="0"/>
                  </a:moveTo>
                  <a:lnTo>
                    <a:pt x="306" y="26"/>
                  </a:lnTo>
                  <a:lnTo>
                    <a:pt x="26" y="306"/>
                  </a:lnTo>
                  <a:lnTo>
                    <a:pt x="0" y="509"/>
                  </a:lnTo>
                  <a:lnTo>
                    <a:pt x="26" y="739"/>
                  </a:lnTo>
                  <a:lnTo>
                    <a:pt x="306" y="1019"/>
                  </a:lnTo>
                  <a:lnTo>
                    <a:pt x="535" y="1044"/>
                  </a:lnTo>
                  <a:lnTo>
                    <a:pt x="738" y="1019"/>
                  </a:lnTo>
                  <a:lnTo>
                    <a:pt x="1019" y="739"/>
                  </a:lnTo>
                  <a:lnTo>
                    <a:pt x="1069" y="509"/>
                  </a:lnTo>
                  <a:lnTo>
                    <a:pt x="1019" y="306"/>
                  </a:lnTo>
                  <a:lnTo>
                    <a:pt x="738" y="26"/>
                  </a:lnTo>
                  <a:lnTo>
                    <a:pt x="5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5"/>
            <p:cNvSpPr/>
            <p:nvPr/>
          </p:nvSpPr>
          <p:spPr>
            <a:xfrm>
              <a:off x="7025450" y="2455225"/>
              <a:ext cx="357075" cy="586225"/>
            </a:xfrm>
            <a:custGeom>
              <a:avLst/>
              <a:gdLst/>
              <a:ahLst/>
              <a:cxnLst/>
              <a:rect l="l" t="t" r="r" b="b"/>
              <a:pathLst>
                <a:path w="14283" h="23449" extrusionOk="0">
                  <a:moveTo>
                    <a:pt x="9216" y="1"/>
                  </a:moveTo>
                  <a:lnTo>
                    <a:pt x="8783" y="102"/>
                  </a:lnTo>
                  <a:lnTo>
                    <a:pt x="8427" y="357"/>
                  </a:lnTo>
                  <a:lnTo>
                    <a:pt x="8172" y="764"/>
                  </a:lnTo>
                  <a:lnTo>
                    <a:pt x="8096" y="993"/>
                  </a:lnTo>
                  <a:lnTo>
                    <a:pt x="6365" y="8529"/>
                  </a:lnTo>
                  <a:lnTo>
                    <a:pt x="6059" y="8453"/>
                  </a:lnTo>
                  <a:lnTo>
                    <a:pt x="7587" y="1757"/>
                  </a:lnTo>
                  <a:lnTo>
                    <a:pt x="7638" y="1503"/>
                  </a:lnTo>
                  <a:lnTo>
                    <a:pt x="7587" y="1044"/>
                  </a:lnTo>
                  <a:lnTo>
                    <a:pt x="7383" y="637"/>
                  </a:lnTo>
                  <a:lnTo>
                    <a:pt x="7027" y="357"/>
                  </a:lnTo>
                  <a:lnTo>
                    <a:pt x="6823" y="306"/>
                  </a:lnTo>
                  <a:lnTo>
                    <a:pt x="6619" y="255"/>
                  </a:lnTo>
                  <a:lnTo>
                    <a:pt x="6187" y="357"/>
                  </a:lnTo>
                  <a:lnTo>
                    <a:pt x="5830" y="637"/>
                  </a:lnTo>
                  <a:lnTo>
                    <a:pt x="5576" y="1019"/>
                  </a:lnTo>
                  <a:lnTo>
                    <a:pt x="5499" y="1273"/>
                  </a:lnTo>
                  <a:lnTo>
                    <a:pt x="3386" y="10439"/>
                  </a:lnTo>
                  <a:lnTo>
                    <a:pt x="3157" y="9548"/>
                  </a:lnTo>
                  <a:lnTo>
                    <a:pt x="2648" y="8173"/>
                  </a:lnTo>
                  <a:lnTo>
                    <a:pt x="2139" y="7231"/>
                  </a:lnTo>
                  <a:lnTo>
                    <a:pt x="1629" y="6594"/>
                  </a:lnTo>
                  <a:lnTo>
                    <a:pt x="968" y="6111"/>
                  </a:lnTo>
                  <a:lnTo>
                    <a:pt x="382" y="6034"/>
                  </a:lnTo>
                  <a:lnTo>
                    <a:pt x="331" y="6060"/>
                  </a:lnTo>
                  <a:lnTo>
                    <a:pt x="178" y="6136"/>
                  </a:lnTo>
                  <a:lnTo>
                    <a:pt x="0" y="6442"/>
                  </a:lnTo>
                  <a:lnTo>
                    <a:pt x="0" y="6951"/>
                  </a:lnTo>
                  <a:lnTo>
                    <a:pt x="26" y="7078"/>
                  </a:lnTo>
                  <a:lnTo>
                    <a:pt x="560" y="10006"/>
                  </a:lnTo>
                  <a:lnTo>
                    <a:pt x="1171" y="13494"/>
                  </a:lnTo>
                  <a:lnTo>
                    <a:pt x="1222" y="13901"/>
                  </a:lnTo>
                  <a:lnTo>
                    <a:pt x="1426" y="14563"/>
                  </a:lnTo>
                  <a:lnTo>
                    <a:pt x="1909" y="15327"/>
                  </a:lnTo>
                  <a:lnTo>
                    <a:pt x="2953" y="16116"/>
                  </a:lnTo>
                  <a:lnTo>
                    <a:pt x="3157" y="16192"/>
                  </a:lnTo>
                  <a:lnTo>
                    <a:pt x="1859" y="21844"/>
                  </a:lnTo>
                  <a:lnTo>
                    <a:pt x="8809" y="23448"/>
                  </a:lnTo>
                  <a:lnTo>
                    <a:pt x="10158" y="17694"/>
                  </a:lnTo>
                  <a:lnTo>
                    <a:pt x="10285" y="17694"/>
                  </a:lnTo>
                  <a:lnTo>
                    <a:pt x="10718" y="17618"/>
                  </a:lnTo>
                  <a:lnTo>
                    <a:pt x="11202" y="17338"/>
                  </a:lnTo>
                  <a:lnTo>
                    <a:pt x="11635" y="16803"/>
                  </a:lnTo>
                  <a:lnTo>
                    <a:pt x="11762" y="16396"/>
                  </a:lnTo>
                  <a:lnTo>
                    <a:pt x="12093" y="14970"/>
                  </a:lnTo>
                  <a:lnTo>
                    <a:pt x="12831" y="11737"/>
                  </a:lnTo>
                  <a:lnTo>
                    <a:pt x="13086" y="10617"/>
                  </a:lnTo>
                  <a:lnTo>
                    <a:pt x="13213" y="10108"/>
                  </a:lnTo>
                  <a:lnTo>
                    <a:pt x="14232" y="5652"/>
                  </a:lnTo>
                  <a:lnTo>
                    <a:pt x="14282" y="5423"/>
                  </a:lnTo>
                  <a:lnTo>
                    <a:pt x="14232" y="4965"/>
                  </a:lnTo>
                  <a:lnTo>
                    <a:pt x="14028" y="4609"/>
                  </a:lnTo>
                  <a:lnTo>
                    <a:pt x="13722" y="4354"/>
                  </a:lnTo>
                  <a:lnTo>
                    <a:pt x="13519" y="4303"/>
                  </a:lnTo>
                  <a:lnTo>
                    <a:pt x="13315" y="4252"/>
                  </a:lnTo>
                  <a:lnTo>
                    <a:pt x="12933" y="4354"/>
                  </a:lnTo>
                  <a:lnTo>
                    <a:pt x="12602" y="4609"/>
                  </a:lnTo>
                  <a:lnTo>
                    <a:pt x="12373" y="4965"/>
                  </a:lnTo>
                  <a:lnTo>
                    <a:pt x="12297" y="5194"/>
                  </a:lnTo>
                  <a:lnTo>
                    <a:pt x="11253" y="9675"/>
                  </a:lnTo>
                  <a:lnTo>
                    <a:pt x="10871" y="9573"/>
                  </a:lnTo>
                  <a:lnTo>
                    <a:pt x="12322" y="3285"/>
                  </a:lnTo>
                  <a:lnTo>
                    <a:pt x="12373" y="3030"/>
                  </a:lnTo>
                  <a:lnTo>
                    <a:pt x="12322" y="2572"/>
                  </a:lnTo>
                  <a:lnTo>
                    <a:pt x="12093" y="2165"/>
                  </a:lnTo>
                  <a:lnTo>
                    <a:pt x="11762" y="1884"/>
                  </a:lnTo>
                  <a:lnTo>
                    <a:pt x="11558" y="1834"/>
                  </a:lnTo>
                  <a:lnTo>
                    <a:pt x="11329" y="1783"/>
                  </a:lnTo>
                  <a:lnTo>
                    <a:pt x="10922" y="1884"/>
                  </a:lnTo>
                  <a:lnTo>
                    <a:pt x="10565" y="2165"/>
                  </a:lnTo>
                  <a:lnTo>
                    <a:pt x="10285" y="2546"/>
                  </a:lnTo>
                  <a:lnTo>
                    <a:pt x="10235" y="2801"/>
                  </a:lnTo>
                  <a:lnTo>
                    <a:pt x="8783" y="9089"/>
                  </a:lnTo>
                  <a:lnTo>
                    <a:pt x="8452" y="9013"/>
                  </a:lnTo>
                  <a:lnTo>
                    <a:pt x="10209" y="1503"/>
                  </a:lnTo>
                  <a:lnTo>
                    <a:pt x="10235" y="1248"/>
                  </a:lnTo>
                  <a:lnTo>
                    <a:pt x="10184" y="764"/>
                  </a:lnTo>
                  <a:lnTo>
                    <a:pt x="9980" y="357"/>
                  </a:lnTo>
                  <a:lnTo>
                    <a:pt x="9649" y="102"/>
                  </a:lnTo>
                  <a:lnTo>
                    <a:pt x="9420" y="26"/>
                  </a:lnTo>
                  <a:lnTo>
                    <a:pt x="9216" y="1"/>
                  </a:lnTo>
                  <a:close/>
                </a:path>
              </a:pathLst>
            </a:custGeom>
            <a:solidFill>
              <a:srgbClr val="F2D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5"/>
            <p:cNvSpPr/>
            <p:nvPr/>
          </p:nvSpPr>
          <p:spPr>
            <a:xfrm>
              <a:off x="7109450" y="2714900"/>
              <a:ext cx="675" cy="675"/>
            </a:xfrm>
            <a:custGeom>
              <a:avLst/>
              <a:gdLst/>
              <a:ahLst/>
              <a:cxnLst/>
              <a:rect l="l" t="t" r="r" b="b"/>
              <a:pathLst>
                <a:path w="27" h="27" extrusionOk="0">
                  <a:moveTo>
                    <a:pt x="1" y="1"/>
                  </a:moveTo>
                  <a:lnTo>
                    <a:pt x="1" y="1"/>
                  </a:lnTo>
                  <a:lnTo>
                    <a:pt x="26" y="26"/>
                  </a:lnTo>
                  <a:lnTo>
                    <a:pt x="1" y="1"/>
                  </a:lnTo>
                  <a:lnTo>
                    <a:pt x="1" y="1"/>
                  </a:lnTo>
                  <a:close/>
                </a:path>
              </a:pathLst>
            </a:custGeom>
            <a:solidFill>
              <a:srgbClr val="CFA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5"/>
            <p:cNvSpPr/>
            <p:nvPr/>
          </p:nvSpPr>
          <p:spPr>
            <a:xfrm>
              <a:off x="7143175" y="2659525"/>
              <a:ext cx="190975" cy="55400"/>
            </a:xfrm>
            <a:custGeom>
              <a:avLst/>
              <a:gdLst/>
              <a:ahLst/>
              <a:cxnLst/>
              <a:rect l="l" t="t" r="r" b="b"/>
              <a:pathLst>
                <a:path w="7639" h="2216" extrusionOk="0">
                  <a:moveTo>
                    <a:pt x="103" y="1"/>
                  </a:moveTo>
                  <a:lnTo>
                    <a:pt x="1" y="485"/>
                  </a:lnTo>
                  <a:lnTo>
                    <a:pt x="7537" y="2216"/>
                  </a:lnTo>
                  <a:lnTo>
                    <a:pt x="7639" y="1732"/>
                  </a:lnTo>
                  <a:lnTo>
                    <a:pt x="6544" y="1503"/>
                  </a:lnTo>
                  <a:lnTo>
                    <a:pt x="6162" y="1401"/>
                  </a:lnTo>
                  <a:lnTo>
                    <a:pt x="4074" y="917"/>
                  </a:lnTo>
                  <a:lnTo>
                    <a:pt x="3743" y="841"/>
                  </a:lnTo>
                  <a:lnTo>
                    <a:pt x="3769" y="841"/>
                  </a:lnTo>
                  <a:lnTo>
                    <a:pt x="1656" y="357"/>
                  </a:lnTo>
                  <a:lnTo>
                    <a:pt x="1350" y="281"/>
                  </a:lnTo>
                  <a:lnTo>
                    <a:pt x="103" y="1"/>
                  </a:lnTo>
                  <a:close/>
                </a:path>
              </a:pathLst>
            </a:custGeom>
            <a:solidFill>
              <a:srgbClr val="CFA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5"/>
            <p:cNvSpPr/>
            <p:nvPr/>
          </p:nvSpPr>
          <p:spPr>
            <a:xfrm>
              <a:off x="7110100" y="2708550"/>
              <a:ext cx="105675" cy="159775"/>
            </a:xfrm>
            <a:custGeom>
              <a:avLst/>
              <a:gdLst/>
              <a:ahLst/>
              <a:cxnLst/>
              <a:rect l="l" t="t" r="r" b="b"/>
              <a:pathLst>
                <a:path w="4227" h="6391" extrusionOk="0">
                  <a:moveTo>
                    <a:pt x="51" y="0"/>
                  </a:moveTo>
                  <a:lnTo>
                    <a:pt x="51" y="51"/>
                  </a:lnTo>
                  <a:lnTo>
                    <a:pt x="0" y="280"/>
                  </a:lnTo>
                  <a:lnTo>
                    <a:pt x="229" y="306"/>
                  </a:lnTo>
                  <a:lnTo>
                    <a:pt x="1120" y="637"/>
                  </a:lnTo>
                  <a:lnTo>
                    <a:pt x="1859" y="1044"/>
                  </a:lnTo>
                  <a:lnTo>
                    <a:pt x="2597" y="1680"/>
                  </a:lnTo>
                  <a:lnTo>
                    <a:pt x="3259" y="2571"/>
                  </a:lnTo>
                  <a:lnTo>
                    <a:pt x="3717" y="3794"/>
                  </a:lnTo>
                  <a:lnTo>
                    <a:pt x="3895" y="5372"/>
                  </a:lnTo>
                  <a:lnTo>
                    <a:pt x="3819" y="6314"/>
                  </a:lnTo>
                  <a:lnTo>
                    <a:pt x="4099" y="6390"/>
                  </a:lnTo>
                  <a:lnTo>
                    <a:pt x="4150" y="6212"/>
                  </a:lnTo>
                  <a:lnTo>
                    <a:pt x="4226" y="5117"/>
                  </a:lnTo>
                  <a:lnTo>
                    <a:pt x="4175" y="4124"/>
                  </a:lnTo>
                  <a:lnTo>
                    <a:pt x="3895" y="3030"/>
                  </a:lnTo>
                  <a:lnTo>
                    <a:pt x="3335" y="1935"/>
                  </a:lnTo>
                  <a:lnTo>
                    <a:pt x="2393" y="968"/>
                  </a:lnTo>
                  <a:lnTo>
                    <a:pt x="1375" y="407"/>
                  </a:lnTo>
                  <a:lnTo>
                    <a:pt x="535" y="102"/>
                  </a:lnTo>
                  <a:lnTo>
                    <a:pt x="51" y="0"/>
                  </a:lnTo>
                  <a:close/>
                </a:path>
              </a:pathLst>
            </a:custGeom>
            <a:solidFill>
              <a:srgbClr val="CFA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5"/>
            <p:cNvSpPr/>
            <p:nvPr/>
          </p:nvSpPr>
          <p:spPr>
            <a:xfrm>
              <a:off x="7087825" y="2888650"/>
              <a:ext cx="183950" cy="84675"/>
            </a:xfrm>
            <a:custGeom>
              <a:avLst/>
              <a:gdLst/>
              <a:ahLst/>
              <a:cxnLst/>
              <a:rect l="l" t="t" r="r" b="b"/>
              <a:pathLst>
                <a:path w="7358" h="3387" extrusionOk="0">
                  <a:moveTo>
                    <a:pt x="407" y="1"/>
                  </a:moveTo>
                  <a:lnTo>
                    <a:pt x="0" y="1783"/>
                  </a:lnTo>
                  <a:lnTo>
                    <a:pt x="6950" y="3387"/>
                  </a:lnTo>
                  <a:lnTo>
                    <a:pt x="7358" y="1605"/>
                  </a:lnTo>
                  <a:lnTo>
                    <a:pt x="407" y="1"/>
                  </a:lnTo>
                  <a:close/>
                </a:path>
              </a:pathLst>
            </a:custGeom>
            <a:solidFill>
              <a:srgbClr val="CFA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5"/>
            <p:cNvSpPr/>
            <p:nvPr/>
          </p:nvSpPr>
          <p:spPr>
            <a:xfrm>
              <a:off x="7048350" y="2910950"/>
              <a:ext cx="237425" cy="100575"/>
            </a:xfrm>
            <a:custGeom>
              <a:avLst/>
              <a:gdLst/>
              <a:ahLst/>
              <a:cxnLst/>
              <a:rect l="l" t="t" r="r" b="b"/>
              <a:pathLst>
                <a:path w="9497" h="4023" extrusionOk="0">
                  <a:moveTo>
                    <a:pt x="433" y="0"/>
                  </a:moveTo>
                  <a:lnTo>
                    <a:pt x="1" y="1909"/>
                  </a:lnTo>
                  <a:lnTo>
                    <a:pt x="9064" y="4023"/>
                  </a:lnTo>
                  <a:lnTo>
                    <a:pt x="9497" y="2088"/>
                  </a:lnTo>
                  <a:lnTo>
                    <a:pt x="433" y="0"/>
                  </a:lnTo>
                  <a:close/>
                </a:path>
              </a:pathLst>
            </a:custGeom>
            <a:solidFill>
              <a:srgbClr val="F35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7026075" y="2948500"/>
              <a:ext cx="251425" cy="105675"/>
            </a:xfrm>
            <a:custGeom>
              <a:avLst/>
              <a:gdLst/>
              <a:ahLst/>
              <a:cxnLst/>
              <a:rect l="l" t="t" r="r" b="b"/>
              <a:pathLst>
                <a:path w="10057" h="4227" extrusionOk="0">
                  <a:moveTo>
                    <a:pt x="968" y="0"/>
                  </a:moveTo>
                  <a:lnTo>
                    <a:pt x="1" y="4226"/>
                  </a:lnTo>
                  <a:lnTo>
                    <a:pt x="9548" y="4226"/>
                  </a:lnTo>
                  <a:lnTo>
                    <a:pt x="10057" y="2088"/>
                  </a:lnTo>
                  <a:lnTo>
                    <a:pt x="968" y="0"/>
                  </a:lnTo>
                  <a:close/>
                </a:path>
              </a:pathLst>
            </a:custGeom>
            <a:solidFill>
              <a:srgbClr val="CD36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1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34" name="TextBox 33">
            <a:extLst>
              <a:ext uri="{FF2B5EF4-FFF2-40B4-BE49-F238E27FC236}">
                <a16:creationId xmlns:a16="http://schemas.microsoft.com/office/drawing/2014/main" id="{78A40A04-656E-475F-49CA-BBA2A9ABFE6D}"/>
              </a:ext>
            </a:extLst>
          </p:cNvPr>
          <p:cNvSpPr txBox="1"/>
          <p:nvPr/>
        </p:nvSpPr>
        <p:spPr>
          <a:xfrm>
            <a:off x="906308" y="1990120"/>
            <a:ext cx="5704885" cy="1764394"/>
          </a:xfrm>
          <a:prstGeom prst="rect">
            <a:avLst/>
          </a:prstGeom>
          <a:noFill/>
        </p:spPr>
        <p:txBody>
          <a:bodyPr wrap="square">
            <a:spAutoFit/>
          </a:bodyPr>
          <a:lstStyle/>
          <a:p>
            <a:pPr algn="just">
              <a:lnSpc>
                <a:spcPct val="115000"/>
              </a:lnSpc>
              <a:tabLst>
                <a:tab pos="540385" algn="l"/>
                <a:tab pos="948690" algn="l"/>
              </a:tabLst>
            </a:pPr>
            <a:r>
              <a:rPr lang="en-US" sz="2400" dirty="0">
                <a:effectLst/>
                <a:latin typeface="Times New Roman" panose="02020603050405020304" pitchFamily="18" charset="0"/>
                <a:ea typeface="Arial" panose="020B0604020202020204" pitchFamily="34" charset="0"/>
                <a:cs typeface="Arial" panose="020B0604020202020204" pitchFamily="34" charset="0"/>
              </a:rPr>
              <a:t>- Nhóm 1+2: Báo cáo về tốc độ của một số chuyển động hay gặp, so sánh và nhận xét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 pos="948690" algn="l"/>
              </a:tabLst>
            </a:pPr>
            <a:r>
              <a:rPr lang="en-US" sz="2400" dirty="0">
                <a:effectLst/>
                <a:latin typeface="Times New Roman" panose="02020603050405020304" pitchFamily="18" charset="0"/>
                <a:ea typeface="Arial" panose="020B0604020202020204" pitchFamily="34" charset="0"/>
                <a:cs typeface="Arial" panose="020B0604020202020204" pitchFamily="34" charset="0"/>
              </a:rPr>
              <a:t>- Nhóm 3+4: Tổ chức trò chơi nhanh trên lớp với 10 câu hỏi ngắn GVCN cung cấp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5" name="Google Shape;86;p12">
            <a:extLst>
              <a:ext uri="{FF2B5EF4-FFF2-40B4-BE49-F238E27FC236}">
                <a16:creationId xmlns:a16="http://schemas.microsoft.com/office/drawing/2014/main" id="{2EE991F6-08E3-795C-616D-5273CA1C9AC3}"/>
              </a:ext>
            </a:extLst>
          </p:cNvPr>
          <p:cNvSpPr txBox="1">
            <a:spLocks/>
          </p:cNvSpPr>
          <p:nvPr/>
        </p:nvSpPr>
        <p:spPr>
          <a:xfrm>
            <a:off x="1431032" y="982136"/>
            <a:ext cx="6062765" cy="744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rgbClr val="3C78D8"/>
                </a:solidFill>
                <a:latin typeface="Times New Roman" panose="02020603050405020304" pitchFamily="18" charset="0"/>
                <a:cs typeface="Times New Roman" panose="02020603050405020304" pitchFamily="18" charset="0"/>
              </a:rPr>
              <a:t>HOẠT ĐỘNG NHÓM</a:t>
            </a:r>
          </a:p>
          <a:p>
            <a:r>
              <a:rPr lang="en-US" sz="1800" dirty="0">
                <a:solidFill>
                  <a:schemeClr val="tx1">
                    <a:lumMod val="50000"/>
                  </a:schemeClr>
                </a:solidFill>
                <a:latin typeface="Times New Roman" panose="02020603050405020304" pitchFamily="18" charset="0"/>
                <a:cs typeface="Times New Roman" panose="02020603050405020304" pitchFamily="18" charset="0"/>
              </a:rPr>
              <a:t>(Hs đã chuẩn bị ở nhà, lên lớp GV mời các nhóm lên trình bày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609007-ECF3-C94E-953D-ED68248AA1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4" name="Rectangle 2">
            <a:extLst>
              <a:ext uri="{FF2B5EF4-FFF2-40B4-BE49-F238E27FC236}">
                <a16:creationId xmlns:a16="http://schemas.microsoft.com/office/drawing/2014/main" id="{92BC7116-4236-8622-BC42-EF9BFE2BF54D}"/>
              </a:ext>
            </a:extLst>
          </p:cNvPr>
          <p:cNvSpPr>
            <a:spLocks noChangeArrowheads="1"/>
          </p:cNvSpPr>
          <p:nvPr/>
        </p:nvSpPr>
        <p:spPr bwMode="auto">
          <a:xfrm>
            <a:off x="606903" y="8577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D7DD57B4-CD35-B37A-3EA8-B90CE70681CC}"/>
              </a:ext>
            </a:extLst>
          </p:cNvPr>
          <p:cNvPicPr>
            <a:picLocks noChangeAspect="1"/>
          </p:cNvPicPr>
          <p:nvPr/>
        </p:nvPicPr>
        <p:blipFill>
          <a:blip r:embed="rId2"/>
          <a:stretch>
            <a:fillRect/>
          </a:stretch>
        </p:blipFill>
        <p:spPr>
          <a:xfrm>
            <a:off x="766840" y="275893"/>
            <a:ext cx="7968010" cy="3211774"/>
          </a:xfrm>
          <a:prstGeom prst="rect">
            <a:avLst/>
          </a:prstGeom>
        </p:spPr>
      </p:pic>
    </p:spTree>
    <p:extLst>
      <p:ext uri="{BB962C8B-B14F-4D97-AF65-F5344CB8AC3E}">
        <p14:creationId xmlns:p14="http://schemas.microsoft.com/office/powerpoint/2010/main" val="192104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609007-ECF3-C94E-953D-ED68248AA1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4" name="Rectangle 2">
            <a:extLst>
              <a:ext uri="{FF2B5EF4-FFF2-40B4-BE49-F238E27FC236}">
                <a16:creationId xmlns:a16="http://schemas.microsoft.com/office/drawing/2014/main" id="{92BC7116-4236-8622-BC42-EF9BFE2BF54D}"/>
              </a:ext>
            </a:extLst>
          </p:cNvPr>
          <p:cNvSpPr>
            <a:spLocks noChangeArrowheads="1"/>
          </p:cNvSpPr>
          <p:nvPr/>
        </p:nvSpPr>
        <p:spPr bwMode="auto">
          <a:xfrm>
            <a:off x="606903" y="8577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F17D99FE-FAD2-E9C9-2E1B-29B17538E95D}"/>
              </a:ext>
            </a:extLst>
          </p:cNvPr>
          <p:cNvPicPr>
            <a:picLocks noChangeAspect="1"/>
          </p:cNvPicPr>
          <p:nvPr/>
        </p:nvPicPr>
        <p:blipFill>
          <a:blip r:embed="rId2"/>
          <a:stretch>
            <a:fillRect/>
          </a:stretch>
        </p:blipFill>
        <p:spPr>
          <a:xfrm>
            <a:off x="1430722" y="150840"/>
            <a:ext cx="5971932" cy="4443012"/>
          </a:xfrm>
          <a:prstGeom prst="rect">
            <a:avLst/>
          </a:prstGeom>
        </p:spPr>
      </p:pic>
    </p:spTree>
    <p:extLst>
      <p:ext uri="{BB962C8B-B14F-4D97-AF65-F5344CB8AC3E}">
        <p14:creationId xmlns:p14="http://schemas.microsoft.com/office/powerpoint/2010/main" val="1427447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7"/>
          <p:cNvSpPr/>
          <p:nvPr/>
        </p:nvSpPr>
        <p:spPr>
          <a:xfrm rot="-1242199" flipH="1">
            <a:off x="5245786" y="700800"/>
            <a:ext cx="3046427" cy="3066091"/>
          </a:xfrm>
          <a:prstGeom prst="wedgeEllipseCallout">
            <a:avLst>
              <a:gd name="adj1" fmla="val -20833"/>
              <a:gd name="adj2" fmla="val 625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txBox="1">
            <a:spLocks noGrp="1"/>
          </p:cNvSpPr>
          <p:nvPr>
            <p:ph type="ctrTitle" idx="4294967295"/>
          </p:nvPr>
        </p:nvSpPr>
        <p:spPr>
          <a:xfrm>
            <a:off x="685800" y="1126150"/>
            <a:ext cx="6407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a:solidFill>
                  <a:srgbClr val="3C78D8"/>
                </a:solidFill>
                <a:latin typeface="Times New Roman" panose="02020603050405020304" pitchFamily="18" charset="0"/>
                <a:cs typeface="Times New Roman" panose="02020603050405020304" pitchFamily="18" charset="0"/>
              </a:rPr>
              <a:t>CHÚC CÁC EM HỌC TỐT</a:t>
            </a:r>
            <a:endParaRPr sz="5400" dirty="0">
              <a:solidFill>
                <a:srgbClr val="3C78D8"/>
              </a:solidFill>
              <a:latin typeface="Times New Roman" panose="02020603050405020304" pitchFamily="18" charset="0"/>
              <a:cs typeface="Times New Roman" panose="02020603050405020304" pitchFamily="18" charset="0"/>
            </a:endParaRPr>
          </a:p>
        </p:txBody>
      </p:sp>
      <p:grpSp>
        <p:nvGrpSpPr>
          <p:cNvPr id="258" name="Google Shape;258;p17"/>
          <p:cNvGrpSpPr/>
          <p:nvPr/>
        </p:nvGrpSpPr>
        <p:grpSpPr>
          <a:xfrm flipH="1">
            <a:off x="7494560" y="3753778"/>
            <a:ext cx="1649444" cy="1389731"/>
            <a:chOff x="2062875" y="394325"/>
            <a:chExt cx="1394525" cy="1174950"/>
          </a:xfrm>
        </p:grpSpPr>
        <p:sp>
          <p:nvSpPr>
            <p:cNvPr id="259" name="Google Shape;259;p17"/>
            <p:cNvSpPr/>
            <p:nvPr/>
          </p:nvSpPr>
          <p:spPr>
            <a:xfrm>
              <a:off x="2154525" y="1037175"/>
              <a:ext cx="357725" cy="437275"/>
            </a:xfrm>
            <a:custGeom>
              <a:avLst/>
              <a:gdLst/>
              <a:ahLst/>
              <a:cxnLst/>
              <a:rect l="l" t="t" r="r" b="b"/>
              <a:pathLst>
                <a:path w="14309" h="17491" extrusionOk="0">
                  <a:moveTo>
                    <a:pt x="1706" y="0"/>
                  </a:moveTo>
                  <a:lnTo>
                    <a:pt x="1" y="17491"/>
                  </a:lnTo>
                  <a:lnTo>
                    <a:pt x="14308" y="17491"/>
                  </a:lnTo>
                  <a:lnTo>
                    <a:pt x="14308" y="0"/>
                  </a:lnTo>
                  <a:close/>
                </a:path>
              </a:pathLst>
            </a:custGeom>
            <a:solidFill>
              <a:srgbClr val="542D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2652250" y="1037175"/>
              <a:ext cx="357075" cy="437275"/>
            </a:xfrm>
            <a:custGeom>
              <a:avLst/>
              <a:gdLst/>
              <a:ahLst/>
              <a:cxnLst/>
              <a:rect l="l" t="t" r="r" b="b"/>
              <a:pathLst>
                <a:path w="14283" h="17491" extrusionOk="0">
                  <a:moveTo>
                    <a:pt x="0" y="0"/>
                  </a:moveTo>
                  <a:lnTo>
                    <a:pt x="0" y="17491"/>
                  </a:lnTo>
                  <a:lnTo>
                    <a:pt x="14283" y="17491"/>
                  </a:lnTo>
                  <a:lnTo>
                    <a:pt x="12603" y="0"/>
                  </a:lnTo>
                  <a:close/>
                </a:path>
              </a:pathLst>
            </a:custGeom>
            <a:solidFill>
              <a:srgbClr val="542D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a:off x="2177450" y="866600"/>
              <a:ext cx="68125" cy="190975"/>
            </a:xfrm>
            <a:custGeom>
              <a:avLst/>
              <a:gdLst/>
              <a:ahLst/>
              <a:cxnLst/>
              <a:rect l="l" t="t" r="r" b="b"/>
              <a:pathLst>
                <a:path w="2725" h="7639" extrusionOk="0">
                  <a:moveTo>
                    <a:pt x="2724" y="0"/>
                  </a:moveTo>
                  <a:lnTo>
                    <a:pt x="2164" y="51"/>
                  </a:lnTo>
                  <a:lnTo>
                    <a:pt x="1197" y="459"/>
                  </a:lnTo>
                  <a:lnTo>
                    <a:pt x="458" y="1197"/>
                  </a:lnTo>
                  <a:lnTo>
                    <a:pt x="26" y="2190"/>
                  </a:lnTo>
                  <a:lnTo>
                    <a:pt x="0" y="2750"/>
                  </a:lnTo>
                  <a:lnTo>
                    <a:pt x="0" y="4914"/>
                  </a:lnTo>
                  <a:lnTo>
                    <a:pt x="26" y="5474"/>
                  </a:lnTo>
                  <a:lnTo>
                    <a:pt x="458" y="6467"/>
                  </a:lnTo>
                  <a:lnTo>
                    <a:pt x="1197" y="7205"/>
                  </a:lnTo>
                  <a:lnTo>
                    <a:pt x="2164" y="7613"/>
                  </a:lnTo>
                  <a:lnTo>
                    <a:pt x="2724" y="7638"/>
                  </a:lnTo>
                  <a:lnTo>
                    <a:pt x="2724" y="0"/>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a:off x="2922100" y="866600"/>
              <a:ext cx="68150" cy="190975"/>
            </a:xfrm>
            <a:custGeom>
              <a:avLst/>
              <a:gdLst/>
              <a:ahLst/>
              <a:cxnLst/>
              <a:rect l="l" t="t" r="r" b="b"/>
              <a:pathLst>
                <a:path w="2726" h="7639" extrusionOk="0">
                  <a:moveTo>
                    <a:pt x="1" y="0"/>
                  </a:moveTo>
                  <a:lnTo>
                    <a:pt x="1" y="7638"/>
                  </a:lnTo>
                  <a:lnTo>
                    <a:pt x="561" y="7613"/>
                  </a:lnTo>
                  <a:lnTo>
                    <a:pt x="1528" y="7205"/>
                  </a:lnTo>
                  <a:lnTo>
                    <a:pt x="2267" y="6467"/>
                  </a:lnTo>
                  <a:lnTo>
                    <a:pt x="2700" y="5474"/>
                  </a:lnTo>
                  <a:lnTo>
                    <a:pt x="2725" y="4914"/>
                  </a:lnTo>
                  <a:lnTo>
                    <a:pt x="2725" y="2750"/>
                  </a:lnTo>
                  <a:lnTo>
                    <a:pt x="2700" y="2190"/>
                  </a:lnTo>
                  <a:lnTo>
                    <a:pt x="2267" y="1197"/>
                  </a:lnTo>
                  <a:lnTo>
                    <a:pt x="1528" y="459"/>
                  </a:lnTo>
                  <a:lnTo>
                    <a:pt x="561" y="51"/>
                  </a:lnTo>
                  <a:lnTo>
                    <a:pt x="1" y="0"/>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7"/>
            <p:cNvSpPr/>
            <p:nvPr/>
          </p:nvSpPr>
          <p:spPr>
            <a:xfrm>
              <a:off x="2479125" y="1254850"/>
              <a:ext cx="210050" cy="264150"/>
            </a:xfrm>
            <a:custGeom>
              <a:avLst/>
              <a:gdLst/>
              <a:ahLst/>
              <a:cxnLst/>
              <a:rect l="l" t="t" r="r" b="b"/>
              <a:pathLst>
                <a:path w="8402" h="10566" extrusionOk="0">
                  <a:moveTo>
                    <a:pt x="1" y="0"/>
                  </a:moveTo>
                  <a:lnTo>
                    <a:pt x="1" y="10566"/>
                  </a:lnTo>
                  <a:lnTo>
                    <a:pt x="8402" y="10566"/>
                  </a:lnTo>
                  <a:lnTo>
                    <a:pt x="8402" y="0"/>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7"/>
            <p:cNvSpPr/>
            <p:nvPr/>
          </p:nvSpPr>
          <p:spPr>
            <a:xfrm>
              <a:off x="2233450" y="439525"/>
              <a:ext cx="700775" cy="875800"/>
            </a:xfrm>
            <a:custGeom>
              <a:avLst/>
              <a:gdLst/>
              <a:ahLst/>
              <a:cxnLst/>
              <a:rect l="l" t="t" r="r" b="b"/>
              <a:pathLst>
                <a:path w="28031" h="35032" extrusionOk="0">
                  <a:moveTo>
                    <a:pt x="14028" y="1"/>
                  </a:moveTo>
                  <a:lnTo>
                    <a:pt x="13290" y="26"/>
                  </a:lnTo>
                  <a:lnTo>
                    <a:pt x="11890" y="153"/>
                  </a:lnTo>
                  <a:lnTo>
                    <a:pt x="10515" y="433"/>
                  </a:lnTo>
                  <a:lnTo>
                    <a:pt x="9191" y="841"/>
                  </a:lnTo>
                  <a:lnTo>
                    <a:pt x="7944" y="1375"/>
                  </a:lnTo>
                  <a:lnTo>
                    <a:pt x="6747" y="2037"/>
                  </a:lnTo>
                  <a:lnTo>
                    <a:pt x="5627" y="2776"/>
                  </a:lnTo>
                  <a:lnTo>
                    <a:pt x="4583" y="3641"/>
                  </a:lnTo>
                  <a:lnTo>
                    <a:pt x="3641" y="4583"/>
                  </a:lnTo>
                  <a:lnTo>
                    <a:pt x="2775" y="5627"/>
                  </a:lnTo>
                  <a:lnTo>
                    <a:pt x="2012" y="6747"/>
                  </a:lnTo>
                  <a:lnTo>
                    <a:pt x="1375" y="7944"/>
                  </a:lnTo>
                  <a:lnTo>
                    <a:pt x="841" y="9191"/>
                  </a:lnTo>
                  <a:lnTo>
                    <a:pt x="433" y="10515"/>
                  </a:lnTo>
                  <a:lnTo>
                    <a:pt x="153" y="11890"/>
                  </a:lnTo>
                  <a:lnTo>
                    <a:pt x="0" y="13316"/>
                  </a:lnTo>
                  <a:lnTo>
                    <a:pt x="0" y="14028"/>
                  </a:lnTo>
                  <a:lnTo>
                    <a:pt x="0" y="21004"/>
                  </a:lnTo>
                  <a:lnTo>
                    <a:pt x="0" y="21717"/>
                  </a:lnTo>
                  <a:lnTo>
                    <a:pt x="153" y="23143"/>
                  </a:lnTo>
                  <a:lnTo>
                    <a:pt x="433" y="24517"/>
                  </a:lnTo>
                  <a:lnTo>
                    <a:pt x="841" y="25841"/>
                  </a:lnTo>
                  <a:lnTo>
                    <a:pt x="1375" y="27089"/>
                  </a:lnTo>
                  <a:lnTo>
                    <a:pt x="2012" y="28285"/>
                  </a:lnTo>
                  <a:lnTo>
                    <a:pt x="2775" y="29405"/>
                  </a:lnTo>
                  <a:lnTo>
                    <a:pt x="3641" y="30449"/>
                  </a:lnTo>
                  <a:lnTo>
                    <a:pt x="4583" y="31391"/>
                  </a:lnTo>
                  <a:lnTo>
                    <a:pt x="5627" y="32257"/>
                  </a:lnTo>
                  <a:lnTo>
                    <a:pt x="6747" y="32995"/>
                  </a:lnTo>
                  <a:lnTo>
                    <a:pt x="7944" y="33657"/>
                  </a:lnTo>
                  <a:lnTo>
                    <a:pt x="9191" y="34192"/>
                  </a:lnTo>
                  <a:lnTo>
                    <a:pt x="10515" y="34599"/>
                  </a:lnTo>
                  <a:lnTo>
                    <a:pt x="11890" y="34879"/>
                  </a:lnTo>
                  <a:lnTo>
                    <a:pt x="13290" y="35006"/>
                  </a:lnTo>
                  <a:lnTo>
                    <a:pt x="14028" y="35032"/>
                  </a:lnTo>
                  <a:lnTo>
                    <a:pt x="14741" y="35006"/>
                  </a:lnTo>
                  <a:lnTo>
                    <a:pt x="16167" y="34879"/>
                  </a:lnTo>
                  <a:lnTo>
                    <a:pt x="17516" y="34599"/>
                  </a:lnTo>
                  <a:lnTo>
                    <a:pt x="18840" y="34192"/>
                  </a:lnTo>
                  <a:lnTo>
                    <a:pt x="20087" y="33657"/>
                  </a:lnTo>
                  <a:lnTo>
                    <a:pt x="21284" y="32995"/>
                  </a:lnTo>
                  <a:lnTo>
                    <a:pt x="22404" y="32257"/>
                  </a:lnTo>
                  <a:lnTo>
                    <a:pt x="23448" y="31391"/>
                  </a:lnTo>
                  <a:lnTo>
                    <a:pt x="24390" y="30449"/>
                  </a:lnTo>
                  <a:lnTo>
                    <a:pt x="25256" y="29405"/>
                  </a:lnTo>
                  <a:lnTo>
                    <a:pt x="26019" y="28285"/>
                  </a:lnTo>
                  <a:lnTo>
                    <a:pt x="26656" y="27089"/>
                  </a:lnTo>
                  <a:lnTo>
                    <a:pt x="27191" y="25841"/>
                  </a:lnTo>
                  <a:lnTo>
                    <a:pt x="27598" y="24517"/>
                  </a:lnTo>
                  <a:lnTo>
                    <a:pt x="27878" y="23143"/>
                  </a:lnTo>
                  <a:lnTo>
                    <a:pt x="28031" y="21717"/>
                  </a:lnTo>
                  <a:lnTo>
                    <a:pt x="28031" y="21004"/>
                  </a:lnTo>
                  <a:lnTo>
                    <a:pt x="28031" y="14028"/>
                  </a:lnTo>
                  <a:lnTo>
                    <a:pt x="28031" y="13316"/>
                  </a:lnTo>
                  <a:lnTo>
                    <a:pt x="27878" y="11890"/>
                  </a:lnTo>
                  <a:lnTo>
                    <a:pt x="27598" y="10515"/>
                  </a:lnTo>
                  <a:lnTo>
                    <a:pt x="27191" y="9191"/>
                  </a:lnTo>
                  <a:lnTo>
                    <a:pt x="26656" y="7944"/>
                  </a:lnTo>
                  <a:lnTo>
                    <a:pt x="26019" y="6747"/>
                  </a:lnTo>
                  <a:lnTo>
                    <a:pt x="25256" y="5627"/>
                  </a:lnTo>
                  <a:lnTo>
                    <a:pt x="24390" y="4583"/>
                  </a:lnTo>
                  <a:lnTo>
                    <a:pt x="23448" y="3641"/>
                  </a:lnTo>
                  <a:lnTo>
                    <a:pt x="22404" y="2776"/>
                  </a:lnTo>
                  <a:lnTo>
                    <a:pt x="21284" y="2037"/>
                  </a:lnTo>
                  <a:lnTo>
                    <a:pt x="20087" y="1375"/>
                  </a:lnTo>
                  <a:lnTo>
                    <a:pt x="18840" y="841"/>
                  </a:lnTo>
                  <a:lnTo>
                    <a:pt x="17516" y="433"/>
                  </a:lnTo>
                  <a:lnTo>
                    <a:pt x="16167" y="153"/>
                  </a:lnTo>
                  <a:lnTo>
                    <a:pt x="14741" y="26"/>
                  </a:lnTo>
                  <a:lnTo>
                    <a:pt x="14028" y="1"/>
                  </a:lnTo>
                  <a:close/>
                </a:path>
              </a:pathLst>
            </a:custGeom>
            <a:solidFill>
              <a:srgbClr val="C08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7"/>
            <p:cNvSpPr/>
            <p:nvPr/>
          </p:nvSpPr>
          <p:spPr>
            <a:xfrm>
              <a:off x="2358200" y="933425"/>
              <a:ext cx="91050" cy="90400"/>
            </a:xfrm>
            <a:custGeom>
              <a:avLst/>
              <a:gdLst/>
              <a:ahLst/>
              <a:cxnLst/>
              <a:rect l="l" t="t" r="r" b="b"/>
              <a:pathLst>
                <a:path w="3642" h="3616" extrusionOk="0">
                  <a:moveTo>
                    <a:pt x="1808" y="1"/>
                  </a:moveTo>
                  <a:lnTo>
                    <a:pt x="1452" y="26"/>
                  </a:lnTo>
                  <a:lnTo>
                    <a:pt x="790" y="281"/>
                  </a:lnTo>
                  <a:lnTo>
                    <a:pt x="306" y="790"/>
                  </a:lnTo>
                  <a:lnTo>
                    <a:pt x="26" y="1426"/>
                  </a:lnTo>
                  <a:lnTo>
                    <a:pt x="0" y="1808"/>
                  </a:lnTo>
                  <a:lnTo>
                    <a:pt x="26" y="2165"/>
                  </a:lnTo>
                  <a:lnTo>
                    <a:pt x="306" y="2827"/>
                  </a:lnTo>
                  <a:lnTo>
                    <a:pt x="790" y="3310"/>
                  </a:lnTo>
                  <a:lnTo>
                    <a:pt x="1452" y="3590"/>
                  </a:lnTo>
                  <a:lnTo>
                    <a:pt x="1808" y="3616"/>
                  </a:lnTo>
                  <a:lnTo>
                    <a:pt x="2190" y="3590"/>
                  </a:lnTo>
                  <a:lnTo>
                    <a:pt x="2826" y="3310"/>
                  </a:lnTo>
                  <a:lnTo>
                    <a:pt x="3336" y="2827"/>
                  </a:lnTo>
                  <a:lnTo>
                    <a:pt x="3616" y="2165"/>
                  </a:lnTo>
                  <a:lnTo>
                    <a:pt x="3641" y="1808"/>
                  </a:lnTo>
                  <a:lnTo>
                    <a:pt x="3616" y="1426"/>
                  </a:lnTo>
                  <a:lnTo>
                    <a:pt x="3336" y="790"/>
                  </a:lnTo>
                  <a:lnTo>
                    <a:pt x="2826" y="281"/>
                  </a:lnTo>
                  <a:lnTo>
                    <a:pt x="2190" y="26"/>
                  </a:lnTo>
                  <a:lnTo>
                    <a:pt x="1808" y="1"/>
                  </a:lnTo>
                  <a:close/>
                </a:path>
              </a:pathLst>
            </a:custGeom>
            <a:solidFill>
              <a:srgbClr val="593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7"/>
            <p:cNvSpPr/>
            <p:nvPr/>
          </p:nvSpPr>
          <p:spPr>
            <a:xfrm>
              <a:off x="2718450" y="933425"/>
              <a:ext cx="91025" cy="90400"/>
            </a:xfrm>
            <a:custGeom>
              <a:avLst/>
              <a:gdLst/>
              <a:ahLst/>
              <a:cxnLst/>
              <a:rect l="l" t="t" r="r" b="b"/>
              <a:pathLst>
                <a:path w="3641" h="3616" extrusionOk="0">
                  <a:moveTo>
                    <a:pt x="1833" y="1"/>
                  </a:moveTo>
                  <a:lnTo>
                    <a:pt x="1451" y="26"/>
                  </a:lnTo>
                  <a:lnTo>
                    <a:pt x="815" y="281"/>
                  </a:lnTo>
                  <a:lnTo>
                    <a:pt x="306" y="790"/>
                  </a:lnTo>
                  <a:lnTo>
                    <a:pt x="26" y="1426"/>
                  </a:lnTo>
                  <a:lnTo>
                    <a:pt x="0" y="1808"/>
                  </a:lnTo>
                  <a:lnTo>
                    <a:pt x="26" y="2165"/>
                  </a:lnTo>
                  <a:lnTo>
                    <a:pt x="306" y="2827"/>
                  </a:lnTo>
                  <a:lnTo>
                    <a:pt x="815" y="3310"/>
                  </a:lnTo>
                  <a:lnTo>
                    <a:pt x="1451" y="3590"/>
                  </a:lnTo>
                  <a:lnTo>
                    <a:pt x="1833" y="3616"/>
                  </a:lnTo>
                  <a:lnTo>
                    <a:pt x="2190" y="3590"/>
                  </a:lnTo>
                  <a:lnTo>
                    <a:pt x="2851" y="3310"/>
                  </a:lnTo>
                  <a:lnTo>
                    <a:pt x="3335" y="2827"/>
                  </a:lnTo>
                  <a:lnTo>
                    <a:pt x="3615" y="2165"/>
                  </a:lnTo>
                  <a:lnTo>
                    <a:pt x="3641" y="1808"/>
                  </a:lnTo>
                  <a:lnTo>
                    <a:pt x="3615" y="1426"/>
                  </a:lnTo>
                  <a:lnTo>
                    <a:pt x="3335" y="790"/>
                  </a:lnTo>
                  <a:lnTo>
                    <a:pt x="2851" y="281"/>
                  </a:lnTo>
                  <a:lnTo>
                    <a:pt x="2190" y="26"/>
                  </a:lnTo>
                  <a:lnTo>
                    <a:pt x="1833" y="1"/>
                  </a:lnTo>
                  <a:close/>
                </a:path>
              </a:pathLst>
            </a:custGeom>
            <a:solidFill>
              <a:srgbClr val="593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p:nvPr/>
          </p:nvSpPr>
          <p:spPr>
            <a:xfrm>
              <a:off x="2062875" y="1359225"/>
              <a:ext cx="1041925" cy="210050"/>
            </a:xfrm>
            <a:custGeom>
              <a:avLst/>
              <a:gdLst/>
              <a:ahLst/>
              <a:cxnLst/>
              <a:rect l="l" t="t" r="r" b="b"/>
              <a:pathLst>
                <a:path w="41677" h="8402" extrusionOk="0">
                  <a:moveTo>
                    <a:pt x="16625" y="1"/>
                  </a:moveTo>
                  <a:lnTo>
                    <a:pt x="12297" y="153"/>
                  </a:lnTo>
                  <a:lnTo>
                    <a:pt x="11177" y="179"/>
                  </a:lnTo>
                  <a:lnTo>
                    <a:pt x="9115" y="484"/>
                  </a:lnTo>
                  <a:lnTo>
                    <a:pt x="7307" y="1070"/>
                  </a:lnTo>
                  <a:lnTo>
                    <a:pt x="5678" y="1910"/>
                  </a:lnTo>
                  <a:lnTo>
                    <a:pt x="4227" y="2979"/>
                  </a:lnTo>
                  <a:lnTo>
                    <a:pt x="2903" y="4303"/>
                  </a:lnTo>
                  <a:lnTo>
                    <a:pt x="1681" y="5805"/>
                  </a:lnTo>
                  <a:lnTo>
                    <a:pt x="535" y="7485"/>
                  </a:lnTo>
                  <a:lnTo>
                    <a:pt x="0" y="8402"/>
                  </a:lnTo>
                  <a:lnTo>
                    <a:pt x="41677" y="8402"/>
                  </a:lnTo>
                  <a:lnTo>
                    <a:pt x="41142" y="7485"/>
                  </a:lnTo>
                  <a:lnTo>
                    <a:pt x="39996" y="5805"/>
                  </a:lnTo>
                  <a:lnTo>
                    <a:pt x="38774" y="4303"/>
                  </a:lnTo>
                  <a:lnTo>
                    <a:pt x="37450" y="2979"/>
                  </a:lnTo>
                  <a:lnTo>
                    <a:pt x="35999" y="1910"/>
                  </a:lnTo>
                  <a:lnTo>
                    <a:pt x="34370" y="1070"/>
                  </a:lnTo>
                  <a:lnTo>
                    <a:pt x="32562" y="484"/>
                  </a:lnTo>
                  <a:lnTo>
                    <a:pt x="30500" y="179"/>
                  </a:lnTo>
                  <a:lnTo>
                    <a:pt x="29380" y="153"/>
                  </a:lnTo>
                  <a:lnTo>
                    <a:pt x="25052" y="1"/>
                  </a:lnTo>
                  <a:lnTo>
                    <a:pt x="25027" y="433"/>
                  </a:lnTo>
                  <a:lnTo>
                    <a:pt x="24874" y="1248"/>
                  </a:lnTo>
                  <a:lnTo>
                    <a:pt x="24543" y="2012"/>
                  </a:lnTo>
                  <a:lnTo>
                    <a:pt x="24085" y="2674"/>
                  </a:lnTo>
                  <a:lnTo>
                    <a:pt x="23524" y="3259"/>
                  </a:lnTo>
                  <a:lnTo>
                    <a:pt x="22863" y="3692"/>
                  </a:lnTo>
                  <a:lnTo>
                    <a:pt x="22099" y="4023"/>
                  </a:lnTo>
                  <a:lnTo>
                    <a:pt x="21284" y="4201"/>
                  </a:lnTo>
                  <a:lnTo>
                    <a:pt x="20418" y="4201"/>
                  </a:lnTo>
                  <a:lnTo>
                    <a:pt x="19578" y="4023"/>
                  </a:lnTo>
                  <a:lnTo>
                    <a:pt x="18840" y="3692"/>
                  </a:lnTo>
                  <a:lnTo>
                    <a:pt x="18153" y="3259"/>
                  </a:lnTo>
                  <a:lnTo>
                    <a:pt x="17593" y="2674"/>
                  </a:lnTo>
                  <a:lnTo>
                    <a:pt x="17134" y="2012"/>
                  </a:lnTo>
                  <a:lnTo>
                    <a:pt x="16803" y="1248"/>
                  </a:lnTo>
                  <a:lnTo>
                    <a:pt x="16651" y="433"/>
                  </a:lnTo>
                  <a:lnTo>
                    <a:pt x="16625" y="1"/>
                  </a:lnTo>
                  <a:close/>
                </a:path>
              </a:pathLst>
            </a:custGeom>
            <a:solidFill>
              <a:srgbClr val="F586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7"/>
            <p:cNvSpPr/>
            <p:nvPr/>
          </p:nvSpPr>
          <p:spPr>
            <a:xfrm>
              <a:off x="2439675" y="1359225"/>
              <a:ext cx="288325" cy="148950"/>
            </a:xfrm>
            <a:custGeom>
              <a:avLst/>
              <a:gdLst/>
              <a:ahLst/>
              <a:cxnLst/>
              <a:rect l="l" t="t" r="r" b="b"/>
              <a:pathLst>
                <a:path w="11533" h="5958" extrusionOk="0">
                  <a:moveTo>
                    <a:pt x="1553" y="1"/>
                  </a:moveTo>
                  <a:lnTo>
                    <a:pt x="0" y="51"/>
                  </a:lnTo>
                  <a:lnTo>
                    <a:pt x="0" y="128"/>
                  </a:lnTo>
                  <a:lnTo>
                    <a:pt x="0" y="179"/>
                  </a:lnTo>
                  <a:lnTo>
                    <a:pt x="0" y="790"/>
                  </a:lnTo>
                  <a:lnTo>
                    <a:pt x="255" y="1910"/>
                  </a:lnTo>
                  <a:lnTo>
                    <a:pt x="688" y="2954"/>
                  </a:lnTo>
                  <a:lnTo>
                    <a:pt x="1299" y="3870"/>
                  </a:lnTo>
                  <a:lnTo>
                    <a:pt x="2088" y="4659"/>
                  </a:lnTo>
                  <a:lnTo>
                    <a:pt x="3004" y="5270"/>
                  </a:lnTo>
                  <a:lnTo>
                    <a:pt x="4048" y="5703"/>
                  </a:lnTo>
                  <a:lnTo>
                    <a:pt x="5168" y="5958"/>
                  </a:lnTo>
                  <a:lnTo>
                    <a:pt x="6365" y="5958"/>
                  </a:lnTo>
                  <a:lnTo>
                    <a:pt x="7485" y="5703"/>
                  </a:lnTo>
                  <a:lnTo>
                    <a:pt x="8529" y="5270"/>
                  </a:lnTo>
                  <a:lnTo>
                    <a:pt x="9445" y="4659"/>
                  </a:lnTo>
                  <a:lnTo>
                    <a:pt x="10235" y="3870"/>
                  </a:lnTo>
                  <a:lnTo>
                    <a:pt x="10846" y="2954"/>
                  </a:lnTo>
                  <a:lnTo>
                    <a:pt x="11304" y="1910"/>
                  </a:lnTo>
                  <a:lnTo>
                    <a:pt x="11533" y="790"/>
                  </a:lnTo>
                  <a:lnTo>
                    <a:pt x="11533" y="179"/>
                  </a:lnTo>
                  <a:lnTo>
                    <a:pt x="11533" y="128"/>
                  </a:lnTo>
                  <a:lnTo>
                    <a:pt x="11533" y="51"/>
                  </a:lnTo>
                  <a:lnTo>
                    <a:pt x="9980" y="1"/>
                  </a:lnTo>
                  <a:lnTo>
                    <a:pt x="9955" y="433"/>
                  </a:lnTo>
                  <a:lnTo>
                    <a:pt x="9802" y="1248"/>
                  </a:lnTo>
                  <a:lnTo>
                    <a:pt x="9471" y="2012"/>
                  </a:lnTo>
                  <a:lnTo>
                    <a:pt x="9013" y="2674"/>
                  </a:lnTo>
                  <a:lnTo>
                    <a:pt x="8452" y="3259"/>
                  </a:lnTo>
                  <a:lnTo>
                    <a:pt x="7791" y="3692"/>
                  </a:lnTo>
                  <a:lnTo>
                    <a:pt x="7027" y="4023"/>
                  </a:lnTo>
                  <a:lnTo>
                    <a:pt x="6212" y="4201"/>
                  </a:lnTo>
                  <a:lnTo>
                    <a:pt x="5346" y="4201"/>
                  </a:lnTo>
                  <a:lnTo>
                    <a:pt x="4506" y="4023"/>
                  </a:lnTo>
                  <a:lnTo>
                    <a:pt x="3768" y="3692"/>
                  </a:lnTo>
                  <a:lnTo>
                    <a:pt x="3081" y="3259"/>
                  </a:lnTo>
                  <a:lnTo>
                    <a:pt x="2521" y="2674"/>
                  </a:lnTo>
                  <a:lnTo>
                    <a:pt x="2062" y="2012"/>
                  </a:lnTo>
                  <a:lnTo>
                    <a:pt x="1731" y="1248"/>
                  </a:lnTo>
                  <a:lnTo>
                    <a:pt x="1579" y="433"/>
                  </a:lnTo>
                  <a:lnTo>
                    <a:pt x="1553" y="1"/>
                  </a:lnTo>
                  <a:close/>
                </a:path>
              </a:pathLst>
            </a:custGeom>
            <a:solidFill>
              <a:srgbClr val="E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7"/>
            <p:cNvSpPr/>
            <p:nvPr/>
          </p:nvSpPr>
          <p:spPr>
            <a:xfrm>
              <a:off x="2540875" y="974800"/>
              <a:ext cx="82125" cy="119675"/>
            </a:xfrm>
            <a:custGeom>
              <a:avLst/>
              <a:gdLst/>
              <a:ahLst/>
              <a:cxnLst/>
              <a:rect l="l" t="t" r="r" b="b"/>
              <a:pathLst>
                <a:path w="3285" h="4787" extrusionOk="0">
                  <a:moveTo>
                    <a:pt x="1553" y="0"/>
                  </a:moveTo>
                  <a:lnTo>
                    <a:pt x="1375" y="306"/>
                  </a:lnTo>
                  <a:lnTo>
                    <a:pt x="1298" y="586"/>
                  </a:lnTo>
                  <a:lnTo>
                    <a:pt x="0" y="4252"/>
                  </a:lnTo>
                  <a:lnTo>
                    <a:pt x="0" y="4303"/>
                  </a:lnTo>
                  <a:lnTo>
                    <a:pt x="0" y="4354"/>
                  </a:lnTo>
                  <a:lnTo>
                    <a:pt x="407" y="4558"/>
                  </a:lnTo>
                  <a:lnTo>
                    <a:pt x="1222" y="4787"/>
                  </a:lnTo>
                  <a:lnTo>
                    <a:pt x="2062" y="4787"/>
                  </a:lnTo>
                  <a:lnTo>
                    <a:pt x="2902" y="4558"/>
                  </a:lnTo>
                  <a:lnTo>
                    <a:pt x="3284" y="4354"/>
                  </a:lnTo>
                  <a:lnTo>
                    <a:pt x="3284" y="4303"/>
                  </a:lnTo>
                  <a:lnTo>
                    <a:pt x="3284" y="4252"/>
                  </a:lnTo>
                  <a:lnTo>
                    <a:pt x="2011" y="586"/>
                  </a:lnTo>
                  <a:lnTo>
                    <a:pt x="1935" y="306"/>
                  </a:lnTo>
                  <a:lnTo>
                    <a:pt x="1731" y="0"/>
                  </a:lnTo>
                  <a:close/>
                </a:path>
              </a:pathLst>
            </a:custGeom>
            <a:solidFill>
              <a:srgbClr val="D3A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p:nvPr/>
          </p:nvSpPr>
          <p:spPr>
            <a:xfrm>
              <a:off x="2540875" y="1083625"/>
              <a:ext cx="82125" cy="37575"/>
            </a:xfrm>
            <a:custGeom>
              <a:avLst/>
              <a:gdLst/>
              <a:ahLst/>
              <a:cxnLst/>
              <a:rect l="l" t="t" r="r" b="b"/>
              <a:pathLst>
                <a:path w="3285" h="1503" extrusionOk="0">
                  <a:moveTo>
                    <a:pt x="0" y="1"/>
                  </a:moveTo>
                  <a:lnTo>
                    <a:pt x="0" y="306"/>
                  </a:lnTo>
                  <a:lnTo>
                    <a:pt x="280" y="841"/>
                  </a:lnTo>
                  <a:lnTo>
                    <a:pt x="764" y="1248"/>
                  </a:lnTo>
                  <a:lnTo>
                    <a:pt x="1298" y="1477"/>
                  </a:lnTo>
                  <a:lnTo>
                    <a:pt x="1528" y="1503"/>
                  </a:lnTo>
                  <a:lnTo>
                    <a:pt x="1782" y="1503"/>
                  </a:lnTo>
                  <a:lnTo>
                    <a:pt x="2011" y="1477"/>
                  </a:lnTo>
                  <a:lnTo>
                    <a:pt x="2521" y="1248"/>
                  </a:lnTo>
                  <a:lnTo>
                    <a:pt x="3004" y="841"/>
                  </a:lnTo>
                  <a:lnTo>
                    <a:pt x="3284" y="306"/>
                  </a:lnTo>
                  <a:lnTo>
                    <a:pt x="3284" y="1"/>
                  </a:lnTo>
                  <a:lnTo>
                    <a:pt x="2902" y="205"/>
                  </a:lnTo>
                  <a:lnTo>
                    <a:pt x="2062" y="434"/>
                  </a:lnTo>
                  <a:lnTo>
                    <a:pt x="1222" y="434"/>
                  </a:lnTo>
                  <a:lnTo>
                    <a:pt x="407" y="205"/>
                  </a:lnTo>
                  <a:lnTo>
                    <a:pt x="0" y="1"/>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7"/>
            <p:cNvSpPr/>
            <p:nvPr/>
          </p:nvSpPr>
          <p:spPr>
            <a:xfrm>
              <a:off x="2377300" y="949350"/>
              <a:ext cx="26100" cy="26100"/>
            </a:xfrm>
            <a:custGeom>
              <a:avLst/>
              <a:gdLst/>
              <a:ahLst/>
              <a:cxnLst/>
              <a:rect l="l" t="t" r="r" b="b"/>
              <a:pathLst>
                <a:path w="1044" h="1044" extrusionOk="0">
                  <a:moveTo>
                    <a:pt x="509" y="0"/>
                  </a:moveTo>
                  <a:lnTo>
                    <a:pt x="306" y="26"/>
                  </a:lnTo>
                  <a:lnTo>
                    <a:pt x="26" y="306"/>
                  </a:lnTo>
                  <a:lnTo>
                    <a:pt x="0" y="509"/>
                  </a:lnTo>
                  <a:lnTo>
                    <a:pt x="26" y="738"/>
                  </a:lnTo>
                  <a:lnTo>
                    <a:pt x="306" y="1018"/>
                  </a:lnTo>
                  <a:lnTo>
                    <a:pt x="509" y="1044"/>
                  </a:lnTo>
                  <a:lnTo>
                    <a:pt x="738" y="1018"/>
                  </a:lnTo>
                  <a:lnTo>
                    <a:pt x="1019" y="738"/>
                  </a:lnTo>
                  <a:lnTo>
                    <a:pt x="1044" y="509"/>
                  </a:lnTo>
                  <a:lnTo>
                    <a:pt x="1019" y="306"/>
                  </a:lnTo>
                  <a:lnTo>
                    <a:pt x="738" y="26"/>
                  </a:lnTo>
                  <a:lnTo>
                    <a:pt x="5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7"/>
            <p:cNvSpPr/>
            <p:nvPr/>
          </p:nvSpPr>
          <p:spPr>
            <a:xfrm>
              <a:off x="2737525" y="949350"/>
              <a:ext cx="26775" cy="26100"/>
            </a:xfrm>
            <a:custGeom>
              <a:avLst/>
              <a:gdLst/>
              <a:ahLst/>
              <a:cxnLst/>
              <a:rect l="l" t="t" r="r" b="b"/>
              <a:pathLst>
                <a:path w="1071" h="1044" extrusionOk="0">
                  <a:moveTo>
                    <a:pt x="535" y="0"/>
                  </a:moveTo>
                  <a:lnTo>
                    <a:pt x="332" y="26"/>
                  </a:lnTo>
                  <a:lnTo>
                    <a:pt x="26" y="306"/>
                  </a:lnTo>
                  <a:lnTo>
                    <a:pt x="1" y="509"/>
                  </a:lnTo>
                  <a:lnTo>
                    <a:pt x="26" y="738"/>
                  </a:lnTo>
                  <a:lnTo>
                    <a:pt x="332" y="1018"/>
                  </a:lnTo>
                  <a:lnTo>
                    <a:pt x="535" y="1044"/>
                  </a:lnTo>
                  <a:lnTo>
                    <a:pt x="739" y="1018"/>
                  </a:lnTo>
                  <a:lnTo>
                    <a:pt x="1045" y="738"/>
                  </a:lnTo>
                  <a:lnTo>
                    <a:pt x="1070" y="509"/>
                  </a:lnTo>
                  <a:lnTo>
                    <a:pt x="1045" y="306"/>
                  </a:lnTo>
                  <a:lnTo>
                    <a:pt x="739" y="26"/>
                  </a:lnTo>
                  <a:lnTo>
                    <a:pt x="5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7"/>
            <p:cNvSpPr/>
            <p:nvPr/>
          </p:nvSpPr>
          <p:spPr>
            <a:xfrm>
              <a:off x="2330825" y="1037175"/>
              <a:ext cx="145775" cy="68750"/>
            </a:xfrm>
            <a:custGeom>
              <a:avLst/>
              <a:gdLst/>
              <a:ahLst/>
              <a:cxnLst/>
              <a:rect l="l" t="t" r="r" b="b"/>
              <a:pathLst>
                <a:path w="5831" h="2750" extrusionOk="0">
                  <a:moveTo>
                    <a:pt x="1350" y="0"/>
                  </a:moveTo>
                  <a:lnTo>
                    <a:pt x="1095" y="26"/>
                  </a:lnTo>
                  <a:lnTo>
                    <a:pt x="586" y="229"/>
                  </a:lnTo>
                  <a:lnTo>
                    <a:pt x="230" y="611"/>
                  </a:lnTo>
                  <a:lnTo>
                    <a:pt x="1" y="1095"/>
                  </a:lnTo>
                  <a:lnTo>
                    <a:pt x="1" y="1375"/>
                  </a:lnTo>
                  <a:lnTo>
                    <a:pt x="1" y="1655"/>
                  </a:lnTo>
                  <a:lnTo>
                    <a:pt x="230" y="2164"/>
                  </a:lnTo>
                  <a:lnTo>
                    <a:pt x="586" y="2521"/>
                  </a:lnTo>
                  <a:lnTo>
                    <a:pt x="1095" y="2750"/>
                  </a:lnTo>
                  <a:lnTo>
                    <a:pt x="4736" y="2750"/>
                  </a:lnTo>
                  <a:lnTo>
                    <a:pt x="5220" y="2521"/>
                  </a:lnTo>
                  <a:lnTo>
                    <a:pt x="5602" y="2164"/>
                  </a:lnTo>
                  <a:lnTo>
                    <a:pt x="5805" y="1655"/>
                  </a:lnTo>
                  <a:lnTo>
                    <a:pt x="5831" y="1375"/>
                  </a:lnTo>
                  <a:lnTo>
                    <a:pt x="5805" y="1095"/>
                  </a:lnTo>
                  <a:lnTo>
                    <a:pt x="5602" y="611"/>
                  </a:lnTo>
                  <a:lnTo>
                    <a:pt x="5220" y="229"/>
                  </a:lnTo>
                  <a:lnTo>
                    <a:pt x="4736" y="26"/>
                  </a:lnTo>
                  <a:lnTo>
                    <a:pt x="4456" y="0"/>
                  </a:lnTo>
                  <a:close/>
                </a:path>
              </a:pathLst>
            </a:custGeom>
            <a:solidFill>
              <a:srgbClr val="C6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7"/>
            <p:cNvSpPr/>
            <p:nvPr/>
          </p:nvSpPr>
          <p:spPr>
            <a:xfrm>
              <a:off x="2691075" y="1037175"/>
              <a:ext cx="146400" cy="68750"/>
            </a:xfrm>
            <a:custGeom>
              <a:avLst/>
              <a:gdLst/>
              <a:ahLst/>
              <a:cxnLst/>
              <a:rect l="l" t="t" r="r" b="b"/>
              <a:pathLst>
                <a:path w="5856" h="2750" extrusionOk="0">
                  <a:moveTo>
                    <a:pt x="1375" y="0"/>
                  </a:moveTo>
                  <a:lnTo>
                    <a:pt x="1095" y="26"/>
                  </a:lnTo>
                  <a:lnTo>
                    <a:pt x="611" y="229"/>
                  </a:lnTo>
                  <a:lnTo>
                    <a:pt x="229" y="611"/>
                  </a:lnTo>
                  <a:lnTo>
                    <a:pt x="26" y="1095"/>
                  </a:lnTo>
                  <a:lnTo>
                    <a:pt x="0" y="1375"/>
                  </a:lnTo>
                  <a:lnTo>
                    <a:pt x="26" y="1655"/>
                  </a:lnTo>
                  <a:lnTo>
                    <a:pt x="229" y="2164"/>
                  </a:lnTo>
                  <a:lnTo>
                    <a:pt x="611" y="2521"/>
                  </a:lnTo>
                  <a:lnTo>
                    <a:pt x="1095" y="2750"/>
                  </a:lnTo>
                  <a:lnTo>
                    <a:pt x="4761" y="2750"/>
                  </a:lnTo>
                  <a:lnTo>
                    <a:pt x="5245" y="2521"/>
                  </a:lnTo>
                  <a:lnTo>
                    <a:pt x="5627" y="2164"/>
                  </a:lnTo>
                  <a:lnTo>
                    <a:pt x="5830" y="1655"/>
                  </a:lnTo>
                  <a:lnTo>
                    <a:pt x="5856" y="1375"/>
                  </a:lnTo>
                  <a:lnTo>
                    <a:pt x="5830" y="1095"/>
                  </a:lnTo>
                  <a:lnTo>
                    <a:pt x="5627" y="611"/>
                  </a:lnTo>
                  <a:lnTo>
                    <a:pt x="5245" y="229"/>
                  </a:lnTo>
                  <a:lnTo>
                    <a:pt x="4761" y="26"/>
                  </a:lnTo>
                  <a:lnTo>
                    <a:pt x="4481" y="0"/>
                  </a:lnTo>
                  <a:close/>
                </a:path>
              </a:pathLst>
            </a:custGeom>
            <a:solidFill>
              <a:srgbClr val="C6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a:off x="2188250" y="394325"/>
              <a:ext cx="791175" cy="526400"/>
            </a:xfrm>
            <a:custGeom>
              <a:avLst/>
              <a:gdLst/>
              <a:ahLst/>
              <a:cxnLst/>
              <a:rect l="l" t="t" r="r" b="b"/>
              <a:pathLst>
                <a:path w="31647" h="21056" extrusionOk="0">
                  <a:moveTo>
                    <a:pt x="15836" y="1"/>
                  </a:moveTo>
                  <a:lnTo>
                    <a:pt x="15022" y="26"/>
                  </a:lnTo>
                  <a:lnTo>
                    <a:pt x="13418" y="179"/>
                  </a:lnTo>
                  <a:lnTo>
                    <a:pt x="11865" y="510"/>
                  </a:lnTo>
                  <a:lnTo>
                    <a:pt x="10388" y="968"/>
                  </a:lnTo>
                  <a:lnTo>
                    <a:pt x="8962" y="1554"/>
                  </a:lnTo>
                  <a:lnTo>
                    <a:pt x="7613" y="2292"/>
                  </a:lnTo>
                  <a:lnTo>
                    <a:pt x="6366" y="3158"/>
                  </a:lnTo>
                  <a:lnTo>
                    <a:pt x="5194" y="4125"/>
                  </a:lnTo>
                  <a:lnTo>
                    <a:pt x="4100" y="5195"/>
                  </a:lnTo>
                  <a:lnTo>
                    <a:pt x="3132" y="6366"/>
                  </a:lnTo>
                  <a:lnTo>
                    <a:pt x="2292" y="7639"/>
                  </a:lnTo>
                  <a:lnTo>
                    <a:pt x="1554" y="8988"/>
                  </a:lnTo>
                  <a:lnTo>
                    <a:pt x="943" y="10388"/>
                  </a:lnTo>
                  <a:lnTo>
                    <a:pt x="485" y="11890"/>
                  </a:lnTo>
                  <a:lnTo>
                    <a:pt x="179" y="13418"/>
                  </a:lnTo>
                  <a:lnTo>
                    <a:pt x="1" y="15022"/>
                  </a:lnTo>
                  <a:lnTo>
                    <a:pt x="1" y="15836"/>
                  </a:lnTo>
                  <a:lnTo>
                    <a:pt x="1" y="21055"/>
                  </a:lnTo>
                  <a:lnTo>
                    <a:pt x="739" y="20597"/>
                  </a:lnTo>
                  <a:lnTo>
                    <a:pt x="2954" y="19044"/>
                  </a:lnTo>
                  <a:lnTo>
                    <a:pt x="5704" y="16702"/>
                  </a:lnTo>
                  <a:lnTo>
                    <a:pt x="7893" y="14411"/>
                  </a:lnTo>
                  <a:lnTo>
                    <a:pt x="9293" y="12654"/>
                  </a:lnTo>
                  <a:lnTo>
                    <a:pt x="9955" y="11687"/>
                  </a:lnTo>
                  <a:lnTo>
                    <a:pt x="10006" y="11839"/>
                  </a:lnTo>
                  <a:lnTo>
                    <a:pt x="10592" y="12883"/>
                  </a:lnTo>
                  <a:lnTo>
                    <a:pt x="11279" y="13825"/>
                  </a:lnTo>
                  <a:lnTo>
                    <a:pt x="12247" y="14894"/>
                  </a:lnTo>
                  <a:lnTo>
                    <a:pt x="13570" y="15989"/>
                  </a:lnTo>
                  <a:lnTo>
                    <a:pt x="15276" y="17007"/>
                  </a:lnTo>
                  <a:lnTo>
                    <a:pt x="17415" y="17822"/>
                  </a:lnTo>
                  <a:lnTo>
                    <a:pt x="18662" y="18102"/>
                  </a:lnTo>
                  <a:lnTo>
                    <a:pt x="18713" y="17440"/>
                  </a:lnTo>
                  <a:lnTo>
                    <a:pt x="18611" y="14971"/>
                  </a:lnTo>
                  <a:lnTo>
                    <a:pt x="18739" y="15098"/>
                  </a:lnTo>
                  <a:lnTo>
                    <a:pt x="20393" y="16346"/>
                  </a:lnTo>
                  <a:lnTo>
                    <a:pt x="22736" y="17720"/>
                  </a:lnTo>
                  <a:lnTo>
                    <a:pt x="24772" y="18662"/>
                  </a:lnTo>
                  <a:lnTo>
                    <a:pt x="27216" y="19579"/>
                  </a:lnTo>
                  <a:lnTo>
                    <a:pt x="30068" y="20368"/>
                  </a:lnTo>
                  <a:lnTo>
                    <a:pt x="31646" y="20674"/>
                  </a:lnTo>
                  <a:lnTo>
                    <a:pt x="31646" y="15836"/>
                  </a:lnTo>
                  <a:lnTo>
                    <a:pt x="31646" y="15022"/>
                  </a:lnTo>
                  <a:lnTo>
                    <a:pt x="31468" y="13418"/>
                  </a:lnTo>
                  <a:lnTo>
                    <a:pt x="31163" y="11890"/>
                  </a:lnTo>
                  <a:lnTo>
                    <a:pt x="30704" y="10388"/>
                  </a:lnTo>
                  <a:lnTo>
                    <a:pt x="30093" y="8988"/>
                  </a:lnTo>
                  <a:lnTo>
                    <a:pt x="29355" y="7639"/>
                  </a:lnTo>
                  <a:lnTo>
                    <a:pt x="28515" y="6366"/>
                  </a:lnTo>
                  <a:lnTo>
                    <a:pt x="27547" y="5195"/>
                  </a:lnTo>
                  <a:lnTo>
                    <a:pt x="26478" y="4125"/>
                  </a:lnTo>
                  <a:lnTo>
                    <a:pt x="25282" y="3158"/>
                  </a:lnTo>
                  <a:lnTo>
                    <a:pt x="24034" y="2292"/>
                  </a:lnTo>
                  <a:lnTo>
                    <a:pt x="22685" y="1554"/>
                  </a:lnTo>
                  <a:lnTo>
                    <a:pt x="21259" y="968"/>
                  </a:lnTo>
                  <a:lnTo>
                    <a:pt x="19782" y="510"/>
                  </a:lnTo>
                  <a:lnTo>
                    <a:pt x="18229" y="179"/>
                  </a:lnTo>
                  <a:lnTo>
                    <a:pt x="16651" y="26"/>
                  </a:lnTo>
                  <a:lnTo>
                    <a:pt x="15836" y="1"/>
                  </a:lnTo>
                  <a:close/>
                </a:path>
              </a:pathLst>
            </a:custGeom>
            <a:solidFill>
              <a:srgbClr val="542D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7"/>
            <p:cNvSpPr/>
            <p:nvPr/>
          </p:nvSpPr>
          <p:spPr>
            <a:xfrm>
              <a:off x="2348025" y="857050"/>
              <a:ext cx="110750" cy="21675"/>
            </a:xfrm>
            <a:custGeom>
              <a:avLst/>
              <a:gdLst/>
              <a:ahLst/>
              <a:cxnLst/>
              <a:rect l="l" t="t" r="r" b="b"/>
              <a:pathLst>
                <a:path w="4430" h="867" fill="none" extrusionOk="0">
                  <a:moveTo>
                    <a:pt x="4430" y="866"/>
                  </a:moveTo>
                  <a:lnTo>
                    <a:pt x="4201" y="662"/>
                  </a:lnTo>
                  <a:lnTo>
                    <a:pt x="3666" y="306"/>
                  </a:lnTo>
                  <a:lnTo>
                    <a:pt x="2826" y="1"/>
                  </a:lnTo>
                  <a:lnTo>
                    <a:pt x="1629" y="1"/>
                  </a:lnTo>
                  <a:lnTo>
                    <a:pt x="764" y="306"/>
                  </a:lnTo>
                  <a:lnTo>
                    <a:pt x="255" y="662"/>
                  </a:lnTo>
                  <a:lnTo>
                    <a:pt x="0" y="866"/>
                  </a:lnTo>
                </a:path>
              </a:pathLst>
            </a:custGeom>
            <a:noFill/>
            <a:ln w="21000" cap="rnd" cmpd="sng">
              <a:solidFill>
                <a:srgbClr val="713C23"/>
              </a:solidFill>
              <a:prstDash val="solid"/>
              <a:miter lim="2545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7"/>
            <p:cNvSpPr/>
            <p:nvPr/>
          </p:nvSpPr>
          <p:spPr>
            <a:xfrm>
              <a:off x="2708900" y="857050"/>
              <a:ext cx="110775" cy="21675"/>
            </a:xfrm>
            <a:custGeom>
              <a:avLst/>
              <a:gdLst/>
              <a:ahLst/>
              <a:cxnLst/>
              <a:rect l="l" t="t" r="r" b="b"/>
              <a:pathLst>
                <a:path w="4431" h="867" fill="none" extrusionOk="0">
                  <a:moveTo>
                    <a:pt x="4430" y="866"/>
                  </a:moveTo>
                  <a:lnTo>
                    <a:pt x="4175" y="662"/>
                  </a:lnTo>
                  <a:lnTo>
                    <a:pt x="3666" y="306"/>
                  </a:lnTo>
                  <a:lnTo>
                    <a:pt x="2801" y="1"/>
                  </a:lnTo>
                  <a:lnTo>
                    <a:pt x="1604" y="1"/>
                  </a:lnTo>
                  <a:lnTo>
                    <a:pt x="764" y="306"/>
                  </a:lnTo>
                  <a:lnTo>
                    <a:pt x="229" y="662"/>
                  </a:lnTo>
                  <a:lnTo>
                    <a:pt x="0" y="866"/>
                  </a:lnTo>
                </a:path>
              </a:pathLst>
            </a:custGeom>
            <a:noFill/>
            <a:ln w="21000" cap="rnd" cmpd="sng">
              <a:solidFill>
                <a:srgbClr val="713C23"/>
              </a:solidFill>
              <a:prstDash val="solid"/>
              <a:miter lim="2545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a:off x="2521775" y="1172750"/>
              <a:ext cx="124125" cy="35650"/>
            </a:xfrm>
            <a:custGeom>
              <a:avLst/>
              <a:gdLst/>
              <a:ahLst/>
              <a:cxnLst/>
              <a:rect l="l" t="t" r="r" b="b"/>
              <a:pathLst>
                <a:path w="4965" h="1426" extrusionOk="0">
                  <a:moveTo>
                    <a:pt x="0" y="0"/>
                  </a:moveTo>
                  <a:lnTo>
                    <a:pt x="153" y="306"/>
                  </a:lnTo>
                  <a:lnTo>
                    <a:pt x="637" y="815"/>
                  </a:lnTo>
                  <a:lnTo>
                    <a:pt x="1273" y="1197"/>
                  </a:lnTo>
                  <a:lnTo>
                    <a:pt x="2062" y="1400"/>
                  </a:lnTo>
                  <a:lnTo>
                    <a:pt x="2495" y="1426"/>
                  </a:lnTo>
                  <a:lnTo>
                    <a:pt x="2903" y="1400"/>
                  </a:lnTo>
                  <a:lnTo>
                    <a:pt x="3692" y="1197"/>
                  </a:lnTo>
                  <a:lnTo>
                    <a:pt x="4328" y="815"/>
                  </a:lnTo>
                  <a:lnTo>
                    <a:pt x="4812" y="306"/>
                  </a:lnTo>
                  <a:lnTo>
                    <a:pt x="4965" y="0"/>
                  </a:lnTo>
                  <a:close/>
                </a:path>
              </a:pathLst>
            </a:custGeom>
            <a:solidFill>
              <a:srgbClr val="AE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p:nvPr/>
          </p:nvSpPr>
          <p:spPr>
            <a:xfrm>
              <a:off x="3100950" y="970350"/>
              <a:ext cx="356450" cy="585575"/>
            </a:xfrm>
            <a:custGeom>
              <a:avLst/>
              <a:gdLst/>
              <a:ahLst/>
              <a:cxnLst/>
              <a:rect l="l" t="t" r="r" b="b"/>
              <a:pathLst>
                <a:path w="14258" h="23423" extrusionOk="0">
                  <a:moveTo>
                    <a:pt x="9192" y="0"/>
                  </a:moveTo>
                  <a:lnTo>
                    <a:pt x="8784" y="77"/>
                  </a:lnTo>
                  <a:lnTo>
                    <a:pt x="8402" y="357"/>
                  </a:lnTo>
                  <a:lnTo>
                    <a:pt x="8148" y="738"/>
                  </a:lnTo>
                  <a:lnTo>
                    <a:pt x="8071" y="993"/>
                  </a:lnTo>
                  <a:lnTo>
                    <a:pt x="6340" y="8529"/>
                  </a:lnTo>
                  <a:lnTo>
                    <a:pt x="6035" y="8453"/>
                  </a:lnTo>
                  <a:lnTo>
                    <a:pt x="7588" y="1757"/>
                  </a:lnTo>
                  <a:lnTo>
                    <a:pt x="7613" y="1502"/>
                  </a:lnTo>
                  <a:lnTo>
                    <a:pt x="7562" y="1019"/>
                  </a:lnTo>
                  <a:lnTo>
                    <a:pt x="7358" y="637"/>
                  </a:lnTo>
                  <a:lnTo>
                    <a:pt x="7027" y="357"/>
                  </a:lnTo>
                  <a:lnTo>
                    <a:pt x="6798" y="280"/>
                  </a:lnTo>
                  <a:lnTo>
                    <a:pt x="6595" y="255"/>
                  </a:lnTo>
                  <a:lnTo>
                    <a:pt x="6162" y="357"/>
                  </a:lnTo>
                  <a:lnTo>
                    <a:pt x="5805" y="611"/>
                  </a:lnTo>
                  <a:lnTo>
                    <a:pt x="5551" y="1019"/>
                  </a:lnTo>
                  <a:lnTo>
                    <a:pt x="5475" y="1273"/>
                  </a:lnTo>
                  <a:lnTo>
                    <a:pt x="3361" y="10413"/>
                  </a:lnTo>
                  <a:lnTo>
                    <a:pt x="3132" y="9547"/>
                  </a:lnTo>
                  <a:lnTo>
                    <a:pt x="2623" y="8172"/>
                  </a:lnTo>
                  <a:lnTo>
                    <a:pt x="2114" y="7205"/>
                  </a:lnTo>
                  <a:lnTo>
                    <a:pt x="1630" y="6594"/>
                  </a:lnTo>
                  <a:lnTo>
                    <a:pt x="943" y="6110"/>
                  </a:lnTo>
                  <a:lnTo>
                    <a:pt x="383" y="6034"/>
                  </a:lnTo>
                  <a:lnTo>
                    <a:pt x="332" y="6059"/>
                  </a:lnTo>
                  <a:lnTo>
                    <a:pt x="154" y="6136"/>
                  </a:lnTo>
                  <a:lnTo>
                    <a:pt x="1" y="6441"/>
                  </a:lnTo>
                  <a:lnTo>
                    <a:pt x="1" y="6950"/>
                  </a:lnTo>
                  <a:lnTo>
                    <a:pt x="26" y="7052"/>
                  </a:lnTo>
                  <a:lnTo>
                    <a:pt x="561" y="9980"/>
                  </a:lnTo>
                  <a:lnTo>
                    <a:pt x="1147" y="13493"/>
                  </a:lnTo>
                  <a:lnTo>
                    <a:pt x="1197" y="13875"/>
                  </a:lnTo>
                  <a:lnTo>
                    <a:pt x="1427" y="14537"/>
                  </a:lnTo>
                  <a:lnTo>
                    <a:pt x="1885" y="15301"/>
                  </a:lnTo>
                  <a:lnTo>
                    <a:pt x="2929" y="16116"/>
                  </a:lnTo>
                  <a:lnTo>
                    <a:pt x="3158" y="16192"/>
                  </a:lnTo>
                  <a:lnTo>
                    <a:pt x="1859" y="21844"/>
                  </a:lnTo>
                  <a:lnTo>
                    <a:pt x="8784" y="23422"/>
                  </a:lnTo>
                  <a:lnTo>
                    <a:pt x="10133" y="17669"/>
                  </a:lnTo>
                  <a:lnTo>
                    <a:pt x="10261" y="17694"/>
                  </a:lnTo>
                  <a:lnTo>
                    <a:pt x="10694" y="17592"/>
                  </a:lnTo>
                  <a:lnTo>
                    <a:pt x="11203" y="17312"/>
                  </a:lnTo>
                  <a:lnTo>
                    <a:pt x="11610" y="16778"/>
                  </a:lnTo>
                  <a:lnTo>
                    <a:pt x="11737" y="16396"/>
                  </a:lnTo>
                  <a:lnTo>
                    <a:pt x="12068" y="14944"/>
                  </a:lnTo>
                  <a:lnTo>
                    <a:pt x="12832" y="11737"/>
                  </a:lnTo>
                  <a:lnTo>
                    <a:pt x="13087" y="10617"/>
                  </a:lnTo>
                  <a:lnTo>
                    <a:pt x="13189" y="10107"/>
                  </a:lnTo>
                  <a:lnTo>
                    <a:pt x="14232" y="5627"/>
                  </a:lnTo>
                  <a:lnTo>
                    <a:pt x="14258" y="5397"/>
                  </a:lnTo>
                  <a:lnTo>
                    <a:pt x="14207" y="4965"/>
                  </a:lnTo>
                  <a:lnTo>
                    <a:pt x="14029" y="4608"/>
                  </a:lnTo>
                  <a:lnTo>
                    <a:pt x="13698" y="4354"/>
                  </a:lnTo>
                  <a:lnTo>
                    <a:pt x="13520" y="4277"/>
                  </a:lnTo>
                  <a:lnTo>
                    <a:pt x="13316" y="4252"/>
                  </a:lnTo>
                  <a:lnTo>
                    <a:pt x="12908" y="4354"/>
                  </a:lnTo>
                  <a:lnTo>
                    <a:pt x="12578" y="4583"/>
                  </a:lnTo>
                  <a:lnTo>
                    <a:pt x="12348" y="4965"/>
                  </a:lnTo>
                  <a:lnTo>
                    <a:pt x="12272" y="5194"/>
                  </a:lnTo>
                  <a:lnTo>
                    <a:pt x="11254" y="9649"/>
                  </a:lnTo>
                  <a:lnTo>
                    <a:pt x="10872" y="9573"/>
                  </a:lnTo>
                  <a:lnTo>
                    <a:pt x="12323" y="3284"/>
                  </a:lnTo>
                  <a:lnTo>
                    <a:pt x="12348" y="3030"/>
                  </a:lnTo>
                  <a:lnTo>
                    <a:pt x="12297" y="2546"/>
                  </a:lnTo>
                  <a:lnTo>
                    <a:pt x="12094" y="2164"/>
                  </a:lnTo>
                  <a:lnTo>
                    <a:pt x="11763" y="1884"/>
                  </a:lnTo>
                  <a:lnTo>
                    <a:pt x="11534" y="1808"/>
                  </a:lnTo>
                  <a:lnTo>
                    <a:pt x="11330" y="1782"/>
                  </a:lnTo>
                  <a:lnTo>
                    <a:pt x="10897" y="1884"/>
                  </a:lnTo>
                  <a:lnTo>
                    <a:pt x="10541" y="2139"/>
                  </a:lnTo>
                  <a:lnTo>
                    <a:pt x="10286" y="2546"/>
                  </a:lnTo>
                  <a:lnTo>
                    <a:pt x="10210" y="2801"/>
                  </a:lnTo>
                  <a:lnTo>
                    <a:pt x="8759" y="9089"/>
                  </a:lnTo>
                  <a:lnTo>
                    <a:pt x="8453" y="9013"/>
                  </a:lnTo>
                  <a:lnTo>
                    <a:pt x="10184" y="1477"/>
                  </a:lnTo>
                  <a:lnTo>
                    <a:pt x="10235" y="1222"/>
                  </a:lnTo>
                  <a:lnTo>
                    <a:pt x="10159" y="764"/>
                  </a:lnTo>
                  <a:lnTo>
                    <a:pt x="9955" y="357"/>
                  </a:lnTo>
                  <a:lnTo>
                    <a:pt x="9624" y="77"/>
                  </a:lnTo>
                  <a:lnTo>
                    <a:pt x="9421" y="26"/>
                  </a:lnTo>
                  <a:lnTo>
                    <a:pt x="9192" y="0"/>
                  </a:lnTo>
                  <a:close/>
                </a:path>
              </a:pathLst>
            </a:custGeom>
            <a:solidFill>
              <a:srgbClr val="C08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7"/>
            <p:cNvSpPr/>
            <p:nvPr/>
          </p:nvSpPr>
          <p:spPr>
            <a:xfrm>
              <a:off x="3184975" y="1230025"/>
              <a:ext cx="25" cy="25"/>
            </a:xfrm>
            <a:custGeom>
              <a:avLst/>
              <a:gdLst/>
              <a:ahLst/>
              <a:cxnLst/>
              <a:rect l="l" t="t" r="r" b="b"/>
              <a:pathLst>
                <a:path w="1" h="1" extrusionOk="0">
                  <a:moveTo>
                    <a:pt x="0" y="0"/>
                  </a:moveTo>
                  <a:lnTo>
                    <a:pt x="0" y="0"/>
                  </a:lnTo>
                  <a:lnTo>
                    <a:pt x="0" y="0"/>
                  </a:lnTo>
                  <a:lnTo>
                    <a:pt x="0" y="0"/>
                  </a:lnTo>
                  <a:lnTo>
                    <a:pt x="0" y="0"/>
                  </a:lnTo>
                  <a:close/>
                </a:path>
              </a:pathLst>
            </a:custGeom>
            <a:solidFill>
              <a:srgbClr val="CFA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7"/>
            <p:cNvSpPr/>
            <p:nvPr/>
          </p:nvSpPr>
          <p:spPr>
            <a:xfrm>
              <a:off x="3218075" y="1174650"/>
              <a:ext cx="190950" cy="55400"/>
            </a:xfrm>
            <a:custGeom>
              <a:avLst/>
              <a:gdLst/>
              <a:ahLst/>
              <a:cxnLst/>
              <a:rect l="l" t="t" r="r" b="b"/>
              <a:pathLst>
                <a:path w="7638" h="2216" extrusionOk="0">
                  <a:moveTo>
                    <a:pt x="102" y="0"/>
                  </a:moveTo>
                  <a:lnTo>
                    <a:pt x="0" y="484"/>
                  </a:lnTo>
                  <a:lnTo>
                    <a:pt x="7536" y="2215"/>
                  </a:lnTo>
                  <a:lnTo>
                    <a:pt x="7638" y="1732"/>
                  </a:lnTo>
                  <a:lnTo>
                    <a:pt x="6569" y="1477"/>
                  </a:lnTo>
                  <a:lnTo>
                    <a:pt x="6187" y="1401"/>
                  </a:lnTo>
                  <a:lnTo>
                    <a:pt x="4074" y="917"/>
                  </a:lnTo>
                  <a:lnTo>
                    <a:pt x="3768" y="841"/>
                  </a:lnTo>
                  <a:lnTo>
                    <a:pt x="1655" y="357"/>
                  </a:lnTo>
                  <a:lnTo>
                    <a:pt x="1350" y="281"/>
                  </a:lnTo>
                  <a:lnTo>
                    <a:pt x="102" y="0"/>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a:off x="3184975" y="1223650"/>
              <a:ext cx="105675" cy="159150"/>
            </a:xfrm>
            <a:custGeom>
              <a:avLst/>
              <a:gdLst/>
              <a:ahLst/>
              <a:cxnLst/>
              <a:rect l="l" t="t" r="r" b="b"/>
              <a:pathLst>
                <a:path w="4227" h="6366" extrusionOk="0">
                  <a:moveTo>
                    <a:pt x="77" y="1"/>
                  </a:moveTo>
                  <a:lnTo>
                    <a:pt x="51" y="26"/>
                  </a:lnTo>
                  <a:lnTo>
                    <a:pt x="0" y="255"/>
                  </a:lnTo>
                  <a:lnTo>
                    <a:pt x="230" y="306"/>
                  </a:lnTo>
                  <a:lnTo>
                    <a:pt x="1121" y="612"/>
                  </a:lnTo>
                  <a:lnTo>
                    <a:pt x="1859" y="1019"/>
                  </a:lnTo>
                  <a:lnTo>
                    <a:pt x="2597" y="1656"/>
                  </a:lnTo>
                  <a:lnTo>
                    <a:pt x="3259" y="2572"/>
                  </a:lnTo>
                  <a:lnTo>
                    <a:pt x="3717" y="3794"/>
                  </a:lnTo>
                  <a:lnTo>
                    <a:pt x="3896" y="5347"/>
                  </a:lnTo>
                  <a:lnTo>
                    <a:pt x="3819" y="6315"/>
                  </a:lnTo>
                  <a:lnTo>
                    <a:pt x="4125" y="6365"/>
                  </a:lnTo>
                  <a:lnTo>
                    <a:pt x="4150" y="6213"/>
                  </a:lnTo>
                  <a:lnTo>
                    <a:pt x="4227" y="5118"/>
                  </a:lnTo>
                  <a:lnTo>
                    <a:pt x="4176" y="4125"/>
                  </a:lnTo>
                  <a:lnTo>
                    <a:pt x="3896" y="3005"/>
                  </a:lnTo>
                  <a:lnTo>
                    <a:pt x="3361" y="1936"/>
                  </a:lnTo>
                  <a:lnTo>
                    <a:pt x="2419" y="968"/>
                  </a:lnTo>
                  <a:lnTo>
                    <a:pt x="1401" y="383"/>
                  </a:lnTo>
                  <a:lnTo>
                    <a:pt x="561" y="103"/>
                  </a:lnTo>
                  <a:lnTo>
                    <a:pt x="77" y="1"/>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7"/>
            <p:cNvSpPr/>
            <p:nvPr/>
          </p:nvSpPr>
          <p:spPr>
            <a:xfrm>
              <a:off x="3162700" y="1403775"/>
              <a:ext cx="183950" cy="84675"/>
            </a:xfrm>
            <a:custGeom>
              <a:avLst/>
              <a:gdLst/>
              <a:ahLst/>
              <a:cxnLst/>
              <a:rect l="l" t="t" r="r" b="b"/>
              <a:pathLst>
                <a:path w="7358" h="3387" extrusionOk="0">
                  <a:moveTo>
                    <a:pt x="408" y="1"/>
                  </a:moveTo>
                  <a:lnTo>
                    <a:pt x="0" y="1783"/>
                  </a:lnTo>
                  <a:lnTo>
                    <a:pt x="6951" y="3387"/>
                  </a:lnTo>
                  <a:lnTo>
                    <a:pt x="7358" y="1605"/>
                  </a:lnTo>
                  <a:lnTo>
                    <a:pt x="408" y="1"/>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7"/>
            <p:cNvSpPr/>
            <p:nvPr/>
          </p:nvSpPr>
          <p:spPr>
            <a:xfrm>
              <a:off x="3123225" y="1425425"/>
              <a:ext cx="238075" cy="100575"/>
            </a:xfrm>
            <a:custGeom>
              <a:avLst/>
              <a:gdLst/>
              <a:ahLst/>
              <a:cxnLst/>
              <a:rect l="l" t="t" r="r" b="b"/>
              <a:pathLst>
                <a:path w="9523" h="4023" extrusionOk="0">
                  <a:moveTo>
                    <a:pt x="434" y="0"/>
                  </a:moveTo>
                  <a:lnTo>
                    <a:pt x="1" y="1935"/>
                  </a:lnTo>
                  <a:lnTo>
                    <a:pt x="9064" y="4023"/>
                  </a:lnTo>
                  <a:lnTo>
                    <a:pt x="9523" y="2113"/>
                  </a:lnTo>
                  <a:lnTo>
                    <a:pt x="434" y="0"/>
                  </a:lnTo>
                  <a:close/>
                </a:path>
              </a:pathLst>
            </a:custGeom>
            <a:solidFill>
              <a:srgbClr val="E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7"/>
            <p:cNvSpPr/>
            <p:nvPr/>
          </p:nvSpPr>
          <p:spPr>
            <a:xfrm>
              <a:off x="3100950" y="1463600"/>
              <a:ext cx="251450" cy="105675"/>
            </a:xfrm>
            <a:custGeom>
              <a:avLst/>
              <a:gdLst/>
              <a:ahLst/>
              <a:cxnLst/>
              <a:rect l="l" t="t" r="r" b="b"/>
              <a:pathLst>
                <a:path w="10058" h="4227" extrusionOk="0">
                  <a:moveTo>
                    <a:pt x="994" y="1"/>
                  </a:moveTo>
                  <a:lnTo>
                    <a:pt x="1" y="4227"/>
                  </a:lnTo>
                  <a:lnTo>
                    <a:pt x="9573" y="4227"/>
                  </a:lnTo>
                  <a:lnTo>
                    <a:pt x="10057" y="2088"/>
                  </a:lnTo>
                  <a:lnTo>
                    <a:pt x="994" y="1"/>
                  </a:lnTo>
                  <a:close/>
                </a:path>
              </a:pathLst>
            </a:custGeom>
            <a:solidFill>
              <a:srgbClr val="F586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286;p17"/>
          <p:cNvSpPr/>
          <p:nvPr/>
        </p:nvSpPr>
        <p:spPr>
          <a:xfrm>
            <a:off x="7085325" y="3058974"/>
            <a:ext cx="230757" cy="22033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586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17"/>
          <p:cNvGrpSpPr/>
          <p:nvPr/>
        </p:nvGrpSpPr>
        <p:grpSpPr>
          <a:xfrm>
            <a:off x="6798689" y="1821556"/>
            <a:ext cx="988672" cy="988937"/>
            <a:chOff x="6654650" y="3665275"/>
            <a:chExt cx="409100" cy="409125"/>
          </a:xfrm>
        </p:grpSpPr>
        <p:sp>
          <p:nvSpPr>
            <p:cNvPr id="288" name="Google Shape;288;p17"/>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7"/>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17"/>
          <p:cNvGrpSpPr/>
          <p:nvPr/>
        </p:nvGrpSpPr>
        <p:grpSpPr>
          <a:xfrm rot="1056885">
            <a:off x="5846075" y="2598965"/>
            <a:ext cx="653197" cy="653263"/>
            <a:chOff x="570875" y="4322250"/>
            <a:chExt cx="443300" cy="443325"/>
          </a:xfrm>
        </p:grpSpPr>
        <p:sp>
          <p:nvSpPr>
            <p:cNvPr id="291" name="Google Shape;291;p1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993C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993C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993C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993C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17"/>
          <p:cNvSpPr/>
          <p:nvPr/>
        </p:nvSpPr>
        <p:spPr>
          <a:xfrm rot="2466764">
            <a:off x="5919348" y="2013235"/>
            <a:ext cx="320652" cy="30616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586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7"/>
          <p:cNvSpPr/>
          <p:nvPr/>
        </p:nvSpPr>
        <p:spPr>
          <a:xfrm rot="-1609291">
            <a:off x="6388277" y="2205867"/>
            <a:ext cx="230745" cy="22032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586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7"/>
          <p:cNvSpPr/>
          <p:nvPr/>
        </p:nvSpPr>
        <p:spPr>
          <a:xfrm rot="2926506">
            <a:off x="7787335" y="2380405"/>
            <a:ext cx="172807" cy="16500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586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7"/>
          <p:cNvSpPr/>
          <p:nvPr/>
        </p:nvSpPr>
        <p:spPr>
          <a:xfrm rot="-1609235">
            <a:off x="7068254" y="1275087"/>
            <a:ext cx="155653" cy="14862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586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7"/>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grpSp>
        <p:nvGrpSpPr>
          <p:cNvPr id="825" name="Google Shape;825;p32"/>
          <p:cNvGrpSpPr/>
          <p:nvPr/>
        </p:nvGrpSpPr>
        <p:grpSpPr>
          <a:xfrm flipH="1">
            <a:off x="2922556" y="18834"/>
            <a:ext cx="977805" cy="749533"/>
            <a:chOff x="2062875" y="394325"/>
            <a:chExt cx="1394525" cy="1174950"/>
          </a:xfrm>
        </p:grpSpPr>
        <p:sp>
          <p:nvSpPr>
            <p:cNvPr id="826" name="Google Shape;826;p32"/>
            <p:cNvSpPr/>
            <p:nvPr/>
          </p:nvSpPr>
          <p:spPr>
            <a:xfrm>
              <a:off x="2154525" y="1037175"/>
              <a:ext cx="357725" cy="437275"/>
            </a:xfrm>
            <a:custGeom>
              <a:avLst/>
              <a:gdLst/>
              <a:ahLst/>
              <a:cxnLst/>
              <a:rect l="l" t="t" r="r" b="b"/>
              <a:pathLst>
                <a:path w="14309" h="17491" extrusionOk="0">
                  <a:moveTo>
                    <a:pt x="1706" y="0"/>
                  </a:moveTo>
                  <a:lnTo>
                    <a:pt x="1" y="17491"/>
                  </a:lnTo>
                  <a:lnTo>
                    <a:pt x="14308" y="17491"/>
                  </a:lnTo>
                  <a:lnTo>
                    <a:pt x="14308" y="0"/>
                  </a:lnTo>
                  <a:close/>
                </a:path>
              </a:pathLst>
            </a:custGeom>
            <a:solidFill>
              <a:srgbClr val="542D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2"/>
            <p:cNvSpPr/>
            <p:nvPr/>
          </p:nvSpPr>
          <p:spPr>
            <a:xfrm>
              <a:off x="2652250" y="1037175"/>
              <a:ext cx="357075" cy="437275"/>
            </a:xfrm>
            <a:custGeom>
              <a:avLst/>
              <a:gdLst/>
              <a:ahLst/>
              <a:cxnLst/>
              <a:rect l="l" t="t" r="r" b="b"/>
              <a:pathLst>
                <a:path w="14283" h="17491" extrusionOk="0">
                  <a:moveTo>
                    <a:pt x="0" y="0"/>
                  </a:moveTo>
                  <a:lnTo>
                    <a:pt x="0" y="17491"/>
                  </a:lnTo>
                  <a:lnTo>
                    <a:pt x="14283" y="17491"/>
                  </a:lnTo>
                  <a:lnTo>
                    <a:pt x="12603" y="0"/>
                  </a:lnTo>
                  <a:close/>
                </a:path>
              </a:pathLst>
            </a:custGeom>
            <a:solidFill>
              <a:srgbClr val="542D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2"/>
            <p:cNvSpPr/>
            <p:nvPr/>
          </p:nvSpPr>
          <p:spPr>
            <a:xfrm>
              <a:off x="2177450" y="866600"/>
              <a:ext cx="68125" cy="190975"/>
            </a:xfrm>
            <a:custGeom>
              <a:avLst/>
              <a:gdLst/>
              <a:ahLst/>
              <a:cxnLst/>
              <a:rect l="l" t="t" r="r" b="b"/>
              <a:pathLst>
                <a:path w="2725" h="7639" extrusionOk="0">
                  <a:moveTo>
                    <a:pt x="2724" y="0"/>
                  </a:moveTo>
                  <a:lnTo>
                    <a:pt x="2164" y="51"/>
                  </a:lnTo>
                  <a:lnTo>
                    <a:pt x="1197" y="459"/>
                  </a:lnTo>
                  <a:lnTo>
                    <a:pt x="458" y="1197"/>
                  </a:lnTo>
                  <a:lnTo>
                    <a:pt x="26" y="2190"/>
                  </a:lnTo>
                  <a:lnTo>
                    <a:pt x="0" y="2750"/>
                  </a:lnTo>
                  <a:lnTo>
                    <a:pt x="0" y="4914"/>
                  </a:lnTo>
                  <a:lnTo>
                    <a:pt x="26" y="5474"/>
                  </a:lnTo>
                  <a:lnTo>
                    <a:pt x="458" y="6467"/>
                  </a:lnTo>
                  <a:lnTo>
                    <a:pt x="1197" y="7205"/>
                  </a:lnTo>
                  <a:lnTo>
                    <a:pt x="2164" y="7613"/>
                  </a:lnTo>
                  <a:lnTo>
                    <a:pt x="2724" y="7638"/>
                  </a:lnTo>
                  <a:lnTo>
                    <a:pt x="2724" y="0"/>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2"/>
            <p:cNvSpPr/>
            <p:nvPr/>
          </p:nvSpPr>
          <p:spPr>
            <a:xfrm>
              <a:off x="2922100" y="866600"/>
              <a:ext cx="68150" cy="190975"/>
            </a:xfrm>
            <a:custGeom>
              <a:avLst/>
              <a:gdLst/>
              <a:ahLst/>
              <a:cxnLst/>
              <a:rect l="l" t="t" r="r" b="b"/>
              <a:pathLst>
                <a:path w="2726" h="7639" extrusionOk="0">
                  <a:moveTo>
                    <a:pt x="1" y="0"/>
                  </a:moveTo>
                  <a:lnTo>
                    <a:pt x="1" y="7638"/>
                  </a:lnTo>
                  <a:lnTo>
                    <a:pt x="561" y="7613"/>
                  </a:lnTo>
                  <a:lnTo>
                    <a:pt x="1528" y="7205"/>
                  </a:lnTo>
                  <a:lnTo>
                    <a:pt x="2267" y="6467"/>
                  </a:lnTo>
                  <a:lnTo>
                    <a:pt x="2700" y="5474"/>
                  </a:lnTo>
                  <a:lnTo>
                    <a:pt x="2725" y="4914"/>
                  </a:lnTo>
                  <a:lnTo>
                    <a:pt x="2725" y="2750"/>
                  </a:lnTo>
                  <a:lnTo>
                    <a:pt x="2700" y="2190"/>
                  </a:lnTo>
                  <a:lnTo>
                    <a:pt x="2267" y="1197"/>
                  </a:lnTo>
                  <a:lnTo>
                    <a:pt x="1528" y="459"/>
                  </a:lnTo>
                  <a:lnTo>
                    <a:pt x="561" y="51"/>
                  </a:lnTo>
                  <a:lnTo>
                    <a:pt x="1" y="0"/>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2"/>
            <p:cNvSpPr/>
            <p:nvPr/>
          </p:nvSpPr>
          <p:spPr>
            <a:xfrm>
              <a:off x="2479125" y="1254850"/>
              <a:ext cx="210050" cy="264150"/>
            </a:xfrm>
            <a:custGeom>
              <a:avLst/>
              <a:gdLst/>
              <a:ahLst/>
              <a:cxnLst/>
              <a:rect l="l" t="t" r="r" b="b"/>
              <a:pathLst>
                <a:path w="8402" h="10566" extrusionOk="0">
                  <a:moveTo>
                    <a:pt x="1" y="0"/>
                  </a:moveTo>
                  <a:lnTo>
                    <a:pt x="1" y="10566"/>
                  </a:lnTo>
                  <a:lnTo>
                    <a:pt x="8402" y="10566"/>
                  </a:lnTo>
                  <a:lnTo>
                    <a:pt x="8402" y="0"/>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2"/>
            <p:cNvSpPr/>
            <p:nvPr/>
          </p:nvSpPr>
          <p:spPr>
            <a:xfrm>
              <a:off x="2233450" y="439525"/>
              <a:ext cx="700775" cy="875800"/>
            </a:xfrm>
            <a:custGeom>
              <a:avLst/>
              <a:gdLst/>
              <a:ahLst/>
              <a:cxnLst/>
              <a:rect l="l" t="t" r="r" b="b"/>
              <a:pathLst>
                <a:path w="28031" h="35032" extrusionOk="0">
                  <a:moveTo>
                    <a:pt x="14028" y="1"/>
                  </a:moveTo>
                  <a:lnTo>
                    <a:pt x="13290" y="26"/>
                  </a:lnTo>
                  <a:lnTo>
                    <a:pt x="11890" y="153"/>
                  </a:lnTo>
                  <a:lnTo>
                    <a:pt x="10515" y="433"/>
                  </a:lnTo>
                  <a:lnTo>
                    <a:pt x="9191" y="841"/>
                  </a:lnTo>
                  <a:lnTo>
                    <a:pt x="7944" y="1375"/>
                  </a:lnTo>
                  <a:lnTo>
                    <a:pt x="6747" y="2037"/>
                  </a:lnTo>
                  <a:lnTo>
                    <a:pt x="5627" y="2776"/>
                  </a:lnTo>
                  <a:lnTo>
                    <a:pt x="4583" y="3641"/>
                  </a:lnTo>
                  <a:lnTo>
                    <a:pt x="3641" y="4583"/>
                  </a:lnTo>
                  <a:lnTo>
                    <a:pt x="2775" y="5627"/>
                  </a:lnTo>
                  <a:lnTo>
                    <a:pt x="2012" y="6747"/>
                  </a:lnTo>
                  <a:lnTo>
                    <a:pt x="1375" y="7944"/>
                  </a:lnTo>
                  <a:lnTo>
                    <a:pt x="841" y="9191"/>
                  </a:lnTo>
                  <a:lnTo>
                    <a:pt x="433" y="10515"/>
                  </a:lnTo>
                  <a:lnTo>
                    <a:pt x="153" y="11890"/>
                  </a:lnTo>
                  <a:lnTo>
                    <a:pt x="0" y="13316"/>
                  </a:lnTo>
                  <a:lnTo>
                    <a:pt x="0" y="14028"/>
                  </a:lnTo>
                  <a:lnTo>
                    <a:pt x="0" y="21004"/>
                  </a:lnTo>
                  <a:lnTo>
                    <a:pt x="0" y="21717"/>
                  </a:lnTo>
                  <a:lnTo>
                    <a:pt x="153" y="23143"/>
                  </a:lnTo>
                  <a:lnTo>
                    <a:pt x="433" y="24517"/>
                  </a:lnTo>
                  <a:lnTo>
                    <a:pt x="841" y="25841"/>
                  </a:lnTo>
                  <a:lnTo>
                    <a:pt x="1375" y="27089"/>
                  </a:lnTo>
                  <a:lnTo>
                    <a:pt x="2012" y="28285"/>
                  </a:lnTo>
                  <a:lnTo>
                    <a:pt x="2775" y="29405"/>
                  </a:lnTo>
                  <a:lnTo>
                    <a:pt x="3641" y="30449"/>
                  </a:lnTo>
                  <a:lnTo>
                    <a:pt x="4583" y="31391"/>
                  </a:lnTo>
                  <a:lnTo>
                    <a:pt x="5627" y="32257"/>
                  </a:lnTo>
                  <a:lnTo>
                    <a:pt x="6747" y="32995"/>
                  </a:lnTo>
                  <a:lnTo>
                    <a:pt x="7944" y="33657"/>
                  </a:lnTo>
                  <a:lnTo>
                    <a:pt x="9191" y="34192"/>
                  </a:lnTo>
                  <a:lnTo>
                    <a:pt x="10515" y="34599"/>
                  </a:lnTo>
                  <a:lnTo>
                    <a:pt x="11890" y="34879"/>
                  </a:lnTo>
                  <a:lnTo>
                    <a:pt x="13290" y="35006"/>
                  </a:lnTo>
                  <a:lnTo>
                    <a:pt x="14028" y="35032"/>
                  </a:lnTo>
                  <a:lnTo>
                    <a:pt x="14741" y="35006"/>
                  </a:lnTo>
                  <a:lnTo>
                    <a:pt x="16167" y="34879"/>
                  </a:lnTo>
                  <a:lnTo>
                    <a:pt x="17516" y="34599"/>
                  </a:lnTo>
                  <a:lnTo>
                    <a:pt x="18840" y="34192"/>
                  </a:lnTo>
                  <a:lnTo>
                    <a:pt x="20087" y="33657"/>
                  </a:lnTo>
                  <a:lnTo>
                    <a:pt x="21284" y="32995"/>
                  </a:lnTo>
                  <a:lnTo>
                    <a:pt x="22404" y="32257"/>
                  </a:lnTo>
                  <a:lnTo>
                    <a:pt x="23448" y="31391"/>
                  </a:lnTo>
                  <a:lnTo>
                    <a:pt x="24390" y="30449"/>
                  </a:lnTo>
                  <a:lnTo>
                    <a:pt x="25256" y="29405"/>
                  </a:lnTo>
                  <a:lnTo>
                    <a:pt x="26019" y="28285"/>
                  </a:lnTo>
                  <a:lnTo>
                    <a:pt x="26656" y="27089"/>
                  </a:lnTo>
                  <a:lnTo>
                    <a:pt x="27191" y="25841"/>
                  </a:lnTo>
                  <a:lnTo>
                    <a:pt x="27598" y="24517"/>
                  </a:lnTo>
                  <a:lnTo>
                    <a:pt x="27878" y="23143"/>
                  </a:lnTo>
                  <a:lnTo>
                    <a:pt x="28031" y="21717"/>
                  </a:lnTo>
                  <a:lnTo>
                    <a:pt x="28031" y="21004"/>
                  </a:lnTo>
                  <a:lnTo>
                    <a:pt x="28031" y="14028"/>
                  </a:lnTo>
                  <a:lnTo>
                    <a:pt x="28031" y="13316"/>
                  </a:lnTo>
                  <a:lnTo>
                    <a:pt x="27878" y="11890"/>
                  </a:lnTo>
                  <a:lnTo>
                    <a:pt x="27598" y="10515"/>
                  </a:lnTo>
                  <a:lnTo>
                    <a:pt x="27191" y="9191"/>
                  </a:lnTo>
                  <a:lnTo>
                    <a:pt x="26656" y="7944"/>
                  </a:lnTo>
                  <a:lnTo>
                    <a:pt x="26019" y="6747"/>
                  </a:lnTo>
                  <a:lnTo>
                    <a:pt x="25256" y="5627"/>
                  </a:lnTo>
                  <a:lnTo>
                    <a:pt x="24390" y="4583"/>
                  </a:lnTo>
                  <a:lnTo>
                    <a:pt x="23448" y="3641"/>
                  </a:lnTo>
                  <a:lnTo>
                    <a:pt x="22404" y="2776"/>
                  </a:lnTo>
                  <a:lnTo>
                    <a:pt x="21284" y="2037"/>
                  </a:lnTo>
                  <a:lnTo>
                    <a:pt x="20087" y="1375"/>
                  </a:lnTo>
                  <a:lnTo>
                    <a:pt x="18840" y="841"/>
                  </a:lnTo>
                  <a:lnTo>
                    <a:pt x="17516" y="433"/>
                  </a:lnTo>
                  <a:lnTo>
                    <a:pt x="16167" y="153"/>
                  </a:lnTo>
                  <a:lnTo>
                    <a:pt x="14741" y="26"/>
                  </a:lnTo>
                  <a:lnTo>
                    <a:pt x="14028" y="1"/>
                  </a:lnTo>
                  <a:close/>
                </a:path>
              </a:pathLst>
            </a:custGeom>
            <a:solidFill>
              <a:srgbClr val="C08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2"/>
            <p:cNvSpPr/>
            <p:nvPr/>
          </p:nvSpPr>
          <p:spPr>
            <a:xfrm>
              <a:off x="2358200" y="933425"/>
              <a:ext cx="91050" cy="90400"/>
            </a:xfrm>
            <a:custGeom>
              <a:avLst/>
              <a:gdLst/>
              <a:ahLst/>
              <a:cxnLst/>
              <a:rect l="l" t="t" r="r" b="b"/>
              <a:pathLst>
                <a:path w="3642" h="3616" extrusionOk="0">
                  <a:moveTo>
                    <a:pt x="1808" y="1"/>
                  </a:moveTo>
                  <a:lnTo>
                    <a:pt x="1452" y="26"/>
                  </a:lnTo>
                  <a:lnTo>
                    <a:pt x="790" y="281"/>
                  </a:lnTo>
                  <a:lnTo>
                    <a:pt x="306" y="790"/>
                  </a:lnTo>
                  <a:lnTo>
                    <a:pt x="26" y="1426"/>
                  </a:lnTo>
                  <a:lnTo>
                    <a:pt x="0" y="1808"/>
                  </a:lnTo>
                  <a:lnTo>
                    <a:pt x="26" y="2165"/>
                  </a:lnTo>
                  <a:lnTo>
                    <a:pt x="306" y="2827"/>
                  </a:lnTo>
                  <a:lnTo>
                    <a:pt x="790" y="3310"/>
                  </a:lnTo>
                  <a:lnTo>
                    <a:pt x="1452" y="3590"/>
                  </a:lnTo>
                  <a:lnTo>
                    <a:pt x="1808" y="3616"/>
                  </a:lnTo>
                  <a:lnTo>
                    <a:pt x="2190" y="3590"/>
                  </a:lnTo>
                  <a:lnTo>
                    <a:pt x="2826" y="3310"/>
                  </a:lnTo>
                  <a:lnTo>
                    <a:pt x="3336" y="2827"/>
                  </a:lnTo>
                  <a:lnTo>
                    <a:pt x="3616" y="2165"/>
                  </a:lnTo>
                  <a:lnTo>
                    <a:pt x="3641" y="1808"/>
                  </a:lnTo>
                  <a:lnTo>
                    <a:pt x="3616" y="1426"/>
                  </a:lnTo>
                  <a:lnTo>
                    <a:pt x="3336" y="790"/>
                  </a:lnTo>
                  <a:lnTo>
                    <a:pt x="2826" y="281"/>
                  </a:lnTo>
                  <a:lnTo>
                    <a:pt x="2190" y="26"/>
                  </a:lnTo>
                  <a:lnTo>
                    <a:pt x="1808" y="1"/>
                  </a:lnTo>
                  <a:close/>
                </a:path>
              </a:pathLst>
            </a:custGeom>
            <a:solidFill>
              <a:srgbClr val="593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2"/>
            <p:cNvSpPr/>
            <p:nvPr/>
          </p:nvSpPr>
          <p:spPr>
            <a:xfrm>
              <a:off x="2718450" y="933425"/>
              <a:ext cx="91025" cy="90400"/>
            </a:xfrm>
            <a:custGeom>
              <a:avLst/>
              <a:gdLst/>
              <a:ahLst/>
              <a:cxnLst/>
              <a:rect l="l" t="t" r="r" b="b"/>
              <a:pathLst>
                <a:path w="3641" h="3616" extrusionOk="0">
                  <a:moveTo>
                    <a:pt x="1833" y="1"/>
                  </a:moveTo>
                  <a:lnTo>
                    <a:pt x="1451" y="26"/>
                  </a:lnTo>
                  <a:lnTo>
                    <a:pt x="815" y="281"/>
                  </a:lnTo>
                  <a:lnTo>
                    <a:pt x="306" y="790"/>
                  </a:lnTo>
                  <a:lnTo>
                    <a:pt x="26" y="1426"/>
                  </a:lnTo>
                  <a:lnTo>
                    <a:pt x="0" y="1808"/>
                  </a:lnTo>
                  <a:lnTo>
                    <a:pt x="26" y="2165"/>
                  </a:lnTo>
                  <a:lnTo>
                    <a:pt x="306" y="2827"/>
                  </a:lnTo>
                  <a:lnTo>
                    <a:pt x="815" y="3310"/>
                  </a:lnTo>
                  <a:lnTo>
                    <a:pt x="1451" y="3590"/>
                  </a:lnTo>
                  <a:lnTo>
                    <a:pt x="1833" y="3616"/>
                  </a:lnTo>
                  <a:lnTo>
                    <a:pt x="2190" y="3590"/>
                  </a:lnTo>
                  <a:lnTo>
                    <a:pt x="2851" y="3310"/>
                  </a:lnTo>
                  <a:lnTo>
                    <a:pt x="3335" y="2827"/>
                  </a:lnTo>
                  <a:lnTo>
                    <a:pt x="3615" y="2165"/>
                  </a:lnTo>
                  <a:lnTo>
                    <a:pt x="3641" y="1808"/>
                  </a:lnTo>
                  <a:lnTo>
                    <a:pt x="3615" y="1426"/>
                  </a:lnTo>
                  <a:lnTo>
                    <a:pt x="3335" y="790"/>
                  </a:lnTo>
                  <a:lnTo>
                    <a:pt x="2851" y="281"/>
                  </a:lnTo>
                  <a:lnTo>
                    <a:pt x="2190" y="26"/>
                  </a:lnTo>
                  <a:lnTo>
                    <a:pt x="1833" y="1"/>
                  </a:lnTo>
                  <a:close/>
                </a:path>
              </a:pathLst>
            </a:custGeom>
            <a:solidFill>
              <a:srgbClr val="593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2"/>
            <p:cNvSpPr/>
            <p:nvPr/>
          </p:nvSpPr>
          <p:spPr>
            <a:xfrm>
              <a:off x="2062875" y="1359225"/>
              <a:ext cx="1041925" cy="210050"/>
            </a:xfrm>
            <a:custGeom>
              <a:avLst/>
              <a:gdLst/>
              <a:ahLst/>
              <a:cxnLst/>
              <a:rect l="l" t="t" r="r" b="b"/>
              <a:pathLst>
                <a:path w="41677" h="8402" extrusionOk="0">
                  <a:moveTo>
                    <a:pt x="16625" y="1"/>
                  </a:moveTo>
                  <a:lnTo>
                    <a:pt x="12297" y="153"/>
                  </a:lnTo>
                  <a:lnTo>
                    <a:pt x="11177" y="179"/>
                  </a:lnTo>
                  <a:lnTo>
                    <a:pt x="9115" y="484"/>
                  </a:lnTo>
                  <a:lnTo>
                    <a:pt x="7307" y="1070"/>
                  </a:lnTo>
                  <a:lnTo>
                    <a:pt x="5678" y="1910"/>
                  </a:lnTo>
                  <a:lnTo>
                    <a:pt x="4227" y="2979"/>
                  </a:lnTo>
                  <a:lnTo>
                    <a:pt x="2903" y="4303"/>
                  </a:lnTo>
                  <a:lnTo>
                    <a:pt x="1681" y="5805"/>
                  </a:lnTo>
                  <a:lnTo>
                    <a:pt x="535" y="7485"/>
                  </a:lnTo>
                  <a:lnTo>
                    <a:pt x="0" y="8402"/>
                  </a:lnTo>
                  <a:lnTo>
                    <a:pt x="41677" y="8402"/>
                  </a:lnTo>
                  <a:lnTo>
                    <a:pt x="41142" y="7485"/>
                  </a:lnTo>
                  <a:lnTo>
                    <a:pt x="39996" y="5805"/>
                  </a:lnTo>
                  <a:lnTo>
                    <a:pt x="38774" y="4303"/>
                  </a:lnTo>
                  <a:lnTo>
                    <a:pt x="37450" y="2979"/>
                  </a:lnTo>
                  <a:lnTo>
                    <a:pt x="35999" y="1910"/>
                  </a:lnTo>
                  <a:lnTo>
                    <a:pt x="34370" y="1070"/>
                  </a:lnTo>
                  <a:lnTo>
                    <a:pt x="32562" y="484"/>
                  </a:lnTo>
                  <a:lnTo>
                    <a:pt x="30500" y="179"/>
                  </a:lnTo>
                  <a:lnTo>
                    <a:pt x="29380" y="153"/>
                  </a:lnTo>
                  <a:lnTo>
                    <a:pt x="25052" y="1"/>
                  </a:lnTo>
                  <a:lnTo>
                    <a:pt x="25027" y="433"/>
                  </a:lnTo>
                  <a:lnTo>
                    <a:pt x="24874" y="1248"/>
                  </a:lnTo>
                  <a:lnTo>
                    <a:pt x="24543" y="2012"/>
                  </a:lnTo>
                  <a:lnTo>
                    <a:pt x="24085" y="2674"/>
                  </a:lnTo>
                  <a:lnTo>
                    <a:pt x="23524" y="3259"/>
                  </a:lnTo>
                  <a:lnTo>
                    <a:pt x="22863" y="3692"/>
                  </a:lnTo>
                  <a:lnTo>
                    <a:pt x="22099" y="4023"/>
                  </a:lnTo>
                  <a:lnTo>
                    <a:pt x="21284" y="4201"/>
                  </a:lnTo>
                  <a:lnTo>
                    <a:pt x="20418" y="4201"/>
                  </a:lnTo>
                  <a:lnTo>
                    <a:pt x="19578" y="4023"/>
                  </a:lnTo>
                  <a:lnTo>
                    <a:pt x="18840" y="3692"/>
                  </a:lnTo>
                  <a:lnTo>
                    <a:pt x="18153" y="3259"/>
                  </a:lnTo>
                  <a:lnTo>
                    <a:pt x="17593" y="2674"/>
                  </a:lnTo>
                  <a:lnTo>
                    <a:pt x="17134" y="2012"/>
                  </a:lnTo>
                  <a:lnTo>
                    <a:pt x="16803" y="1248"/>
                  </a:lnTo>
                  <a:lnTo>
                    <a:pt x="16651" y="433"/>
                  </a:lnTo>
                  <a:lnTo>
                    <a:pt x="16625" y="1"/>
                  </a:lnTo>
                  <a:close/>
                </a:path>
              </a:pathLst>
            </a:custGeom>
            <a:solidFill>
              <a:srgbClr val="F586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2"/>
            <p:cNvSpPr/>
            <p:nvPr/>
          </p:nvSpPr>
          <p:spPr>
            <a:xfrm>
              <a:off x="2439675" y="1359225"/>
              <a:ext cx="288325" cy="148950"/>
            </a:xfrm>
            <a:custGeom>
              <a:avLst/>
              <a:gdLst/>
              <a:ahLst/>
              <a:cxnLst/>
              <a:rect l="l" t="t" r="r" b="b"/>
              <a:pathLst>
                <a:path w="11533" h="5958" extrusionOk="0">
                  <a:moveTo>
                    <a:pt x="1553" y="1"/>
                  </a:moveTo>
                  <a:lnTo>
                    <a:pt x="0" y="51"/>
                  </a:lnTo>
                  <a:lnTo>
                    <a:pt x="0" y="128"/>
                  </a:lnTo>
                  <a:lnTo>
                    <a:pt x="0" y="179"/>
                  </a:lnTo>
                  <a:lnTo>
                    <a:pt x="0" y="790"/>
                  </a:lnTo>
                  <a:lnTo>
                    <a:pt x="255" y="1910"/>
                  </a:lnTo>
                  <a:lnTo>
                    <a:pt x="688" y="2954"/>
                  </a:lnTo>
                  <a:lnTo>
                    <a:pt x="1299" y="3870"/>
                  </a:lnTo>
                  <a:lnTo>
                    <a:pt x="2088" y="4659"/>
                  </a:lnTo>
                  <a:lnTo>
                    <a:pt x="3004" y="5270"/>
                  </a:lnTo>
                  <a:lnTo>
                    <a:pt x="4048" y="5703"/>
                  </a:lnTo>
                  <a:lnTo>
                    <a:pt x="5168" y="5958"/>
                  </a:lnTo>
                  <a:lnTo>
                    <a:pt x="6365" y="5958"/>
                  </a:lnTo>
                  <a:lnTo>
                    <a:pt x="7485" y="5703"/>
                  </a:lnTo>
                  <a:lnTo>
                    <a:pt x="8529" y="5270"/>
                  </a:lnTo>
                  <a:lnTo>
                    <a:pt x="9445" y="4659"/>
                  </a:lnTo>
                  <a:lnTo>
                    <a:pt x="10235" y="3870"/>
                  </a:lnTo>
                  <a:lnTo>
                    <a:pt x="10846" y="2954"/>
                  </a:lnTo>
                  <a:lnTo>
                    <a:pt x="11304" y="1910"/>
                  </a:lnTo>
                  <a:lnTo>
                    <a:pt x="11533" y="790"/>
                  </a:lnTo>
                  <a:lnTo>
                    <a:pt x="11533" y="179"/>
                  </a:lnTo>
                  <a:lnTo>
                    <a:pt x="11533" y="128"/>
                  </a:lnTo>
                  <a:lnTo>
                    <a:pt x="11533" y="51"/>
                  </a:lnTo>
                  <a:lnTo>
                    <a:pt x="9980" y="1"/>
                  </a:lnTo>
                  <a:lnTo>
                    <a:pt x="9955" y="433"/>
                  </a:lnTo>
                  <a:lnTo>
                    <a:pt x="9802" y="1248"/>
                  </a:lnTo>
                  <a:lnTo>
                    <a:pt x="9471" y="2012"/>
                  </a:lnTo>
                  <a:lnTo>
                    <a:pt x="9013" y="2674"/>
                  </a:lnTo>
                  <a:lnTo>
                    <a:pt x="8452" y="3259"/>
                  </a:lnTo>
                  <a:lnTo>
                    <a:pt x="7791" y="3692"/>
                  </a:lnTo>
                  <a:lnTo>
                    <a:pt x="7027" y="4023"/>
                  </a:lnTo>
                  <a:lnTo>
                    <a:pt x="6212" y="4201"/>
                  </a:lnTo>
                  <a:lnTo>
                    <a:pt x="5346" y="4201"/>
                  </a:lnTo>
                  <a:lnTo>
                    <a:pt x="4506" y="4023"/>
                  </a:lnTo>
                  <a:lnTo>
                    <a:pt x="3768" y="3692"/>
                  </a:lnTo>
                  <a:lnTo>
                    <a:pt x="3081" y="3259"/>
                  </a:lnTo>
                  <a:lnTo>
                    <a:pt x="2521" y="2674"/>
                  </a:lnTo>
                  <a:lnTo>
                    <a:pt x="2062" y="2012"/>
                  </a:lnTo>
                  <a:lnTo>
                    <a:pt x="1731" y="1248"/>
                  </a:lnTo>
                  <a:lnTo>
                    <a:pt x="1579" y="433"/>
                  </a:lnTo>
                  <a:lnTo>
                    <a:pt x="1553" y="1"/>
                  </a:lnTo>
                  <a:close/>
                </a:path>
              </a:pathLst>
            </a:custGeom>
            <a:solidFill>
              <a:srgbClr val="E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2"/>
            <p:cNvSpPr/>
            <p:nvPr/>
          </p:nvSpPr>
          <p:spPr>
            <a:xfrm>
              <a:off x="2540875" y="974800"/>
              <a:ext cx="82125" cy="119675"/>
            </a:xfrm>
            <a:custGeom>
              <a:avLst/>
              <a:gdLst/>
              <a:ahLst/>
              <a:cxnLst/>
              <a:rect l="l" t="t" r="r" b="b"/>
              <a:pathLst>
                <a:path w="3285" h="4787" extrusionOk="0">
                  <a:moveTo>
                    <a:pt x="1553" y="0"/>
                  </a:moveTo>
                  <a:lnTo>
                    <a:pt x="1375" y="306"/>
                  </a:lnTo>
                  <a:lnTo>
                    <a:pt x="1298" y="586"/>
                  </a:lnTo>
                  <a:lnTo>
                    <a:pt x="0" y="4252"/>
                  </a:lnTo>
                  <a:lnTo>
                    <a:pt x="0" y="4303"/>
                  </a:lnTo>
                  <a:lnTo>
                    <a:pt x="0" y="4354"/>
                  </a:lnTo>
                  <a:lnTo>
                    <a:pt x="407" y="4558"/>
                  </a:lnTo>
                  <a:lnTo>
                    <a:pt x="1222" y="4787"/>
                  </a:lnTo>
                  <a:lnTo>
                    <a:pt x="2062" y="4787"/>
                  </a:lnTo>
                  <a:lnTo>
                    <a:pt x="2902" y="4558"/>
                  </a:lnTo>
                  <a:lnTo>
                    <a:pt x="3284" y="4354"/>
                  </a:lnTo>
                  <a:lnTo>
                    <a:pt x="3284" y="4303"/>
                  </a:lnTo>
                  <a:lnTo>
                    <a:pt x="3284" y="4252"/>
                  </a:lnTo>
                  <a:lnTo>
                    <a:pt x="2011" y="586"/>
                  </a:lnTo>
                  <a:lnTo>
                    <a:pt x="1935" y="306"/>
                  </a:lnTo>
                  <a:lnTo>
                    <a:pt x="1731" y="0"/>
                  </a:lnTo>
                  <a:close/>
                </a:path>
              </a:pathLst>
            </a:custGeom>
            <a:solidFill>
              <a:srgbClr val="D3A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2"/>
            <p:cNvSpPr/>
            <p:nvPr/>
          </p:nvSpPr>
          <p:spPr>
            <a:xfrm>
              <a:off x="2540875" y="1083625"/>
              <a:ext cx="82125" cy="37575"/>
            </a:xfrm>
            <a:custGeom>
              <a:avLst/>
              <a:gdLst/>
              <a:ahLst/>
              <a:cxnLst/>
              <a:rect l="l" t="t" r="r" b="b"/>
              <a:pathLst>
                <a:path w="3285" h="1503" extrusionOk="0">
                  <a:moveTo>
                    <a:pt x="0" y="1"/>
                  </a:moveTo>
                  <a:lnTo>
                    <a:pt x="0" y="306"/>
                  </a:lnTo>
                  <a:lnTo>
                    <a:pt x="280" y="841"/>
                  </a:lnTo>
                  <a:lnTo>
                    <a:pt x="764" y="1248"/>
                  </a:lnTo>
                  <a:lnTo>
                    <a:pt x="1298" y="1477"/>
                  </a:lnTo>
                  <a:lnTo>
                    <a:pt x="1528" y="1503"/>
                  </a:lnTo>
                  <a:lnTo>
                    <a:pt x="1782" y="1503"/>
                  </a:lnTo>
                  <a:lnTo>
                    <a:pt x="2011" y="1477"/>
                  </a:lnTo>
                  <a:lnTo>
                    <a:pt x="2521" y="1248"/>
                  </a:lnTo>
                  <a:lnTo>
                    <a:pt x="3004" y="841"/>
                  </a:lnTo>
                  <a:lnTo>
                    <a:pt x="3284" y="306"/>
                  </a:lnTo>
                  <a:lnTo>
                    <a:pt x="3284" y="1"/>
                  </a:lnTo>
                  <a:lnTo>
                    <a:pt x="2902" y="205"/>
                  </a:lnTo>
                  <a:lnTo>
                    <a:pt x="2062" y="434"/>
                  </a:lnTo>
                  <a:lnTo>
                    <a:pt x="1222" y="434"/>
                  </a:lnTo>
                  <a:lnTo>
                    <a:pt x="407" y="205"/>
                  </a:lnTo>
                  <a:lnTo>
                    <a:pt x="0" y="1"/>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2"/>
            <p:cNvSpPr/>
            <p:nvPr/>
          </p:nvSpPr>
          <p:spPr>
            <a:xfrm>
              <a:off x="2377300" y="949350"/>
              <a:ext cx="26100" cy="26100"/>
            </a:xfrm>
            <a:custGeom>
              <a:avLst/>
              <a:gdLst/>
              <a:ahLst/>
              <a:cxnLst/>
              <a:rect l="l" t="t" r="r" b="b"/>
              <a:pathLst>
                <a:path w="1044" h="1044" extrusionOk="0">
                  <a:moveTo>
                    <a:pt x="509" y="0"/>
                  </a:moveTo>
                  <a:lnTo>
                    <a:pt x="306" y="26"/>
                  </a:lnTo>
                  <a:lnTo>
                    <a:pt x="26" y="306"/>
                  </a:lnTo>
                  <a:lnTo>
                    <a:pt x="0" y="509"/>
                  </a:lnTo>
                  <a:lnTo>
                    <a:pt x="26" y="738"/>
                  </a:lnTo>
                  <a:lnTo>
                    <a:pt x="306" y="1018"/>
                  </a:lnTo>
                  <a:lnTo>
                    <a:pt x="509" y="1044"/>
                  </a:lnTo>
                  <a:lnTo>
                    <a:pt x="738" y="1018"/>
                  </a:lnTo>
                  <a:lnTo>
                    <a:pt x="1019" y="738"/>
                  </a:lnTo>
                  <a:lnTo>
                    <a:pt x="1044" y="509"/>
                  </a:lnTo>
                  <a:lnTo>
                    <a:pt x="1019" y="306"/>
                  </a:lnTo>
                  <a:lnTo>
                    <a:pt x="738" y="26"/>
                  </a:lnTo>
                  <a:lnTo>
                    <a:pt x="5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2"/>
            <p:cNvSpPr/>
            <p:nvPr/>
          </p:nvSpPr>
          <p:spPr>
            <a:xfrm>
              <a:off x="2737525" y="949350"/>
              <a:ext cx="26775" cy="26100"/>
            </a:xfrm>
            <a:custGeom>
              <a:avLst/>
              <a:gdLst/>
              <a:ahLst/>
              <a:cxnLst/>
              <a:rect l="l" t="t" r="r" b="b"/>
              <a:pathLst>
                <a:path w="1071" h="1044" extrusionOk="0">
                  <a:moveTo>
                    <a:pt x="535" y="0"/>
                  </a:moveTo>
                  <a:lnTo>
                    <a:pt x="332" y="26"/>
                  </a:lnTo>
                  <a:lnTo>
                    <a:pt x="26" y="306"/>
                  </a:lnTo>
                  <a:lnTo>
                    <a:pt x="1" y="509"/>
                  </a:lnTo>
                  <a:lnTo>
                    <a:pt x="26" y="738"/>
                  </a:lnTo>
                  <a:lnTo>
                    <a:pt x="332" y="1018"/>
                  </a:lnTo>
                  <a:lnTo>
                    <a:pt x="535" y="1044"/>
                  </a:lnTo>
                  <a:lnTo>
                    <a:pt x="739" y="1018"/>
                  </a:lnTo>
                  <a:lnTo>
                    <a:pt x="1045" y="738"/>
                  </a:lnTo>
                  <a:lnTo>
                    <a:pt x="1070" y="509"/>
                  </a:lnTo>
                  <a:lnTo>
                    <a:pt x="1045" y="306"/>
                  </a:lnTo>
                  <a:lnTo>
                    <a:pt x="739" y="26"/>
                  </a:lnTo>
                  <a:lnTo>
                    <a:pt x="5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2"/>
            <p:cNvSpPr/>
            <p:nvPr/>
          </p:nvSpPr>
          <p:spPr>
            <a:xfrm>
              <a:off x="2330825" y="1037175"/>
              <a:ext cx="145775" cy="68750"/>
            </a:xfrm>
            <a:custGeom>
              <a:avLst/>
              <a:gdLst/>
              <a:ahLst/>
              <a:cxnLst/>
              <a:rect l="l" t="t" r="r" b="b"/>
              <a:pathLst>
                <a:path w="5831" h="2750" extrusionOk="0">
                  <a:moveTo>
                    <a:pt x="1350" y="0"/>
                  </a:moveTo>
                  <a:lnTo>
                    <a:pt x="1095" y="26"/>
                  </a:lnTo>
                  <a:lnTo>
                    <a:pt x="586" y="229"/>
                  </a:lnTo>
                  <a:lnTo>
                    <a:pt x="230" y="611"/>
                  </a:lnTo>
                  <a:lnTo>
                    <a:pt x="1" y="1095"/>
                  </a:lnTo>
                  <a:lnTo>
                    <a:pt x="1" y="1375"/>
                  </a:lnTo>
                  <a:lnTo>
                    <a:pt x="1" y="1655"/>
                  </a:lnTo>
                  <a:lnTo>
                    <a:pt x="230" y="2164"/>
                  </a:lnTo>
                  <a:lnTo>
                    <a:pt x="586" y="2521"/>
                  </a:lnTo>
                  <a:lnTo>
                    <a:pt x="1095" y="2750"/>
                  </a:lnTo>
                  <a:lnTo>
                    <a:pt x="4736" y="2750"/>
                  </a:lnTo>
                  <a:lnTo>
                    <a:pt x="5220" y="2521"/>
                  </a:lnTo>
                  <a:lnTo>
                    <a:pt x="5602" y="2164"/>
                  </a:lnTo>
                  <a:lnTo>
                    <a:pt x="5805" y="1655"/>
                  </a:lnTo>
                  <a:lnTo>
                    <a:pt x="5831" y="1375"/>
                  </a:lnTo>
                  <a:lnTo>
                    <a:pt x="5805" y="1095"/>
                  </a:lnTo>
                  <a:lnTo>
                    <a:pt x="5602" y="611"/>
                  </a:lnTo>
                  <a:lnTo>
                    <a:pt x="5220" y="229"/>
                  </a:lnTo>
                  <a:lnTo>
                    <a:pt x="4736" y="26"/>
                  </a:lnTo>
                  <a:lnTo>
                    <a:pt x="4456" y="0"/>
                  </a:lnTo>
                  <a:close/>
                </a:path>
              </a:pathLst>
            </a:custGeom>
            <a:solidFill>
              <a:srgbClr val="C6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2"/>
            <p:cNvSpPr/>
            <p:nvPr/>
          </p:nvSpPr>
          <p:spPr>
            <a:xfrm>
              <a:off x="2691075" y="1037175"/>
              <a:ext cx="146400" cy="68750"/>
            </a:xfrm>
            <a:custGeom>
              <a:avLst/>
              <a:gdLst/>
              <a:ahLst/>
              <a:cxnLst/>
              <a:rect l="l" t="t" r="r" b="b"/>
              <a:pathLst>
                <a:path w="5856" h="2750" extrusionOk="0">
                  <a:moveTo>
                    <a:pt x="1375" y="0"/>
                  </a:moveTo>
                  <a:lnTo>
                    <a:pt x="1095" y="26"/>
                  </a:lnTo>
                  <a:lnTo>
                    <a:pt x="611" y="229"/>
                  </a:lnTo>
                  <a:lnTo>
                    <a:pt x="229" y="611"/>
                  </a:lnTo>
                  <a:lnTo>
                    <a:pt x="26" y="1095"/>
                  </a:lnTo>
                  <a:lnTo>
                    <a:pt x="0" y="1375"/>
                  </a:lnTo>
                  <a:lnTo>
                    <a:pt x="26" y="1655"/>
                  </a:lnTo>
                  <a:lnTo>
                    <a:pt x="229" y="2164"/>
                  </a:lnTo>
                  <a:lnTo>
                    <a:pt x="611" y="2521"/>
                  </a:lnTo>
                  <a:lnTo>
                    <a:pt x="1095" y="2750"/>
                  </a:lnTo>
                  <a:lnTo>
                    <a:pt x="4761" y="2750"/>
                  </a:lnTo>
                  <a:lnTo>
                    <a:pt x="5245" y="2521"/>
                  </a:lnTo>
                  <a:lnTo>
                    <a:pt x="5627" y="2164"/>
                  </a:lnTo>
                  <a:lnTo>
                    <a:pt x="5830" y="1655"/>
                  </a:lnTo>
                  <a:lnTo>
                    <a:pt x="5856" y="1375"/>
                  </a:lnTo>
                  <a:lnTo>
                    <a:pt x="5830" y="1095"/>
                  </a:lnTo>
                  <a:lnTo>
                    <a:pt x="5627" y="611"/>
                  </a:lnTo>
                  <a:lnTo>
                    <a:pt x="5245" y="229"/>
                  </a:lnTo>
                  <a:lnTo>
                    <a:pt x="4761" y="26"/>
                  </a:lnTo>
                  <a:lnTo>
                    <a:pt x="4481" y="0"/>
                  </a:lnTo>
                  <a:close/>
                </a:path>
              </a:pathLst>
            </a:custGeom>
            <a:solidFill>
              <a:srgbClr val="C66C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2"/>
            <p:cNvSpPr/>
            <p:nvPr/>
          </p:nvSpPr>
          <p:spPr>
            <a:xfrm>
              <a:off x="2188250" y="394325"/>
              <a:ext cx="791175" cy="526400"/>
            </a:xfrm>
            <a:custGeom>
              <a:avLst/>
              <a:gdLst/>
              <a:ahLst/>
              <a:cxnLst/>
              <a:rect l="l" t="t" r="r" b="b"/>
              <a:pathLst>
                <a:path w="31647" h="21056" extrusionOk="0">
                  <a:moveTo>
                    <a:pt x="15836" y="1"/>
                  </a:moveTo>
                  <a:lnTo>
                    <a:pt x="15022" y="26"/>
                  </a:lnTo>
                  <a:lnTo>
                    <a:pt x="13418" y="179"/>
                  </a:lnTo>
                  <a:lnTo>
                    <a:pt x="11865" y="510"/>
                  </a:lnTo>
                  <a:lnTo>
                    <a:pt x="10388" y="968"/>
                  </a:lnTo>
                  <a:lnTo>
                    <a:pt x="8962" y="1554"/>
                  </a:lnTo>
                  <a:lnTo>
                    <a:pt x="7613" y="2292"/>
                  </a:lnTo>
                  <a:lnTo>
                    <a:pt x="6366" y="3158"/>
                  </a:lnTo>
                  <a:lnTo>
                    <a:pt x="5194" y="4125"/>
                  </a:lnTo>
                  <a:lnTo>
                    <a:pt x="4100" y="5195"/>
                  </a:lnTo>
                  <a:lnTo>
                    <a:pt x="3132" y="6366"/>
                  </a:lnTo>
                  <a:lnTo>
                    <a:pt x="2292" y="7639"/>
                  </a:lnTo>
                  <a:lnTo>
                    <a:pt x="1554" y="8988"/>
                  </a:lnTo>
                  <a:lnTo>
                    <a:pt x="943" y="10388"/>
                  </a:lnTo>
                  <a:lnTo>
                    <a:pt x="485" y="11890"/>
                  </a:lnTo>
                  <a:lnTo>
                    <a:pt x="179" y="13418"/>
                  </a:lnTo>
                  <a:lnTo>
                    <a:pt x="1" y="15022"/>
                  </a:lnTo>
                  <a:lnTo>
                    <a:pt x="1" y="15836"/>
                  </a:lnTo>
                  <a:lnTo>
                    <a:pt x="1" y="21055"/>
                  </a:lnTo>
                  <a:lnTo>
                    <a:pt x="739" y="20597"/>
                  </a:lnTo>
                  <a:lnTo>
                    <a:pt x="2954" y="19044"/>
                  </a:lnTo>
                  <a:lnTo>
                    <a:pt x="5704" y="16702"/>
                  </a:lnTo>
                  <a:lnTo>
                    <a:pt x="7893" y="14411"/>
                  </a:lnTo>
                  <a:lnTo>
                    <a:pt x="9293" y="12654"/>
                  </a:lnTo>
                  <a:lnTo>
                    <a:pt x="9955" y="11687"/>
                  </a:lnTo>
                  <a:lnTo>
                    <a:pt x="10006" y="11839"/>
                  </a:lnTo>
                  <a:lnTo>
                    <a:pt x="10592" y="12883"/>
                  </a:lnTo>
                  <a:lnTo>
                    <a:pt x="11279" y="13825"/>
                  </a:lnTo>
                  <a:lnTo>
                    <a:pt x="12247" y="14894"/>
                  </a:lnTo>
                  <a:lnTo>
                    <a:pt x="13570" y="15989"/>
                  </a:lnTo>
                  <a:lnTo>
                    <a:pt x="15276" y="17007"/>
                  </a:lnTo>
                  <a:lnTo>
                    <a:pt x="17415" y="17822"/>
                  </a:lnTo>
                  <a:lnTo>
                    <a:pt x="18662" y="18102"/>
                  </a:lnTo>
                  <a:lnTo>
                    <a:pt x="18713" y="17440"/>
                  </a:lnTo>
                  <a:lnTo>
                    <a:pt x="18611" y="14971"/>
                  </a:lnTo>
                  <a:lnTo>
                    <a:pt x="18739" y="15098"/>
                  </a:lnTo>
                  <a:lnTo>
                    <a:pt x="20393" y="16346"/>
                  </a:lnTo>
                  <a:lnTo>
                    <a:pt x="22736" y="17720"/>
                  </a:lnTo>
                  <a:lnTo>
                    <a:pt x="24772" y="18662"/>
                  </a:lnTo>
                  <a:lnTo>
                    <a:pt x="27216" y="19579"/>
                  </a:lnTo>
                  <a:lnTo>
                    <a:pt x="30068" y="20368"/>
                  </a:lnTo>
                  <a:lnTo>
                    <a:pt x="31646" y="20674"/>
                  </a:lnTo>
                  <a:lnTo>
                    <a:pt x="31646" y="15836"/>
                  </a:lnTo>
                  <a:lnTo>
                    <a:pt x="31646" y="15022"/>
                  </a:lnTo>
                  <a:lnTo>
                    <a:pt x="31468" y="13418"/>
                  </a:lnTo>
                  <a:lnTo>
                    <a:pt x="31163" y="11890"/>
                  </a:lnTo>
                  <a:lnTo>
                    <a:pt x="30704" y="10388"/>
                  </a:lnTo>
                  <a:lnTo>
                    <a:pt x="30093" y="8988"/>
                  </a:lnTo>
                  <a:lnTo>
                    <a:pt x="29355" y="7639"/>
                  </a:lnTo>
                  <a:lnTo>
                    <a:pt x="28515" y="6366"/>
                  </a:lnTo>
                  <a:lnTo>
                    <a:pt x="27547" y="5195"/>
                  </a:lnTo>
                  <a:lnTo>
                    <a:pt x="26478" y="4125"/>
                  </a:lnTo>
                  <a:lnTo>
                    <a:pt x="25282" y="3158"/>
                  </a:lnTo>
                  <a:lnTo>
                    <a:pt x="24034" y="2292"/>
                  </a:lnTo>
                  <a:lnTo>
                    <a:pt x="22685" y="1554"/>
                  </a:lnTo>
                  <a:lnTo>
                    <a:pt x="21259" y="968"/>
                  </a:lnTo>
                  <a:lnTo>
                    <a:pt x="19782" y="510"/>
                  </a:lnTo>
                  <a:lnTo>
                    <a:pt x="18229" y="179"/>
                  </a:lnTo>
                  <a:lnTo>
                    <a:pt x="16651" y="26"/>
                  </a:lnTo>
                  <a:lnTo>
                    <a:pt x="15836" y="1"/>
                  </a:lnTo>
                  <a:close/>
                </a:path>
              </a:pathLst>
            </a:custGeom>
            <a:solidFill>
              <a:srgbClr val="542D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2"/>
            <p:cNvSpPr/>
            <p:nvPr/>
          </p:nvSpPr>
          <p:spPr>
            <a:xfrm>
              <a:off x="2348025" y="857050"/>
              <a:ext cx="110750" cy="21675"/>
            </a:xfrm>
            <a:custGeom>
              <a:avLst/>
              <a:gdLst/>
              <a:ahLst/>
              <a:cxnLst/>
              <a:rect l="l" t="t" r="r" b="b"/>
              <a:pathLst>
                <a:path w="4430" h="867" fill="none" extrusionOk="0">
                  <a:moveTo>
                    <a:pt x="4430" y="866"/>
                  </a:moveTo>
                  <a:lnTo>
                    <a:pt x="4201" y="662"/>
                  </a:lnTo>
                  <a:lnTo>
                    <a:pt x="3666" y="306"/>
                  </a:lnTo>
                  <a:lnTo>
                    <a:pt x="2826" y="1"/>
                  </a:lnTo>
                  <a:lnTo>
                    <a:pt x="1629" y="1"/>
                  </a:lnTo>
                  <a:lnTo>
                    <a:pt x="764" y="306"/>
                  </a:lnTo>
                  <a:lnTo>
                    <a:pt x="255" y="662"/>
                  </a:lnTo>
                  <a:lnTo>
                    <a:pt x="0" y="866"/>
                  </a:lnTo>
                </a:path>
              </a:pathLst>
            </a:custGeom>
            <a:noFill/>
            <a:ln w="21000" cap="rnd" cmpd="sng">
              <a:solidFill>
                <a:srgbClr val="713C23"/>
              </a:solidFill>
              <a:prstDash val="solid"/>
              <a:miter lim="2545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2"/>
            <p:cNvSpPr/>
            <p:nvPr/>
          </p:nvSpPr>
          <p:spPr>
            <a:xfrm>
              <a:off x="2708900" y="857050"/>
              <a:ext cx="110775" cy="21675"/>
            </a:xfrm>
            <a:custGeom>
              <a:avLst/>
              <a:gdLst/>
              <a:ahLst/>
              <a:cxnLst/>
              <a:rect l="l" t="t" r="r" b="b"/>
              <a:pathLst>
                <a:path w="4431" h="867" fill="none" extrusionOk="0">
                  <a:moveTo>
                    <a:pt x="4430" y="866"/>
                  </a:moveTo>
                  <a:lnTo>
                    <a:pt x="4175" y="662"/>
                  </a:lnTo>
                  <a:lnTo>
                    <a:pt x="3666" y="306"/>
                  </a:lnTo>
                  <a:lnTo>
                    <a:pt x="2801" y="1"/>
                  </a:lnTo>
                  <a:lnTo>
                    <a:pt x="1604" y="1"/>
                  </a:lnTo>
                  <a:lnTo>
                    <a:pt x="764" y="306"/>
                  </a:lnTo>
                  <a:lnTo>
                    <a:pt x="229" y="662"/>
                  </a:lnTo>
                  <a:lnTo>
                    <a:pt x="0" y="866"/>
                  </a:lnTo>
                </a:path>
              </a:pathLst>
            </a:custGeom>
            <a:noFill/>
            <a:ln w="21000" cap="rnd" cmpd="sng">
              <a:solidFill>
                <a:srgbClr val="713C23"/>
              </a:solidFill>
              <a:prstDash val="solid"/>
              <a:miter lim="2545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2"/>
            <p:cNvSpPr/>
            <p:nvPr/>
          </p:nvSpPr>
          <p:spPr>
            <a:xfrm>
              <a:off x="2521775" y="1172750"/>
              <a:ext cx="124125" cy="35650"/>
            </a:xfrm>
            <a:custGeom>
              <a:avLst/>
              <a:gdLst/>
              <a:ahLst/>
              <a:cxnLst/>
              <a:rect l="l" t="t" r="r" b="b"/>
              <a:pathLst>
                <a:path w="4965" h="1426" extrusionOk="0">
                  <a:moveTo>
                    <a:pt x="0" y="0"/>
                  </a:moveTo>
                  <a:lnTo>
                    <a:pt x="153" y="306"/>
                  </a:lnTo>
                  <a:lnTo>
                    <a:pt x="637" y="815"/>
                  </a:lnTo>
                  <a:lnTo>
                    <a:pt x="1273" y="1197"/>
                  </a:lnTo>
                  <a:lnTo>
                    <a:pt x="2062" y="1400"/>
                  </a:lnTo>
                  <a:lnTo>
                    <a:pt x="2495" y="1426"/>
                  </a:lnTo>
                  <a:lnTo>
                    <a:pt x="2903" y="1400"/>
                  </a:lnTo>
                  <a:lnTo>
                    <a:pt x="3692" y="1197"/>
                  </a:lnTo>
                  <a:lnTo>
                    <a:pt x="4328" y="815"/>
                  </a:lnTo>
                  <a:lnTo>
                    <a:pt x="4812" y="306"/>
                  </a:lnTo>
                  <a:lnTo>
                    <a:pt x="4965" y="0"/>
                  </a:lnTo>
                  <a:close/>
                </a:path>
              </a:pathLst>
            </a:custGeom>
            <a:solidFill>
              <a:srgbClr val="AE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2"/>
            <p:cNvSpPr/>
            <p:nvPr/>
          </p:nvSpPr>
          <p:spPr>
            <a:xfrm>
              <a:off x="3100950" y="970350"/>
              <a:ext cx="356450" cy="585575"/>
            </a:xfrm>
            <a:custGeom>
              <a:avLst/>
              <a:gdLst/>
              <a:ahLst/>
              <a:cxnLst/>
              <a:rect l="l" t="t" r="r" b="b"/>
              <a:pathLst>
                <a:path w="14258" h="23423" extrusionOk="0">
                  <a:moveTo>
                    <a:pt x="9192" y="0"/>
                  </a:moveTo>
                  <a:lnTo>
                    <a:pt x="8784" y="77"/>
                  </a:lnTo>
                  <a:lnTo>
                    <a:pt x="8402" y="357"/>
                  </a:lnTo>
                  <a:lnTo>
                    <a:pt x="8148" y="738"/>
                  </a:lnTo>
                  <a:lnTo>
                    <a:pt x="8071" y="993"/>
                  </a:lnTo>
                  <a:lnTo>
                    <a:pt x="6340" y="8529"/>
                  </a:lnTo>
                  <a:lnTo>
                    <a:pt x="6035" y="8453"/>
                  </a:lnTo>
                  <a:lnTo>
                    <a:pt x="7588" y="1757"/>
                  </a:lnTo>
                  <a:lnTo>
                    <a:pt x="7613" y="1502"/>
                  </a:lnTo>
                  <a:lnTo>
                    <a:pt x="7562" y="1019"/>
                  </a:lnTo>
                  <a:lnTo>
                    <a:pt x="7358" y="637"/>
                  </a:lnTo>
                  <a:lnTo>
                    <a:pt x="7027" y="357"/>
                  </a:lnTo>
                  <a:lnTo>
                    <a:pt x="6798" y="280"/>
                  </a:lnTo>
                  <a:lnTo>
                    <a:pt x="6595" y="255"/>
                  </a:lnTo>
                  <a:lnTo>
                    <a:pt x="6162" y="357"/>
                  </a:lnTo>
                  <a:lnTo>
                    <a:pt x="5805" y="611"/>
                  </a:lnTo>
                  <a:lnTo>
                    <a:pt x="5551" y="1019"/>
                  </a:lnTo>
                  <a:lnTo>
                    <a:pt x="5475" y="1273"/>
                  </a:lnTo>
                  <a:lnTo>
                    <a:pt x="3361" y="10413"/>
                  </a:lnTo>
                  <a:lnTo>
                    <a:pt x="3132" y="9547"/>
                  </a:lnTo>
                  <a:lnTo>
                    <a:pt x="2623" y="8172"/>
                  </a:lnTo>
                  <a:lnTo>
                    <a:pt x="2114" y="7205"/>
                  </a:lnTo>
                  <a:lnTo>
                    <a:pt x="1630" y="6594"/>
                  </a:lnTo>
                  <a:lnTo>
                    <a:pt x="943" y="6110"/>
                  </a:lnTo>
                  <a:lnTo>
                    <a:pt x="383" y="6034"/>
                  </a:lnTo>
                  <a:lnTo>
                    <a:pt x="332" y="6059"/>
                  </a:lnTo>
                  <a:lnTo>
                    <a:pt x="154" y="6136"/>
                  </a:lnTo>
                  <a:lnTo>
                    <a:pt x="1" y="6441"/>
                  </a:lnTo>
                  <a:lnTo>
                    <a:pt x="1" y="6950"/>
                  </a:lnTo>
                  <a:lnTo>
                    <a:pt x="26" y="7052"/>
                  </a:lnTo>
                  <a:lnTo>
                    <a:pt x="561" y="9980"/>
                  </a:lnTo>
                  <a:lnTo>
                    <a:pt x="1147" y="13493"/>
                  </a:lnTo>
                  <a:lnTo>
                    <a:pt x="1197" y="13875"/>
                  </a:lnTo>
                  <a:lnTo>
                    <a:pt x="1427" y="14537"/>
                  </a:lnTo>
                  <a:lnTo>
                    <a:pt x="1885" y="15301"/>
                  </a:lnTo>
                  <a:lnTo>
                    <a:pt x="2929" y="16116"/>
                  </a:lnTo>
                  <a:lnTo>
                    <a:pt x="3158" y="16192"/>
                  </a:lnTo>
                  <a:lnTo>
                    <a:pt x="1859" y="21844"/>
                  </a:lnTo>
                  <a:lnTo>
                    <a:pt x="8784" y="23422"/>
                  </a:lnTo>
                  <a:lnTo>
                    <a:pt x="10133" y="17669"/>
                  </a:lnTo>
                  <a:lnTo>
                    <a:pt x="10261" y="17694"/>
                  </a:lnTo>
                  <a:lnTo>
                    <a:pt x="10694" y="17592"/>
                  </a:lnTo>
                  <a:lnTo>
                    <a:pt x="11203" y="17312"/>
                  </a:lnTo>
                  <a:lnTo>
                    <a:pt x="11610" y="16778"/>
                  </a:lnTo>
                  <a:lnTo>
                    <a:pt x="11737" y="16396"/>
                  </a:lnTo>
                  <a:lnTo>
                    <a:pt x="12068" y="14944"/>
                  </a:lnTo>
                  <a:lnTo>
                    <a:pt x="12832" y="11737"/>
                  </a:lnTo>
                  <a:lnTo>
                    <a:pt x="13087" y="10617"/>
                  </a:lnTo>
                  <a:lnTo>
                    <a:pt x="13189" y="10107"/>
                  </a:lnTo>
                  <a:lnTo>
                    <a:pt x="14232" y="5627"/>
                  </a:lnTo>
                  <a:lnTo>
                    <a:pt x="14258" y="5397"/>
                  </a:lnTo>
                  <a:lnTo>
                    <a:pt x="14207" y="4965"/>
                  </a:lnTo>
                  <a:lnTo>
                    <a:pt x="14029" y="4608"/>
                  </a:lnTo>
                  <a:lnTo>
                    <a:pt x="13698" y="4354"/>
                  </a:lnTo>
                  <a:lnTo>
                    <a:pt x="13520" y="4277"/>
                  </a:lnTo>
                  <a:lnTo>
                    <a:pt x="13316" y="4252"/>
                  </a:lnTo>
                  <a:lnTo>
                    <a:pt x="12908" y="4354"/>
                  </a:lnTo>
                  <a:lnTo>
                    <a:pt x="12578" y="4583"/>
                  </a:lnTo>
                  <a:lnTo>
                    <a:pt x="12348" y="4965"/>
                  </a:lnTo>
                  <a:lnTo>
                    <a:pt x="12272" y="5194"/>
                  </a:lnTo>
                  <a:lnTo>
                    <a:pt x="11254" y="9649"/>
                  </a:lnTo>
                  <a:lnTo>
                    <a:pt x="10872" y="9573"/>
                  </a:lnTo>
                  <a:lnTo>
                    <a:pt x="12323" y="3284"/>
                  </a:lnTo>
                  <a:lnTo>
                    <a:pt x="12348" y="3030"/>
                  </a:lnTo>
                  <a:lnTo>
                    <a:pt x="12297" y="2546"/>
                  </a:lnTo>
                  <a:lnTo>
                    <a:pt x="12094" y="2164"/>
                  </a:lnTo>
                  <a:lnTo>
                    <a:pt x="11763" y="1884"/>
                  </a:lnTo>
                  <a:lnTo>
                    <a:pt x="11534" y="1808"/>
                  </a:lnTo>
                  <a:lnTo>
                    <a:pt x="11330" y="1782"/>
                  </a:lnTo>
                  <a:lnTo>
                    <a:pt x="10897" y="1884"/>
                  </a:lnTo>
                  <a:lnTo>
                    <a:pt x="10541" y="2139"/>
                  </a:lnTo>
                  <a:lnTo>
                    <a:pt x="10286" y="2546"/>
                  </a:lnTo>
                  <a:lnTo>
                    <a:pt x="10210" y="2801"/>
                  </a:lnTo>
                  <a:lnTo>
                    <a:pt x="8759" y="9089"/>
                  </a:lnTo>
                  <a:lnTo>
                    <a:pt x="8453" y="9013"/>
                  </a:lnTo>
                  <a:lnTo>
                    <a:pt x="10184" y="1477"/>
                  </a:lnTo>
                  <a:lnTo>
                    <a:pt x="10235" y="1222"/>
                  </a:lnTo>
                  <a:lnTo>
                    <a:pt x="10159" y="764"/>
                  </a:lnTo>
                  <a:lnTo>
                    <a:pt x="9955" y="357"/>
                  </a:lnTo>
                  <a:lnTo>
                    <a:pt x="9624" y="77"/>
                  </a:lnTo>
                  <a:lnTo>
                    <a:pt x="9421" y="26"/>
                  </a:lnTo>
                  <a:lnTo>
                    <a:pt x="9192" y="0"/>
                  </a:lnTo>
                  <a:close/>
                </a:path>
              </a:pathLst>
            </a:custGeom>
            <a:solidFill>
              <a:srgbClr val="C08A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2"/>
            <p:cNvSpPr/>
            <p:nvPr/>
          </p:nvSpPr>
          <p:spPr>
            <a:xfrm>
              <a:off x="3184975" y="1230025"/>
              <a:ext cx="25" cy="25"/>
            </a:xfrm>
            <a:custGeom>
              <a:avLst/>
              <a:gdLst/>
              <a:ahLst/>
              <a:cxnLst/>
              <a:rect l="l" t="t" r="r" b="b"/>
              <a:pathLst>
                <a:path w="1" h="1" extrusionOk="0">
                  <a:moveTo>
                    <a:pt x="0" y="0"/>
                  </a:moveTo>
                  <a:lnTo>
                    <a:pt x="0" y="0"/>
                  </a:lnTo>
                  <a:lnTo>
                    <a:pt x="0" y="0"/>
                  </a:lnTo>
                  <a:lnTo>
                    <a:pt x="0" y="0"/>
                  </a:lnTo>
                  <a:lnTo>
                    <a:pt x="0" y="0"/>
                  </a:lnTo>
                  <a:close/>
                </a:path>
              </a:pathLst>
            </a:custGeom>
            <a:solidFill>
              <a:srgbClr val="CFA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2"/>
            <p:cNvSpPr/>
            <p:nvPr/>
          </p:nvSpPr>
          <p:spPr>
            <a:xfrm>
              <a:off x="3218075" y="1174650"/>
              <a:ext cx="190950" cy="55400"/>
            </a:xfrm>
            <a:custGeom>
              <a:avLst/>
              <a:gdLst/>
              <a:ahLst/>
              <a:cxnLst/>
              <a:rect l="l" t="t" r="r" b="b"/>
              <a:pathLst>
                <a:path w="7638" h="2216" extrusionOk="0">
                  <a:moveTo>
                    <a:pt x="102" y="0"/>
                  </a:moveTo>
                  <a:lnTo>
                    <a:pt x="0" y="484"/>
                  </a:lnTo>
                  <a:lnTo>
                    <a:pt x="7536" y="2215"/>
                  </a:lnTo>
                  <a:lnTo>
                    <a:pt x="7638" y="1732"/>
                  </a:lnTo>
                  <a:lnTo>
                    <a:pt x="6569" y="1477"/>
                  </a:lnTo>
                  <a:lnTo>
                    <a:pt x="6187" y="1401"/>
                  </a:lnTo>
                  <a:lnTo>
                    <a:pt x="4074" y="917"/>
                  </a:lnTo>
                  <a:lnTo>
                    <a:pt x="3768" y="841"/>
                  </a:lnTo>
                  <a:lnTo>
                    <a:pt x="1655" y="357"/>
                  </a:lnTo>
                  <a:lnTo>
                    <a:pt x="1350" y="281"/>
                  </a:lnTo>
                  <a:lnTo>
                    <a:pt x="102" y="0"/>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2"/>
            <p:cNvSpPr/>
            <p:nvPr/>
          </p:nvSpPr>
          <p:spPr>
            <a:xfrm>
              <a:off x="3184975" y="1223650"/>
              <a:ext cx="105675" cy="159150"/>
            </a:xfrm>
            <a:custGeom>
              <a:avLst/>
              <a:gdLst/>
              <a:ahLst/>
              <a:cxnLst/>
              <a:rect l="l" t="t" r="r" b="b"/>
              <a:pathLst>
                <a:path w="4227" h="6366" extrusionOk="0">
                  <a:moveTo>
                    <a:pt x="77" y="1"/>
                  </a:moveTo>
                  <a:lnTo>
                    <a:pt x="51" y="26"/>
                  </a:lnTo>
                  <a:lnTo>
                    <a:pt x="0" y="255"/>
                  </a:lnTo>
                  <a:lnTo>
                    <a:pt x="230" y="306"/>
                  </a:lnTo>
                  <a:lnTo>
                    <a:pt x="1121" y="612"/>
                  </a:lnTo>
                  <a:lnTo>
                    <a:pt x="1859" y="1019"/>
                  </a:lnTo>
                  <a:lnTo>
                    <a:pt x="2597" y="1656"/>
                  </a:lnTo>
                  <a:lnTo>
                    <a:pt x="3259" y="2572"/>
                  </a:lnTo>
                  <a:lnTo>
                    <a:pt x="3717" y="3794"/>
                  </a:lnTo>
                  <a:lnTo>
                    <a:pt x="3896" y="5347"/>
                  </a:lnTo>
                  <a:lnTo>
                    <a:pt x="3819" y="6315"/>
                  </a:lnTo>
                  <a:lnTo>
                    <a:pt x="4125" y="6365"/>
                  </a:lnTo>
                  <a:lnTo>
                    <a:pt x="4150" y="6213"/>
                  </a:lnTo>
                  <a:lnTo>
                    <a:pt x="4227" y="5118"/>
                  </a:lnTo>
                  <a:lnTo>
                    <a:pt x="4176" y="4125"/>
                  </a:lnTo>
                  <a:lnTo>
                    <a:pt x="3896" y="3005"/>
                  </a:lnTo>
                  <a:lnTo>
                    <a:pt x="3361" y="1936"/>
                  </a:lnTo>
                  <a:lnTo>
                    <a:pt x="2419" y="968"/>
                  </a:lnTo>
                  <a:lnTo>
                    <a:pt x="1401" y="383"/>
                  </a:lnTo>
                  <a:lnTo>
                    <a:pt x="561" y="103"/>
                  </a:lnTo>
                  <a:lnTo>
                    <a:pt x="77" y="1"/>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2"/>
            <p:cNvSpPr/>
            <p:nvPr/>
          </p:nvSpPr>
          <p:spPr>
            <a:xfrm>
              <a:off x="3162700" y="1403775"/>
              <a:ext cx="183950" cy="84675"/>
            </a:xfrm>
            <a:custGeom>
              <a:avLst/>
              <a:gdLst/>
              <a:ahLst/>
              <a:cxnLst/>
              <a:rect l="l" t="t" r="r" b="b"/>
              <a:pathLst>
                <a:path w="7358" h="3387" extrusionOk="0">
                  <a:moveTo>
                    <a:pt x="408" y="1"/>
                  </a:moveTo>
                  <a:lnTo>
                    <a:pt x="0" y="1783"/>
                  </a:lnTo>
                  <a:lnTo>
                    <a:pt x="6951" y="3387"/>
                  </a:lnTo>
                  <a:lnTo>
                    <a:pt x="7358" y="1605"/>
                  </a:lnTo>
                  <a:lnTo>
                    <a:pt x="408" y="1"/>
                  </a:lnTo>
                  <a:close/>
                </a:path>
              </a:pathLst>
            </a:custGeom>
            <a:solidFill>
              <a:srgbClr val="A0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2"/>
            <p:cNvSpPr/>
            <p:nvPr/>
          </p:nvSpPr>
          <p:spPr>
            <a:xfrm>
              <a:off x="3123225" y="1425425"/>
              <a:ext cx="238075" cy="100575"/>
            </a:xfrm>
            <a:custGeom>
              <a:avLst/>
              <a:gdLst/>
              <a:ahLst/>
              <a:cxnLst/>
              <a:rect l="l" t="t" r="r" b="b"/>
              <a:pathLst>
                <a:path w="9523" h="4023" extrusionOk="0">
                  <a:moveTo>
                    <a:pt x="434" y="0"/>
                  </a:moveTo>
                  <a:lnTo>
                    <a:pt x="1" y="1935"/>
                  </a:lnTo>
                  <a:lnTo>
                    <a:pt x="9064" y="4023"/>
                  </a:lnTo>
                  <a:lnTo>
                    <a:pt x="9523" y="2113"/>
                  </a:lnTo>
                  <a:lnTo>
                    <a:pt x="434" y="0"/>
                  </a:lnTo>
                  <a:close/>
                </a:path>
              </a:pathLst>
            </a:custGeom>
            <a:solidFill>
              <a:srgbClr val="E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2"/>
            <p:cNvSpPr/>
            <p:nvPr/>
          </p:nvSpPr>
          <p:spPr>
            <a:xfrm>
              <a:off x="3100950" y="1463600"/>
              <a:ext cx="251450" cy="105675"/>
            </a:xfrm>
            <a:custGeom>
              <a:avLst/>
              <a:gdLst/>
              <a:ahLst/>
              <a:cxnLst/>
              <a:rect l="l" t="t" r="r" b="b"/>
              <a:pathLst>
                <a:path w="10058" h="4227" extrusionOk="0">
                  <a:moveTo>
                    <a:pt x="994" y="1"/>
                  </a:moveTo>
                  <a:lnTo>
                    <a:pt x="1" y="4227"/>
                  </a:lnTo>
                  <a:lnTo>
                    <a:pt x="9573" y="4227"/>
                  </a:lnTo>
                  <a:lnTo>
                    <a:pt x="10057" y="2088"/>
                  </a:lnTo>
                  <a:lnTo>
                    <a:pt x="994" y="1"/>
                  </a:lnTo>
                  <a:close/>
                </a:path>
              </a:pathLst>
            </a:custGeom>
            <a:solidFill>
              <a:srgbClr val="F586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4" name="Google Shape;854;p32"/>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39" name="TextBox 38">
            <a:extLst>
              <a:ext uri="{FF2B5EF4-FFF2-40B4-BE49-F238E27FC236}">
                <a16:creationId xmlns:a16="http://schemas.microsoft.com/office/drawing/2014/main" id="{8B1D2037-C5AE-C289-CA61-A43D72441B05}"/>
              </a:ext>
            </a:extLst>
          </p:cNvPr>
          <p:cNvSpPr txBox="1"/>
          <p:nvPr/>
        </p:nvSpPr>
        <p:spPr>
          <a:xfrm>
            <a:off x="792433" y="285965"/>
            <a:ext cx="8038701" cy="2189125"/>
          </a:xfrm>
          <a:prstGeom prst="rect">
            <a:avLst/>
          </a:prstGeom>
          <a:noFill/>
        </p:spPr>
        <p:txBody>
          <a:bodyPr wrap="square">
            <a:spAutoFit/>
          </a:bodyPr>
          <a:lstStyle/>
          <a:p>
            <a:pPr algn="ctr">
              <a:lnSpc>
                <a:spcPct val="115000"/>
              </a:lnSpc>
              <a:tabLst>
                <a:tab pos="540385" algn="l"/>
              </a:tabLst>
            </a:pPr>
            <a:r>
              <a:rPr lang="en-US" sz="2400" b="1" dirty="0">
                <a:solidFill>
                  <a:srgbClr val="F58617"/>
                </a:solidFill>
                <a:effectLst/>
                <a:latin typeface="Times New Roman" panose="02020603050405020304" pitchFamily="18" charset="0"/>
                <a:ea typeface="Arial" panose="020B0604020202020204" pitchFamily="34" charset="0"/>
                <a:cs typeface="Arial" panose="020B0604020202020204" pitchFamily="34" charset="0"/>
              </a:rPr>
              <a:t>BÀI TOÁN:</a:t>
            </a:r>
            <a:r>
              <a:rPr lang="en-US" sz="2400" b="1" dirty="0">
                <a:effectLst/>
                <a:latin typeface="Times New Roman" panose="02020603050405020304" pitchFamily="18" charset="0"/>
                <a:ea typeface="Arial" panose="020B0604020202020204" pitchFamily="34" charset="0"/>
                <a:cs typeface="Arial" panose="020B0604020202020204" pitchFamily="34" charset="0"/>
              </a:rPr>
              <a:t> </a:t>
            </a:r>
          </a:p>
          <a:p>
            <a:pPr algn="just">
              <a:lnSpc>
                <a:spcPct val="115000"/>
              </a:lnSpc>
              <a:tabLst>
                <a:tab pos="540385" algn="l"/>
              </a:tabLst>
            </a:pPr>
            <a:r>
              <a:rPr lang="en-US" sz="2400" dirty="0">
                <a:effectLst/>
                <a:latin typeface="Times New Roman" panose="02020603050405020304" pitchFamily="18" charset="0"/>
                <a:ea typeface="Arial" panose="020B0604020202020204" pitchFamily="34" charset="0"/>
                <a:cs typeface="Arial" panose="020B0604020202020204" pitchFamily="34" charset="0"/>
              </a:rPr>
              <a:t>Bạn A đi từ nhà đến trường cách nhà 2 km trong 40 phút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en-US" sz="2400" dirty="0">
                <a:effectLst/>
                <a:latin typeface="Times New Roman" panose="02020603050405020304" pitchFamily="18" charset="0"/>
                <a:ea typeface="Arial" panose="020B0604020202020204" pitchFamily="34" charset="0"/>
                <a:cs typeface="Arial" panose="020B0604020202020204" pitchFamily="34" charset="0"/>
              </a:rPr>
              <a:t>Bạn B đi từ nhà đến trường cách nhà 3 km trong 30 phút</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tabLst>
                <a:tab pos="540385" algn="l"/>
              </a:tabLst>
            </a:pPr>
            <a:r>
              <a:rPr lang="en-US" sz="2400" dirty="0">
                <a:effectLst/>
                <a:latin typeface="Times New Roman" panose="02020603050405020304" pitchFamily="18" charset="0"/>
                <a:ea typeface="Arial" panose="020B0604020202020204" pitchFamily="34" charset="0"/>
                <a:cs typeface="Arial" panose="020B0604020202020204" pitchFamily="34" charset="0"/>
              </a:rPr>
              <a:t>Bạn nào đi nhanh hơn, bạn nào đi chậm hơn? </a:t>
            </a:r>
          </a:p>
          <a:p>
            <a:pPr algn="just">
              <a:lnSpc>
                <a:spcPct val="115000"/>
              </a:lnSpc>
              <a:tabLst>
                <a:tab pos="540385" algn="l"/>
              </a:tabLst>
            </a:pPr>
            <a:r>
              <a:rPr lang="en-US" sz="2400" dirty="0">
                <a:effectLst/>
                <a:latin typeface="Times New Roman" panose="02020603050405020304" pitchFamily="18" charset="0"/>
                <a:ea typeface="Arial" panose="020B0604020202020204" pitchFamily="34" charset="0"/>
                <a:cs typeface="Arial" panose="020B0604020202020204" pitchFamily="34" charset="0"/>
              </a:rPr>
              <a:t>( 4 nhóm hoạt động nhóm tại nhà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3118A70-EAF6-1DC8-73AB-A333500D587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86" b="89965" l="10000" r="90000">
                        <a14:foregroundMark x1="42700" y1="88667" x2="42700" y2="88667"/>
                        <a14:foregroundMark x1="48950" y1="9586" x2="48950" y2="9586"/>
                      </a14:backgroundRemoval>
                    </a14:imgEffect>
                  </a14:imgLayer>
                </a14:imgProps>
              </a:ext>
            </a:extLst>
          </a:blip>
          <a:stretch>
            <a:fillRect/>
          </a:stretch>
        </p:blipFill>
        <p:spPr>
          <a:xfrm>
            <a:off x="4811783" y="1639575"/>
            <a:ext cx="3627955" cy="36333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7"/>
        <p:cNvGrpSpPr/>
        <p:nvPr/>
      </p:nvGrpSpPr>
      <p:grpSpPr>
        <a:xfrm>
          <a:off x="0" y="0"/>
          <a:ext cx="0" cy="0"/>
          <a:chOff x="0" y="0"/>
          <a:chExt cx="0" cy="0"/>
        </a:xfrm>
      </p:grpSpPr>
      <p:pic>
        <p:nvPicPr>
          <p:cNvPr id="3" name="Picture 2">
            <a:extLst>
              <a:ext uri="{FF2B5EF4-FFF2-40B4-BE49-F238E27FC236}">
                <a16:creationId xmlns:a16="http://schemas.microsoft.com/office/drawing/2014/main" id="{DE69C3F4-C425-8A7F-A197-C307343D0FB4}"/>
              </a:ext>
            </a:extLst>
          </p:cNvPr>
          <p:cNvPicPr>
            <a:picLocks noChangeAspect="1"/>
          </p:cNvPicPr>
          <p:nvPr/>
        </p:nvPicPr>
        <p:blipFill>
          <a:blip r:embed="rId3"/>
          <a:stretch>
            <a:fillRect/>
          </a:stretch>
        </p:blipFill>
        <p:spPr>
          <a:xfrm>
            <a:off x="33007" y="1346627"/>
            <a:ext cx="9155325" cy="3809980"/>
          </a:xfrm>
          <a:prstGeom prst="rect">
            <a:avLst/>
          </a:prstGeom>
        </p:spPr>
      </p:pic>
      <p:grpSp>
        <p:nvGrpSpPr>
          <p:cNvPr id="409" name="Google Shape;409;p21"/>
          <p:cNvGrpSpPr/>
          <p:nvPr/>
        </p:nvGrpSpPr>
        <p:grpSpPr>
          <a:xfrm flipH="1">
            <a:off x="7503716" y="8073"/>
            <a:ext cx="1649444" cy="1388992"/>
            <a:chOff x="2062875" y="1879850"/>
            <a:chExt cx="1394525" cy="1174325"/>
          </a:xfrm>
        </p:grpSpPr>
        <p:sp>
          <p:nvSpPr>
            <p:cNvPr id="410" name="Google Shape;410;p21"/>
            <p:cNvSpPr/>
            <p:nvPr/>
          </p:nvSpPr>
          <p:spPr>
            <a:xfrm>
              <a:off x="2098525" y="2337475"/>
              <a:ext cx="969350" cy="705875"/>
            </a:xfrm>
            <a:custGeom>
              <a:avLst/>
              <a:gdLst/>
              <a:ahLst/>
              <a:cxnLst/>
              <a:rect l="l" t="t" r="r" b="b"/>
              <a:pathLst>
                <a:path w="38774" h="28235" extrusionOk="0">
                  <a:moveTo>
                    <a:pt x="15505" y="1"/>
                  </a:moveTo>
                  <a:lnTo>
                    <a:pt x="12195" y="153"/>
                  </a:lnTo>
                  <a:lnTo>
                    <a:pt x="11559" y="204"/>
                  </a:lnTo>
                  <a:lnTo>
                    <a:pt x="10107" y="586"/>
                  </a:lnTo>
                  <a:lnTo>
                    <a:pt x="8529" y="1248"/>
                  </a:lnTo>
                  <a:lnTo>
                    <a:pt x="6950" y="2190"/>
                  </a:lnTo>
                  <a:lnTo>
                    <a:pt x="5474" y="3412"/>
                  </a:lnTo>
                  <a:lnTo>
                    <a:pt x="4201" y="4838"/>
                  </a:lnTo>
                  <a:lnTo>
                    <a:pt x="3463" y="6085"/>
                  </a:lnTo>
                  <a:lnTo>
                    <a:pt x="3081" y="6976"/>
                  </a:lnTo>
                  <a:lnTo>
                    <a:pt x="2826" y="7944"/>
                  </a:lnTo>
                  <a:lnTo>
                    <a:pt x="2699" y="8937"/>
                  </a:lnTo>
                  <a:lnTo>
                    <a:pt x="2699" y="9446"/>
                  </a:lnTo>
                  <a:lnTo>
                    <a:pt x="2724" y="10286"/>
                  </a:lnTo>
                  <a:lnTo>
                    <a:pt x="3055" y="11534"/>
                  </a:lnTo>
                  <a:lnTo>
                    <a:pt x="3463" y="12501"/>
                  </a:lnTo>
                  <a:lnTo>
                    <a:pt x="3666" y="13570"/>
                  </a:lnTo>
                  <a:lnTo>
                    <a:pt x="3590" y="14232"/>
                  </a:lnTo>
                  <a:lnTo>
                    <a:pt x="3412" y="15021"/>
                  </a:lnTo>
                  <a:lnTo>
                    <a:pt x="2826" y="16091"/>
                  </a:lnTo>
                  <a:lnTo>
                    <a:pt x="2088" y="16905"/>
                  </a:lnTo>
                  <a:lnTo>
                    <a:pt x="1273" y="17796"/>
                  </a:lnTo>
                  <a:lnTo>
                    <a:pt x="917" y="18407"/>
                  </a:lnTo>
                  <a:lnTo>
                    <a:pt x="637" y="18942"/>
                  </a:lnTo>
                  <a:lnTo>
                    <a:pt x="255" y="20062"/>
                  </a:lnTo>
                  <a:lnTo>
                    <a:pt x="26" y="21208"/>
                  </a:lnTo>
                  <a:lnTo>
                    <a:pt x="0" y="22379"/>
                  </a:lnTo>
                  <a:lnTo>
                    <a:pt x="178" y="23525"/>
                  </a:lnTo>
                  <a:lnTo>
                    <a:pt x="560" y="24619"/>
                  </a:lnTo>
                  <a:lnTo>
                    <a:pt x="1197" y="25587"/>
                  </a:lnTo>
                  <a:lnTo>
                    <a:pt x="2037" y="26427"/>
                  </a:lnTo>
                  <a:lnTo>
                    <a:pt x="2572" y="26783"/>
                  </a:lnTo>
                  <a:lnTo>
                    <a:pt x="2902" y="26962"/>
                  </a:lnTo>
                  <a:lnTo>
                    <a:pt x="4048" y="27292"/>
                  </a:lnTo>
                  <a:lnTo>
                    <a:pt x="6518" y="27674"/>
                  </a:lnTo>
                  <a:lnTo>
                    <a:pt x="11100" y="28056"/>
                  </a:lnTo>
                  <a:lnTo>
                    <a:pt x="16548" y="28234"/>
                  </a:lnTo>
                  <a:lnTo>
                    <a:pt x="22251" y="28234"/>
                  </a:lnTo>
                  <a:lnTo>
                    <a:pt x="27674" y="28056"/>
                  </a:lnTo>
                  <a:lnTo>
                    <a:pt x="32257" y="27674"/>
                  </a:lnTo>
                  <a:lnTo>
                    <a:pt x="34752" y="27292"/>
                  </a:lnTo>
                  <a:lnTo>
                    <a:pt x="35872" y="26962"/>
                  </a:lnTo>
                  <a:lnTo>
                    <a:pt x="36228" y="26783"/>
                  </a:lnTo>
                  <a:lnTo>
                    <a:pt x="36763" y="26427"/>
                  </a:lnTo>
                  <a:lnTo>
                    <a:pt x="37603" y="25587"/>
                  </a:lnTo>
                  <a:lnTo>
                    <a:pt x="38214" y="24619"/>
                  </a:lnTo>
                  <a:lnTo>
                    <a:pt x="38621" y="23525"/>
                  </a:lnTo>
                  <a:lnTo>
                    <a:pt x="38774" y="22379"/>
                  </a:lnTo>
                  <a:lnTo>
                    <a:pt x="38749" y="21208"/>
                  </a:lnTo>
                  <a:lnTo>
                    <a:pt x="38545" y="20062"/>
                  </a:lnTo>
                  <a:lnTo>
                    <a:pt x="38138" y="18942"/>
                  </a:lnTo>
                  <a:lnTo>
                    <a:pt x="37883" y="18407"/>
                  </a:lnTo>
                  <a:lnTo>
                    <a:pt x="37527" y="17796"/>
                  </a:lnTo>
                  <a:lnTo>
                    <a:pt x="36712" y="16905"/>
                  </a:lnTo>
                  <a:lnTo>
                    <a:pt x="35948" y="16091"/>
                  </a:lnTo>
                  <a:lnTo>
                    <a:pt x="35388" y="15021"/>
                  </a:lnTo>
                  <a:lnTo>
                    <a:pt x="35210" y="14232"/>
                  </a:lnTo>
                  <a:lnTo>
                    <a:pt x="35133" y="13570"/>
                  </a:lnTo>
                  <a:lnTo>
                    <a:pt x="35337" y="12501"/>
                  </a:lnTo>
                  <a:lnTo>
                    <a:pt x="35719" y="11534"/>
                  </a:lnTo>
                  <a:lnTo>
                    <a:pt x="36050" y="10286"/>
                  </a:lnTo>
                  <a:lnTo>
                    <a:pt x="36101" y="9446"/>
                  </a:lnTo>
                  <a:lnTo>
                    <a:pt x="36101" y="8937"/>
                  </a:lnTo>
                  <a:lnTo>
                    <a:pt x="35974" y="7944"/>
                  </a:lnTo>
                  <a:lnTo>
                    <a:pt x="35693" y="6976"/>
                  </a:lnTo>
                  <a:lnTo>
                    <a:pt x="35337" y="6085"/>
                  </a:lnTo>
                  <a:lnTo>
                    <a:pt x="34599" y="4838"/>
                  </a:lnTo>
                  <a:lnTo>
                    <a:pt x="33326" y="3412"/>
                  </a:lnTo>
                  <a:lnTo>
                    <a:pt x="31849" y="2190"/>
                  </a:lnTo>
                  <a:lnTo>
                    <a:pt x="30271" y="1248"/>
                  </a:lnTo>
                  <a:lnTo>
                    <a:pt x="28692" y="586"/>
                  </a:lnTo>
                  <a:lnTo>
                    <a:pt x="27241" y="204"/>
                  </a:lnTo>
                  <a:lnTo>
                    <a:pt x="26605" y="153"/>
                  </a:lnTo>
                  <a:lnTo>
                    <a:pt x="23295" y="1"/>
                  </a:lnTo>
                  <a:close/>
                </a:path>
              </a:pathLst>
            </a:custGeom>
            <a:solidFill>
              <a:srgbClr val="9E79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21"/>
            <p:cNvSpPr/>
            <p:nvPr/>
          </p:nvSpPr>
          <p:spPr>
            <a:xfrm>
              <a:off x="2177450" y="2352125"/>
              <a:ext cx="68125" cy="190950"/>
            </a:xfrm>
            <a:custGeom>
              <a:avLst/>
              <a:gdLst/>
              <a:ahLst/>
              <a:cxnLst/>
              <a:rect l="l" t="t" r="r" b="b"/>
              <a:pathLst>
                <a:path w="2725" h="7638" extrusionOk="0">
                  <a:moveTo>
                    <a:pt x="2724" y="0"/>
                  </a:moveTo>
                  <a:lnTo>
                    <a:pt x="2164" y="26"/>
                  </a:lnTo>
                  <a:lnTo>
                    <a:pt x="1197" y="433"/>
                  </a:lnTo>
                  <a:lnTo>
                    <a:pt x="458" y="1197"/>
                  </a:lnTo>
                  <a:lnTo>
                    <a:pt x="26" y="2164"/>
                  </a:lnTo>
                  <a:lnTo>
                    <a:pt x="0" y="2724"/>
                  </a:lnTo>
                  <a:lnTo>
                    <a:pt x="0" y="4914"/>
                  </a:lnTo>
                  <a:lnTo>
                    <a:pt x="26" y="5448"/>
                  </a:lnTo>
                  <a:lnTo>
                    <a:pt x="458" y="6441"/>
                  </a:lnTo>
                  <a:lnTo>
                    <a:pt x="1197" y="7180"/>
                  </a:lnTo>
                  <a:lnTo>
                    <a:pt x="2164" y="7587"/>
                  </a:lnTo>
                  <a:lnTo>
                    <a:pt x="2724" y="7638"/>
                  </a:lnTo>
                  <a:lnTo>
                    <a:pt x="2724" y="0"/>
                  </a:lnTo>
                  <a:close/>
                </a:path>
              </a:pathLst>
            </a:custGeom>
            <a:solidFill>
              <a:srgbClr val="D3A0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21"/>
            <p:cNvSpPr/>
            <p:nvPr/>
          </p:nvSpPr>
          <p:spPr>
            <a:xfrm>
              <a:off x="2922100" y="2352125"/>
              <a:ext cx="68150" cy="190950"/>
            </a:xfrm>
            <a:custGeom>
              <a:avLst/>
              <a:gdLst/>
              <a:ahLst/>
              <a:cxnLst/>
              <a:rect l="l" t="t" r="r" b="b"/>
              <a:pathLst>
                <a:path w="2726" h="7638" extrusionOk="0">
                  <a:moveTo>
                    <a:pt x="1" y="0"/>
                  </a:moveTo>
                  <a:lnTo>
                    <a:pt x="1" y="7638"/>
                  </a:lnTo>
                  <a:lnTo>
                    <a:pt x="561" y="7587"/>
                  </a:lnTo>
                  <a:lnTo>
                    <a:pt x="1528" y="7180"/>
                  </a:lnTo>
                  <a:lnTo>
                    <a:pt x="2267" y="6441"/>
                  </a:lnTo>
                  <a:lnTo>
                    <a:pt x="2700" y="5448"/>
                  </a:lnTo>
                  <a:lnTo>
                    <a:pt x="2725" y="4914"/>
                  </a:lnTo>
                  <a:lnTo>
                    <a:pt x="2725" y="2724"/>
                  </a:lnTo>
                  <a:lnTo>
                    <a:pt x="2700" y="2164"/>
                  </a:lnTo>
                  <a:lnTo>
                    <a:pt x="2267" y="1197"/>
                  </a:lnTo>
                  <a:lnTo>
                    <a:pt x="1528" y="433"/>
                  </a:lnTo>
                  <a:lnTo>
                    <a:pt x="561" y="26"/>
                  </a:lnTo>
                  <a:lnTo>
                    <a:pt x="1" y="0"/>
                  </a:lnTo>
                  <a:close/>
                </a:path>
              </a:pathLst>
            </a:custGeom>
            <a:solidFill>
              <a:srgbClr val="D3A0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21"/>
            <p:cNvSpPr/>
            <p:nvPr/>
          </p:nvSpPr>
          <p:spPr>
            <a:xfrm>
              <a:off x="2479125" y="2740375"/>
              <a:ext cx="210050" cy="263525"/>
            </a:xfrm>
            <a:custGeom>
              <a:avLst/>
              <a:gdLst/>
              <a:ahLst/>
              <a:cxnLst/>
              <a:rect l="l" t="t" r="r" b="b"/>
              <a:pathLst>
                <a:path w="8402" h="10541" extrusionOk="0">
                  <a:moveTo>
                    <a:pt x="1" y="0"/>
                  </a:moveTo>
                  <a:lnTo>
                    <a:pt x="1" y="10540"/>
                  </a:lnTo>
                  <a:lnTo>
                    <a:pt x="8402" y="10540"/>
                  </a:lnTo>
                  <a:lnTo>
                    <a:pt x="8402" y="0"/>
                  </a:lnTo>
                  <a:close/>
                </a:path>
              </a:pathLst>
            </a:custGeom>
            <a:solidFill>
              <a:srgbClr val="D3A0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21"/>
            <p:cNvSpPr/>
            <p:nvPr/>
          </p:nvSpPr>
          <p:spPr>
            <a:xfrm>
              <a:off x="2233450" y="1924400"/>
              <a:ext cx="700775" cy="875825"/>
            </a:xfrm>
            <a:custGeom>
              <a:avLst/>
              <a:gdLst/>
              <a:ahLst/>
              <a:cxnLst/>
              <a:rect l="l" t="t" r="r" b="b"/>
              <a:pathLst>
                <a:path w="28031" h="35033" extrusionOk="0">
                  <a:moveTo>
                    <a:pt x="14028" y="1"/>
                  </a:moveTo>
                  <a:lnTo>
                    <a:pt x="13290" y="26"/>
                  </a:lnTo>
                  <a:lnTo>
                    <a:pt x="11890" y="179"/>
                  </a:lnTo>
                  <a:lnTo>
                    <a:pt x="10515" y="459"/>
                  </a:lnTo>
                  <a:lnTo>
                    <a:pt x="9191" y="867"/>
                  </a:lnTo>
                  <a:lnTo>
                    <a:pt x="7944" y="1401"/>
                  </a:lnTo>
                  <a:lnTo>
                    <a:pt x="6747" y="2038"/>
                  </a:lnTo>
                  <a:lnTo>
                    <a:pt x="5627" y="2801"/>
                  </a:lnTo>
                  <a:lnTo>
                    <a:pt x="4583" y="3642"/>
                  </a:lnTo>
                  <a:lnTo>
                    <a:pt x="3641" y="4609"/>
                  </a:lnTo>
                  <a:lnTo>
                    <a:pt x="2775" y="5653"/>
                  </a:lnTo>
                  <a:lnTo>
                    <a:pt x="2012" y="6773"/>
                  </a:lnTo>
                  <a:lnTo>
                    <a:pt x="1375" y="7944"/>
                  </a:lnTo>
                  <a:lnTo>
                    <a:pt x="841" y="9217"/>
                  </a:lnTo>
                  <a:lnTo>
                    <a:pt x="433" y="10541"/>
                  </a:lnTo>
                  <a:lnTo>
                    <a:pt x="153" y="11890"/>
                  </a:lnTo>
                  <a:lnTo>
                    <a:pt x="0" y="13316"/>
                  </a:lnTo>
                  <a:lnTo>
                    <a:pt x="0" y="14029"/>
                  </a:lnTo>
                  <a:lnTo>
                    <a:pt x="0" y="21004"/>
                  </a:lnTo>
                  <a:lnTo>
                    <a:pt x="0" y="21743"/>
                  </a:lnTo>
                  <a:lnTo>
                    <a:pt x="153" y="23143"/>
                  </a:lnTo>
                  <a:lnTo>
                    <a:pt x="433" y="24518"/>
                  </a:lnTo>
                  <a:lnTo>
                    <a:pt x="841" y="25842"/>
                  </a:lnTo>
                  <a:lnTo>
                    <a:pt x="1375" y="27089"/>
                  </a:lnTo>
                  <a:lnTo>
                    <a:pt x="2012" y="28286"/>
                  </a:lnTo>
                  <a:lnTo>
                    <a:pt x="2775" y="29406"/>
                  </a:lnTo>
                  <a:lnTo>
                    <a:pt x="3641" y="30450"/>
                  </a:lnTo>
                  <a:lnTo>
                    <a:pt x="4583" y="31392"/>
                  </a:lnTo>
                  <a:lnTo>
                    <a:pt x="5627" y="32257"/>
                  </a:lnTo>
                  <a:lnTo>
                    <a:pt x="6747" y="33021"/>
                  </a:lnTo>
                  <a:lnTo>
                    <a:pt x="7944" y="33657"/>
                  </a:lnTo>
                  <a:lnTo>
                    <a:pt x="9191" y="34192"/>
                  </a:lnTo>
                  <a:lnTo>
                    <a:pt x="10515" y="34599"/>
                  </a:lnTo>
                  <a:lnTo>
                    <a:pt x="11890" y="34879"/>
                  </a:lnTo>
                  <a:lnTo>
                    <a:pt x="13290" y="35032"/>
                  </a:lnTo>
                  <a:lnTo>
                    <a:pt x="14741" y="35032"/>
                  </a:lnTo>
                  <a:lnTo>
                    <a:pt x="16167" y="34879"/>
                  </a:lnTo>
                  <a:lnTo>
                    <a:pt x="17516" y="34599"/>
                  </a:lnTo>
                  <a:lnTo>
                    <a:pt x="18840" y="34192"/>
                  </a:lnTo>
                  <a:lnTo>
                    <a:pt x="20087" y="33657"/>
                  </a:lnTo>
                  <a:lnTo>
                    <a:pt x="21284" y="33021"/>
                  </a:lnTo>
                  <a:lnTo>
                    <a:pt x="22404" y="32257"/>
                  </a:lnTo>
                  <a:lnTo>
                    <a:pt x="23448" y="31392"/>
                  </a:lnTo>
                  <a:lnTo>
                    <a:pt x="24390" y="30450"/>
                  </a:lnTo>
                  <a:lnTo>
                    <a:pt x="25256" y="29406"/>
                  </a:lnTo>
                  <a:lnTo>
                    <a:pt x="26019" y="28286"/>
                  </a:lnTo>
                  <a:lnTo>
                    <a:pt x="26656" y="27089"/>
                  </a:lnTo>
                  <a:lnTo>
                    <a:pt x="27191" y="25842"/>
                  </a:lnTo>
                  <a:lnTo>
                    <a:pt x="27598" y="24518"/>
                  </a:lnTo>
                  <a:lnTo>
                    <a:pt x="27878" y="23143"/>
                  </a:lnTo>
                  <a:lnTo>
                    <a:pt x="28031" y="21743"/>
                  </a:lnTo>
                  <a:lnTo>
                    <a:pt x="28031" y="21004"/>
                  </a:lnTo>
                  <a:lnTo>
                    <a:pt x="28031" y="14029"/>
                  </a:lnTo>
                  <a:lnTo>
                    <a:pt x="28031" y="13316"/>
                  </a:lnTo>
                  <a:lnTo>
                    <a:pt x="27878" y="11890"/>
                  </a:lnTo>
                  <a:lnTo>
                    <a:pt x="27598" y="10541"/>
                  </a:lnTo>
                  <a:lnTo>
                    <a:pt x="27191" y="9217"/>
                  </a:lnTo>
                  <a:lnTo>
                    <a:pt x="26656" y="7944"/>
                  </a:lnTo>
                  <a:lnTo>
                    <a:pt x="26019" y="6773"/>
                  </a:lnTo>
                  <a:lnTo>
                    <a:pt x="25256" y="5653"/>
                  </a:lnTo>
                  <a:lnTo>
                    <a:pt x="24390" y="4609"/>
                  </a:lnTo>
                  <a:lnTo>
                    <a:pt x="23448" y="3642"/>
                  </a:lnTo>
                  <a:lnTo>
                    <a:pt x="22404" y="2801"/>
                  </a:lnTo>
                  <a:lnTo>
                    <a:pt x="21284" y="2038"/>
                  </a:lnTo>
                  <a:lnTo>
                    <a:pt x="20087" y="1401"/>
                  </a:lnTo>
                  <a:lnTo>
                    <a:pt x="18840" y="867"/>
                  </a:lnTo>
                  <a:lnTo>
                    <a:pt x="17516" y="459"/>
                  </a:lnTo>
                  <a:lnTo>
                    <a:pt x="16167" y="179"/>
                  </a:lnTo>
                  <a:lnTo>
                    <a:pt x="14741" y="26"/>
                  </a:lnTo>
                  <a:lnTo>
                    <a:pt x="14028" y="1"/>
                  </a:lnTo>
                  <a:close/>
                </a:path>
              </a:pathLst>
            </a:custGeom>
            <a:solidFill>
              <a:srgbClr val="F0C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21"/>
            <p:cNvSpPr/>
            <p:nvPr/>
          </p:nvSpPr>
          <p:spPr>
            <a:xfrm>
              <a:off x="2358200" y="2418300"/>
              <a:ext cx="91050" cy="91050"/>
            </a:xfrm>
            <a:custGeom>
              <a:avLst/>
              <a:gdLst/>
              <a:ahLst/>
              <a:cxnLst/>
              <a:rect l="l" t="t" r="r" b="b"/>
              <a:pathLst>
                <a:path w="3642" h="3642" extrusionOk="0">
                  <a:moveTo>
                    <a:pt x="1808" y="1"/>
                  </a:moveTo>
                  <a:lnTo>
                    <a:pt x="1452" y="26"/>
                  </a:lnTo>
                  <a:lnTo>
                    <a:pt x="790" y="306"/>
                  </a:lnTo>
                  <a:lnTo>
                    <a:pt x="306" y="790"/>
                  </a:lnTo>
                  <a:lnTo>
                    <a:pt x="26" y="1452"/>
                  </a:lnTo>
                  <a:lnTo>
                    <a:pt x="0" y="1809"/>
                  </a:lnTo>
                  <a:lnTo>
                    <a:pt x="26" y="2190"/>
                  </a:lnTo>
                  <a:lnTo>
                    <a:pt x="306" y="2827"/>
                  </a:lnTo>
                  <a:lnTo>
                    <a:pt x="790" y="3336"/>
                  </a:lnTo>
                  <a:lnTo>
                    <a:pt x="1452" y="3616"/>
                  </a:lnTo>
                  <a:lnTo>
                    <a:pt x="1808" y="3642"/>
                  </a:lnTo>
                  <a:lnTo>
                    <a:pt x="2190" y="3616"/>
                  </a:lnTo>
                  <a:lnTo>
                    <a:pt x="2826" y="3336"/>
                  </a:lnTo>
                  <a:lnTo>
                    <a:pt x="3336" y="2827"/>
                  </a:lnTo>
                  <a:lnTo>
                    <a:pt x="3616" y="2190"/>
                  </a:lnTo>
                  <a:lnTo>
                    <a:pt x="3641" y="1809"/>
                  </a:lnTo>
                  <a:lnTo>
                    <a:pt x="3616" y="1452"/>
                  </a:lnTo>
                  <a:lnTo>
                    <a:pt x="3336" y="790"/>
                  </a:lnTo>
                  <a:lnTo>
                    <a:pt x="2826" y="306"/>
                  </a:lnTo>
                  <a:lnTo>
                    <a:pt x="2190" y="26"/>
                  </a:lnTo>
                  <a:lnTo>
                    <a:pt x="1808" y="1"/>
                  </a:lnTo>
                  <a:close/>
                </a:path>
              </a:pathLst>
            </a:custGeom>
            <a:solidFill>
              <a:srgbClr val="419C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21"/>
            <p:cNvSpPr/>
            <p:nvPr/>
          </p:nvSpPr>
          <p:spPr>
            <a:xfrm>
              <a:off x="2718450" y="2418300"/>
              <a:ext cx="91025" cy="91050"/>
            </a:xfrm>
            <a:custGeom>
              <a:avLst/>
              <a:gdLst/>
              <a:ahLst/>
              <a:cxnLst/>
              <a:rect l="l" t="t" r="r" b="b"/>
              <a:pathLst>
                <a:path w="3641" h="3642" extrusionOk="0">
                  <a:moveTo>
                    <a:pt x="1833" y="1"/>
                  </a:moveTo>
                  <a:lnTo>
                    <a:pt x="1451" y="26"/>
                  </a:lnTo>
                  <a:lnTo>
                    <a:pt x="815" y="306"/>
                  </a:lnTo>
                  <a:lnTo>
                    <a:pt x="306" y="790"/>
                  </a:lnTo>
                  <a:lnTo>
                    <a:pt x="26" y="1452"/>
                  </a:lnTo>
                  <a:lnTo>
                    <a:pt x="0" y="1809"/>
                  </a:lnTo>
                  <a:lnTo>
                    <a:pt x="26" y="2190"/>
                  </a:lnTo>
                  <a:lnTo>
                    <a:pt x="306" y="2827"/>
                  </a:lnTo>
                  <a:lnTo>
                    <a:pt x="815" y="3336"/>
                  </a:lnTo>
                  <a:lnTo>
                    <a:pt x="1451" y="3616"/>
                  </a:lnTo>
                  <a:lnTo>
                    <a:pt x="1833" y="3642"/>
                  </a:lnTo>
                  <a:lnTo>
                    <a:pt x="2190" y="3616"/>
                  </a:lnTo>
                  <a:lnTo>
                    <a:pt x="2851" y="3336"/>
                  </a:lnTo>
                  <a:lnTo>
                    <a:pt x="3335" y="2827"/>
                  </a:lnTo>
                  <a:lnTo>
                    <a:pt x="3615" y="2190"/>
                  </a:lnTo>
                  <a:lnTo>
                    <a:pt x="3641" y="1809"/>
                  </a:lnTo>
                  <a:lnTo>
                    <a:pt x="3615" y="1452"/>
                  </a:lnTo>
                  <a:lnTo>
                    <a:pt x="3335" y="790"/>
                  </a:lnTo>
                  <a:lnTo>
                    <a:pt x="2851" y="306"/>
                  </a:lnTo>
                  <a:lnTo>
                    <a:pt x="2190" y="26"/>
                  </a:lnTo>
                  <a:lnTo>
                    <a:pt x="1833" y="1"/>
                  </a:lnTo>
                  <a:close/>
                </a:path>
              </a:pathLst>
            </a:custGeom>
            <a:solidFill>
              <a:srgbClr val="419C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21"/>
            <p:cNvSpPr/>
            <p:nvPr/>
          </p:nvSpPr>
          <p:spPr>
            <a:xfrm>
              <a:off x="2062875" y="2844100"/>
              <a:ext cx="1041925" cy="210075"/>
            </a:xfrm>
            <a:custGeom>
              <a:avLst/>
              <a:gdLst/>
              <a:ahLst/>
              <a:cxnLst/>
              <a:rect l="l" t="t" r="r" b="b"/>
              <a:pathLst>
                <a:path w="41677" h="8403" extrusionOk="0">
                  <a:moveTo>
                    <a:pt x="16625" y="1"/>
                  </a:moveTo>
                  <a:lnTo>
                    <a:pt x="12297" y="154"/>
                  </a:lnTo>
                  <a:lnTo>
                    <a:pt x="11177" y="179"/>
                  </a:lnTo>
                  <a:lnTo>
                    <a:pt x="9115" y="485"/>
                  </a:lnTo>
                  <a:lnTo>
                    <a:pt x="7307" y="1070"/>
                  </a:lnTo>
                  <a:lnTo>
                    <a:pt x="5678" y="1910"/>
                  </a:lnTo>
                  <a:lnTo>
                    <a:pt x="4227" y="3005"/>
                  </a:lnTo>
                  <a:lnTo>
                    <a:pt x="2903" y="4303"/>
                  </a:lnTo>
                  <a:lnTo>
                    <a:pt x="1681" y="5805"/>
                  </a:lnTo>
                  <a:lnTo>
                    <a:pt x="535" y="7486"/>
                  </a:lnTo>
                  <a:lnTo>
                    <a:pt x="0" y="8402"/>
                  </a:lnTo>
                  <a:lnTo>
                    <a:pt x="41677" y="8402"/>
                  </a:lnTo>
                  <a:lnTo>
                    <a:pt x="41142" y="7486"/>
                  </a:lnTo>
                  <a:lnTo>
                    <a:pt x="39996" y="5805"/>
                  </a:lnTo>
                  <a:lnTo>
                    <a:pt x="38774" y="4303"/>
                  </a:lnTo>
                  <a:lnTo>
                    <a:pt x="37450" y="3005"/>
                  </a:lnTo>
                  <a:lnTo>
                    <a:pt x="35999" y="1910"/>
                  </a:lnTo>
                  <a:lnTo>
                    <a:pt x="34370" y="1070"/>
                  </a:lnTo>
                  <a:lnTo>
                    <a:pt x="32562" y="485"/>
                  </a:lnTo>
                  <a:lnTo>
                    <a:pt x="30500" y="179"/>
                  </a:lnTo>
                  <a:lnTo>
                    <a:pt x="29380" y="154"/>
                  </a:lnTo>
                  <a:lnTo>
                    <a:pt x="25052" y="1"/>
                  </a:lnTo>
                  <a:lnTo>
                    <a:pt x="25027" y="434"/>
                  </a:lnTo>
                  <a:lnTo>
                    <a:pt x="24874" y="1248"/>
                  </a:lnTo>
                  <a:lnTo>
                    <a:pt x="24543" y="2012"/>
                  </a:lnTo>
                  <a:lnTo>
                    <a:pt x="24085" y="2674"/>
                  </a:lnTo>
                  <a:lnTo>
                    <a:pt x="23524" y="3260"/>
                  </a:lnTo>
                  <a:lnTo>
                    <a:pt x="22863" y="3718"/>
                  </a:lnTo>
                  <a:lnTo>
                    <a:pt x="22099" y="4023"/>
                  </a:lnTo>
                  <a:lnTo>
                    <a:pt x="21284" y="4202"/>
                  </a:lnTo>
                  <a:lnTo>
                    <a:pt x="20418" y="4202"/>
                  </a:lnTo>
                  <a:lnTo>
                    <a:pt x="19578" y="4023"/>
                  </a:lnTo>
                  <a:lnTo>
                    <a:pt x="18840" y="3718"/>
                  </a:lnTo>
                  <a:lnTo>
                    <a:pt x="18153" y="3260"/>
                  </a:lnTo>
                  <a:lnTo>
                    <a:pt x="17593" y="2674"/>
                  </a:lnTo>
                  <a:lnTo>
                    <a:pt x="17134" y="2012"/>
                  </a:lnTo>
                  <a:lnTo>
                    <a:pt x="16803" y="1248"/>
                  </a:lnTo>
                  <a:lnTo>
                    <a:pt x="16651" y="434"/>
                  </a:lnTo>
                  <a:lnTo>
                    <a:pt x="16625" y="1"/>
                  </a:lnTo>
                  <a:close/>
                </a:path>
              </a:pathLst>
            </a:custGeom>
            <a:solidFill>
              <a:srgbClr val="5C26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21"/>
            <p:cNvSpPr/>
            <p:nvPr/>
          </p:nvSpPr>
          <p:spPr>
            <a:xfrm>
              <a:off x="2439675" y="2844100"/>
              <a:ext cx="288325" cy="149600"/>
            </a:xfrm>
            <a:custGeom>
              <a:avLst/>
              <a:gdLst/>
              <a:ahLst/>
              <a:cxnLst/>
              <a:rect l="l" t="t" r="r" b="b"/>
              <a:pathLst>
                <a:path w="11533" h="5984" extrusionOk="0">
                  <a:moveTo>
                    <a:pt x="1553" y="1"/>
                  </a:moveTo>
                  <a:lnTo>
                    <a:pt x="0" y="52"/>
                  </a:lnTo>
                  <a:lnTo>
                    <a:pt x="0" y="128"/>
                  </a:lnTo>
                  <a:lnTo>
                    <a:pt x="0" y="205"/>
                  </a:lnTo>
                  <a:lnTo>
                    <a:pt x="0" y="790"/>
                  </a:lnTo>
                  <a:lnTo>
                    <a:pt x="255" y="1910"/>
                  </a:lnTo>
                  <a:lnTo>
                    <a:pt x="688" y="2954"/>
                  </a:lnTo>
                  <a:lnTo>
                    <a:pt x="1299" y="3871"/>
                  </a:lnTo>
                  <a:lnTo>
                    <a:pt x="2088" y="4660"/>
                  </a:lnTo>
                  <a:lnTo>
                    <a:pt x="3004" y="5296"/>
                  </a:lnTo>
                  <a:lnTo>
                    <a:pt x="4048" y="5729"/>
                  </a:lnTo>
                  <a:lnTo>
                    <a:pt x="5168" y="5958"/>
                  </a:lnTo>
                  <a:lnTo>
                    <a:pt x="5779" y="5984"/>
                  </a:lnTo>
                  <a:lnTo>
                    <a:pt x="6365" y="5958"/>
                  </a:lnTo>
                  <a:lnTo>
                    <a:pt x="7485" y="5729"/>
                  </a:lnTo>
                  <a:lnTo>
                    <a:pt x="8529" y="5296"/>
                  </a:lnTo>
                  <a:lnTo>
                    <a:pt x="9445" y="4660"/>
                  </a:lnTo>
                  <a:lnTo>
                    <a:pt x="10235" y="3871"/>
                  </a:lnTo>
                  <a:lnTo>
                    <a:pt x="10846" y="2954"/>
                  </a:lnTo>
                  <a:lnTo>
                    <a:pt x="11304" y="1910"/>
                  </a:lnTo>
                  <a:lnTo>
                    <a:pt x="11533" y="790"/>
                  </a:lnTo>
                  <a:lnTo>
                    <a:pt x="11533" y="205"/>
                  </a:lnTo>
                  <a:lnTo>
                    <a:pt x="11533" y="128"/>
                  </a:lnTo>
                  <a:lnTo>
                    <a:pt x="11533" y="52"/>
                  </a:lnTo>
                  <a:lnTo>
                    <a:pt x="9980" y="1"/>
                  </a:lnTo>
                  <a:lnTo>
                    <a:pt x="9955" y="434"/>
                  </a:lnTo>
                  <a:lnTo>
                    <a:pt x="9802" y="1248"/>
                  </a:lnTo>
                  <a:lnTo>
                    <a:pt x="9471" y="2012"/>
                  </a:lnTo>
                  <a:lnTo>
                    <a:pt x="9013" y="2674"/>
                  </a:lnTo>
                  <a:lnTo>
                    <a:pt x="8452" y="3260"/>
                  </a:lnTo>
                  <a:lnTo>
                    <a:pt x="7791" y="3718"/>
                  </a:lnTo>
                  <a:lnTo>
                    <a:pt x="7027" y="4023"/>
                  </a:lnTo>
                  <a:lnTo>
                    <a:pt x="6212" y="4202"/>
                  </a:lnTo>
                  <a:lnTo>
                    <a:pt x="5346" y="4202"/>
                  </a:lnTo>
                  <a:lnTo>
                    <a:pt x="4506" y="4023"/>
                  </a:lnTo>
                  <a:lnTo>
                    <a:pt x="3768" y="3718"/>
                  </a:lnTo>
                  <a:lnTo>
                    <a:pt x="3081" y="3260"/>
                  </a:lnTo>
                  <a:lnTo>
                    <a:pt x="2521" y="2674"/>
                  </a:lnTo>
                  <a:lnTo>
                    <a:pt x="2062" y="2012"/>
                  </a:lnTo>
                  <a:lnTo>
                    <a:pt x="1731" y="1248"/>
                  </a:lnTo>
                  <a:lnTo>
                    <a:pt x="1579" y="434"/>
                  </a:lnTo>
                  <a:lnTo>
                    <a:pt x="1553" y="1"/>
                  </a:lnTo>
                  <a:close/>
                </a:path>
              </a:pathLst>
            </a:custGeom>
            <a:solidFill>
              <a:srgbClr val="993C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9" name="Google Shape;419;p21"/>
            <p:cNvSpPr/>
            <p:nvPr/>
          </p:nvSpPr>
          <p:spPr>
            <a:xfrm>
              <a:off x="2540875" y="2459675"/>
              <a:ext cx="82125" cy="119700"/>
            </a:xfrm>
            <a:custGeom>
              <a:avLst/>
              <a:gdLst/>
              <a:ahLst/>
              <a:cxnLst/>
              <a:rect l="l" t="t" r="r" b="b"/>
              <a:pathLst>
                <a:path w="3285" h="4788" extrusionOk="0">
                  <a:moveTo>
                    <a:pt x="1553" y="1"/>
                  </a:moveTo>
                  <a:lnTo>
                    <a:pt x="1375" y="306"/>
                  </a:lnTo>
                  <a:lnTo>
                    <a:pt x="1298" y="586"/>
                  </a:lnTo>
                  <a:lnTo>
                    <a:pt x="0" y="4252"/>
                  </a:lnTo>
                  <a:lnTo>
                    <a:pt x="0" y="4303"/>
                  </a:lnTo>
                  <a:lnTo>
                    <a:pt x="0" y="4354"/>
                  </a:lnTo>
                  <a:lnTo>
                    <a:pt x="407" y="4558"/>
                  </a:lnTo>
                  <a:lnTo>
                    <a:pt x="1222" y="4787"/>
                  </a:lnTo>
                  <a:lnTo>
                    <a:pt x="2062" y="4787"/>
                  </a:lnTo>
                  <a:lnTo>
                    <a:pt x="2902" y="4558"/>
                  </a:lnTo>
                  <a:lnTo>
                    <a:pt x="3284" y="4354"/>
                  </a:lnTo>
                  <a:lnTo>
                    <a:pt x="3284" y="4303"/>
                  </a:lnTo>
                  <a:lnTo>
                    <a:pt x="3284" y="4252"/>
                  </a:lnTo>
                  <a:lnTo>
                    <a:pt x="2011" y="586"/>
                  </a:lnTo>
                  <a:lnTo>
                    <a:pt x="1935" y="306"/>
                  </a:lnTo>
                  <a:lnTo>
                    <a:pt x="1731" y="1"/>
                  </a:lnTo>
                  <a:close/>
                </a:path>
              </a:pathLst>
            </a:custGeom>
            <a:solidFill>
              <a:srgbClr val="FDE3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0" name="Google Shape;420;p21"/>
            <p:cNvSpPr/>
            <p:nvPr/>
          </p:nvSpPr>
          <p:spPr>
            <a:xfrm>
              <a:off x="2540875" y="2568525"/>
              <a:ext cx="82125" cy="38200"/>
            </a:xfrm>
            <a:custGeom>
              <a:avLst/>
              <a:gdLst/>
              <a:ahLst/>
              <a:cxnLst/>
              <a:rect l="l" t="t" r="r" b="b"/>
              <a:pathLst>
                <a:path w="3285" h="1528" extrusionOk="0">
                  <a:moveTo>
                    <a:pt x="0" y="0"/>
                  </a:moveTo>
                  <a:lnTo>
                    <a:pt x="0" y="306"/>
                  </a:lnTo>
                  <a:lnTo>
                    <a:pt x="280" y="840"/>
                  </a:lnTo>
                  <a:lnTo>
                    <a:pt x="764" y="1273"/>
                  </a:lnTo>
                  <a:lnTo>
                    <a:pt x="1298" y="1502"/>
                  </a:lnTo>
                  <a:lnTo>
                    <a:pt x="1528" y="1528"/>
                  </a:lnTo>
                  <a:lnTo>
                    <a:pt x="1782" y="1528"/>
                  </a:lnTo>
                  <a:lnTo>
                    <a:pt x="2011" y="1502"/>
                  </a:lnTo>
                  <a:lnTo>
                    <a:pt x="2521" y="1273"/>
                  </a:lnTo>
                  <a:lnTo>
                    <a:pt x="3004" y="840"/>
                  </a:lnTo>
                  <a:lnTo>
                    <a:pt x="3284" y="306"/>
                  </a:lnTo>
                  <a:lnTo>
                    <a:pt x="3284" y="0"/>
                  </a:lnTo>
                  <a:lnTo>
                    <a:pt x="2902" y="204"/>
                  </a:lnTo>
                  <a:lnTo>
                    <a:pt x="2062" y="433"/>
                  </a:lnTo>
                  <a:lnTo>
                    <a:pt x="1222" y="433"/>
                  </a:lnTo>
                  <a:lnTo>
                    <a:pt x="407" y="204"/>
                  </a:lnTo>
                  <a:lnTo>
                    <a:pt x="0" y="0"/>
                  </a:lnTo>
                  <a:close/>
                </a:path>
              </a:pathLst>
            </a:custGeom>
            <a:solidFill>
              <a:srgbClr val="D3A0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21"/>
            <p:cNvSpPr/>
            <p:nvPr/>
          </p:nvSpPr>
          <p:spPr>
            <a:xfrm>
              <a:off x="2377300" y="2434225"/>
              <a:ext cx="26100" cy="26750"/>
            </a:xfrm>
            <a:custGeom>
              <a:avLst/>
              <a:gdLst/>
              <a:ahLst/>
              <a:cxnLst/>
              <a:rect l="l" t="t" r="r" b="b"/>
              <a:pathLst>
                <a:path w="1044" h="1070" extrusionOk="0">
                  <a:moveTo>
                    <a:pt x="509" y="0"/>
                  </a:moveTo>
                  <a:lnTo>
                    <a:pt x="306" y="26"/>
                  </a:lnTo>
                  <a:lnTo>
                    <a:pt x="26" y="306"/>
                  </a:lnTo>
                  <a:lnTo>
                    <a:pt x="0" y="535"/>
                  </a:lnTo>
                  <a:lnTo>
                    <a:pt x="26" y="739"/>
                  </a:lnTo>
                  <a:lnTo>
                    <a:pt x="306" y="1019"/>
                  </a:lnTo>
                  <a:lnTo>
                    <a:pt x="509" y="1070"/>
                  </a:lnTo>
                  <a:lnTo>
                    <a:pt x="738" y="1019"/>
                  </a:lnTo>
                  <a:lnTo>
                    <a:pt x="1019" y="739"/>
                  </a:lnTo>
                  <a:lnTo>
                    <a:pt x="1044" y="535"/>
                  </a:lnTo>
                  <a:lnTo>
                    <a:pt x="1019" y="306"/>
                  </a:lnTo>
                  <a:lnTo>
                    <a:pt x="738" y="26"/>
                  </a:lnTo>
                  <a:lnTo>
                    <a:pt x="50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21"/>
            <p:cNvSpPr/>
            <p:nvPr/>
          </p:nvSpPr>
          <p:spPr>
            <a:xfrm>
              <a:off x="2737525" y="2434225"/>
              <a:ext cx="26775" cy="26750"/>
            </a:xfrm>
            <a:custGeom>
              <a:avLst/>
              <a:gdLst/>
              <a:ahLst/>
              <a:cxnLst/>
              <a:rect l="l" t="t" r="r" b="b"/>
              <a:pathLst>
                <a:path w="1071" h="1070" extrusionOk="0">
                  <a:moveTo>
                    <a:pt x="535" y="0"/>
                  </a:moveTo>
                  <a:lnTo>
                    <a:pt x="332" y="26"/>
                  </a:lnTo>
                  <a:lnTo>
                    <a:pt x="26" y="306"/>
                  </a:lnTo>
                  <a:lnTo>
                    <a:pt x="1" y="535"/>
                  </a:lnTo>
                  <a:lnTo>
                    <a:pt x="26" y="739"/>
                  </a:lnTo>
                  <a:lnTo>
                    <a:pt x="332" y="1019"/>
                  </a:lnTo>
                  <a:lnTo>
                    <a:pt x="535" y="1070"/>
                  </a:lnTo>
                  <a:lnTo>
                    <a:pt x="739" y="1019"/>
                  </a:lnTo>
                  <a:lnTo>
                    <a:pt x="1045" y="739"/>
                  </a:lnTo>
                  <a:lnTo>
                    <a:pt x="1070" y="535"/>
                  </a:lnTo>
                  <a:lnTo>
                    <a:pt x="1045" y="306"/>
                  </a:lnTo>
                  <a:lnTo>
                    <a:pt x="739" y="26"/>
                  </a:lnTo>
                  <a:lnTo>
                    <a:pt x="5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21"/>
            <p:cNvSpPr/>
            <p:nvPr/>
          </p:nvSpPr>
          <p:spPr>
            <a:xfrm>
              <a:off x="2330825" y="2522700"/>
              <a:ext cx="145775" cy="68750"/>
            </a:xfrm>
            <a:custGeom>
              <a:avLst/>
              <a:gdLst/>
              <a:ahLst/>
              <a:cxnLst/>
              <a:rect l="l" t="t" r="r" b="b"/>
              <a:pathLst>
                <a:path w="5831" h="2750" extrusionOk="0">
                  <a:moveTo>
                    <a:pt x="1350" y="0"/>
                  </a:moveTo>
                  <a:lnTo>
                    <a:pt x="1095" y="26"/>
                  </a:lnTo>
                  <a:lnTo>
                    <a:pt x="586" y="229"/>
                  </a:lnTo>
                  <a:lnTo>
                    <a:pt x="230" y="586"/>
                  </a:lnTo>
                  <a:lnTo>
                    <a:pt x="1" y="1095"/>
                  </a:lnTo>
                  <a:lnTo>
                    <a:pt x="1" y="1375"/>
                  </a:lnTo>
                  <a:lnTo>
                    <a:pt x="1" y="1655"/>
                  </a:lnTo>
                  <a:lnTo>
                    <a:pt x="230" y="2139"/>
                  </a:lnTo>
                  <a:lnTo>
                    <a:pt x="586" y="2521"/>
                  </a:lnTo>
                  <a:lnTo>
                    <a:pt x="1095" y="2724"/>
                  </a:lnTo>
                  <a:lnTo>
                    <a:pt x="1350" y="2750"/>
                  </a:lnTo>
                  <a:lnTo>
                    <a:pt x="4456" y="2750"/>
                  </a:lnTo>
                  <a:lnTo>
                    <a:pt x="4736" y="2724"/>
                  </a:lnTo>
                  <a:lnTo>
                    <a:pt x="5220" y="2521"/>
                  </a:lnTo>
                  <a:lnTo>
                    <a:pt x="5602" y="2139"/>
                  </a:lnTo>
                  <a:lnTo>
                    <a:pt x="5805" y="1655"/>
                  </a:lnTo>
                  <a:lnTo>
                    <a:pt x="5831" y="1375"/>
                  </a:lnTo>
                  <a:lnTo>
                    <a:pt x="5805" y="1095"/>
                  </a:lnTo>
                  <a:lnTo>
                    <a:pt x="5602" y="586"/>
                  </a:lnTo>
                  <a:lnTo>
                    <a:pt x="5220" y="229"/>
                  </a:lnTo>
                  <a:lnTo>
                    <a:pt x="4736" y="26"/>
                  </a:lnTo>
                  <a:lnTo>
                    <a:pt x="4456" y="0"/>
                  </a:lnTo>
                  <a:close/>
                </a:path>
              </a:pathLst>
            </a:custGeom>
            <a:solidFill>
              <a:srgbClr val="F59A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21"/>
            <p:cNvSpPr/>
            <p:nvPr/>
          </p:nvSpPr>
          <p:spPr>
            <a:xfrm>
              <a:off x="2691075" y="2522700"/>
              <a:ext cx="146400" cy="68750"/>
            </a:xfrm>
            <a:custGeom>
              <a:avLst/>
              <a:gdLst/>
              <a:ahLst/>
              <a:cxnLst/>
              <a:rect l="l" t="t" r="r" b="b"/>
              <a:pathLst>
                <a:path w="5856" h="2750" extrusionOk="0">
                  <a:moveTo>
                    <a:pt x="1375" y="0"/>
                  </a:moveTo>
                  <a:lnTo>
                    <a:pt x="1095" y="26"/>
                  </a:lnTo>
                  <a:lnTo>
                    <a:pt x="611" y="229"/>
                  </a:lnTo>
                  <a:lnTo>
                    <a:pt x="229" y="586"/>
                  </a:lnTo>
                  <a:lnTo>
                    <a:pt x="26" y="1095"/>
                  </a:lnTo>
                  <a:lnTo>
                    <a:pt x="0" y="1375"/>
                  </a:lnTo>
                  <a:lnTo>
                    <a:pt x="26" y="1655"/>
                  </a:lnTo>
                  <a:lnTo>
                    <a:pt x="229" y="2139"/>
                  </a:lnTo>
                  <a:lnTo>
                    <a:pt x="611" y="2521"/>
                  </a:lnTo>
                  <a:lnTo>
                    <a:pt x="1095" y="2724"/>
                  </a:lnTo>
                  <a:lnTo>
                    <a:pt x="1375" y="2750"/>
                  </a:lnTo>
                  <a:lnTo>
                    <a:pt x="4481" y="2750"/>
                  </a:lnTo>
                  <a:lnTo>
                    <a:pt x="4761" y="2724"/>
                  </a:lnTo>
                  <a:lnTo>
                    <a:pt x="5245" y="2521"/>
                  </a:lnTo>
                  <a:lnTo>
                    <a:pt x="5627" y="2139"/>
                  </a:lnTo>
                  <a:lnTo>
                    <a:pt x="5830" y="1655"/>
                  </a:lnTo>
                  <a:lnTo>
                    <a:pt x="5856" y="1375"/>
                  </a:lnTo>
                  <a:lnTo>
                    <a:pt x="5830" y="1095"/>
                  </a:lnTo>
                  <a:lnTo>
                    <a:pt x="5627" y="586"/>
                  </a:lnTo>
                  <a:lnTo>
                    <a:pt x="5245" y="229"/>
                  </a:lnTo>
                  <a:lnTo>
                    <a:pt x="4761" y="26"/>
                  </a:lnTo>
                  <a:lnTo>
                    <a:pt x="4481" y="0"/>
                  </a:lnTo>
                  <a:close/>
                </a:path>
              </a:pathLst>
            </a:custGeom>
            <a:solidFill>
              <a:srgbClr val="F59A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21"/>
            <p:cNvSpPr/>
            <p:nvPr/>
          </p:nvSpPr>
          <p:spPr>
            <a:xfrm>
              <a:off x="2188250" y="1879850"/>
              <a:ext cx="791175" cy="525750"/>
            </a:xfrm>
            <a:custGeom>
              <a:avLst/>
              <a:gdLst/>
              <a:ahLst/>
              <a:cxnLst/>
              <a:rect l="l" t="t" r="r" b="b"/>
              <a:pathLst>
                <a:path w="31647" h="21030" extrusionOk="0">
                  <a:moveTo>
                    <a:pt x="15022" y="1"/>
                  </a:moveTo>
                  <a:lnTo>
                    <a:pt x="13418" y="154"/>
                  </a:lnTo>
                  <a:lnTo>
                    <a:pt x="11865" y="485"/>
                  </a:lnTo>
                  <a:lnTo>
                    <a:pt x="10388" y="943"/>
                  </a:lnTo>
                  <a:lnTo>
                    <a:pt x="8962" y="1554"/>
                  </a:lnTo>
                  <a:lnTo>
                    <a:pt x="7613" y="2267"/>
                  </a:lnTo>
                  <a:lnTo>
                    <a:pt x="6366" y="3132"/>
                  </a:lnTo>
                  <a:lnTo>
                    <a:pt x="5194" y="4100"/>
                  </a:lnTo>
                  <a:lnTo>
                    <a:pt x="4100" y="5169"/>
                  </a:lnTo>
                  <a:lnTo>
                    <a:pt x="3132" y="6340"/>
                  </a:lnTo>
                  <a:lnTo>
                    <a:pt x="2292" y="7613"/>
                  </a:lnTo>
                  <a:lnTo>
                    <a:pt x="1554" y="8962"/>
                  </a:lnTo>
                  <a:lnTo>
                    <a:pt x="943" y="10388"/>
                  </a:lnTo>
                  <a:lnTo>
                    <a:pt x="485" y="11865"/>
                  </a:lnTo>
                  <a:lnTo>
                    <a:pt x="179" y="13418"/>
                  </a:lnTo>
                  <a:lnTo>
                    <a:pt x="1" y="14996"/>
                  </a:lnTo>
                  <a:lnTo>
                    <a:pt x="1" y="15811"/>
                  </a:lnTo>
                  <a:lnTo>
                    <a:pt x="1" y="21030"/>
                  </a:lnTo>
                  <a:lnTo>
                    <a:pt x="1325" y="20622"/>
                  </a:lnTo>
                  <a:lnTo>
                    <a:pt x="3336" y="19630"/>
                  </a:lnTo>
                  <a:lnTo>
                    <a:pt x="4736" y="18484"/>
                  </a:lnTo>
                  <a:lnTo>
                    <a:pt x="5729" y="17262"/>
                  </a:lnTo>
                  <a:lnTo>
                    <a:pt x="6798" y="15327"/>
                  </a:lnTo>
                  <a:lnTo>
                    <a:pt x="7995" y="13418"/>
                  </a:lnTo>
                  <a:lnTo>
                    <a:pt x="9166" y="12221"/>
                  </a:lnTo>
                  <a:lnTo>
                    <a:pt x="9955" y="11661"/>
                  </a:lnTo>
                  <a:lnTo>
                    <a:pt x="9981" y="11814"/>
                  </a:lnTo>
                  <a:lnTo>
                    <a:pt x="10388" y="13061"/>
                  </a:lnTo>
                  <a:lnTo>
                    <a:pt x="11152" y="14436"/>
                  </a:lnTo>
                  <a:lnTo>
                    <a:pt x="11890" y="15378"/>
                  </a:lnTo>
                  <a:lnTo>
                    <a:pt x="12858" y="16269"/>
                  </a:lnTo>
                  <a:lnTo>
                    <a:pt x="14105" y="17007"/>
                  </a:lnTo>
                  <a:lnTo>
                    <a:pt x="14843" y="17287"/>
                  </a:lnTo>
                  <a:lnTo>
                    <a:pt x="15633" y="17542"/>
                  </a:lnTo>
                  <a:lnTo>
                    <a:pt x="17007" y="17746"/>
                  </a:lnTo>
                  <a:lnTo>
                    <a:pt x="18153" y="17669"/>
                  </a:lnTo>
                  <a:lnTo>
                    <a:pt x="19146" y="17466"/>
                  </a:lnTo>
                  <a:lnTo>
                    <a:pt x="20470" y="17033"/>
                  </a:lnTo>
                  <a:lnTo>
                    <a:pt x="21717" y="16753"/>
                  </a:lnTo>
                  <a:lnTo>
                    <a:pt x="22583" y="16804"/>
                  </a:lnTo>
                  <a:lnTo>
                    <a:pt x="23041" y="16956"/>
                  </a:lnTo>
                  <a:lnTo>
                    <a:pt x="23754" y="17236"/>
                  </a:lnTo>
                  <a:lnTo>
                    <a:pt x="24823" y="17822"/>
                  </a:lnTo>
                  <a:lnTo>
                    <a:pt x="25893" y="18688"/>
                  </a:lnTo>
                  <a:lnTo>
                    <a:pt x="26809" y="19477"/>
                  </a:lnTo>
                  <a:lnTo>
                    <a:pt x="27624" y="19935"/>
                  </a:lnTo>
                  <a:lnTo>
                    <a:pt x="28820" y="20317"/>
                  </a:lnTo>
                  <a:lnTo>
                    <a:pt x="30526" y="20572"/>
                  </a:lnTo>
                  <a:lnTo>
                    <a:pt x="31646" y="20648"/>
                  </a:lnTo>
                  <a:lnTo>
                    <a:pt x="31646" y="15811"/>
                  </a:lnTo>
                  <a:lnTo>
                    <a:pt x="31646" y="14996"/>
                  </a:lnTo>
                  <a:lnTo>
                    <a:pt x="31468" y="13418"/>
                  </a:lnTo>
                  <a:lnTo>
                    <a:pt x="31163" y="11865"/>
                  </a:lnTo>
                  <a:lnTo>
                    <a:pt x="30704" y="10388"/>
                  </a:lnTo>
                  <a:lnTo>
                    <a:pt x="30093" y="8962"/>
                  </a:lnTo>
                  <a:lnTo>
                    <a:pt x="29355" y="7613"/>
                  </a:lnTo>
                  <a:lnTo>
                    <a:pt x="28515" y="6340"/>
                  </a:lnTo>
                  <a:lnTo>
                    <a:pt x="27547" y="5169"/>
                  </a:lnTo>
                  <a:lnTo>
                    <a:pt x="26478" y="4100"/>
                  </a:lnTo>
                  <a:lnTo>
                    <a:pt x="25282" y="3132"/>
                  </a:lnTo>
                  <a:lnTo>
                    <a:pt x="24034" y="2267"/>
                  </a:lnTo>
                  <a:lnTo>
                    <a:pt x="22685" y="1554"/>
                  </a:lnTo>
                  <a:lnTo>
                    <a:pt x="21259" y="943"/>
                  </a:lnTo>
                  <a:lnTo>
                    <a:pt x="19782" y="485"/>
                  </a:lnTo>
                  <a:lnTo>
                    <a:pt x="18229" y="154"/>
                  </a:lnTo>
                  <a:lnTo>
                    <a:pt x="16651" y="1"/>
                  </a:lnTo>
                  <a:close/>
                </a:path>
              </a:pathLst>
            </a:custGeom>
            <a:solidFill>
              <a:srgbClr val="9E79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6" name="Google Shape;426;p21"/>
            <p:cNvSpPr/>
            <p:nvPr/>
          </p:nvSpPr>
          <p:spPr>
            <a:xfrm>
              <a:off x="2348025" y="2341925"/>
              <a:ext cx="110750" cy="22300"/>
            </a:xfrm>
            <a:custGeom>
              <a:avLst/>
              <a:gdLst/>
              <a:ahLst/>
              <a:cxnLst/>
              <a:rect l="l" t="t" r="r" b="b"/>
              <a:pathLst>
                <a:path w="4430" h="892" fill="none" extrusionOk="0">
                  <a:moveTo>
                    <a:pt x="4430" y="892"/>
                  </a:moveTo>
                  <a:lnTo>
                    <a:pt x="4201" y="663"/>
                  </a:lnTo>
                  <a:lnTo>
                    <a:pt x="3666" y="332"/>
                  </a:lnTo>
                  <a:lnTo>
                    <a:pt x="2826" y="1"/>
                  </a:lnTo>
                  <a:lnTo>
                    <a:pt x="1629" y="1"/>
                  </a:lnTo>
                  <a:lnTo>
                    <a:pt x="764" y="332"/>
                  </a:lnTo>
                  <a:lnTo>
                    <a:pt x="255" y="663"/>
                  </a:lnTo>
                  <a:lnTo>
                    <a:pt x="0" y="892"/>
                  </a:lnTo>
                </a:path>
              </a:pathLst>
            </a:custGeom>
            <a:noFill/>
            <a:ln w="21000" cap="rnd" cmpd="sng">
              <a:solidFill>
                <a:srgbClr val="95653C"/>
              </a:solidFill>
              <a:prstDash val="solid"/>
              <a:miter lim="25458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7" name="Google Shape;427;p21"/>
            <p:cNvSpPr/>
            <p:nvPr/>
          </p:nvSpPr>
          <p:spPr>
            <a:xfrm>
              <a:off x="2708900" y="2341925"/>
              <a:ext cx="110775" cy="22300"/>
            </a:xfrm>
            <a:custGeom>
              <a:avLst/>
              <a:gdLst/>
              <a:ahLst/>
              <a:cxnLst/>
              <a:rect l="l" t="t" r="r" b="b"/>
              <a:pathLst>
                <a:path w="4431" h="892" fill="none" extrusionOk="0">
                  <a:moveTo>
                    <a:pt x="4430" y="892"/>
                  </a:moveTo>
                  <a:lnTo>
                    <a:pt x="4175" y="663"/>
                  </a:lnTo>
                  <a:lnTo>
                    <a:pt x="3666" y="332"/>
                  </a:lnTo>
                  <a:lnTo>
                    <a:pt x="2801" y="1"/>
                  </a:lnTo>
                  <a:lnTo>
                    <a:pt x="1604" y="1"/>
                  </a:lnTo>
                  <a:lnTo>
                    <a:pt x="764" y="332"/>
                  </a:lnTo>
                  <a:lnTo>
                    <a:pt x="229" y="663"/>
                  </a:lnTo>
                  <a:lnTo>
                    <a:pt x="0" y="892"/>
                  </a:lnTo>
                </a:path>
              </a:pathLst>
            </a:custGeom>
            <a:noFill/>
            <a:ln w="21000" cap="rnd" cmpd="sng">
              <a:solidFill>
                <a:srgbClr val="95653C"/>
              </a:solidFill>
              <a:prstDash val="solid"/>
              <a:miter lim="254588"/>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21"/>
            <p:cNvSpPr/>
            <p:nvPr/>
          </p:nvSpPr>
          <p:spPr>
            <a:xfrm>
              <a:off x="2521775" y="2657625"/>
              <a:ext cx="124125" cy="35675"/>
            </a:xfrm>
            <a:custGeom>
              <a:avLst/>
              <a:gdLst/>
              <a:ahLst/>
              <a:cxnLst/>
              <a:rect l="l" t="t" r="r" b="b"/>
              <a:pathLst>
                <a:path w="4965" h="1427" extrusionOk="0">
                  <a:moveTo>
                    <a:pt x="0" y="0"/>
                  </a:moveTo>
                  <a:lnTo>
                    <a:pt x="153" y="306"/>
                  </a:lnTo>
                  <a:lnTo>
                    <a:pt x="637" y="815"/>
                  </a:lnTo>
                  <a:lnTo>
                    <a:pt x="1273" y="1197"/>
                  </a:lnTo>
                  <a:lnTo>
                    <a:pt x="2062" y="1426"/>
                  </a:lnTo>
                  <a:lnTo>
                    <a:pt x="2903" y="1426"/>
                  </a:lnTo>
                  <a:lnTo>
                    <a:pt x="3692" y="1222"/>
                  </a:lnTo>
                  <a:lnTo>
                    <a:pt x="4328" y="841"/>
                  </a:lnTo>
                  <a:lnTo>
                    <a:pt x="4812" y="331"/>
                  </a:lnTo>
                  <a:lnTo>
                    <a:pt x="4965" y="26"/>
                  </a:lnTo>
                  <a:lnTo>
                    <a:pt x="0" y="0"/>
                  </a:lnTo>
                  <a:close/>
                </a:path>
              </a:pathLst>
            </a:custGeom>
            <a:solidFill>
              <a:srgbClr val="D564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21"/>
            <p:cNvSpPr/>
            <p:nvPr/>
          </p:nvSpPr>
          <p:spPr>
            <a:xfrm>
              <a:off x="3100950" y="2455225"/>
              <a:ext cx="356450" cy="586225"/>
            </a:xfrm>
            <a:custGeom>
              <a:avLst/>
              <a:gdLst/>
              <a:ahLst/>
              <a:cxnLst/>
              <a:rect l="l" t="t" r="r" b="b"/>
              <a:pathLst>
                <a:path w="14258" h="23449" extrusionOk="0">
                  <a:moveTo>
                    <a:pt x="9192" y="1"/>
                  </a:moveTo>
                  <a:lnTo>
                    <a:pt x="8784" y="102"/>
                  </a:lnTo>
                  <a:lnTo>
                    <a:pt x="8402" y="357"/>
                  </a:lnTo>
                  <a:lnTo>
                    <a:pt x="8148" y="764"/>
                  </a:lnTo>
                  <a:lnTo>
                    <a:pt x="8071" y="993"/>
                  </a:lnTo>
                  <a:lnTo>
                    <a:pt x="6340" y="8529"/>
                  </a:lnTo>
                  <a:lnTo>
                    <a:pt x="6035" y="8453"/>
                  </a:lnTo>
                  <a:lnTo>
                    <a:pt x="7588" y="1757"/>
                  </a:lnTo>
                  <a:lnTo>
                    <a:pt x="7613" y="1503"/>
                  </a:lnTo>
                  <a:lnTo>
                    <a:pt x="7562" y="1044"/>
                  </a:lnTo>
                  <a:lnTo>
                    <a:pt x="7358" y="637"/>
                  </a:lnTo>
                  <a:lnTo>
                    <a:pt x="7027" y="357"/>
                  </a:lnTo>
                  <a:lnTo>
                    <a:pt x="6798" y="306"/>
                  </a:lnTo>
                  <a:lnTo>
                    <a:pt x="6595" y="255"/>
                  </a:lnTo>
                  <a:lnTo>
                    <a:pt x="6162" y="357"/>
                  </a:lnTo>
                  <a:lnTo>
                    <a:pt x="5805" y="637"/>
                  </a:lnTo>
                  <a:lnTo>
                    <a:pt x="5551" y="1019"/>
                  </a:lnTo>
                  <a:lnTo>
                    <a:pt x="5475" y="1273"/>
                  </a:lnTo>
                  <a:lnTo>
                    <a:pt x="3361" y="10439"/>
                  </a:lnTo>
                  <a:lnTo>
                    <a:pt x="3132" y="9548"/>
                  </a:lnTo>
                  <a:lnTo>
                    <a:pt x="2623" y="8173"/>
                  </a:lnTo>
                  <a:lnTo>
                    <a:pt x="2114" y="7231"/>
                  </a:lnTo>
                  <a:lnTo>
                    <a:pt x="1630" y="6594"/>
                  </a:lnTo>
                  <a:lnTo>
                    <a:pt x="943" y="6111"/>
                  </a:lnTo>
                  <a:lnTo>
                    <a:pt x="383" y="6034"/>
                  </a:lnTo>
                  <a:lnTo>
                    <a:pt x="332" y="6060"/>
                  </a:lnTo>
                  <a:lnTo>
                    <a:pt x="154" y="6136"/>
                  </a:lnTo>
                  <a:lnTo>
                    <a:pt x="1" y="6442"/>
                  </a:lnTo>
                  <a:lnTo>
                    <a:pt x="1" y="6951"/>
                  </a:lnTo>
                  <a:lnTo>
                    <a:pt x="26" y="7078"/>
                  </a:lnTo>
                  <a:lnTo>
                    <a:pt x="561" y="10006"/>
                  </a:lnTo>
                  <a:lnTo>
                    <a:pt x="1147" y="13494"/>
                  </a:lnTo>
                  <a:lnTo>
                    <a:pt x="1197" y="13901"/>
                  </a:lnTo>
                  <a:lnTo>
                    <a:pt x="1427" y="14563"/>
                  </a:lnTo>
                  <a:lnTo>
                    <a:pt x="1885" y="15327"/>
                  </a:lnTo>
                  <a:lnTo>
                    <a:pt x="2929" y="16116"/>
                  </a:lnTo>
                  <a:lnTo>
                    <a:pt x="3158" y="16192"/>
                  </a:lnTo>
                  <a:lnTo>
                    <a:pt x="1859" y="21844"/>
                  </a:lnTo>
                  <a:lnTo>
                    <a:pt x="8784" y="23448"/>
                  </a:lnTo>
                  <a:lnTo>
                    <a:pt x="10133" y="17694"/>
                  </a:lnTo>
                  <a:lnTo>
                    <a:pt x="10261" y="17694"/>
                  </a:lnTo>
                  <a:lnTo>
                    <a:pt x="10694" y="17618"/>
                  </a:lnTo>
                  <a:lnTo>
                    <a:pt x="11203" y="17338"/>
                  </a:lnTo>
                  <a:lnTo>
                    <a:pt x="11610" y="16803"/>
                  </a:lnTo>
                  <a:lnTo>
                    <a:pt x="11737" y="16396"/>
                  </a:lnTo>
                  <a:lnTo>
                    <a:pt x="12068" y="14970"/>
                  </a:lnTo>
                  <a:lnTo>
                    <a:pt x="12832" y="11737"/>
                  </a:lnTo>
                  <a:lnTo>
                    <a:pt x="13087" y="10617"/>
                  </a:lnTo>
                  <a:lnTo>
                    <a:pt x="13189" y="10108"/>
                  </a:lnTo>
                  <a:lnTo>
                    <a:pt x="14232" y="5652"/>
                  </a:lnTo>
                  <a:lnTo>
                    <a:pt x="14258" y="5423"/>
                  </a:lnTo>
                  <a:lnTo>
                    <a:pt x="14207" y="4965"/>
                  </a:lnTo>
                  <a:lnTo>
                    <a:pt x="14029" y="4609"/>
                  </a:lnTo>
                  <a:lnTo>
                    <a:pt x="13698" y="4354"/>
                  </a:lnTo>
                  <a:lnTo>
                    <a:pt x="13520" y="4303"/>
                  </a:lnTo>
                  <a:lnTo>
                    <a:pt x="13316" y="4252"/>
                  </a:lnTo>
                  <a:lnTo>
                    <a:pt x="12908" y="4354"/>
                  </a:lnTo>
                  <a:lnTo>
                    <a:pt x="12578" y="4609"/>
                  </a:lnTo>
                  <a:lnTo>
                    <a:pt x="12348" y="4965"/>
                  </a:lnTo>
                  <a:lnTo>
                    <a:pt x="12272" y="5194"/>
                  </a:lnTo>
                  <a:lnTo>
                    <a:pt x="11254" y="9675"/>
                  </a:lnTo>
                  <a:lnTo>
                    <a:pt x="10872" y="9573"/>
                  </a:lnTo>
                  <a:lnTo>
                    <a:pt x="12323" y="3285"/>
                  </a:lnTo>
                  <a:lnTo>
                    <a:pt x="12348" y="3030"/>
                  </a:lnTo>
                  <a:lnTo>
                    <a:pt x="12297" y="2572"/>
                  </a:lnTo>
                  <a:lnTo>
                    <a:pt x="12094" y="2165"/>
                  </a:lnTo>
                  <a:lnTo>
                    <a:pt x="11763" y="1884"/>
                  </a:lnTo>
                  <a:lnTo>
                    <a:pt x="11534" y="1834"/>
                  </a:lnTo>
                  <a:lnTo>
                    <a:pt x="11330" y="1783"/>
                  </a:lnTo>
                  <a:lnTo>
                    <a:pt x="10897" y="1884"/>
                  </a:lnTo>
                  <a:lnTo>
                    <a:pt x="10541" y="2165"/>
                  </a:lnTo>
                  <a:lnTo>
                    <a:pt x="10286" y="2546"/>
                  </a:lnTo>
                  <a:lnTo>
                    <a:pt x="10210" y="2801"/>
                  </a:lnTo>
                  <a:lnTo>
                    <a:pt x="8759" y="9089"/>
                  </a:lnTo>
                  <a:lnTo>
                    <a:pt x="8453" y="9013"/>
                  </a:lnTo>
                  <a:lnTo>
                    <a:pt x="10184" y="1503"/>
                  </a:lnTo>
                  <a:lnTo>
                    <a:pt x="10235" y="1248"/>
                  </a:lnTo>
                  <a:lnTo>
                    <a:pt x="10159" y="764"/>
                  </a:lnTo>
                  <a:lnTo>
                    <a:pt x="9955" y="357"/>
                  </a:lnTo>
                  <a:lnTo>
                    <a:pt x="9624" y="102"/>
                  </a:lnTo>
                  <a:lnTo>
                    <a:pt x="9421" y="26"/>
                  </a:lnTo>
                  <a:lnTo>
                    <a:pt x="9192" y="1"/>
                  </a:lnTo>
                  <a:close/>
                </a:path>
              </a:pathLst>
            </a:custGeom>
            <a:solidFill>
              <a:srgbClr val="F0C1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21"/>
            <p:cNvSpPr/>
            <p:nvPr/>
          </p:nvSpPr>
          <p:spPr>
            <a:xfrm>
              <a:off x="3184975" y="2714900"/>
              <a:ext cx="25" cy="675"/>
            </a:xfrm>
            <a:custGeom>
              <a:avLst/>
              <a:gdLst/>
              <a:ahLst/>
              <a:cxnLst/>
              <a:rect l="l" t="t" r="r" b="b"/>
              <a:pathLst>
                <a:path w="1" h="27" extrusionOk="0">
                  <a:moveTo>
                    <a:pt x="0" y="1"/>
                  </a:moveTo>
                  <a:lnTo>
                    <a:pt x="0" y="1"/>
                  </a:lnTo>
                  <a:lnTo>
                    <a:pt x="0" y="26"/>
                  </a:lnTo>
                  <a:lnTo>
                    <a:pt x="0" y="1"/>
                  </a:lnTo>
                  <a:lnTo>
                    <a:pt x="0" y="1"/>
                  </a:lnTo>
                  <a:close/>
                </a:path>
              </a:pathLst>
            </a:custGeom>
            <a:solidFill>
              <a:srgbClr val="CFA4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21"/>
            <p:cNvSpPr/>
            <p:nvPr/>
          </p:nvSpPr>
          <p:spPr>
            <a:xfrm>
              <a:off x="3218075" y="2659525"/>
              <a:ext cx="190950" cy="55400"/>
            </a:xfrm>
            <a:custGeom>
              <a:avLst/>
              <a:gdLst/>
              <a:ahLst/>
              <a:cxnLst/>
              <a:rect l="l" t="t" r="r" b="b"/>
              <a:pathLst>
                <a:path w="7638" h="2216" extrusionOk="0">
                  <a:moveTo>
                    <a:pt x="102" y="1"/>
                  </a:moveTo>
                  <a:lnTo>
                    <a:pt x="0" y="485"/>
                  </a:lnTo>
                  <a:lnTo>
                    <a:pt x="7536" y="2216"/>
                  </a:lnTo>
                  <a:lnTo>
                    <a:pt x="7638" y="1732"/>
                  </a:lnTo>
                  <a:lnTo>
                    <a:pt x="6569" y="1503"/>
                  </a:lnTo>
                  <a:lnTo>
                    <a:pt x="6187" y="1401"/>
                  </a:lnTo>
                  <a:lnTo>
                    <a:pt x="4074" y="917"/>
                  </a:lnTo>
                  <a:lnTo>
                    <a:pt x="3768" y="841"/>
                  </a:lnTo>
                  <a:lnTo>
                    <a:pt x="1655" y="357"/>
                  </a:lnTo>
                  <a:lnTo>
                    <a:pt x="1350" y="281"/>
                  </a:lnTo>
                  <a:lnTo>
                    <a:pt x="102" y="1"/>
                  </a:lnTo>
                  <a:close/>
                </a:path>
              </a:pathLst>
            </a:custGeom>
            <a:solidFill>
              <a:srgbClr val="D3A0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2" name="Google Shape;432;p21"/>
            <p:cNvSpPr/>
            <p:nvPr/>
          </p:nvSpPr>
          <p:spPr>
            <a:xfrm>
              <a:off x="3184975" y="2708550"/>
              <a:ext cx="105675" cy="159775"/>
            </a:xfrm>
            <a:custGeom>
              <a:avLst/>
              <a:gdLst/>
              <a:ahLst/>
              <a:cxnLst/>
              <a:rect l="l" t="t" r="r" b="b"/>
              <a:pathLst>
                <a:path w="4227" h="6391" extrusionOk="0">
                  <a:moveTo>
                    <a:pt x="77" y="0"/>
                  </a:moveTo>
                  <a:lnTo>
                    <a:pt x="51" y="51"/>
                  </a:lnTo>
                  <a:lnTo>
                    <a:pt x="0" y="280"/>
                  </a:lnTo>
                  <a:lnTo>
                    <a:pt x="230" y="306"/>
                  </a:lnTo>
                  <a:lnTo>
                    <a:pt x="1121" y="637"/>
                  </a:lnTo>
                  <a:lnTo>
                    <a:pt x="1859" y="1044"/>
                  </a:lnTo>
                  <a:lnTo>
                    <a:pt x="2597" y="1680"/>
                  </a:lnTo>
                  <a:lnTo>
                    <a:pt x="3259" y="2571"/>
                  </a:lnTo>
                  <a:lnTo>
                    <a:pt x="3717" y="3794"/>
                  </a:lnTo>
                  <a:lnTo>
                    <a:pt x="3896" y="5372"/>
                  </a:lnTo>
                  <a:lnTo>
                    <a:pt x="3819" y="6314"/>
                  </a:lnTo>
                  <a:lnTo>
                    <a:pt x="4125" y="6390"/>
                  </a:lnTo>
                  <a:lnTo>
                    <a:pt x="4150" y="6212"/>
                  </a:lnTo>
                  <a:lnTo>
                    <a:pt x="4227" y="5117"/>
                  </a:lnTo>
                  <a:lnTo>
                    <a:pt x="4176" y="4124"/>
                  </a:lnTo>
                  <a:lnTo>
                    <a:pt x="3896" y="3030"/>
                  </a:lnTo>
                  <a:lnTo>
                    <a:pt x="3361" y="1935"/>
                  </a:lnTo>
                  <a:lnTo>
                    <a:pt x="2419" y="968"/>
                  </a:lnTo>
                  <a:lnTo>
                    <a:pt x="1401" y="407"/>
                  </a:lnTo>
                  <a:lnTo>
                    <a:pt x="561" y="102"/>
                  </a:lnTo>
                  <a:lnTo>
                    <a:pt x="77" y="0"/>
                  </a:lnTo>
                  <a:close/>
                </a:path>
              </a:pathLst>
            </a:custGeom>
            <a:solidFill>
              <a:srgbClr val="D3A0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21"/>
            <p:cNvSpPr/>
            <p:nvPr/>
          </p:nvSpPr>
          <p:spPr>
            <a:xfrm>
              <a:off x="3162700" y="2888650"/>
              <a:ext cx="183950" cy="84675"/>
            </a:xfrm>
            <a:custGeom>
              <a:avLst/>
              <a:gdLst/>
              <a:ahLst/>
              <a:cxnLst/>
              <a:rect l="l" t="t" r="r" b="b"/>
              <a:pathLst>
                <a:path w="7358" h="3387" extrusionOk="0">
                  <a:moveTo>
                    <a:pt x="408" y="1"/>
                  </a:moveTo>
                  <a:lnTo>
                    <a:pt x="0" y="1783"/>
                  </a:lnTo>
                  <a:lnTo>
                    <a:pt x="6951" y="3387"/>
                  </a:lnTo>
                  <a:lnTo>
                    <a:pt x="7358" y="1605"/>
                  </a:lnTo>
                  <a:lnTo>
                    <a:pt x="408" y="1"/>
                  </a:lnTo>
                  <a:close/>
                </a:path>
              </a:pathLst>
            </a:custGeom>
            <a:solidFill>
              <a:srgbClr val="D3A0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21"/>
            <p:cNvSpPr/>
            <p:nvPr/>
          </p:nvSpPr>
          <p:spPr>
            <a:xfrm>
              <a:off x="3123225" y="2910950"/>
              <a:ext cx="238075" cy="100575"/>
            </a:xfrm>
            <a:custGeom>
              <a:avLst/>
              <a:gdLst/>
              <a:ahLst/>
              <a:cxnLst/>
              <a:rect l="l" t="t" r="r" b="b"/>
              <a:pathLst>
                <a:path w="9523" h="4023" extrusionOk="0">
                  <a:moveTo>
                    <a:pt x="434" y="0"/>
                  </a:moveTo>
                  <a:lnTo>
                    <a:pt x="1" y="1909"/>
                  </a:lnTo>
                  <a:lnTo>
                    <a:pt x="9064" y="4023"/>
                  </a:lnTo>
                  <a:lnTo>
                    <a:pt x="9523" y="2088"/>
                  </a:lnTo>
                  <a:lnTo>
                    <a:pt x="434" y="0"/>
                  </a:lnTo>
                  <a:close/>
                </a:path>
              </a:pathLst>
            </a:custGeom>
            <a:solidFill>
              <a:srgbClr val="993C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21"/>
            <p:cNvSpPr/>
            <p:nvPr/>
          </p:nvSpPr>
          <p:spPr>
            <a:xfrm>
              <a:off x="3100950" y="2948500"/>
              <a:ext cx="251450" cy="105675"/>
            </a:xfrm>
            <a:custGeom>
              <a:avLst/>
              <a:gdLst/>
              <a:ahLst/>
              <a:cxnLst/>
              <a:rect l="l" t="t" r="r" b="b"/>
              <a:pathLst>
                <a:path w="10058" h="4227" extrusionOk="0">
                  <a:moveTo>
                    <a:pt x="994" y="0"/>
                  </a:moveTo>
                  <a:lnTo>
                    <a:pt x="1" y="4226"/>
                  </a:lnTo>
                  <a:lnTo>
                    <a:pt x="9573" y="4226"/>
                  </a:lnTo>
                  <a:lnTo>
                    <a:pt x="10057" y="2088"/>
                  </a:lnTo>
                  <a:lnTo>
                    <a:pt x="994" y="0"/>
                  </a:lnTo>
                  <a:close/>
                </a:path>
              </a:pathLst>
            </a:custGeom>
            <a:solidFill>
              <a:srgbClr val="5C26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6" name="Google Shape;436;p21"/>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Sniglet"/>
                <a:sym typeface="Snigle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200" b="0" i="0" u="none" strike="noStrike" kern="0" cap="none" spc="0" normalizeH="0" baseline="0" noProof="0">
              <a:ln>
                <a:noFill/>
              </a:ln>
              <a:solidFill>
                <a:srgbClr val="FFFFFF"/>
              </a:solidFill>
              <a:effectLst/>
              <a:uLnTx/>
              <a:uFillTx/>
              <a:latin typeface="Sniglet"/>
              <a:sym typeface="Sniglet"/>
            </a:endParaRPr>
          </a:p>
        </p:txBody>
      </p:sp>
      <p:sp>
        <p:nvSpPr>
          <p:cNvPr id="2" name="Rectangle 1">
            <a:extLst>
              <a:ext uri="{FF2B5EF4-FFF2-40B4-BE49-F238E27FC236}">
                <a16:creationId xmlns:a16="http://schemas.microsoft.com/office/drawing/2014/main" id="{E67E0F88-5410-BDD9-D55C-127B03250A60}"/>
              </a:ext>
            </a:extLst>
          </p:cNvPr>
          <p:cNvSpPr/>
          <p:nvPr/>
        </p:nvSpPr>
        <p:spPr>
          <a:xfrm>
            <a:off x="1151928" y="159843"/>
            <a:ext cx="6271269" cy="1077218"/>
          </a:xfrm>
          <a:prstGeom prst="rect">
            <a:avLst/>
          </a:prstGeom>
          <a:noFill/>
        </p:spPr>
        <p:txBody>
          <a:bodyPr wrap="none" lIns="91440" tIns="45720" rIns="91440" bIns="45720">
            <a:spAutoFit/>
          </a:bodyPr>
          <a:lstStyle/>
          <a:p>
            <a:pPr algn="ctr"/>
            <a:r>
              <a:rPr lang="en-US" sz="3200" b="1"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rPr>
              <a:t>CHƯƠNG III: CHUYỂN ĐỘNG</a:t>
            </a:r>
          </a:p>
          <a:p>
            <a:pPr algn="ctr"/>
            <a:r>
              <a:rPr lang="en-US" sz="3200" b="1"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rPr>
              <a:t>BÀI 8: TỐC ĐỘ CHUYỂN ĐỘNG</a:t>
            </a:r>
            <a:endParaRPr lang="en-US" sz="3200" b="1" cap="none" spc="0"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15451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a:spLocks noGrp="1"/>
          </p:cNvSpPr>
          <p:nvPr>
            <p:ph type="ctrTitle"/>
          </p:nvPr>
        </p:nvSpPr>
        <p:spPr>
          <a:xfrm>
            <a:off x="1552462" y="259408"/>
            <a:ext cx="53457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1" dirty="0">
                <a:latin typeface="Times New Roman" panose="02020603050405020304" pitchFamily="18" charset="0"/>
                <a:cs typeface="Times New Roman" panose="02020603050405020304" pitchFamily="18" charset="0"/>
              </a:rPr>
              <a:t>MỤC TIÊU</a:t>
            </a:r>
            <a:endParaRPr sz="3200" b="1" dirty="0">
              <a:latin typeface="Times New Roman" panose="02020603050405020304" pitchFamily="18" charset="0"/>
              <a:cs typeface="Times New Roman" panose="02020603050405020304" pitchFamily="18" charset="0"/>
            </a:endParaRPr>
          </a:p>
        </p:txBody>
      </p:sp>
      <p:grpSp>
        <p:nvGrpSpPr>
          <p:cNvPr id="55" name="Google Shape;55;p11"/>
          <p:cNvGrpSpPr/>
          <p:nvPr/>
        </p:nvGrpSpPr>
        <p:grpSpPr>
          <a:xfrm flipH="1">
            <a:off x="6297048" y="2765569"/>
            <a:ext cx="2611543" cy="2377924"/>
            <a:chOff x="5930700" y="247325"/>
            <a:chExt cx="1451825" cy="1321950"/>
          </a:xfrm>
        </p:grpSpPr>
        <p:sp>
          <p:nvSpPr>
            <p:cNvPr id="56" name="Google Shape;56;p11"/>
            <p:cNvSpPr/>
            <p:nvPr/>
          </p:nvSpPr>
          <p:spPr>
            <a:xfrm>
              <a:off x="5930700" y="247325"/>
              <a:ext cx="1155875" cy="1152650"/>
            </a:xfrm>
            <a:custGeom>
              <a:avLst/>
              <a:gdLst/>
              <a:ahLst/>
              <a:cxnLst/>
              <a:rect l="l" t="t" r="r" b="b"/>
              <a:pathLst>
                <a:path w="46235" h="46106" extrusionOk="0">
                  <a:moveTo>
                    <a:pt x="23448" y="0"/>
                  </a:moveTo>
                  <a:lnTo>
                    <a:pt x="22863" y="25"/>
                  </a:lnTo>
                  <a:lnTo>
                    <a:pt x="21819" y="331"/>
                  </a:lnTo>
                  <a:lnTo>
                    <a:pt x="20903" y="917"/>
                  </a:lnTo>
                  <a:lnTo>
                    <a:pt x="20190" y="1706"/>
                  </a:lnTo>
                  <a:lnTo>
                    <a:pt x="19935" y="2189"/>
                  </a:lnTo>
                  <a:lnTo>
                    <a:pt x="19553" y="1808"/>
                  </a:lnTo>
                  <a:lnTo>
                    <a:pt x="18637" y="1247"/>
                  </a:lnTo>
                  <a:lnTo>
                    <a:pt x="17593" y="967"/>
                  </a:lnTo>
                  <a:lnTo>
                    <a:pt x="16498" y="993"/>
                  </a:lnTo>
                  <a:lnTo>
                    <a:pt x="15964" y="1146"/>
                  </a:lnTo>
                  <a:lnTo>
                    <a:pt x="15429" y="1349"/>
                  </a:lnTo>
                  <a:lnTo>
                    <a:pt x="14512" y="1960"/>
                  </a:lnTo>
                  <a:lnTo>
                    <a:pt x="13850" y="2800"/>
                  </a:lnTo>
                  <a:lnTo>
                    <a:pt x="13418" y="3793"/>
                  </a:lnTo>
                  <a:lnTo>
                    <a:pt x="13341" y="4328"/>
                  </a:lnTo>
                  <a:lnTo>
                    <a:pt x="12858" y="4099"/>
                  </a:lnTo>
                  <a:lnTo>
                    <a:pt x="11814" y="3870"/>
                  </a:lnTo>
                  <a:lnTo>
                    <a:pt x="10719" y="3946"/>
                  </a:lnTo>
                  <a:lnTo>
                    <a:pt x="9701" y="4328"/>
                  </a:lnTo>
                  <a:lnTo>
                    <a:pt x="9217" y="4634"/>
                  </a:lnTo>
                  <a:lnTo>
                    <a:pt x="8784" y="5015"/>
                  </a:lnTo>
                  <a:lnTo>
                    <a:pt x="8122" y="5906"/>
                  </a:lnTo>
                  <a:lnTo>
                    <a:pt x="7766" y="6899"/>
                  </a:lnTo>
                  <a:lnTo>
                    <a:pt x="7689" y="7969"/>
                  </a:lnTo>
                  <a:lnTo>
                    <a:pt x="7791" y="8503"/>
                  </a:lnTo>
                  <a:lnTo>
                    <a:pt x="7257" y="8452"/>
                  </a:lnTo>
                  <a:lnTo>
                    <a:pt x="6187" y="8580"/>
                  </a:lnTo>
                  <a:lnTo>
                    <a:pt x="5194" y="8987"/>
                  </a:lnTo>
                  <a:lnTo>
                    <a:pt x="4329" y="9674"/>
                  </a:lnTo>
                  <a:lnTo>
                    <a:pt x="3998" y="10133"/>
                  </a:lnTo>
                  <a:lnTo>
                    <a:pt x="3692" y="10616"/>
                  </a:lnTo>
                  <a:lnTo>
                    <a:pt x="3361" y="11660"/>
                  </a:lnTo>
                  <a:lnTo>
                    <a:pt x="3336" y="12729"/>
                  </a:lnTo>
                  <a:lnTo>
                    <a:pt x="3616" y="13773"/>
                  </a:lnTo>
                  <a:lnTo>
                    <a:pt x="3871" y="14257"/>
                  </a:lnTo>
                  <a:lnTo>
                    <a:pt x="3336" y="14359"/>
                  </a:lnTo>
                  <a:lnTo>
                    <a:pt x="2369" y="14817"/>
                  </a:lnTo>
                  <a:lnTo>
                    <a:pt x="1554" y="15530"/>
                  </a:lnTo>
                  <a:lnTo>
                    <a:pt x="968" y="16472"/>
                  </a:lnTo>
                  <a:lnTo>
                    <a:pt x="790" y="17006"/>
                  </a:lnTo>
                  <a:lnTo>
                    <a:pt x="663" y="17567"/>
                  </a:lnTo>
                  <a:lnTo>
                    <a:pt x="688" y="18661"/>
                  </a:lnTo>
                  <a:lnTo>
                    <a:pt x="1019" y="19705"/>
                  </a:lnTo>
                  <a:lnTo>
                    <a:pt x="1630" y="20596"/>
                  </a:lnTo>
                  <a:lnTo>
                    <a:pt x="2038" y="20953"/>
                  </a:lnTo>
                  <a:lnTo>
                    <a:pt x="1554" y="21233"/>
                  </a:lnTo>
                  <a:lnTo>
                    <a:pt x="790" y="21971"/>
                  </a:lnTo>
                  <a:lnTo>
                    <a:pt x="255" y="22913"/>
                  </a:lnTo>
                  <a:lnTo>
                    <a:pt x="1" y="23982"/>
                  </a:lnTo>
                  <a:lnTo>
                    <a:pt x="1" y="24568"/>
                  </a:lnTo>
                  <a:lnTo>
                    <a:pt x="26" y="24771"/>
                  </a:lnTo>
                  <a:lnTo>
                    <a:pt x="52" y="24975"/>
                  </a:lnTo>
                  <a:lnTo>
                    <a:pt x="52" y="25153"/>
                  </a:lnTo>
                  <a:lnTo>
                    <a:pt x="77" y="25357"/>
                  </a:lnTo>
                  <a:lnTo>
                    <a:pt x="154" y="25943"/>
                  </a:lnTo>
                  <a:lnTo>
                    <a:pt x="561" y="26961"/>
                  </a:lnTo>
                  <a:lnTo>
                    <a:pt x="1248" y="27801"/>
                  </a:lnTo>
                  <a:lnTo>
                    <a:pt x="2114" y="28412"/>
                  </a:lnTo>
                  <a:lnTo>
                    <a:pt x="2623" y="28616"/>
                  </a:lnTo>
                  <a:lnTo>
                    <a:pt x="2292" y="29048"/>
                  </a:lnTo>
                  <a:lnTo>
                    <a:pt x="1834" y="30016"/>
                  </a:lnTo>
                  <a:lnTo>
                    <a:pt x="1656" y="31085"/>
                  </a:lnTo>
                  <a:lnTo>
                    <a:pt x="1808" y="32180"/>
                  </a:lnTo>
                  <a:lnTo>
                    <a:pt x="2012" y="32715"/>
                  </a:lnTo>
                  <a:lnTo>
                    <a:pt x="2267" y="33224"/>
                  </a:lnTo>
                  <a:lnTo>
                    <a:pt x="3005" y="34038"/>
                  </a:lnTo>
                  <a:lnTo>
                    <a:pt x="3922" y="34624"/>
                  </a:lnTo>
                  <a:lnTo>
                    <a:pt x="4940" y="34929"/>
                  </a:lnTo>
                  <a:lnTo>
                    <a:pt x="5475" y="34955"/>
                  </a:lnTo>
                  <a:lnTo>
                    <a:pt x="5296" y="35464"/>
                  </a:lnTo>
                  <a:lnTo>
                    <a:pt x="5194" y="36533"/>
                  </a:lnTo>
                  <a:lnTo>
                    <a:pt x="5373" y="37577"/>
                  </a:lnTo>
                  <a:lnTo>
                    <a:pt x="5856" y="38570"/>
                  </a:lnTo>
                  <a:lnTo>
                    <a:pt x="6238" y="39003"/>
                  </a:lnTo>
                  <a:lnTo>
                    <a:pt x="6646" y="39410"/>
                  </a:lnTo>
                  <a:lnTo>
                    <a:pt x="7588" y="39945"/>
                  </a:lnTo>
                  <a:lnTo>
                    <a:pt x="8631" y="40199"/>
                  </a:lnTo>
                  <a:lnTo>
                    <a:pt x="9701" y="40174"/>
                  </a:lnTo>
                  <a:lnTo>
                    <a:pt x="10235" y="40021"/>
                  </a:lnTo>
                  <a:lnTo>
                    <a:pt x="10235" y="40556"/>
                  </a:lnTo>
                  <a:lnTo>
                    <a:pt x="10464" y="41600"/>
                  </a:lnTo>
                  <a:lnTo>
                    <a:pt x="10974" y="42542"/>
                  </a:lnTo>
                  <a:lnTo>
                    <a:pt x="11763" y="43331"/>
                  </a:lnTo>
                  <a:lnTo>
                    <a:pt x="12247" y="43611"/>
                  </a:lnTo>
                  <a:lnTo>
                    <a:pt x="12756" y="43865"/>
                  </a:lnTo>
                  <a:lnTo>
                    <a:pt x="13850" y="44069"/>
                  </a:lnTo>
                  <a:lnTo>
                    <a:pt x="14920" y="43967"/>
                  </a:lnTo>
                  <a:lnTo>
                    <a:pt x="15913" y="43585"/>
                  </a:lnTo>
                  <a:lnTo>
                    <a:pt x="16371" y="43280"/>
                  </a:lnTo>
                  <a:lnTo>
                    <a:pt x="16524" y="43789"/>
                  </a:lnTo>
                  <a:lnTo>
                    <a:pt x="17084" y="44706"/>
                  </a:lnTo>
                  <a:lnTo>
                    <a:pt x="17898" y="45444"/>
                  </a:lnTo>
                  <a:lnTo>
                    <a:pt x="18891" y="45928"/>
                  </a:lnTo>
                  <a:lnTo>
                    <a:pt x="19451" y="46055"/>
                  </a:lnTo>
                  <a:lnTo>
                    <a:pt x="20012" y="46106"/>
                  </a:lnTo>
                  <a:lnTo>
                    <a:pt x="21106" y="45953"/>
                  </a:lnTo>
                  <a:lnTo>
                    <a:pt x="22074" y="45520"/>
                  </a:lnTo>
                  <a:lnTo>
                    <a:pt x="22914" y="44833"/>
                  </a:lnTo>
                  <a:lnTo>
                    <a:pt x="23219" y="44400"/>
                  </a:lnTo>
                  <a:lnTo>
                    <a:pt x="23525" y="44782"/>
                  </a:lnTo>
                  <a:lnTo>
                    <a:pt x="24263" y="45418"/>
                  </a:lnTo>
                  <a:lnTo>
                    <a:pt x="25129" y="45851"/>
                  </a:lnTo>
                  <a:lnTo>
                    <a:pt x="26096" y="46055"/>
                  </a:lnTo>
                  <a:lnTo>
                    <a:pt x="26605" y="46055"/>
                  </a:lnTo>
                  <a:lnTo>
                    <a:pt x="26809" y="46029"/>
                  </a:lnTo>
                  <a:lnTo>
                    <a:pt x="27013" y="46004"/>
                  </a:lnTo>
                  <a:lnTo>
                    <a:pt x="27573" y="45877"/>
                  </a:lnTo>
                  <a:lnTo>
                    <a:pt x="28566" y="45393"/>
                  </a:lnTo>
                  <a:lnTo>
                    <a:pt x="29355" y="44655"/>
                  </a:lnTo>
                  <a:lnTo>
                    <a:pt x="29915" y="43738"/>
                  </a:lnTo>
                  <a:lnTo>
                    <a:pt x="30068" y="43229"/>
                  </a:lnTo>
                  <a:lnTo>
                    <a:pt x="30526" y="43535"/>
                  </a:lnTo>
                  <a:lnTo>
                    <a:pt x="31519" y="43916"/>
                  </a:lnTo>
                  <a:lnTo>
                    <a:pt x="32588" y="43993"/>
                  </a:lnTo>
                  <a:lnTo>
                    <a:pt x="33683" y="43789"/>
                  </a:lnTo>
                  <a:lnTo>
                    <a:pt x="34192" y="43535"/>
                  </a:lnTo>
                  <a:lnTo>
                    <a:pt x="34676" y="43229"/>
                  </a:lnTo>
                  <a:lnTo>
                    <a:pt x="35465" y="42440"/>
                  </a:lnTo>
                  <a:lnTo>
                    <a:pt x="35974" y="41498"/>
                  </a:lnTo>
                  <a:lnTo>
                    <a:pt x="36203" y="40454"/>
                  </a:lnTo>
                  <a:lnTo>
                    <a:pt x="36178" y="39919"/>
                  </a:lnTo>
                  <a:lnTo>
                    <a:pt x="36713" y="40047"/>
                  </a:lnTo>
                  <a:lnTo>
                    <a:pt x="37782" y="40098"/>
                  </a:lnTo>
                  <a:lnTo>
                    <a:pt x="38826" y="39818"/>
                  </a:lnTo>
                  <a:lnTo>
                    <a:pt x="39768" y="39257"/>
                  </a:lnTo>
                  <a:lnTo>
                    <a:pt x="40175" y="38876"/>
                  </a:lnTo>
                  <a:lnTo>
                    <a:pt x="40531" y="38417"/>
                  </a:lnTo>
                  <a:lnTo>
                    <a:pt x="41015" y="37450"/>
                  </a:lnTo>
                  <a:lnTo>
                    <a:pt x="41193" y="36381"/>
                  </a:lnTo>
                  <a:lnTo>
                    <a:pt x="41066" y="35311"/>
                  </a:lnTo>
                  <a:lnTo>
                    <a:pt x="40888" y="34802"/>
                  </a:lnTo>
                  <a:lnTo>
                    <a:pt x="41422" y="34777"/>
                  </a:lnTo>
                  <a:lnTo>
                    <a:pt x="42466" y="34471"/>
                  </a:lnTo>
                  <a:lnTo>
                    <a:pt x="43357" y="33886"/>
                  </a:lnTo>
                  <a:lnTo>
                    <a:pt x="44070" y="33046"/>
                  </a:lnTo>
                  <a:lnTo>
                    <a:pt x="44325" y="32536"/>
                  </a:lnTo>
                  <a:lnTo>
                    <a:pt x="44528" y="32002"/>
                  </a:lnTo>
                  <a:lnTo>
                    <a:pt x="44681" y="30907"/>
                  </a:lnTo>
                  <a:lnTo>
                    <a:pt x="44503" y="29838"/>
                  </a:lnTo>
                  <a:lnTo>
                    <a:pt x="44045" y="28870"/>
                  </a:lnTo>
                  <a:lnTo>
                    <a:pt x="43688" y="28437"/>
                  </a:lnTo>
                  <a:lnTo>
                    <a:pt x="44197" y="28234"/>
                  </a:lnTo>
                  <a:lnTo>
                    <a:pt x="45063" y="27623"/>
                  </a:lnTo>
                  <a:lnTo>
                    <a:pt x="45725" y="26757"/>
                  </a:lnTo>
                  <a:lnTo>
                    <a:pt x="46132" y="25739"/>
                  </a:lnTo>
                  <a:lnTo>
                    <a:pt x="46209" y="25179"/>
                  </a:lnTo>
                  <a:lnTo>
                    <a:pt x="46234" y="24593"/>
                  </a:lnTo>
                  <a:lnTo>
                    <a:pt x="46005" y="23524"/>
                  </a:lnTo>
                  <a:lnTo>
                    <a:pt x="45496" y="22582"/>
                  </a:lnTo>
                  <a:lnTo>
                    <a:pt x="44758" y="21818"/>
                  </a:lnTo>
                  <a:lnTo>
                    <a:pt x="44299" y="21538"/>
                  </a:lnTo>
                  <a:lnTo>
                    <a:pt x="44707" y="21182"/>
                  </a:lnTo>
                  <a:lnTo>
                    <a:pt x="45318" y="20291"/>
                  </a:lnTo>
                  <a:lnTo>
                    <a:pt x="45674" y="19272"/>
                  </a:lnTo>
                  <a:lnTo>
                    <a:pt x="45750" y="18178"/>
                  </a:lnTo>
                  <a:lnTo>
                    <a:pt x="45623" y="17617"/>
                  </a:lnTo>
                  <a:lnTo>
                    <a:pt x="45470" y="17083"/>
                  </a:lnTo>
                  <a:lnTo>
                    <a:pt x="44910" y="16115"/>
                  </a:lnTo>
                  <a:lnTo>
                    <a:pt x="44121" y="15403"/>
                  </a:lnTo>
                  <a:lnTo>
                    <a:pt x="43154" y="14919"/>
                  </a:lnTo>
                  <a:lnTo>
                    <a:pt x="42619" y="14792"/>
                  </a:lnTo>
                  <a:lnTo>
                    <a:pt x="42899" y="14308"/>
                  </a:lnTo>
                  <a:lnTo>
                    <a:pt x="43205" y="13289"/>
                  </a:lnTo>
                  <a:lnTo>
                    <a:pt x="43230" y="12195"/>
                  </a:lnTo>
                  <a:lnTo>
                    <a:pt x="42924" y="11151"/>
                  </a:lnTo>
                  <a:lnTo>
                    <a:pt x="42644" y="10642"/>
                  </a:lnTo>
                  <a:lnTo>
                    <a:pt x="42313" y="10184"/>
                  </a:lnTo>
                  <a:lnTo>
                    <a:pt x="41473" y="9471"/>
                  </a:lnTo>
                  <a:lnTo>
                    <a:pt x="40480" y="9038"/>
                  </a:lnTo>
                  <a:lnTo>
                    <a:pt x="39411" y="8885"/>
                  </a:lnTo>
                  <a:lnTo>
                    <a:pt x="38877" y="8936"/>
                  </a:lnTo>
                  <a:lnTo>
                    <a:pt x="38978" y="8401"/>
                  </a:lnTo>
                  <a:lnTo>
                    <a:pt x="38953" y="7332"/>
                  </a:lnTo>
                  <a:lnTo>
                    <a:pt x="38596" y="6314"/>
                  </a:lnTo>
                  <a:lnTo>
                    <a:pt x="37985" y="5397"/>
                  </a:lnTo>
                  <a:lnTo>
                    <a:pt x="37553" y="5041"/>
                  </a:lnTo>
                  <a:lnTo>
                    <a:pt x="37069" y="4710"/>
                  </a:lnTo>
                  <a:lnTo>
                    <a:pt x="36051" y="4303"/>
                  </a:lnTo>
                  <a:lnTo>
                    <a:pt x="34981" y="4201"/>
                  </a:lnTo>
                  <a:lnTo>
                    <a:pt x="33937" y="4404"/>
                  </a:lnTo>
                  <a:lnTo>
                    <a:pt x="33428" y="4608"/>
                  </a:lnTo>
                  <a:lnTo>
                    <a:pt x="33377" y="4073"/>
                  </a:lnTo>
                  <a:lnTo>
                    <a:pt x="32970" y="3081"/>
                  </a:lnTo>
                  <a:lnTo>
                    <a:pt x="32334" y="2215"/>
                  </a:lnTo>
                  <a:lnTo>
                    <a:pt x="31443" y="1553"/>
                  </a:lnTo>
                  <a:lnTo>
                    <a:pt x="30908" y="1349"/>
                  </a:lnTo>
                  <a:lnTo>
                    <a:pt x="30373" y="1171"/>
                  </a:lnTo>
                  <a:lnTo>
                    <a:pt x="29279" y="1120"/>
                  </a:lnTo>
                  <a:lnTo>
                    <a:pt x="28235" y="1375"/>
                  </a:lnTo>
                  <a:lnTo>
                    <a:pt x="27293" y="1909"/>
                  </a:lnTo>
                  <a:lnTo>
                    <a:pt x="26885" y="2266"/>
                  </a:lnTo>
                  <a:lnTo>
                    <a:pt x="26656" y="1782"/>
                  </a:lnTo>
                  <a:lnTo>
                    <a:pt x="25969" y="967"/>
                  </a:lnTo>
                  <a:lnTo>
                    <a:pt x="25078" y="382"/>
                  </a:lnTo>
                  <a:lnTo>
                    <a:pt x="24009" y="51"/>
                  </a:lnTo>
                  <a:lnTo>
                    <a:pt x="23448" y="0"/>
                  </a:lnTo>
                  <a:close/>
                </a:path>
              </a:pathLst>
            </a:custGeom>
            <a:solidFill>
              <a:srgbClr val="140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p:nvPr/>
          </p:nvSpPr>
          <p:spPr>
            <a:xfrm>
              <a:off x="6102550" y="866600"/>
              <a:ext cx="68125" cy="190975"/>
            </a:xfrm>
            <a:custGeom>
              <a:avLst/>
              <a:gdLst/>
              <a:ahLst/>
              <a:cxnLst/>
              <a:rect l="l" t="t" r="r" b="b"/>
              <a:pathLst>
                <a:path w="2725" h="7639" extrusionOk="0">
                  <a:moveTo>
                    <a:pt x="2725" y="0"/>
                  </a:moveTo>
                  <a:lnTo>
                    <a:pt x="2165" y="51"/>
                  </a:lnTo>
                  <a:lnTo>
                    <a:pt x="1172" y="459"/>
                  </a:lnTo>
                  <a:lnTo>
                    <a:pt x="434" y="1197"/>
                  </a:lnTo>
                  <a:lnTo>
                    <a:pt x="26" y="2190"/>
                  </a:lnTo>
                  <a:lnTo>
                    <a:pt x="1" y="2750"/>
                  </a:lnTo>
                  <a:lnTo>
                    <a:pt x="1" y="4914"/>
                  </a:lnTo>
                  <a:lnTo>
                    <a:pt x="26" y="5474"/>
                  </a:lnTo>
                  <a:lnTo>
                    <a:pt x="434" y="6467"/>
                  </a:lnTo>
                  <a:lnTo>
                    <a:pt x="1172" y="7205"/>
                  </a:lnTo>
                  <a:lnTo>
                    <a:pt x="2165" y="7613"/>
                  </a:lnTo>
                  <a:lnTo>
                    <a:pt x="2725" y="7638"/>
                  </a:lnTo>
                  <a:lnTo>
                    <a:pt x="2725" y="0"/>
                  </a:lnTo>
                  <a:close/>
                </a:path>
              </a:pathLst>
            </a:custGeom>
            <a:solidFill>
              <a:srgbClr val="51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1"/>
            <p:cNvSpPr/>
            <p:nvPr/>
          </p:nvSpPr>
          <p:spPr>
            <a:xfrm>
              <a:off x="6847225" y="866600"/>
              <a:ext cx="68125" cy="190975"/>
            </a:xfrm>
            <a:custGeom>
              <a:avLst/>
              <a:gdLst/>
              <a:ahLst/>
              <a:cxnLst/>
              <a:rect l="l" t="t" r="r" b="b"/>
              <a:pathLst>
                <a:path w="2725" h="7639" extrusionOk="0">
                  <a:moveTo>
                    <a:pt x="1" y="0"/>
                  </a:moveTo>
                  <a:lnTo>
                    <a:pt x="1" y="7638"/>
                  </a:lnTo>
                  <a:lnTo>
                    <a:pt x="535" y="7613"/>
                  </a:lnTo>
                  <a:lnTo>
                    <a:pt x="1528" y="7205"/>
                  </a:lnTo>
                  <a:lnTo>
                    <a:pt x="2266" y="6467"/>
                  </a:lnTo>
                  <a:lnTo>
                    <a:pt x="2674" y="5474"/>
                  </a:lnTo>
                  <a:lnTo>
                    <a:pt x="2725" y="4914"/>
                  </a:lnTo>
                  <a:lnTo>
                    <a:pt x="2725" y="2750"/>
                  </a:lnTo>
                  <a:lnTo>
                    <a:pt x="2674" y="2190"/>
                  </a:lnTo>
                  <a:lnTo>
                    <a:pt x="2266" y="1197"/>
                  </a:lnTo>
                  <a:lnTo>
                    <a:pt x="1528" y="459"/>
                  </a:lnTo>
                  <a:lnTo>
                    <a:pt x="535" y="51"/>
                  </a:lnTo>
                  <a:lnTo>
                    <a:pt x="1" y="0"/>
                  </a:lnTo>
                  <a:close/>
                </a:path>
              </a:pathLst>
            </a:custGeom>
            <a:solidFill>
              <a:srgbClr val="51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1"/>
            <p:cNvSpPr/>
            <p:nvPr/>
          </p:nvSpPr>
          <p:spPr>
            <a:xfrm>
              <a:off x="6403600" y="1254850"/>
              <a:ext cx="210700" cy="264150"/>
            </a:xfrm>
            <a:custGeom>
              <a:avLst/>
              <a:gdLst/>
              <a:ahLst/>
              <a:cxnLst/>
              <a:rect l="l" t="t" r="r" b="b"/>
              <a:pathLst>
                <a:path w="8428" h="10566" extrusionOk="0">
                  <a:moveTo>
                    <a:pt x="1" y="0"/>
                  </a:moveTo>
                  <a:lnTo>
                    <a:pt x="1" y="10566"/>
                  </a:lnTo>
                  <a:lnTo>
                    <a:pt x="8428" y="10566"/>
                  </a:lnTo>
                  <a:lnTo>
                    <a:pt x="8428" y="0"/>
                  </a:lnTo>
                  <a:close/>
                </a:path>
              </a:pathLst>
            </a:custGeom>
            <a:solidFill>
              <a:srgbClr val="51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1"/>
            <p:cNvSpPr/>
            <p:nvPr/>
          </p:nvSpPr>
          <p:spPr>
            <a:xfrm>
              <a:off x="6157925" y="439525"/>
              <a:ext cx="701425" cy="875800"/>
            </a:xfrm>
            <a:custGeom>
              <a:avLst/>
              <a:gdLst/>
              <a:ahLst/>
              <a:cxnLst/>
              <a:rect l="l" t="t" r="r" b="b"/>
              <a:pathLst>
                <a:path w="28057" h="35032" extrusionOk="0">
                  <a:moveTo>
                    <a:pt x="14028" y="1"/>
                  </a:moveTo>
                  <a:lnTo>
                    <a:pt x="13316" y="26"/>
                  </a:lnTo>
                  <a:lnTo>
                    <a:pt x="11890" y="153"/>
                  </a:lnTo>
                  <a:lnTo>
                    <a:pt x="10515" y="433"/>
                  </a:lnTo>
                  <a:lnTo>
                    <a:pt x="9217" y="841"/>
                  </a:lnTo>
                  <a:lnTo>
                    <a:pt x="7944" y="1375"/>
                  </a:lnTo>
                  <a:lnTo>
                    <a:pt x="6747" y="2037"/>
                  </a:lnTo>
                  <a:lnTo>
                    <a:pt x="5627" y="2776"/>
                  </a:lnTo>
                  <a:lnTo>
                    <a:pt x="4609" y="3641"/>
                  </a:lnTo>
                  <a:lnTo>
                    <a:pt x="3641" y="4583"/>
                  </a:lnTo>
                  <a:lnTo>
                    <a:pt x="2801" y="5627"/>
                  </a:lnTo>
                  <a:lnTo>
                    <a:pt x="2037" y="6747"/>
                  </a:lnTo>
                  <a:lnTo>
                    <a:pt x="1375" y="7944"/>
                  </a:lnTo>
                  <a:lnTo>
                    <a:pt x="866" y="9191"/>
                  </a:lnTo>
                  <a:lnTo>
                    <a:pt x="433" y="10515"/>
                  </a:lnTo>
                  <a:lnTo>
                    <a:pt x="153" y="11890"/>
                  </a:lnTo>
                  <a:lnTo>
                    <a:pt x="26" y="13316"/>
                  </a:lnTo>
                  <a:lnTo>
                    <a:pt x="1" y="14028"/>
                  </a:lnTo>
                  <a:lnTo>
                    <a:pt x="1" y="21004"/>
                  </a:lnTo>
                  <a:lnTo>
                    <a:pt x="26" y="21717"/>
                  </a:lnTo>
                  <a:lnTo>
                    <a:pt x="153" y="23143"/>
                  </a:lnTo>
                  <a:lnTo>
                    <a:pt x="433" y="24517"/>
                  </a:lnTo>
                  <a:lnTo>
                    <a:pt x="866" y="25841"/>
                  </a:lnTo>
                  <a:lnTo>
                    <a:pt x="1375" y="27089"/>
                  </a:lnTo>
                  <a:lnTo>
                    <a:pt x="2037" y="28285"/>
                  </a:lnTo>
                  <a:lnTo>
                    <a:pt x="2801" y="29405"/>
                  </a:lnTo>
                  <a:lnTo>
                    <a:pt x="3641" y="30449"/>
                  </a:lnTo>
                  <a:lnTo>
                    <a:pt x="4609" y="31391"/>
                  </a:lnTo>
                  <a:lnTo>
                    <a:pt x="5627" y="32257"/>
                  </a:lnTo>
                  <a:lnTo>
                    <a:pt x="6747" y="32995"/>
                  </a:lnTo>
                  <a:lnTo>
                    <a:pt x="7944" y="33657"/>
                  </a:lnTo>
                  <a:lnTo>
                    <a:pt x="9217" y="34192"/>
                  </a:lnTo>
                  <a:lnTo>
                    <a:pt x="10515" y="34599"/>
                  </a:lnTo>
                  <a:lnTo>
                    <a:pt x="11890" y="34879"/>
                  </a:lnTo>
                  <a:lnTo>
                    <a:pt x="13316" y="35006"/>
                  </a:lnTo>
                  <a:lnTo>
                    <a:pt x="14028" y="35032"/>
                  </a:lnTo>
                  <a:lnTo>
                    <a:pt x="14767" y="35006"/>
                  </a:lnTo>
                  <a:lnTo>
                    <a:pt x="16167" y="34879"/>
                  </a:lnTo>
                  <a:lnTo>
                    <a:pt x="17542" y="34599"/>
                  </a:lnTo>
                  <a:lnTo>
                    <a:pt x="18866" y="34192"/>
                  </a:lnTo>
                  <a:lnTo>
                    <a:pt x="20113" y="33657"/>
                  </a:lnTo>
                  <a:lnTo>
                    <a:pt x="21310" y="32995"/>
                  </a:lnTo>
                  <a:lnTo>
                    <a:pt x="22430" y="32257"/>
                  </a:lnTo>
                  <a:lnTo>
                    <a:pt x="23474" y="31391"/>
                  </a:lnTo>
                  <a:lnTo>
                    <a:pt x="24416" y="30449"/>
                  </a:lnTo>
                  <a:lnTo>
                    <a:pt x="25281" y="29405"/>
                  </a:lnTo>
                  <a:lnTo>
                    <a:pt x="26045" y="28285"/>
                  </a:lnTo>
                  <a:lnTo>
                    <a:pt x="26682" y="27089"/>
                  </a:lnTo>
                  <a:lnTo>
                    <a:pt x="27216" y="25841"/>
                  </a:lnTo>
                  <a:lnTo>
                    <a:pt x="27624" y="24517"/>
                  </a:lnTo>
                  <a:lnTo>
                    <a:pt x="27904" y="23143"/>
                  </a:lnTo>
                  <a:lnTo>
                    <a:pt x="28056" y="21717"/>
                  </a:lnTo>
                  <a:lnTo>
                    <a:pt x="28056" y="21004"/>
                  </a:lnTo>
                  <a:lnTo>
                    <a:pt x="28056" y="14028"/>
                  </a:lnTo>
                  <a:lnTo>
                    <a:pt x="28056" y="13316"/>
                  </a:lnTo>
                  <a:lnTo>
                    <a:pt x="27904" y="11890"/>
                  </a:lnTo>
                  <a:lnTo>
                    <a:pt x="27624" y="10515"/>
                  </a:lnTo>
                  <a:lnTo>
                    <a:pt x="27216" y="9191"/>
                  </a:lnTo>
                  <a:lnTo>
                    <a:pt x="26682" y="7944"/>
                  </a:lnTo>
                  <a:lnTo>
                    <a:pt x="26045" y="6747"/>
                  </a:lnTo>
                  <a:lnTo>
                    <a:pt x="25281" y="5627"/>
                  </a:lnTo>
                  <a:lnTo>
                    <a:pt x="24416" y="4583"/>
                  </a:lnTo>
                  <a:lnTo>
                    <a:pt x="23474" y="3641"/>
                  </a:lnTo>
                  <a:lnTo>
                    <a:pt x="22430" y="2776"/>
                  </a:lnTo>
                  <a:lnTo>
                    <a:pt x="21310" y="2037"/>
                  </a:lnTo>
                  <a:lnTo>
                    <a:pt x="20113" y="1375"/>
                  </a:lnTo>
                  <a:lnTo>
                    <a:pt x="18866" y="841"/>
                  </a:lnTo>
                  <a:lnTo>
                    <a:pt x="17542" y="433"/>
                  </a:lnTo>
                  <a:lnTo>
                    <a:pt x="16167" y="153"/>
                  </a:lnTo>
                  <a:lnTo>
                    <a:pt x="14767" y="26"/>
                  </a:lnTo>
                  <a:lnTo>
                    <a:pt x="14028" y="1"/>
                  </a:lnTo>
                  <a:close/>
                </a:path>
              </a:pathLst>
            </a:custGeom>
            <a:solidFill>
              <a:srgbClr val="6B3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a:off x="6282675" y="933425"/>
              <a:ext cx="91050" cy="90400"/>
            </a:xfrm>
            <a:custGeom>
              <a:avLst/>
              <a:gdLst/>
              <a:ahLst/>
              <a:cxnLst/>
              <a:rect l="l" t="t" r="r" b="b"/>
              <a:pathLst>
                <a:path w="3642" h="3616" extrusionOk="0">
                  <a:moveTo>
                    <a:pt x="1834" y="1"/>
                  </a:moveTo>
                  <a:lnTo>
                    <a:pt x="1452" y="26"/>
                  </a:lnTo>
                  <a:lnTo>
                    <a:pt x="815" y="281"/>
                  </a:lnTo>
                  <a:lnTo>
                    <a:pt x="306" y="790"/>
                  </a:lnTo>
                  <a:lnTo>
                    <a:pt x="26" y="1426"/>
                  </a:lnTo>
                  <a:lnTo>
                    <a:pt x="1" y="1808"/>
                  </a:lnTo>
                  <a:lnTo>
                    <a:pt x="26" y="2165"/>
                  </a:lnTo>
                  <a:lnTo>
                    <a:pt x="306" y="2827"/>
                  </a:lnTo>
                  <a:lnTo>
                    <a:pt x="815" y="3310"/>
                  </a:lnTo>
                  <a:lnTo>
                    <a:pt x="1452" y="3590"/>
                  </a:lnTo>
                  <a:lnTo>
                    <a:pt x="1834" y="3616"/>
                  </a:lnTo>
                  <a:lnTo>
                    <a:pt x="2190" y="3590"/>
                  </a:lnTo>
                  <a:lnTo>
                    <a:pt x="2852" y="3310"/>
                  </a:lnTo>
                  <a:lnTo>
                    <a:pt x="3336" y="2827"/>
                  </a:lnTo>
                  <a:lnTo>
                    <a:pt x="3616" y="2165"/>
                  </a:lnTo>
                  <a:lnTo>
                    <a:pt x="3641" y="1808"/>
                  </a:lnTo>
                  <a:lnTo>
                    <a:pt x="3616" y="1426"/>
                  </a:lnTo>
                  <a:lnTo>
                    <a:pt x="3336" y="790"/>
                  </a:lnTo>
                  <a:lnTo>
                    <a:pt x="2852" y="281"/>
                  </a:lnTo>
                  <a:lnTo>
                    <a:pt x="2190" y="26"/>
                  </a:lnTo>
                  <a:lnTo>
                    <a:pt x="1834" y="1"/>
                  </a:lnTo>
                  <a:close/>
                </a:path>
              </a:pathLst>
            </a:custGeom>
            <a:solidFill>
              <a:srgbClr val="2515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a:off x="6643550" y="933425"/>
              <a:ext cx="91050" cy="90400"/>
            </a:xfrm>
            <a:custGeom>
              <a:avLst/>
              <a:gdLst/>
              <a:ahLst/>
              <a:cxnLst/>
              <a:rect l="l" t="t" r="r" b="b"/>
              <a:pathLst>
                <a:path w="3642" h="3616" extrusionOk="0">
                  <a:moveTo>
                    <a:pt x="1834" y="1"/>
                  </a:moveTo>
                  <a:lnTo>
                    <a:pt x="1452" y="26"/>
                  </a:lnTo>
                  <a:lnTo>
                    <a:pt x="790" y="281"/>
                  </a:lnTo>
                  <a:lnTo>
                    <a:pt x="306" y="790"/>
                  </a:lnTo>
                  <a:lnTo>
                    <a:pt x="26" y="1426"/>
                  </a:lnTo>
                  <a:lnTo>
                    <a:pt x="1" y="1808"/>
                  </a:lnTo>
                  <a:lnTo>
                    <a:pt x="26" y="2165"/>
                  </a:lnTo>
                  <a:lnTo>
                    <a:pt x="306" y="2827"/>
                  </a:lnTo>
                  <a:lnTo>
                    <a:pt x="790" y="3310"/>
                  </a:lnTo>
                  <a:lnTo>
                    <a:pt x="1452" y="3590"/>
                  </a:lnTo>
                  <a:lnTo>
                    <a:pt x="1834" y="3616"/>
                  </a:lnTo>
                  <a:lnTo>
                    <a:pt x="2190" y="3590"/>
                  </a:lnTo>
                  <a:lnTo>
                    <a:pt x="2852" y="3310"/>
                  </a:lnTo>
                  <a:lnTo>
                    <a:pt x="3336" y="2827"/>
                  </a:lnTo>
                  <a:lnTo>
                    <a:pt x="3616" y="2165"/>
                  </a:lnTo>
                  <a:lnTo>
                    <a:pt x="3641" y="1808"/>
                  </a:lnTo>
                  <a:lnTo>
                    <a:pt x="3616" y="1426"/>
                  </a:lnTo>
                  <a:lnTo>
                    <a:pt x="3336" y="790"/>
                  </a:lnTo>
                  <a:lnTo>
                    <a:pt x="2852" y="281"/>
                  </a:lnTo>
                  <a:lnTo>
                    <a:pt x="2190" y="26"/>
                  </a:lnTo>
                  <a:lnTo>
                    <a:pt x="1834" y="1"/>
                  </a:lnTo>
                  <a:close/>
                </a:path>
              </a:pathLst>
            </a:custGeom>
            <a:solidFill>
              <a:srgbClr val="2515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a:off x="5987350" y="1359225"/>
              <a:ext cx="1042575" cy="210050"/>
            </a:xfrm>
            <a:custGeom>
              <a:avLst/>
              <a:gdLst/>
              <a:ahLst/>
              <a:cxnLst/>
              <a:rect l="l" t="t" r="r" b="b"/>
              <a:pathLst>
                <a:path w="41703" h="8402" extrusionOk="0">
                  <a:moveTo>
                    <a:pt x="16651" y="1"/>
                  </a:moveTo>
                  <a:lnTo>
                    <a:pt x="12323" y="153"/>
                  </a:lnTo>
                  <a:lnTo>
                    <a:pt x="11177" y="179"/>
                  </a:lnTo>
                  <a:lnTo>
                    <a:pt x="9140" y="484"/>
                  </a:lnTo>
                  <a:lnTo>
                    <a:pt x="7307" y="1070"/>
                  </a:lnTo>
                  <a:lnTo>
                    <a:pt x="5703" y="1910"/>
                  </a:lnTo>
                  <a:lnTo>
                    <a:pt x="4227" y="2979"/>
                  </a:lnTo>
                  <a:lnTo>
                    <a:pt x="2903" y="4303"/>
                  </a:lnTo>
                  <a:lnTo>
                    <a:pt x="1706" y="5805"/>
                  </a:lnTo>
                  <a:lnTo>
                    <a:pt x="561" y="7485"/>
                  </a:lnTo>
                  <a:lnTo>
                    <a:pt x="1" y="8402"/>
                  </a:lnTo>
                  <a:lnTo>
                    <a:pt x="41702" y="8402"/>
                  </a:lnTo>
                  <a:lnTo>
                    <a:pt x="41168" y="7485"/>
                  </a:lnTo>
                  <a:lnTo>
                    <a:pt x="40022" y="5805"/>
                  </a:lnTo>
                  <a:lnTo>
                    <a:pt x="38800" y="4303"/>
                  </a:lnTo>
                  <a:lnTo>
                    <a:pt x="37476" y="2979"/>
                  </a:lnTo>
                  <a:lnTo>
                    <a:pt x="36025" y="1910"/>
                  </a:lnTo>
                  <a:lnTo>
                    <a:pt x="34396" y="1070"/>
                  </a:lnTo>
                  <a:lnTo>
                    <a:pt x="32588" y="484"/>
                  </a:lnTo>
                  <a:lnTo>
                    <a:pt x="30526" y="179"/>
                  </a:lnTo>
                  <a:lnTo>
                    <a:pt x="29406" y="153"/>
                  </a:lnTo>
                  <a:lnTo>
                    <a:pt x="25078" y="1"/>
                  </a:lnTo>
                  <a:lnTo>
                    <a:pt x="25052" y="433"/>
                  </a:lnTo>
                  <a:lnTo>
                    <a:pt x="24874" y="1248"/>
                  </a:lnTo>
                  <a:lnTo>
                    <a:pt x="24568" y="2012"/>
                  </a:lnTo>
                  <a:lnTo>
                    <a:pt x="24110" y="2674"/>
                  </a:lnTo>
                  <a:lnTo>
                    <a:pt x="23550" y="3259"/>
                  </a:lnTo>
                  <a:lnTo>
                    <a:pt x="22863" y="3692"/>
                  </a:lnTo>
                  <a:lnTo>
                    <a:pt x="22124" y="4023"/>
                  </a:lnTo>
                  <a:lnTo>
                    <a:pt x="21284" y="4201"/>
                  </a:lnTo>
                  <a:lnTo>
                    <a:pt x="20419" y="4201"/>
                  </a:lnTo>
                  <a:lnTo>
                    <a:pt x="19604" y="4023"/>
                  </a:lnTo>
                  <a:lnTo>
                    <a:pt x="18840" y="3692"/>
                  </a:lnTo>
                  <a:lnTo>
                    <a:pt x="18178" y="3259"/>
                  </a:lnTo>
                  <a:lnTo>
                    <a:pt x="17593" y="2674"/>
                  </a:lnTo>
                  <a:lnTo>
                    <a:pt x="17160" y="2012"/>
                  </a:lnTo>
                  <a:lnTo>
                    <a:pt x="16829" y="1248"/>
                  </a:lnTo>
                  <a:lnTo>
                    <a:pt x="16651" y="433"/>
                  </a:lnTo>
                  <a:lnTo>
                    <a:pt x="16651" y="1"/>
                  </a:lnTo>
                  <a:close/>
                </a:path>
              </a:pathLst>
            </a:custGeom>
            <a:solidFill>
              <a:srgbClr val="F1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a:off x="6364150" y="1359225"/>
              <a:ext cx="288975" cy="148950"/>
            </a:xfrm>
            <a:custGeom>
              <a:avLst/>
              <a:gdLst/>
              <a:ahLst/>
              <a:cxnLst/>
              <a:rect l="l" t="t" r="r" b="b"/>
              <a:pathLst>
                <a:path w="11559" h="5958" extrusionOk="0">
                  <a:moveTo>
                    <a:pt x="1579" y="1"/>
                  </a:moveTo>
                  <a:lnTo>
                    <a:pt x="26" y="51"/>
                  </a:lnTo>
                  <a:lnTo>
                    <a:pt x="0" y="128"/>
                  </a:lnTo>
                  <a:lnTo>
                    <a:pt x="0" y="179"/>
                  </a:lnTo>
                  <a:lnTo>
                    <a:pt x="26" y="790"/>
                  </a:lnTo>
                  <a:lnTo>
                    <a:pt x="255" y="1910"/>
                  </a:lnTo>
                  <a:lnTo>
                    <a:pt x="688" y="2954"/>
                  </a:lnTo>
                  <a:lnTo>
                    <a:pt x="1324" y="3870"/>
                  </a:lnTo>
                  <a:lnTo>
                    <a:pt x="2113" y="4659"/>
                  </a:lnTo>
                  <a:lnTo>
                    <a:pt x="3030" y="5270"/>
                  </a:lnTo>
                  <a:lnTo>
                    <a:pt x="4074" y="5703"/>
                  </a:lnTo>
                  <a:lnTo>
                    <a:pt x="5194" y="5958"/>
                  </a:lnTo>
                  <a:lnTo>
                    <a:pt x="6390" y="5958"/>
                  </a:lnTo>
                  <a:lnTo>
                    <a:pt x="7511" y="5703"/>
                  </a:lnTo>
                  <a:lnTo>
                    <a:pt x="8555" y="5270"/>
                  </a:lnTo>
                  <a:lnTo>
                    <a:pt x="9471" y="4659"/>
                  </a:lnTo>
                  <a:lnTo>
                    <a:pt x="10260" y="3870"/>
                  </a:lnTo>
                  <a:lnTo>
                    <a:pt x="10871" y="2954"/>
                  </a:lnTo>
                  <a:lnTo>
                    <a:pt x="11304" y="1910"/>
                  </a:lnTo>
                  <a:lnTo>
                    <a:pt x="11533" y="790"/>
                  </a:lnTo>
                  <a:lnTo>
                    <a:pt x="11559" y="179"/>
                  </a:lnTo>
                  <a:lnTo>
                    <a:pt x="11559" y="128"/>
                  </a:lnTo>
                  <a:lnTo>
                    <a:pt x="11559" y="51"/>
                  </a:lnTo>
                  <a:lnTo>
                    <a:pt x="10006" y="1"/>
                  </a:lnTo>
                  <a:lnTo>
                    <a:pt x="9980" y="433"/>
                  </a:lnTo>
                  <a:lnTo>
                    <a:pt x="9802" y="1248"/>
                  </a:lnTo>
                  <a:lnTo>
                    <a:pt x="9496" y="2012"/>
                  </a:lnTo>
                  <a:lnTo>
                    <a:pt x="9038" y="2674"/>
                  </a:lnTo>
                  <a:lnTo>
                    <a:pt x="8478" y="3259"/>
                  </a:lnTo>
                  <a:lnTo>
                    <a:pt x="7791" y="3692"/>
                  </a:lnTo>
                  <a:lnTo>
                    <a:pt x="7052" y="4023"/>
                  </a:lnTo>
                  <a:lnTo>
                    <a:pt x="6212" y="4201"/>
                  </a:lnTo>
                  <a:lnTo>
                    <a:pt x="5347" y="4201"/>
                  </a:lnTo>
                  <a:lnTo>
                    <a:pt x="4532" y="4023"/>
                  </a:lnTo>
                  <a:lnTo>
                    <a:pt x="3768" y="3692"/>
                  </a:lnTo>
                  <a:lnTo>
                    <a:pt x="3106" y="3259"/>
                  </a:lnTo>
                  <a:lnTo>
                    <a:pt x="2521" y="2674"/>
                  </a:lnTo>
                  <a:lnTo>
                    <a:pt x="2088" y="2012"/>
                  </a:lnTo>
                  <a:lnTo>
                    <a:pt x="1757" y="1248"/>
                  </a:lnTo>
                  <a:lnTo>
                    <a:pt x="1579" y="433"/>
                  </a:lnTo>
                  <a:lnTo>
                    <a:pt x="1579" y="1"/>
                  </a:lnTo>
                  <a:close/>
                </a:path>
              </a:pathLst>
            </a:custGeom>
            <a:solidFill>
              <a:srgbClr val="F47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p:nvPr/>
          </p:nvSpPr>
          <p:spPr>
            <a:xfrm>
              <a:off x="6457075" y="974800"/>
              <a:ext cx="99950" cy="119675"/>
            </a:xfrm>
            <a:custGeom>
              <a:avLst/>
              <a:gdLst/>
              <a:ahLst/>
              <a:cxnLst/>
              <a:rect l="l" t="t" r="r" b="b"/>
              <a:pathLst>
                <a:path w="3998" h="4787" extrusionOk="0">
                  <a:moveTo>
                    <a:pt x="1884" y="0"/>
                  </a:moveTo>
                  <a:lnTo>
                    <a:pt x="1655" y="306"/>
                  </a:lnTo>
                  <a:lnTo>
                    <a:pt x="1553" y="586"/>
                  </a:lnTo>
                  <a:lnTo>
                    <a:pt x="0" y="4252"/>
                  </a:lnTo>
                  <a:lnTo>
                    <a:pt x="0" y="4303"/>
                  </a:lnTo>
                  <a:lnTo>
                    <a:pt x="0" y="4354"/>
                  </a:lnTo>
                  <a:lnTo>
                    <a:pt x="484" y="4558"/>
                  </a:lnTo>
                  <a:lnTo>
                    <a:pt x="1477" y="4787"/>
                  </a:lnTo>
                  <a:lnTo>
                    <a:pt x="2495" y="4787"/>
                  </a:lnTo>
                  <a:lnTo>
                    <a:pt x="3514" y="4558"/>
                  </a:lnTo>
                  <a:lnTo>
                    <a:pt x="3997" y="4354"/>
                  </a:lnTo>
                  <a:lnTo>
                    <a:pt x="3997" y="4303"/>
                  </a:lnTo>
                  <a:lnTo>
                    <a:pt x="3972" y="4252"/>
                  </a:lnTo>
                  <a:lnTo>
                    <a:pt x="2419" y="586"/>
                  </a:lnTo>
                  <a:lnTo>
                    <a:pt x="2343" y="306"/>
                  </a:lnTo>
                  <a:lnTo>
                    <a:pt x="2113" y="0"/>
                  </a:lnTo>
                  <a:close/>
                </a:path>
              </a:pathLst>
            </a:custGeom>
            <a:solidFill>
              <a:srgbClr val="82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1"/>
            <p:cNvSpPr/>
            <p:nvPr/>
          </p:nvSpPr>
          <p:spPr>
            <a:xfrm>
              <a:off x="6457075" y="1083625"/>
              <a:ext cx="99950" cy="37575"/>
            </a:xfrm>
            <a:custGeom>
              <a:avLst/>
              <a:gdLst/>
              <a:ahLst/>
              <a:cxnLst/>
              <a:rect l="l" t="t" r="r" b="b"/>
              <a:pathLst>
                <a:path w="3998" h="1503" extrusionOk="0">
                  <a:moveTo>
                    <a:pt x="0" y="1"/>
                  </a:moveTo>
                  <a:lnTo>
                    <a:pt x="0" y="306"/>
                  </a:lnTo>
                  <a:lnTo>
                    <a:pt x="331" y="841"/>
                  </a:lnTo>
                  <a:lnTo>
                    <a:pt x="917" y="1248"/>
                  </a:lnTo>
                  <a:lnTo>
                    <a:pt x="1553" y="1477"/>
                  </a:lnTo>
                  <a:lnTo>
                    <a:pt x="1833" y="1503"/>
                  </a:lnTo>
                  <a:lnTo>
                    <a:pt x="2139" y="1503"/>
                  </a:lnTo>
                  <a:lnTo>
                    <a:pt x="2419" y="1477"/>
                  </a:lnTo>
                  <a:lnTo>
                    <a:pt x="3081" y="1248"/>
                  </a:lnTo>
                  <a:lnTo>
                    <a:pt x="3641" y="841"/>
                  </a:lnTo>
                  <a:lnTo>
                    <a:pt x="3997" y="306"/>
                  </a:lnTo>
                  <a:lnTo>
                    <a:pt x="3997" y="1"/>
                  </a:lnTo>
                  <a:lnTo>
                    <a:pt x="3514" y="205"/>
                  </a:lnTo>
                  <a:lnTo>
                    <a:pt x="2495" y="434"/>
                  </a:lnTo>
                  <a:lnTo>
                    <a:pt x="1477" y="434"/>
                  </a:lnTo>
                  <a:lnTo>
                    <a:pt x="484" y="205"/>
                  </a:lnTo>
                  <a:lnTo>
                    <a:pt x="0" y="1"/>
                  </a:lnTo>
                  <a:close/>
                </a:path>
              </a:pathLst>
            </a:custGeom>
            <a:solidFill>
              <a:srgbClr val="51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a:off x="6301775" y="949350"/>
              <a:ext cx="26750" cy="26100"/>
            </a:xfrm>
            <a:custGeom>
              <a:avLst/>
              <a:gdLst/>
              <a:ahLst/>
              <a:cxnLst/>
              <a:rect l="l" t="t" r="r" b="b"/>
              <a:pathLst>
                <a:path w="1070" h="1044" extrusionOk="0">
                  <a:moveTo>
                    <a:pt x="535" y="0"/>
                  </a:moveTo>
                  <a:lnTo>
                    <a:pt x="331" y="26"/>
                  </a:lnTo>
                  <a:lnTo>
                    <a:pt x="26" y="306"/>
                  </a:lnTo>
                  <a:lnTo>
                    <a:pt x="0" y="509"/>
                  </a:lnTo>
                  <a:lnTo>
                    <a:pt x="26" y="738"/>
                  </a:lnTo>
                  <a:lnTo>
                    <a:pt x="331" y="1018"/>
                  </a:lnTo>
                  <a:lnTo>
                    <a:pt x="535" y="1044"/>
                  </a:lnTo>
                  <a:lnTo>
                    <a:pt x="739" y="1018"/>
                  </a:lnTo>
                  <a:lnTo>
                    <a:pt x="1044" y="738"/>
                  </a:lnTo>
                  <a:lnTo>
                    <a:pt x="1070" y="509"/>
                  </a:lnTo>
                  <a:lnTo>
                    <a:pt x="1044" y="306"/>
                  </a:lnTo>
                  <a:lnTo>
                    <a:pt x="739" y="26"/>
                  </a:lnTo>
                  <a:lnTo>
                    <a:pt x="5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a:off x="6662650" y="949350"/>
              <a:ext cx="26750" cy="26100"/>
            </a:xfrm>
            <a:custGeom>
              <a:avLst/>
              <a:gdLst/>
              <a:ahLst/>
              <a:cxnLst/>
              <a:rect l="l" t="t" r="r" b="b"/>
              <a:pathLst>
                <a:path w="1070" h="1044" extrusionOk="0">
                  <a:moveTo>
                    <a:pt x="535" y="0"/>
                  </a:moveTo>
                  <a:lnTo>
                    <a:pt x="306" y="26"/>
                  </a:lnTo>
                  <a:lnTo>
                    <a:pt x="26" y="306"/>
                  </a:lnTo>
                  <a:lnTo>
                    <a:pt x="1" y="509"/>
                  </a:lnTo>
                  <a:lnTo>
                    <a:pt x="26" y="738"/>
                  </a:lnTo>
                  <a:lnTo>
                    <a:pt x="306" y="1018"/>
                  </a:lnTo>
                  <a:lnTo>
                    <a:pt x="535" y="1044"/>
                  </a:lnTo>
                  <a:lnTo>
                    <a:pt x="739" y="1018"/>
                  </a:lnTo>
                  <a:lnTo>
                    <a:pt x="1019" y="738"/>
                  </a:lnTo>
                  <a:lnTo>
                    <a:pt x="1070" y="509"/>
                  </a:lnTo>
                  <a:lnTo>
                    <a:pt x="1019" y="306"/>
                  </a:lnTo>
                  <a:lnTo>
                    <a:pt x="739" y="26"/>
                  </a:lnTo>
                  <a:lnTo>
                    <a:pt x="5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a:off x="6255300" y="1037175"/>
              <a:ext cx="146425" cy="68750"/>
            </a:xfrm>
            <a:custGeom>
              <a:avLst/>
              <a:gdLst/>
              <a:ahLst/>
              <a:cxnLst/>
              <a:rect l="l" t="t" r="r" b="b"/>
              <a:pathLst>
                <a:path w="5857" h="2750" extrusionOk="0">
                  <a:moveTo>
                    <a:pt x="1376" y="0"/>
                  </a:moveTo>
                  <a:lnTo>
                    <a:pt x="1096" y="26"/>
                  </a:lnTo>
                  <a:lnTo>
                    <a:pt x="612" y="229"/>
                  </a:lnTo>
                  <a:lnTo>
                    <a:pt x="230" y="611"/>
                  </a:lnTo>
                  <a:lnTo>
                    <a:pt x="26" y="1095"/>
                  </a:lnTo>
                  <a:lnTo>
                    <a:pt x="1" y="1375"/>
                  </a:lnTo>
                  <a:lnTo>
                    <a:pt x="26" y="1655"/>
                  </a:lnTo>
                  <a:lnTo>
                    <a:pt x="230" y="2164"/>
                  </a:lnTo>
                  <a:lnTo>
                    <a:pt x="612" y="2521"/>
                  </a:lnTo>
                  <a:lnTo>
                    <a:pt x="1096" y="2750"/>
                  </a:lnTo>
                  <a:lnTo>
                    <a:pt x="4762" y="2750"/>
                  </a:lnTo>
                  <a:lnTo>
                    <a:pt x="5245" y="2521"/>
                  </a:lnTo>
                  <a:lnTo>
                    <a:pt x="5627" y="2164"/>
                  </a:lnTo>
                  <a:lnTo>
                    <a:pt x="5831" y="1655"/>
                  </a:lnTo>
                  <a:lnTo>
                    <a:pt x="5856" y="1375"/>
                  </a:lnTo>
                  <a:lnTo>
                    <a:pt x="5831" y="1095"/>
                  </a:lnTo>
                  <a:lnTo>
                    <a:pt x="5627" y="611"/>
                  </a:lnTo>
                  <a:lnTo>
                    <a:pt x="5245" y="229"/>
                  </a:lnTo>
                  <a:lnTo>
                    <a:pt x="4762" y="26"/>
                  </a:lnTo>
                  <a:lnTo>
                    <a:pt x="4482" y="0"/>
                  </a:lnTo>
                  <a:close/>
                </a:path>
              </a:pathLst>
            </a:custGeom>
            <a:solidFill>
              <a:srgbClr val="6E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a:off x="6616200" y="1037175"/>
              <a:ext cx="145775" cy="68750"/>
            </a:xfrm>
            <a:custGeom>
              <a:avLst/>
              <a:gdLst/>
              <a:ahLst/>
              <a:cxnLst/>
              <a:rect l="l" t="t" r="r" b="b"/>
              <a:pathLst>
                <a:path w="5831" h="2750" extrusionOk="0">
                  <a:moveTo>
                    <a:pt x="1375" y="0"/>
                  </a:moveTo>
                  <a:lnTo>
                    <a:pt x="1095" y="26"/>
                  </a:lnTo>
                  <a:lnTo>
                    <a:pt x="586" y="229"/>
                  </a:lnTo>
                  <a:lnTo>
                    <a:pt x="229" y="611"/>
                  </a:lnTo>
                  <a:lnTo>
                    <a:pt x="25" y="1095"/>
                  </a:lnTo>
                  <a:lnTo>
                    <a:pt x="0" y="1375"/>
                  </a:lnTo>
                  <a:lnTo>
                    <a:pt x="25" y="1655"/>
                  </a:lnTo>
                  <a:lnTo>
                    <a:pt x="229" y="2164"/>
                  </a:lnTo>
                  <a:lnTo>
                    <a:pt x="586" y="2521"/>
                  </a:lnTo>
                  <a:lnTo>
                    <a:pt x="1095" y="2750"/>
                  </a:lnTo>
                  <a:lnTo>
                    <a:pt x="4735" y="2750"/>
                  </a:lnTo>
                  <a:lnTo>
                    <a:pt x="5245" y="2521"/>
                  </a:lnTo>
                  <a:lnTo>
                    <a:pt x="5601" y="2164"/>
                  </a:lnTo>
                  <a:lnTo>
                    <a:pt x="5805" y="1655"/>
                  </a:lnTo>
                  <a:lnTo>
                    <a:pt x="5830" y="1375"/>
                  </a:lnTo>
                  <a:lnTo>
                    <a:pt x="5805" y="1095"/>
                  </a:lnTo>
                  <a:lnTo>
                    <a:pt x="5601" y="611"/>
                  </a:lnTo>
                  <a:lnTo>
                    <a:pt x="5245" y="229"/>
                  </a:lnTo>
                  <a:lnTo>
                    <a:pt x="4735" y="26"/>
                  </a:lnTo>
                  <a:lnTo>
                    <a:pt x="4455" y="0"/>
                  </a:lnTo>
                  <a:close/>
                </a:path>
              </a:pathLst>
            </a:custGeom>
            <a:solidFill>
              <a:srgbClr val="6E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a:off x="6273125" y="857050"/>
              <a:ext cx="110775" cy="21675"/>
            </a:xfrm>
            <a:custGeom>
              <a:avLst/>
              <a:gdLst/>
              <a:ahLst/>
              <a:cxnLst/>
              <a:rect l="l" t="t" r="r" b="b"/>
              <a:pathLst>
                <a:path w="4431" h="867" fill="none" extrusionOk="0">
                  <a:moveTo>
                    <a:pt x="4431" y="866"/>
                  </a:moveTo>
                  <a:lnTo>
                    <a:pt x="4176" y="662"/>
                  </a:lnTo>
                  <a:lnTo>
                    <a:pt x="3667" y="306"/>
                  </a:lnTo>
                  <a:lnTo>
                    <a:pt x="2801" y="1"/>
                  </a:lnTo>
                  <a:lnTo>
                    <a:pt x="1605" y="1"/>
                  </a:lnTo>
                  <a:lnTo>
                    <a:pt x="764" y="306"/>
                  </a:lnTo>
                  <a:lnTo>
                    <a:pt x="230" y="662"/>
                  </a:lnTo>
                  <a:lnTo>
                    <a:pt x="1" y="866"/>
                  </a:lnTo>
                </a:path>
              </a:pathLst>
            </a:custGeom>
            <a:noFill/>
            <a:ln w="38100" cap="rnd" cmpd="sng">
              <a:solidFill>
                <a:srgbClr val="14090B"/>
              </a:solidFill>
              <a:prstDash val="solid"/>
              <a:miter lim="2545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a:off x="6634000" y="857050"/>
              <a:ext cx="110150" cy="21675"/>
            </a:xfrm>
            <a:custGeom>
              <a:avLst/>
              <a:gdLst/>
              <a:ahLst/>
              <a:cxnLst/>
              <a:rect l="l" t="t" r="r" b="b"/>
              <a:pathLst>
                <a:path w="4406" h="867" fill="none" extrusionOk="0">
                  <a:moveTo>
                    <a:pt x="4405" y="866"/>
                  </a:moveTo>
                  <a:lnTo>
                    <a:pt x="4176" y="662"/>
                  </a:lnTo>
                  <a:lnTo>
                    <a:pt x="3667" y="306"/>
                  </a:lnTo>
                  <a:lnTo>
                    <a:pt x="2801" y="1"/>
                  </a:lnTo>
                  <a:lnTo>
                    <a:pt x="1605" y="1"/>
                  </a:lnTo>
                  <a:lnTo>
                    <a:pt x="739" y="306"/>
                  </a:lnTo>
                  <a:lnTo>
                    <a:pt x="230" y="662"/>
                  </a:lnTo>
                  <a:lnTo>
                    <a:pt x="1" y="866"/>
                  </a:lnTo>
                </a:path>
              </a:pathLst>
            </a:custGeom>
            <a:noFill/>
            <a:ln w="38100" cap="rnd" cmpd="sng">
              <a:solidFill>
                <a:srgbClr val="14090B"/>
              </a:solidFill>
              <a:prstDash val="solid"/>
              <a:miter lim="2545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a:off x="6446875" y="1172750"/>
              <a:ext cx="123500" cy="35650"/>
            </a:xfrm>
            <a:custGeom>
              <a:avLst/>
              <a:gdLst/>
              <a:ahLst/>
              <a:cxnLst/>
              <a:rect l="l" t="t" r="r" b="b"/>
              <a:pathLst>
                <a:path w="4940" h="1426" extrusionOk="0">
                  <a:moveTo>
                    <a:pt x="1" y="0"/>
                  </a:moveTo>
                  <a:lnTo>
                    <a:pt x="154" y="306"/>
                  </a:lnTo>
                  <a:lnTo>
                    <a:pt x="612" y="815"/>
                  </a:lnTo>
                  <a:lnTo>
                    <a:pt x="1274" y="1197"/>
                  </a:lnTo>
                  <a:lnTo>
                    <a:pt x="2038" y="1400"/>
                  </a:lnTo>
                  <a:lnTo>
                    <a:pt x="2470" y="1426"/>
                  </a:lnTo>
                  <a:lnTo>
                    <a:pt x="2903" y="1400"/>
                  </a:lnTo>
                  <a:lnTo>
                    <a:pt x="3667" y="1197"/>
                  </a:lnTo>
                  <a:lnTo>
                    <a:pt x="4329" y="815"/>
                  </a:lnTo>
                  <a:lnTo>
                    <a:pt x="4787" y="306"/>
                  </a:lnTo>
                  <a:lnTo>
                    <a:pt x="4940" y="0"/>
                  </a:lnTo>
                  <a:close/>
                </a:path>
              </a:pathLst>
            </a:custGeom>
            <a:solidFill>
              <a:srgbClr val="5A10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a:off x="6081550" y="405800"/>
              <a:ext cx="852250" cy="528300"/>
            </a:xfrm>
            <a:custGeom>
              <a:avLst/>
              <a:gdLst/>
              <a:ahLst/>
              <a:cxnLst/>
              <a:rect l="l" t="t" r="r" b="b"/>
              <a:pathLst>
                <a:path w="34090" h="21132" extrusionOk="0">
                  <a:moveTo>
                    <a:pt x="17185" y="0"/>
                  </a:moveTo>
                  <a:lnTo>
                    <a:pt x="16345" y="51"/>
                  </a:lnTo>
                  <a:lnTo>
                    <a:pt x="14741" y="153"/>
                  </a:lnTo>
                  <a:lnTo>
                    <a:pt x="11839" y="739"/>
                  </a:lnTo>
                  <a:lnTo>
                    <a:pt x="9344" y="1681"/>
                  </a:lnTo>
                  <a:lnTo>
                    <a:pt x="7231" y="2928"/>
                  </a:lnTo>
                  <a:lnTo>
                    <a:pt x="5474" y="4430"/>
                  </a:lnTo>
                  <a:lnTo>
                    <a:pt x="4023" y="6110"/>
                  </a:lnTo>
                  <a:lnTo>
                    <a:pt x="2852" y="7943"/>
                  </a:lnTo>
                  <a:lnTo>
                    <a:pt x="1910" y="9827"/>
                  </a:lnTo>
                  <a:lnTo>
                    <a:pt x="1223" y="11762"/>
                  </a:lnTo>
                  <a:lnTo>
                    <a:pt x="713" y="13621"/>
                  </a:lnTo>
                  <a:lnTo>
                    <a:pt x="230" y="16268"/>
                  </a:lnTo>
                  <a:lnTo>
                    <a:pt x="1" y="20291"/>
                  </a:lnTo>
                  <a:lnTo>
                    <a:pt x="26" y="20902"/>
                  </a:lnTo>
                  <a:lnTo>
                    <a:pt x="408" y="20978"/>
                  </a:lnTo>
                  <a:lnTo>
                    <a:pt x="1146" y="20978"/>
                  </a:lnTo>
                  <a:lnTo>
                    <a:pt x="1910" y="20826"/>
                  </a:lnTo>
                  <a:lnTo>
                    <a:pt x="2597" y="20520"/>
                  </a:lnTo>
                  <a:lnTo>
                    <a:pt x="3234" y="20087"/>
                  </a:lnTo>
                  <a:lnTo>
                    <a:pt x="3769" y="19502"/>
                  </a:lnTo>
                  <a:lnTo>
                    <a:pt x="4150" y="18814"/>
                  </a:lnTo>
                  <a:lnTo>
                    <a:pt x="4354" y="18000"/>
                  </a:lnTo>
                  <a:lnTo>
                    <a:pt x="4380" y="17541"/>
                  </a:lnTo>
                  <a:lnTo>
                    <a:pt x="4812" y="17363"/>
                  </a:lnTo>
                  <a:lnTo>
                    <a:pt x="5474" y="16727"/>
                  </a:lnTo>
                  <a:lnTo>
                    <a:pt x="5678" y="16294"/>
                  </a:lnTo>
                  <a:lnTo>
                    <a:pt x="5805" y="15810"/>
                  </a:lnTo>
                  <a:lnTo>
                    <a:pt x="5729" y="14868"/>
                  </a:lnTo>
                  <a:lnTo>
                    <a:pt x="5500" y="14461"/>
                  </a:lnTo>
                  <a:lnTo>
                    <a:pt x="5983" y="14435"/>
                  </a:lnTo>
                  <a:lnTo>
                    <a:pt x="6849" y="14028"/>
                  </a:lnTo>
                  <a:lnTo>
                    <a:pt x="7180" y="13672"/>
                  </a:lnTo>
                  <a:lnTo>
                    <a:pt x="7460" y="13264"/>
                  </a:lnTo>
                  <a:lnTo>
                    <a:pt x="7664" y="12297"/>
                  </a:lnTo>
                  <a:lnTo>
                    <a:pt x="7587" y="11839"/>
                  </a:lnTo>
                  <a:lnTo>
                    <a:pt x="7587" y="11839"/>
                  </a:lnTo>
                  <a:lnTo>
                    <a:pt x="8071" y="11940"/>
                  </a:lnTo>
                  <a:lnTo>
                    <a:pt x="9038" y="11813"/>
                  </a:lnTo>
                  <a:lnTo>
                    <a:pt x="9471" y="11559"/>
                  </a:lnTo>
                  <a:lnTo>
                    <a:pt x="9675" y="11406"/>
                  </a:lnTo>
                  <a:lnTo>
                    <a:pt x="10006" y="11024"/>
                  </a:lnTo>
                  <a:lnTo>
                    <a:pt x="10337" y="10362"/>
                  </a:lnTo>
                  <a:lnTo>
                    <a:pt x="10388" y="9878"/>
                  </a:lnTo>
                  <a:lnTo>
                    <a:pt x="10821" y="10133"/>
                  </a:lnTo>
                  <a:lnTo>
                    <a:pt x="11533" y="10235"/>
                  </a:lnTo>
                  <a:lnTo>
                    <a:pt x="12043" y="10184"/>
                  </a:lnTo>
                  <a:lnTo>
                    <a:pt x="12297" y="10107"/>
                  </a:lnTo>
                  <a:lnTo>
                    <a:pt x="12552" y="10006"/>
                  </a:lnTo>
                  <a:lnTo>
                    <a:pt x="12959" y="9725"/>
                  </a:lnTo>
                  <a:lnTo>
                    <a:pt x="13443" y="9165"/>
                  </a:lnTo>
                  <a:lnTo>
                    <a:pt x="13621" y="8707"/>
                  </a:lnTo>
                  <a:lnTo>
                    <a:pt x="13978" y="9038"/>
                  </a:lnTo>
                  <a:lnTo>
                    <a:pt x="14665" y="9318"/>
                  </a:lnTo>
                  <a:lnTo>
                    <a:pt x="15174" y="9395"/>
                  </a:lnTo>
                  <a:lnTo>
                    <a:pt x="15429" y="9369"/>
                  </a:lnTo>
                  <a:lnTo>
                    <a:pt x="15683" y="9344"/>
                  </a:lnTo>
                  <a:lnTo>
                    <a:pt x="16167" y="9165"/>
                  </a:lnTo>
                  <a:lnTo>
                    <a:pt x="16778" y="8707"/>
                  </a:lnTo>
                  <a:lnTo>
                    <a:pt x="17058" y="8300"/>
                  </a:lnTo>
                  <a:lnTo>
                    <a:pt x="17313" y="8707"/>
                  </a:lnTo>
                  <a:lnTo>
                    <a:pt x="17924" y="9165"/>
                  </a:lnTo>
                  <a:lnTo>
                    <a:pt x="18407" y="9344"/>
                  </a:lnTo>
                  <a:lnTo>
                    <a:pt x="18662" y="9369"/>
                  </a:lnTo>
                  <a:lnTo>
                    <a:pt x="18942" y="9395"/>
                  </a:lnTo>
                  <a:lnTo>
                    <a:pt x="19426" y="9318"/>
                  </a:lnTo>
                  <a:lnTo>
                    <a:pt x="20113" y="9038"/>
                  </a:lnTo>
                  <a:lnTo>
                    <a:pt x="20495" y="8682"/>
                  </a:lnTo>
                  <a:lnTo>
                    <a:pt x="20648" y="9165"/>
                  </a:lnTo>
                  <a:lnTo>
                    <a:pt x="21131" y="9725"/>
                  </a:lnTo>
                  <a:lnTo>
                    <a:pt x="21564" y="10006"/>
                  </a:lnTo>
                  <a:lnTo>
                    <a:pt x="21793" y="10107"/>
                  </a:lnTo>
                  <a:lnTo>
                    <a:pt x="22048" y="10184"/>
                  </a:lnTo>
                  <a:lnTo>
                    <a:pt x="22557" y="10235"/>
                  </a:lnTo>
                  <a:lnTo>
                    <a:pt x="23270" y="10107"/>
                  </a:lnTo>
                  <a:lnTo>
                    <a:pt x="23703" y="9878"/>
                  </a:lnTo>
                  <a:lnTo>
                    <a:pt x="23754" y="10362"/>
                  </a:lnTo>
                  <a:lnTo>
                    <a:pt x="24085" y="11024"/>
                  </a:lnTo>
                  <a:lnTo>
                    <a:pt x="24416" y="11406"/>
                  </a:lnTo>
                  <a:lnTo>
                    <a:pt x="24619" y="11559"/>
                  </a:lnTo>
                  <a:lnTo>
                    <a:pt x="25078" y="11813"/>
                  </a:lnTo>
                  <a:lnTo>
                    <a:pt x="26045" y="11940"/>
                  </a:lnTo>
                  <a:lnTo>
                    <a:pt x="26503" y="11813"/>
                  </a:lnTo>
                  <a:lnTo>
                    <a:pt x="26427" y="12297"/>
                  </a:lnTo>
                  <a:lnTo>
                    <a:pt x="26631" y="13239"/>
                  </a:lnTo>
                  <a:lnTo>
                    <a:pt x="26911" y="13672"/>
                  </a:lnTo>
                  <a:lnTo>
                    <a:pt x="27267" y="14028"/>
                  </a:lnTo>
                  <a:lnTo>
                    <a:pt x="28133" y="14410"/>
                  </a:lnTo>
                  <a:lnTo>
                    <a:pt x="28591" y="14435"/>
                  </a:lnTo>
                  <a:lnTo>
                    <a:pt x="28387" y="14868"/>
                  </a:lnTo>
                  <a:lnTo>
                    <a:pt x="28285" y="15785"/>
                  </a:lnTo>
                  <a:lnTo>
                    <a:pt x="28438" y="16268"/>
                  </a:lnTo>
                  <a:lnTo>
                    <a:pt x="28642" y="16727"/>
                  </a:lnTo>
                  <a:lnTo>
                    <a:pt x="29329" y="17363"/>
                  </a:lnTo>
                  <a:lnTo>
                    <a:pt x="29762" y="17541"/>
                  </a:lnTo>
                  <a:lnTo>
                    <a:pt x="29787" y="18000"/>
                  </a:lnTo>
                  <a:lnTo>
                    <a:pt x="29991" y="18840"/>
                  </a:lnTo>
                  <a:lnTo>
                    <a:pt x="30373" y="19578"/>
                  </a:lnTo>
                  <a:lnTo>
                    <a:pt x="30908" y="20189"/>
                  </a:lnTo>
                  <a:lnTo>
                    <a:pt x="31544" y="20673"/>
                  </a:lnTo>
                  <a:lnTo>
                    <a:pt x="32257" y="20978"/>
                  </a:lnTo>
                  <a:lnTo>
                    <a:pt x="32995" y="21131"/>
                  </a:lnTo>
                  <a:lnTo>
                    <a:pt x="33734" y="21055"/>
                  </a:lnTo>
                  <a:lnTo>
                    <a:pt x="34090" y="20902"/>
                  </a:lnTo>
                  <a:lnTo>
                    <a:pt x="34090" y="20240"/>
                  </a:lnTo>
                  <a:lnTo>
                    <a:pt x="33555" y="15937"/>
                  </a:lnTo>
                  <a:lnTo>
                    <a:pt x="32893" y="13137"/>
                  </a:lnTo>
                  <a:lnTo>
                    <a:pt x="32257" y="11151"/>
                  </a:lnTo>
                  <a:lnTo>
                    <a:pt x="31417" y="9165"/>
                  </a:lnTo>
                  <a:lnTo>
                    <a:pt x="30373" y="7205"/>
                  </a:lnTo>
                  <a:lnTo>
                    <a:pt x="29075" y="5372"/>
                  </a:lnTo>
                  <a:lnTo>
                    <a:pt x="27496" y="3692"/>
                  </a:lnTo>
                  <a:lnTo>
                    <a:pt x="25638" y="2241"/>
                  </a:lnTo>
                  <a:lnTo>
                    <a:pt x="23448" y="1120"/>
                  </a:lnTo>
                  <a:lnTo>
                    <a:pt x="21564" y="509"/>
                  </a:lnTo>
                  <a:lnTo>
                    <a:pt x="20189" y="229"/>
                  </a:lnTo>
                  <a:lnTo>
                    <a:pt x="18738" y="51"/>
                  </a:lnTo>
                  <a:lnTo>
                    <a:pt x="17185" y="0"/>
                  </a:lnTo>
                  <a:close/>
                </a:path>
              </a:pathLst>
            </a:custGeom>
            <a:solidFill>
              <a:srgbClr val="1409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a:off x="7025450" y="970350"/>
              <a:ext cx="357075" cy="585575"/>
            </a:xfrm>
            <a:custGeom>
              <a:avLst/>
              <a:gdLst/>
              <a:ahLst/>
              <a:cxnLst/>
              <a:rect l="l" t="t" r="r" b="b"/>
              <a:pathLst>
                <a:path w="14283" h="23423" extrusionOk="0">
                  <a:moveTo>
                    <a:pt x="9216" y="0"/>
                  </a:moveTo>
                  <a:lnTo>
                    <a:pt x="8783" y="77"/>
                  </a:lnTo>
                  <a:lnTo>
                    <a:pt x="8427" y="357"/>
                  </a:lnTo>
                  <a:lnTo>
                    <a:pt x="8172" y="738"/>
                  </a:lnTo>
                  <a:lnTo>
                    <a:pt x="8096" y="993"/>
                  </a:lnTo>
                  <a:lnTo>
                    <a:pt x="6365" y="8529"/>
                  </a:lnTo>
                  <a:lnTo>
                    <a:pt x="6059" y="8453"/>
                  </a:lnTo>
                  <a:lnTo>
                    <a:pt x="7587" y="1757"/>
                  </a:lnTo>
                  <a:lnTo>
                    <a:pt x="7638" y="1502"/>
                  </a:lnTo>
                  <a:lnTo>
                    <a:pt x="7587" y="1019"/>
                  </a:lnTo>
                  <a:lnTo>
                    <a:pt x="7383" y="637"/>
                  </a:lnTo>
                  <a:lnTo>
                    <a:pt x="7027" y="357"/>
                  </a:lnTo>
                  <a:lnTo>
                    <a:pt x="6823" y="280"/>
                  </a:lnTo>
                  <a:lnTo>
                    <a:pt x="6619" y="255"/>
                  </a:lnTo>
                  <a:lnTo>
                    <a:pt x="6187" y="357"/>
                  </a:lnTo>
                  <a:lnTo>
                    <a:pt x="5830" y="611"/>
                  </a:lnTo>
                  <a:lnTo>
                    <a:pt x="5576" y="1019"/>
                  </a:lnTo>
                  <a:lnTo>
                    <a:pt x="5499" y="1273"/>
                  </a:lnTo>
                  <a:lnTo>
                    <a:pt x="3386" y="10413"/>
                  </a:lnTo>
                  <a:lnTo>
                    <a:pt x="3157" y="9547"/>
                  </a:lnTo>
                  <a:lnTo>
                    <a:pt x="2648" y="8172"/>
                  </a:lnTo>
                  <a:lnTo>
                    <a:pt x="2139" y="7205"/>
                  </a:lnTo>
                  <a:lnTo>
                    <a:pt x="1629" y="6594"/>
                  </a:lnTo>
                  <a:lnTo>
                    <a:pt x="968" y="6110"/>
                  </a:lnTo>
                  <a:lnTo>
                    <a:pt x="382" y="6034"/>
                  </a:lnTo>
                  <a:lnTo>
                    <a:pt x="331" y="6059"/>
                  </a:lnTo>
                  <a:lnTo>
                    <a:pt x="178" y="6136"/>
                  </a:lnTo>
                  <a:lnTo>
                    <a:pt x="0" y="6441"/>
                  </a:lnTo>
                  <a:lnTo>
                    <a:pt x="0" y="6950"/>
                  </a:lnTo>
                  <a:lnTo>
                    <a:pt x="26" y="7052"/>
                  </a:lnTo>
                  <a:lnTo>
                    <a:pt x="560" y="9980"/>
                  </a:lnTo>
                  <a:lnTo>
                    <a:pt x="1171" y="13493"/>
                  </a:lnTo>
                  <a:lnTo>
                    <a:pt x="1222" y="13875"/>
                  </a:lnTo>
                  <a:lnTo>
                    <a:pt x="1426" y="14537"/>
                  </a:lnTo>
                  <a:lnTo>
                    <a:pt x="1909" y="15301"/>
                  </a:lnTo>
                  <a:lnTo>
                    <a:pt x="2953" y="16116"/>
                  </a:lnTo>
                  <a:lnTo>
                    <a:pt x="3157" y="16192"/>
                  </a:lnTo>
                  <a:lnTo>
                    <a:pt x="1859" y="21844"/>
                  </a:lnTo>
                  <a:lnTo>
                    <a:pt x="8809" y="23422"/>
                  </a:lnTo>
                  <a:lnTo>
                    <a:pt x="10158" y="17669"/>
                  </a:lnTo>
                  <a:lnTo>
                    <a:pt x="10285" y="17694"/>
                  </a:lnTo>
                  <a:lnTo>
                    <a:pt x="10718" y="17592"/>
                  </a:lnTo>
                  <a:lnTo>
                    <a:pt x="11202" y="17312"/>
                  </a:lnTo>
                  <a:lnTo>
                    <a:pt x="11635" y="16778"/>
                  </a:lnTo>
                  <a:lnTo>
                    <a:pt x="11762" y="16396"/>
                  </a:lnTo>
                  <a:lnTo>
                    <a:pt x="12093" y="14944"/>
                  </a:lnTo>
                  <a:lnTo>
                    <a:pt x="12831" y="11737"/>
                  </a:lnTo>
                  <a:lnTo>
                    <a:pt x="13086" y="10617"/>
                  </a:lnTo>
                  <a:lnTo>
                    <a:pt x="13213" y="10107"/>
                  </a:lnTo>
                  <a:lnTo>
                    <a:pt x="14232" y="5627"/>
                  </a:lnTo>
                  <a:lnTo>
                    <a:pt x="14282" y="5397"/>
                  </a:lnTo>
                  <a:lnTo>
                    <a:pt x="14232" y="4965"/>
                  </a:lnTo>
                  <a:lnTo>
                    <a:pt x="14028" y="4608"/>
                  </a:lnTo>
                  <a:lnTo>
                    <a:pt x="13722" y="4354"/>
                  </a:lnTo>
                  <a:lnTo>
                    <a:pt x="13519" y="4277"/>
                  </a:lnTo>
                  <a:lnTo>
                    <a:pt x="13315" y="4252"/>
                  </a:lnTo>
                  <a:lnTo>
                    <a:pt x="12933" y="4354"/>
                  </a:lnTo>
                  <a:lnTo>
                    <a:pt x="12602" y="4583"/>
                  </a:lnTo>
                  <a:lnTo>
                    <a:pt x="12373" y="4965"/>
                  </a:lnTo>
                  <a:lnTo>
                    <a:pt x="12297" y="5194"/>
                  </a:lnTo>
                  <a:lnTo>
                    <a:pt x="11253" y="9649"/>
                  </a:lnTo>
                  <a:lnTo>
                    <a:pt x="10871" y="9573"/>
                  </a:lnTo>
                  <a:lnTo>
                    <a:pt x="12322" y="3284"/>
                  </a:lnTo>
                  <a:lnTo>
                    <a:pt x="12373" y="3030"/>
                  </a:lnTo>
                  <a:lnTo>
                    <a:pt x="12322" y="2546"/>
                  </a:lnTo>
                  <a:lnTo>
                    <a:pt x="12093" y="2164"/>
                  </a:lnTo>
                  <a:lnTo>
                    <a:pt x="11762" y="1884"/>
                  </a:lnTo>
                  <a:lnTo>
                    <a:pt x="11558" y="1808"/>
                  </a:lnTo>
                  <a:lnTo>
                    <a:pt x="11329" y="1782"/>
                  </a:lnTo>
                  <a:lnTo>
                    <a:pt x="10922" y="1884"/>
                  </a:lnTo>
                  <a:lnTo>
                    <a:pt x="10565" y="2139"/>
                  </a:lnTo>
                  <a:lnTo>
                    <a:pt x="10285" y="2546"/>
                  </a:lnTo>
                  <a:lnTo>
                    <a:pt x="10235" y="2801"/>
                  </a:lnTo>
                  <a:lnTo>
                    <a:pt x="8783" y="9089"/>
                  </a:lnTo>
                  <a:lnTo>
                    <a:pt x="8452" y="9013"/>
                  </a:lnTo>
                  <a:lnTo>
                    <a:pt x="10209" y="1477"/>
                  </a:lnTo>
                  <a:lnTo>
                    <a:pt x="10235" y="1222"/>
                  </a:lnTo>
                  <a:lnTo>
                    <a:pt x="10184" y="764"/>
                  </a:lnTo>
                  <a:lnTo>
                    <a:pt x="9980" y="357"/>
                  </a:lnTo>
                  <a:lnTo>
                    <a:pt x="9649" y="77"/>
                  </a:lnTo>
                  <a:lnTo>
                    <a:pt x="9420" y="26"/>
                  </a:lnTo>
                  <a:lnTo>
                    <a:pt x="9216" y="0"/>
                  </a:lnTo>
                  <a:close/>
                </a:path>
              </a:pathLst>
            </a:custGeom>
            <a:solidFill>
              <a:srgbClr val="6B3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a:off x="7109450" y="1230025"/>
              <a:ext cx="675" cy="25"/>
            </a:xfrm>
            <a:custGeom>
              <a:avLst/>
              <a:gdLst/>
              <a:ahLst/>
              <a:cxnLst/>
              <a:rect l="l" t="t" r="r" b="b"/>
              <a:pathLst>
                <a:path w="27" h="1" extrusionOk="0">
                  <a:moveTo>
                    <a:pt x="1" y="0"/>
                  </a:moveTo>
                  <a:lnTo>
                    <a:pt x="1" y="0"/>
                  </a:lnTo>
                  <a:lnTo>
                    <a:pt x="26" y="0"/>
                  </a:lnTo>
                  <a:lnTo>
                    <a:pt x="1" y="0"/>
                  </a:lnTo>
                  <a:lnTo>
                    <a:pt x="1" y="0"/>
                  </a:lnTo>
                  <a:close/>
                </a:path>
              </a:pathLst>
            </a:custGeom>
            <a:solidFill>
              <a:srgbClr val="CFA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1"/>
            <p:cNvSpPr/>
            <p:nvPr/>
          </p:nvSpPr>
          <p:spPr>
            <a:xfrm>
              <a:off x="7143175" y="1174650"/>
              <a:ext cx="190975" cy="55400"/>
            </a:xfrm>
            <a:custGeom>
              <a:avLst/>
              <a:gdLst/>
              <a:ahLst/>
              <a:cxnLst/>
              <a:rect l="l" t="t" r="r" b="b"/>
              <a:pathLst>
                <a:path w="7639" h="2216" extrusionOk="0">
                  <a:moveTo>
                    <a:pt x="103" y="0"/>
                  </a:moveTo>
                  <a:lnTo>
                    <a:pt x="1" y="484"/>
                  </a:lnTo>
                  <a:lnTo>
                    <a:pt x="7537" y="2215"/>
                  </a:lnTo>
                  <a:lnTo>
                    <a:pt x="7639" y="1732"/>
                  </a:lnTo>
                  <a:lnTo>
                    <a:pt x="6544" y="1477"/>
                  </a:lnTo>
                  <a:lnTo>
                    <a:pt x="6162" y="1401"/>
                  </a:lnTo>
                  <a:lnTo>
                    <a:pt x="4074" y="917"/>
                  </a:lnTo>
                  <a:lnTo>
                    <a:pt x="3743" y="841"/>
                  </a:lnTo>
                  <a:lnTo>
                    <a:pt x="3769" y="841"/>
                  </a:lnTo>
                  <a:lnTo>
                    <a:pt x="1656" y="357"/>
                  </a:lnTo>
                  <a:lnTo>
                    <a:pt x="1350" y="281"/>
                  </a:lnTo>
                  <a:lnTo>
                    <a:pt x="103" y="0"/>
                  </a:lnTo>
                  <a:close/>
                </a:path>
              </a:pathLst>
            </a:custGeom>
            <a:solidFill>
              <a:srgbClr val="51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1"/>
            <p:cNvSpPr/>
            <p:nvPr/>
          </p:nvSpPr>
          <p:spPr>
            <a:xfrm>
              <a:off x="7110100" y="1223650"/>
              <a:ext cx="105675" cy="159150"/>
            </a:xfrm>
            <a:custGeom>
              <a:avLst/>
              <a:gdLst/>
              <a:ahLst/>
              <a:cxnLst/>
              <a:rect l="l" t="t" r="r" b="b"/>
              <a:pathLst>
                <a:path w="4227" h="6366" extrusionOk="0">
                  <a:moveTo>
                    <a:pt x="51" y="1"/>
                  </a:moveTo>
                  <a:lnTo>
                    <a:pt x="51" y="26"/>
                  </a:lnTo>
                  <a:lnTo>
                    <a:pt x="0" y="255"/>
                  </a:lnTo>
                  <a:lnTo>
                    <a:pt x="229" y="306"/>
                  </a:lnTo>
                  <a:lnTo>
                    <a:pt x="1120" y="612"/>
                  </a:lnTo>
                  <a:lnTo>
                    <a:pt x="1859" y="1019"/>
                  </a:lnTo>
                  <a:lnTo>
                    <a:pt x="2597" y="1656"/>
                  </a:lnTo>
                  <a:lnTo>
                    <a:pt x="3259" y="2572"/>
                  </a:lnTo>
                  <a:lnTo>
                    <a:pt x="3717" y="3794"/>
                  </a:lnTo>
                  <a:lnTo>
                    <a:pt x="3895" y="5347"/>
                  </a:lnTo>
                  <a:lnTo>
                    <a:pt x="3819" y="6315"/>
                  </a:lnTo>
                  <a:lnTo>
                    <a:pt x="4099" y="6365"/>
                  </a:lnTo>
                  <a:lnTo>
                    <a:pt x="4150" y="6213"/>
                  </a:lnTo>
                  <a:lnTo>
                    <a:pt x="4226" y="5118"/>
                  </a:lnTo>
                  <a:lnTo>
                    <a:pt x="4175" y="4125"/>
                  </a:lnTo>
                  <a:lnTo>
                    <a:pt x="3895" y="3005"/>
                  </a:lnTo>
                  <a:lnTo>
                    <a:pt x="3335" y="1936"/>
                  </a:lnTo>
                  <a:lnTo>
                    <a:pt x="2393" y="968"/>
                  </a:lnTo>
                  <a:lnTo>
                    <a:pt x="1375" y="383"/>
                  </a:lnTo>
                  <a:lnTo>
                    <a:pt x="535" y="103"/>
                  </a:lnTo>
                  <a:lnTo>
                    <a:pt x="51" y="1"/>
                  </a:lnTo>
                  <a:close/>
                </a:path>
              </a:pathLst>
            </a:custGeom>
            <a:solidFill>
              <a:srgbClr val="51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p:nvPr/>
          </p:nvSpPr>
          <p:spPr>
            <a:xfrm>
              <a:off x="7087825" y="1403775"/>
              <a:ext cx="183950" cy="84675"/>
            </a:xfrm>
            <a:custGeom>
              <a:avLst/>
              <a:gdLst/>
              <a:ahLst/>
              <a:cxnLst/>
              <a:rect l="l" t="t" r="r" b="b"/>
              <a:pathLst>
                <a:path w="7358" h="3387" extrusionOk="0">
                  <a:moveTo>
                    <a:pt x="407" y="1"/>
                  </a:moveTo>
                  <a:lnTo>
                    <a:pt x="0" y="1783"/>
                  </a:lnTo>
                  <a:lnTo>
                    <a:pt x="6950" y="3387"/>
                  </a:lnTo>
                  <a:lnTo>
                    <a:pt x="7358" y="1605"/>
                  </a:lnTo>
                  <a:lnTo>
                    <a:pt x="407" y="1"/>
                  </a:lnTo>
                  <a:close/>
                </a:path>
              </a:pathLst>
            </a:custGeom>
            <a:solidFill>
              <a:srgbClr val="512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7048350" y="1425425"/>
              <a:ext cx="237425" cy="100575"/>
            </a:xfrm>
            <a:custGeom>
              <a:avLst/>
              <a:gdLst/>
              <a:ahLst/>
              <a:cxnLst/>
              <a:rect l="l" t="t" r="r" b="b"/>
              <a:pathLst>
                <a:path w="9497" h="4023" extrusionOk="0">
                  <a:moveTo>
                    <a:pt x="433" y="0"/>
                  </a:moveTo>
                  <a:lnTo>
                    <a:pt x="1" y="1935"/>
                  </a:lnTo>
                  <a:lnTo>
                    <a:pt x="9064" y="4023"/>
                  </a:lnTo>
                  <a:lnTo>
                    <a:pt x="9497" y="2113"/>
                  </a:lnTo>
                  <a:lnTo>
                    <a:pt x="433" y="0"/>
                  </a:lnTo>
                  <a:close/>
                </a:path>
              </a:pathLst>
            </a:custGeom>
            <a:solidFill>
              <a:srgbClr val="F47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7026075" y="1463600"/>
              <a:ext cx="251425" cy="105675"/>
            </a:xfrm>
            <a:custGeom>
              <a:avLst/>
              <a:gdLst/>
              <a:ahLst/>
              <a:cxnLst/>
              <a:rect l="l" t="t" r="r" b="b"/>
              <a:pathLst>
                <a:path w="10057" h="4227" extrusionOk="0">
                  <a:moveTo>
                    <a:pt x="968" y="1"/>
                  </a:moveTo>
                  <a:lnTo>
                    <a:pt x="1" y="4227"/>
                  </a:lnTo>
                  <a:lnTo>
                    <a:pt x="9548" y="4227"/>
                  </a:lnTo>
                  <a:lnTo>
                    <a:pt x="10057" y="2088"/>
                  </a:lnTo>
                  <a:lnTo>
                    <a:pt x="968" y="1"/>
                  </a:lnTo>
                  <a:close/>
                </a:path>
              </a:pathLst>
            </a:custGeom>
            <a:solidFill>
              <a:srgbClr val="F14C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C5A8FD88-F6D8-838E-8B38-1DAE908F9643}"/>
              </a:ext>
            </a:extLst>
          </p:cNvPr>
          <p:cNvSpPr txBox="1"/>
          <p:nvPr/>
        </p:nvSpPr>
        <p:spPr>
          <a:xfrm>
            <a:off x="843130" y="1248602"/>
            <a:ext cx="4792183" cy="2677656"/>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Nêu được ý nghĩa vật lí của tốc độ</a:t>
            </a:r>
          </a:p>
          <a:p>
            <a:pPr marL="285750" indent="-28575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Trình bày được công thức tính tốc độ, vận dụng được công thức tính tốc độ để giải các bài toán về tốc độ</a:t>
            </a:r>
          </a:p>
          <a:p>
            <a:pPr marL="285750" indent="-285750">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Nêu được các đơn vị của tốc độ và cách đổi đơn vị giữa các công thức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123" name="Google Shape;123;p13"/>
          <p:cNvGrpSpPr/>
          <p:nvPr/>
        </p:nvGrpSpPr>
        <p:grpSpPr>
          <a:xfrm flipH="1">
            <a:off x="7494560" y="3754514"/>
            <a:ext cx="1649444" cy="1388992"/>
            <a:chOff x="2062875" y="1879850"/>
            <a:chExt cx="1394525" cy="1174325"/>
          </a:xfrm>
        </p:grpSpPr>
        <p:sp>
          <p:nvSpPr>
            <p:cNvPr id="124" name="Google Shape;124;p13"/>
            <p:cNvSpPr/>
            <p:nvPr/>
          </p:nvSpPr>
          <p:spPr>
            <a:xfrm>
              <a:off x="2098525" y="2337475"/>
              <a:ext cx="969350" cy="705875"/>
            </a:xfrm>
            <a:custGeom>
              <a:avLst/>
              <a:gdLst/>
              <a:ahLst/>
              <a:cxnLst/>
              <a:rect l="l" t="t" r="r" b="b"/>
              <a:pathLst>
                <a:path w="38774" h="28235" extrusionOk="0">
                  <a:moveTo>
                    <a:pt x="15505" y="1"/>
                  </a:moveTo>
                  <a:lnTo>
                    <a:pt x="12195" y="153"/>
                  </a:lnTo>
                  <a:lnTo>
                    <a:pt x="11559" y="204"/>
                  </a:lnTo>
                  <a:lnTo>
                    <a:pt x="10107" y="586"/>
                  </a:lnTo>
                  <a:lnTo>
                    <a:pt x="8529" y="1248"/>
                  </a:lnTo>
                  <a:lnTo>
                    <a:pt x="6950" y="2190"/>
                  </a:lnTo>
                  <a:lnTo>
                    <a:pt x="5474" y="3412"/>
                  </a:lnTo>
                  <a:lnTo>
                    <a:pt x="4201" y="4838"/>
                  </a:lnTo>
                  <a:lnTo>
                    <a:pt x="3463" y="6085"/>
                  </a:lnTo>
                  <a:lnTo>
                    <a:pt x="3081" y="6976"/>
                  </a:lnTo>
                  <a:lnTo>
                    <a:pt x="2826" y="7944"/>
                  </a:lnTo>
                  <a:lnTo>
                    <a:pt x="2699" y="8937"/>
                  </a:lnTo>
                  <a:lnTo>
                    <a:pt x="2699" y="9446"/>
                  </a:lnTo>
                  <a:lnTo>
                    <a:pt x="2724" y="10286"/>
                  </a:lnTo>
                  <a:lnTo>
                    <a:pt x="3055" y="11534"/>
                  </a:lnTo>
                  <a:lnTo>
                    <a:pt x="3463" y="12501"/>
                  </a:lnTo>
                  <a:lnTo>
                    <a:pt x="3666" y="13570"/>
                  </a:lnTo>
                  <a:lnTo>
                    <a:pt x="3590" y="14232"/>
                  </a:lnTo>
                  <a:lnTo>
                    <a:pt x="3412" y="15021"/>
                  </a:lnTo>
                  <a:lnTo>
                    <a:pt x="2826" y="16091"/>
                  </a:lnTo>
                  <a:lnTo>
                    <a:pt x="2088" y="16905"/>
                  </a:lnTo>
                  <a:lnTo>
                    <a:pt x="1273" y="17796"/>
                  </a:lnTo>
                  <a:lnTo>
                    <a:pt x="917" y="18407"/>
                  </a:lnTo>
                  <a:lnTo>
                    <a:pt x="637" y="18942"/>
                  </a:lnTo>
                  <a:lnTo>
                    <a:pt x="255" y="20062"/>
                  </a:lnTo>
                  <a:lnTo>
                    <a:pt x="26" y="21208"/>
                  </a:lnTo>
                  <a:lnTo>
                    <a:pt x="0" y="22379"/>
                  </a:lnTo>
                  <a:lnTo>
                    <a:pt x="178" y="23525"/>
                  </a:lnTo>
                  <a:lnTo>
                    <a:pt x="560" y="24619"/>
                  </a:lnTo>
                  <a:lnTo>
                    <a:pt x="1197" y="25587"/>
                  </a:lnTo>
                  <a:lnTo>
                    <a:pt x="2037" y="26427"/>
                  </a:lnTo>
                  <a:lnTo>
                    <a:pt x="2572" y="26783"/>
                  </a:lnTo>
                  <a:lnTo>
                    <a:pt x="2902" y="26962"/>
                  </a:lnTo>
                  <a:lnTo>
                    <a:pt x="4048" y="27292"/>
                  </a:lnTo>
                  <a:lnTo>
                    <a:pt x="6518" y="27674"/>
                  </a:lnTo>
                  <a:lnTo>
                    <a:pt x="11100" y="28056"/>
                  </a:lnTo>
                  <a:lnTo>
                    <a:pt x="16548" y="28234"/>
                  </a:lnTo>
                  <a:lnTo>
                    <a:pt x="22251" y="28234"/>
                  </a:lnTo>
                  <a:lnTo>
                    <a:pt x="27674" y="28056"/>
                  </a:lnTo>
                  <a:lnTo>
                    <a:pt x="32257" y="27674"/>
                  </a:lnTo>
                  <a:lnTo>
                    <a:pt x="34752" y="27292"/>
                  </a:lnTo>
                  <a:lnTo>
                    <a:pt x="35872" y="26962"/>
                  </a:lnTo>
                  <a:lnTo>
                    <a:pt x="36228" y="26783"/>
                  </a:lnTo>
                  <a:lnTo>
                    <a:pt x="36763" y="26427"/>
                  </a:lnTo>
                  <a:lnTo>
                    <a:pt x="37603" y="25587"/>
                  </a:lnTo>
                  <a:lnTo>
                    <a:pt x="38214" y="24619"/>
                  </a:lnTo>
                  <a:lnTo>
                    <a:pt x="38621" y="23525"/>
                  </a:lnTo>
                  <a:lnTo>
                    <a:pt x="38774" y="22379"/>
                  </a:lnTo>
                  <a:lnTo>
                    <a:pt x="38749" y="21208"/>
                  </a:lnTo>
                  <a:lnTo>
                    <a:pt x="38545" y="20062"/>
                  </a:lnTo>
                  <a:lnTo>
                    <a:pt x="38138" y="18942"/>
                  </a:lnTo>
                  <a:lnTo>
                    <a:pt x="37883" y="18407"/>
                  </a:lnTo>
                  <a:lnTo>
                    <a:pt x="37527" y="17796"/>
                  </a:lnTo>
                  <a:lnTo>
                    <a:pt x="36712" y="16905"/>
                  </a:lnTo>
                  <a:lnTo>
                    <a:pt x="35948" y="16091"/>
                  </a:lnTo>
                  <a:lnTo>
                    <a:pt x="35388" y="15021"/>
                  </a:lnTo>
                  <a:lnTo>
                    <a:pt x="35210" y="14232"/>
                  </a:lnTo>
                  <a:lnTo>
                    <a:pt x="35133" y="13570"/>
                  </a:lnTo>
                  <a:lnTo>
                    <a:pt x="35337" y="12501"/>
                  </a:lnTo>
                  <a:lnTo>
                    <a:pt x="35719" y="11534"/>
                  </a:lnTo>
                  <a:lnTo>
                    <a:pt x="36050" y="10286"/>
                  </a:lnTo>
                  <a:lnTo>
                    <a:pt x="36101" y="9446"/>
                  </a:lnTo>
                  <a:lnTo>
                    <a:pt x="36101" y="8937"/>
                  </a:lnTo>
                  <a:lnTo>
                    <a:pt x="35974" y="7944"/>
                  </a:lnTo>
                  <a:lnTo>
                    <a:pt x="35693" y="6976"/>
                  </a:lnTo>
                  <a:lnTo>
                    <a:pt x="35337" y="6085"/>
                  </a:lnTo>
                  <a:lnTo>
                    <a:pt x="34599" y="4838"/>
                  </a:lnTo>
                  <a:lnTo>
                    <a:pt x="33326" y="3412"/>
                  </a:lnTo>
                  <a:lnTo>
                    <a:pt x="31849" y="2190"/>
                  </a:lnTo>
                  <a:lnTo>
                    <a:pt x="30271" y="1248"/>
                  </a:lnTo>
                  <a:lnTo>
                    <a:pt x="28692" y="586"/>
                  </a:lnTo>
                  <a:lnTo>
                    <a:pt x="27241" y="204"/>
                  </a:lnTo>
                  <a:lnTo>
                    <a:pt x="26605" y="153"/>
                  </a:lnTo>
                  <a:lnTo>
                    <a:pt x="23295" y="1"/>
                  </a:lnTo>
                  <a:close/>
                </a:path>
              </a:pathLst>
            </a:custGeom>
            <a:solidFill>
              <a:srgbClr val="9E7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2177450" y="2352125"/>
              <a:ext cx="68125" cy="190950"/>
            </a:xfrm>
            <a:custGeom>
              <a:avLst/>
              <a:gdLst/>
              <a:ahLst/>
              <a:cxnLst/>
              <a:rect l="l" t="t" r="r" b="b"/>
              <a:pathLst>
                <a:path w="2725" h="7638" extrusionOk="0">
                  <a:moveTo>
                    <a:pt x="2724" y="0"/>
                  </a:moveTo>
                  <a:lnTo>
                    <a:pt x="2164" y="26"/>
                  </a:lnTo>
                  <a:lnTo>
                    <a:pt x="1197" y="433"/>
                  </a:lnTo>
                  <a:lnTo>
                    <a:pt x="458" y="1197"/>
                  </a:lnTo>
                  <a:lnTo>
                    <a:pt x="26" y="2164"/>
                  </a:lnTo>
                  <a:lnTo>
                    <a:pt x="0" y="2724"/>
                  </a:lnTo>
                  <a:lnTo>
                    <a:pt x="0" y="4914"/>
                  </a:lnTo>
                  <a:lnTo>
                    <a:pt x="26" y="5448"/>
                  </a:lnTo>
                  <a:lnTo>
                    <a:pt x="458" y="6441"/>
                  </a:lnTo>
                  <a:lnTo>
                    <a:pt x="1197" y="7180"/>
                  </a:lnTo>
                  <a:lnTo>
                    <a:pt x="2164" y="7587"/>
                  </a:lnTo>
                  <a:lnTo>
                    <a:pt x="2724" y="7638"/>
                  </a:lnTo>
                  <a:lnTo>
                    <a:pt x="2724" y="0"/>
                  </a:lnTo>
                  <a:close/>
                </a:path>
              </a:pathLst>
            </a:custGeom>
            <a:solidFill>
              <a:srgbClr val="D3A0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2922100" y="2352125"/>
              <a:ext cx="68150" cy="190950"/>
            </a:xfrm>
            <a:custGeom>
              <a:avLst/>
              <a:gdLst/>
              <a:ahLst/>
              <a:cxnLst/>
              <a:rect l="l" t="t" r="r" b="b"/>
              <a:pathLst>
                <a:path w="2726" h="7638" extrusionOk="0">
                  <a:moveTo>
                    <a:pt x="1" y="0"/>
                  </a:moveTo>
                  <a:lnTo>
                    <a:pt x="1" y="7638"/>
                  </a:lnTo>
                  <a:lnTo>
                    <a:pt x="561" y="7587"/>
                  </a:lnTo>
                  <a:lnTo>
                    <a:pt x="1528" y="7180"/>
                  </a:lnTo>
                  <a:lnTo>
                    <a:pt x="2267" y="6441"/>
                  </a:lnTo>
                  <a:lnTo>
                    <a:pt x="2700" y="5448"/>
                  </a:lnTo>
                  <a:lnTo>
                    <a:pt x="2725" y="4914"/>
                  </a:lnTo>
                  <a:lnTo>
                    <a:pt x="2725" y="2724"/>
                  </a:lnTo>
                  <a:lnTo>
                    <a:pt x="2700" y="2164"/>
                  </a:lnTo>
                  <a:lnTo>
                    <a:pt x="2267" y="1197"/>
                  </a:lnTo>
                  <a:lnTo>
                    <a:pt x="1528" y="433"/>
                  </a:lnTo>
                  <a:lnTo>
                    <a:pt x="561" y="26"/>
                  </a:lnTo>
                  <a:lnTo>
                    <a:pt x="1" y="0"/>
                  </a:lnTo>
                  <a:close/>
                </a:path>
              </a:pathLst>
            </a:custGeom>
            <a:solidFill>
              <a:srgbClr val="D3A0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2479125" y="2740375"/>
              <a:ext cx="210050" cy="263525"/>
            </a:xfrm>
            <a:custGeom>
              <a:avLst/>
              <a:gdLst/>
              <a:ahLst/>
              <a:cxnLst/>
              <a:rect l="l" t="t" r="r" b="b"/>
              <a:pathLst>
                <a:path w="8402" h="10541" extrusionOk="0">
                  <a:moveTo>
                    <a:pt x="1" y="0"/>
                  </a:moveTo>
                  <a:lnTo>
                    <a:pt x="1" y="10540"/>
                  </a:lnTo>
                  <a:lnTo>
                    <a:pt x="8402" y="10540"/>
                  </a:lnTo>
                  <a:lnTo>
                    <a:pt x="8402" y="0"/>
                  </a:lnTo>
                  <a:close/>
                </a:path>
              </a:pathLst>
            </a:custGeom>
            <a:solidFill>
              <a:srgbClr val="D3A0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2233450" y="1924400"/>
              <a:ext cx="700775" cy="875825"/>
            </a:xfrm>
            <a:custGeom>
              <a:avLst/>
              <a:gdLst/>
              <a:ahLst/>
              <a:cxnLst/>
              <a:rect l="l" t="t" r="r" b="b"/>
              <a:pathLst>
                <a:path w="28031" h="35033" extrusionOk="0">
                  <a:moveTo>
                    <a:pt x="14028" y="1"/>
                  </a:moveTo>
                  <a:lnTo>
                    <a:pt x="13290" y="26"/>
                  </a:lnTo>
                  <a:lnTo>
                    <a:pt x="11890" y="179"/>
                  </a:lnTo>
                  <a:lnTo>
                    <a:pt x="10515" y="459"/>
                  </a:lnTo>
                  <a:lnTo>
                    <a:pt x="9191" y="867"/>
                  </a:lnTo>
                  <a:lnTo>
                    <a:pt x="7944" y="1401"/>
                  </a:lnTo>
                  <a:lnTo>
                    <a:pt x="6747" y="2038"/>
                  </a:lnTo>
                  <a:lnTo>
                    <a:pt x="5627" y="2801"/>
                  </a:lnTo>
                  <a:lnTo>
                    <a:pt x="4583" y="3642"/>
                  </a:lnTo>
                  <a:lnTo>
                    <a:pt x="3641" y="4609"/>
                  </a:lnTo>
                  <a:lnTo>
                    <a:pt x="2775" y="5653"/>
                  </a:lnTo>
                  <a:lnTo>
                    <a:pt x="2012" y="6773"/>
                  </a:lnTo>
                  <a:lnTo>
                    <a:pt x="1375" y="7944"/>
                  </a:lnTo>
                  <a:lnTo>
                    <a:pt x="841" y="9217"/>
                  </a:lnTo>
                  <a:lnTo>
                    <a:pt x="433" y="10541"/>
                  </a:lnTo>
                  <a:lnTo>
                    <a:pt x="153" y="11890"/>
                  </a:lnTo>
                  <a:lnTo>
                    <a:pt x="0" y="13316"/>
                  </a:lnTo>
                  <a:lnTo>
                    <a:pt x="0" y="14029"/>
                  </a:lnTo>
                  <a:lnTo>
                    <a:pt x="0" y="21004"/>
                  </a:lnTo>
                  <a:lnTo>
                    <a:pt x="0" y="21743"/>
                  </a:lnTo>
                  <a:lnTo>
                    <a:pt x="153" y="23143"/>
                  </a:lnTo>
                  <a:lnTo>
                    <a:pt x="433" y="24518"/>
                  </a:lnTo>
                  <a:lnTo>
                    <a:pt x="841" y="25842"/>
                  </a:lnTo>
                  <a:lnTo>
                    <a:pt x="1375" y="27089"/>
                  </a:lnTo>
                  <a:lnTo>
                    <a:pt x="2012" y="28286"/>
                  </a:lnTo>
                  <a:lnTo>
                    <a:pt x="2775" y="29406"/>
                  </a:lnTo>
                  <a:lnTo>
                    <a:pt x="3641" y="30450"/>
                  </a:lnTo>
                  <a:lnTo>
                    <a:pt x="4583" y="31392"/>
                  </a:lnTo>
                  <a:lnTo>
                    <a:pt x="5627" y="32257"/>
                  </a:lnTo>
                  <a:lnTo>
                    <a:pt x="6747" y="33021"/>
                  </a:lnTo>
                  <a:lnTo>
                    <a:pt x="7944" y="33657"/>
                  </a:lnTo>
                  <a:lnTo>
                    <a:pt x="9191" y="34192"/>
                  </a:lnTo>
                  <a:lnTo>
                    <a:pt x="10515" y="34599"/>
                  </a:lnTo>
                  <a:lnTo>
                    <a:pt x="11890" y="34879"/>
                  </a:lnTo>
                  <a:lnTo>
                    <a:pt x="13290" y="35032"/>
                  </a:lnTo>
                  <a:lnTo>
                    <a:pt x="14741" y="35032"/>
                  </a:lnTo>
                  <a:lnTo>
                    <a:pt x="16167" y="34879"/>
                  </a:lnTo>
                  <a:lnTo>
                    <a:pt x="17516" y="34599"/>
                  </a:lnTo>
                  <a:lnTo>
                    <a:pt x="18840" y="34192"/>
                  </a:lnTo>
                  <a:lnTo>
                    <a:pt x="20087" y="33657"/>
                  </a:lnTo>
                  <a:lnTo>
                    <a:pt x="21284" y="33021"/>
                  </a:lnTo>
                  <a:lnTo>
                    <a:pt x="22404" y="32257"/>
                  </a:lnTo>
                  <a:lnTo>
                    <a:pt x="23448" y="31392"/>
                  </a:lnTo>
                  <a:lnTo>
                    <a:pt x="24390" y="30450"/>
                  </a:lnTo>
                  <a:lnTo>
                    <a:pt x="25256" y="29406"/>
                  </a:lnTo>
                  <a:lnTo>
                    <a:pt x="26019" y="28286"/>
                  </a:lnTo>
                  <a:lnTo>
                    <a:pt x="26656" y="27089"/>
                  </a:lnTo>
                  <a:lnTo>
                    <a:pt x="27191" y="25842"/>
                  </a:lnTo>
                  <a:lnTo>
                    <a:pt x="27598" y="24518"/>
                  </a:lnTo>
                  <a:lnTo>
                    <a:pt x="27878" y="23143"/>
                  </a:lnTo>
                  <a:lnTo>
                    <a:pt x="28031" y="21743"/>
                  </a:lnTo>
                  <a:lnTo>
                    <a:pt x="28031" y="21004"/>
                  </a:lnTo>
                  <a:lnTo>
                    <a:pt x="28031" y="14029"/>
                  </a:lnTo>
                  <a:lnTo>
                    <a:pt x="28031" y="13316"/>
                  </a:lnTo>
                  <a:lnTo>
                    <a:pt x="27878" y="11890"/>
                  </a:lnTo>
                  <a:lnTo>
                    <a:pt x="27598" y="10541"/>
                  </a:lnTo>
                  <a:lnTo>
                    <a:pt x="27191" y="9217"/>
                  </a:lnTo>
                  <a:lnTo>
                    <a:pt x="26656" y="7944"/>
                  </a:lnTo>
                  <a:lnTo>
                    <a:pt x="26019" y="6773"/>
                  </a:lnTo>
                  <a:lnTo>
                    <a:pt x="25256" y="5653"/>
                  </a:lnTo>
                  <a:lnTo>
                    <a:pt x="24390" y="4609"/>
                  </a:lnTo>
                  <a:lnTo>
                    <a:pt x="23448" y="3642"/>
                  </a:lnTo>
                  <a:lnTo>
                    <a:pt x="22404" y="2801"/>
                  </a:lnTo>
                  <a:lnTo>
                    <a:pt x="21284" y="2038"/>
                  </a:lnTo>
                  <a:lnTo>
                    <a:pt x="20087" y="1401"/>
                  </a:lnTo>
                  <a:lnTo>
                    <a:pt x="18840" y="867"/>
                  </a:lnTo>
                  <a:lnTo>
                    <a:pt x="17516" y="459"/>
                  </a:lnTo>
                  <a:lnTo>
                    <a:pt x="16167" y="179"/>
                  </a:lnTo>
                  <a:lnTo>
                    <a:pt x="14741" y="26"/>
                  </a:lnTo>
                  <a:lnTo>
                    <a:pt x="14028" y="1"/>
                  </a:lnTo>
                  <a:close/>
                </a:path>
              </a:pathLst>
            </a:custGeom>
            <a:solidFill>
              <a:srgbClr val="F0C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2358200" y="2418300"/>
              <a:ext cx="91050" cy="91050"/>
            </a:xfrm>
            <a:custGeom>
              <a:avLst/>
              <a:gdLst/>
              <a:ahLst/>
              <a:cxnLst/>
              <a:rect l="l" t="t" r="r" b="b"/>
              <a:pathLst>
                <a:path w="3642" h="3642" extrusionOk="0">
                  <a:moveTo>
                    <a:pt x="1808" y="1"/>
                  </a:moveTo>
                  <a:lnTo>
                    <a:pt x="1452" y="26"/>
                  </a:lnTo>
                  <a:lnTo>
                    <a:pt x="790" y="306"/>
                  </a:lnTo>
                  <a:lnTo>
                    <a:pt x="306" y="790"/>
                  </a:lnTo>
                  <a:lnTo>
                    <a:pt x="26" y="1452"/>
                  </a:lnTo>
                  <a:lnTo>
                    <a:pt x="0" y="1809"/>
                  </a:lnTo>
                  <a:lnTo>
                    <a:pt x="26" y="2190"/>
                  </a:lnTo>
                  <a:lnTo>
                    <a:pt x="306" y="2827"/>
                  </a:lnTo>
                  <a:lnTo>
                    <a:pt x="790" y="3336"/>
                  </a:lnTo>
                  <a:lnTo>
                    <a:pt x="1452" y="3616"/>
                  </a:lnTo>
                  <a:lnTo>
                    <a:pt x="1808" y="3642"/>
                  </a:lnTo>
                  <a:lnTo>
                    <a:pt x="2190" y="3616"/>
                  </a:lnTo>
                  <a:lnTo>
                    <a:pt x="2826" y="3336"/>
                  </a:lnTo>
                  <a:lnTo>
                    <a:pt x="3336" y="2827"/>
                  </a:lnTo>
                  <a:lnTo>
                    <a:pt x="3616" y="2190"/>
                  </a:lnTo>
                  <a:lnTo>
                    <a:pt x="3641" y="1809"/>
                  </a:lnTo>
                  <a:lnTo>
                    <a:pt x="3616" y="1452"/>
                  </a:lnTo>
                  <a:lnTo>
                    <a:pt x="3336" y="790"/>
                  </a:lnTo>
                  <a:lnTo>
                    <a:pt x="2826" y="306"/>
                  </a:lnTo>
                  <a:lnTo>
                    <a:pt x="2190" y="26"/>
                  </a:lnTo>
                  <a:lnTo>
                    <a:pt x="1808" y="1"/>
                  </a:lnTo>
                  <a:close/>
                </a:path>
              </a:pathLst>
            </a:custGeom>
            <a:solidFill>
              <a:srgbClr val="419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2718450" y="2418300"/>
              <a:ext cx="91025" cy="91050"/>
            </a:xfrm>
            <a:custGeom>
              <a:avLst/>
              <a:gdLst/>
              <a:ahLst/>
              <a:cxnLst/>
              <a:rect l="l" t="t" r="r" b="b"/>
              <a:pathLst>
                <a:path w="3641" h="3642" extrusionOk="0">
                  <a:moveTo>
                    <a:pt x="1833" y="1"/>
                  </a:moveTo>
                  <a:lnTo>
                    <a:pt x="1451" y="26"/>
                  </a:lnTo>
                  <a:lnTo>
                    <a:pt x="815" y="306"/>
                  </a:lnTo>
                  <a:lnTo>
                    <a:pt x="306" y="790"/>
                  </a:lnTo>
                  <a:lnTo>
                    <a:pt x="26" y="1452"/>
                  </a:lnTo>
                  <a:lnTo>
                    <a:pt x="0" y="1809"/>
                  </a:lnTo>
                  <a:lnTo>
                    <a:pt x="26" y="2190"/>
                  </a:lnTo>
                  <a:lnTo>
                    <a:pt x="306" y="2827"/>
                  </a:lnTo>
                  <a:lnTo>
                    <a:pt x="815" y="3336"/>
                  </a:lnTo>
                  <a:lnTo>
                    <a:pt x="1451" y="3616"/>
                  </a:lnTo>
                  <a:lnTo>
                    <a:pt x="1833" y="3642"/>
                  </a:lnTo>
                  <a:lnTo>
                    <a:pt x="2190" y="3616"/>
                  </a:lnTo>
                  <a:lnTo>
                    <a:pt x="2851" y="3336"/>
                  </a:lnTo>
                  <a:lnTo>
                    <a:pt x="3335" y="2827"/>
                  </a:lnTo>
                  <a:lnTo>
                    <a:pt x="3615" y="2190"/>
                  </a:lnTo>
                  <a:lnTo>
                    <a:pt x="3641" y="1809"/>
                  </a:lnTo>
                  <a:lnTo>
                    <a:pt x="3615" y="1452"/>
                  </a:lnTo>
                  <a:lnTo>
                    <a:pt x="3335" y="790"/>
                  </a:lnTo>
                  <a:lnTo>
                    <a:pt x="2851" y="306"/>
                  </a:lnTo>
                  <a:lnTo>
                    <a:pt x="2190" y="26"/>
                  </a:lnTo>
                  <a:lnTo>
                    <a:pt x="1833" y="1"/>
                  </a:lnTo>
                  <a:close/>
                </a:path>
              </a:pathLst>
            </a:custGeom>
            <a:solidFill>
              <a:srgbClr val="419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2062875" y="2844100"/>
              <a:ext cx="1041925" cy="210075"/>
            </a:xfrm>
            <a:custGeom>
              <a:avLst/>
              <a:gdLst/>
              <a:ahLst/>
              <a:cxnLst/>
              <a:rect l="l" t="t" r="r" b="b"/>
              <a:pathLst>
                <a:path w="41677" h="8403" extrusionOk="0">
                  <a:moveTo>
                    <a:pt x="16625" y="1"/>
                  </a:moveTo>
                  <a:lnTo>
                    <a:pt x="12297" y="154"/>
                  </a:lnTo>
                  <a:lnTo>
                    <a:pt x="11177" y="179"/>
                  </a:lnTo>
                  <a:lnTo>
                    <a:pt x="9115" y="485"/>
                  </a:lnTo>
                  <a:lnTo>
                    <a:pt x="7307" y="1070"/>
                  </a:lnTo>
                  <a:lnTo>
                    <a:pt x="5678" y="1910"/>
                  </a:lnTo>
                  <a:lnTo>
                    <a:pt x="4227" y="3005"/>
                  </a:lnTo>
                  <a:lnTo>
                    <a:pt x="2903" y="4303"/>
                  </a:lnTo>
                  <a:lnTo>
                    <a:pt x="1681" y="5805"/>
                  </a:lnTo>
                  <a:lnTo>
                    <a:pt x="535" y="7486"/>
                  </a:lnTo>
                  <a:lnTo>
                    <a:pt x="0" y="8402"/>
                  </a:lnTo>
                  <a:lnTo>
                    <a:pt x="41677" y="8402"/>
                  </a:lnTo>
                  <a:lnTo>
                    <a:pt x="41142" y="7486"/>
                  </a:lnTo>
                  <a:lnTo>
                    <a:pt x="39996" y="5805"/>
                  </a:lnTo>
                  <a:lnTo>
                    <a:pt x="38774" y="4303"/>
                  </a:lnTo>
                  <a:lnTo>
                    <a:pt x="37450" y="3005"/>
                  </a:lnTo>
                  <a:lnTo>
                    <a:pt x="35999" y="1910"/>
                  </a:lnTo>
                  <a:lnTo>
                    <a:pt x="34370" y="1070"/>
                  </a:lnTo>
                  <a:lnTo>
                    <a:pt x="32562" y="485"/>
                  </a:lnTo>
                  <a:lnTo>
                    <a:pt x="30500" y="179"/>
                  </a:lnTo>
                  <a:lnTo>
                    <a:pt x="29380" y="154"/>
                  </a:lnTo>
                  <a:lnTo>
                    <a:pt x="25052" y="1"/>
                  </a:lnTo>
                  <a:lnTo>
                    <a:pt x="25027" y="434"/>
                  </a:lnTo>
                  <a:lnTo>
                    <a:pt x="24874" y="1248"/>
                  </a:lnTo>
                  <a:lnTo>
                    <a:pt x="24543" y="2012"/>
                  </a:lnTo>
                  <a:lnTo>
                    <a:pt x="24085" y="2674"/>
                  </a:lnTo>
                  <a:lnTo>
                    <a:pt x="23524" y="3260"/>
                  </a:lnTo>
                  <a:lnTo>
                    <a:pt x="22863" y="3718"/>
                  </a:lnTo>
                  <a:lnTo>
                    <a:pt x="22099" y="4023"/>
                  </a:lnTo>
                  <a:lnTo>
                    <a:pt x="21284" y="4202"/>
                  </a:lnTo>
                  <a:lnTo>
                    <a:pt x="20418" y="4202"/>
                  </a:lnTo>
                  <a:lnTo>
                    <a:pt x="19578" y="4023"/>
                  </a:lnTo>
                  <a:lnTo>
                    <a:pt x="18840" y="3718"/>
                  </a:lnTo>
                  <a:lnTo>
                    <a:pt x="18153" y="3260"/>
                  </a:lnTo>
                  <a:lnTo>
                    <a:pt x="17593" y="2674"/>
                  </a:lnTo>
                  <a:lnTo>
                    <a:pt x="17134" y="2012"/>
                  </a:lnTo>
                  <a:lnTo>
                    <a:pt x="16803" y="1248"/>
                  </a:lnTo>
                  <a:lnTo>
                    <a:pt x="16651" y="434"/>
                  </a:lnTo>
                  <a:lnTo>
                    <a:pt x="16625" y="1"/>
                  </a:lnTo>
                  <a:close/>
                </a:path>
              </a:pathLst>
            </a:custGeom>
            <a:solidFill>
              <a:srgbClr val="5C2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2439675" y="2844100"/>
              <a:ext cx="288325" cy="149600"/>
            </a:xfrm>
            <a:custGeom>
              <a:avLst/>
              <a:gdLst/>
              <a:ahLst/>
              <a:cxnLst/>
              <a:rect l="l" t="t" r="r" b="b"/>
              <a:pathLst>
                <a:path w="11533" h="5984" extrusionOk="0">
                  <a:moveTo>
                    <a:pt x="1553" y="1"/>
                  </a:moveTo>
                  <a:lnTo>
                    <a:pt x="0" y="52"/>
                  </a:lnTo>
                  <a:lnTo>
                    <a:pt x="0" y="128"/>
                  </a:lnTo>
                  <a:lnTo>
                    <a:pt x="0" y="205"/>
                  </a:lnTo>
                  <a:lnTo>
                    <a:pt x="0" y="790"/>
                  </a:lnTo>
                  <a:lnTo>
                    <a:pt x="255" y="1910"/>
                  </a:lnTo>
                  <a:lnTo>
                    <a:pt x="688" y="2954"/>
                  </a:lnTo>
                  <a:lnTo>
                    <a:pt x="1299" y="3871"/>
                  </a:lnTo>
                  <a:lnTo>
                    <a:pt x="2088" y="4660"/>
                  </a:lnTo>
                  <a:lnTo>
                    <a:pt x="3004" y="5296"/>
                  </a:lnTo>
                  <a:lnTo>
                    <a:pt x="4048" y="5729"/>
                  </a:lnTo>
                  <a:lnTo>
                    <a:pt x="5168" y="5958"/>
                  </a:lnTo>
                  <a:lnTo>
                    <a:pt x="5779" y="5984"/>
                  </a:lnTo>
                  <a:lnTo>
                    <a:pt x="6365" y="5958"/>
                  </a:lnTo>
                  <a:lnTo>
                    <a:pt x="7485" y="5729"/>
                  </a:lnTo>
                  <a:lnTo>
                    <a:pt x="8529" y="5296"/>
                  </a:lnTo>
                  <a:lnTo>
                    <a:pt x="9445" y="4660"/>
                  </a:lnTo>
                  <a:lnTo>
                    <a:pt x="10235" y="3871"/>
                  </a:lnTo>
                  <a:lnTo>
                    <a:pt x="10846" y="2954"/>
                  </a:lnTo>
                  <a:lnTo>
                    <a:pt x="11304" y="1910"/>
                  </a:lnTo>
                  <a:lnTo>
                    <a:pt x="11533" y="790"/>
                  </a:lnTo>
                  <a:lnTo>
                    <a:pt x="11533" y="205"/>
                  </a:lnTo>
                  <a:lnTo>
                    <a:pt x="11533" y="128"/>
                  </a:lnTo>
                  <a:lnTo>
                    <a:pt x="11533" y="52"/>
                  </a:lnTo>
                  <a:lnTo>
                    <a:pt x="9980" y="1"/>
                  </a:lnTo>
                  <a:lnTo>
                    <a:pt x="9955" y="434"/>
                  </a:lnTo>
                  <a:lnTo>
                    <a:pt x="9802" y="1248"/>
                  </a:lnTo>
                  <a:lnTo>
                    <a:pt x="9471" y="2012"/>
                  </a:lnTo>
                  <a:lnTo>
                    <a:pt x="9013" y="2674"/>
                  </a:lnTo>
                  <a:lnTo>
                    <a:pt x="8452" y="3260"/>
                  </a:lnTo>
                  <a:lnTo>
                    <a:pt x="7791" y="3718"/>
                  </a:lnTo>
                  <a:lnTo>
                    <a:pt x="7027" y="4023"/>
                  </a:lnTo>
                  <a:lnTo>
                    <a:pt x="6212" y="4202"/>
                  </a:lnTo>
                  <a:lnTo>
                    <a:pt x="5346" y="4202"/>
                  </a:lnTo>
                  <a:lnTo>
                    <a:pt x="4506" y="4023"/>
                  </a:lnTo>
                  <a:lnTo>
                    <a:pt x="3768" y="3718"/>
                  </a:lnTo>
                  <a:lnTo>
                    <a:pt x="3081" y="3260"/>
                  </a:lnTo>
                  <a:lnTo>
                    <a:pt x="2521" y="2674"/>
                  </a:lnTo>
                  <a:lnTo>
                    <a:pt x="2062" y="2012"/>
                  </a:lnTo>
                  <a:lnTo>
                    <a:pt x="1731" y="1248"/>
                  </a:lnTo>
                  <a:lnTo>
                    <a:pt x="1579" y="434"/>
                  </a:lnTo>
                  <a:lnTo>
                    <a:pt x="1553" y="1"/>
                  </a:lnTo>
                  <a:close/>
                </a:path>
              </a:pathLst>
            </a:custGeom>
            <a:solidFill>
              <a:srgbClr val="993C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2540875" y="2459675"/>
              <a:ext cx="82125" cy="119700"/>
            </a:xfrm>
            <a:custGeom>
              <a:avLst/>
              <a:gdLst/>
              <a:ahLst/>
              <a:cxnLst/>
              <a:rect l="l" t="t" r="r" b="b"/>
              <a:pathLst>
                <a:path w="3285" h="4788" extrusionOk="0">
                  <a:moveTo>
                    <a:pt x="1553" y="1"/>
                  </a:moveTo>
                  <a:lnTo>
                    <a:pt x="1375" y="306"/>
                  </a:lnTo>
                  <a:lnTo>
                    <a:pt x="1298" y="586"/>
                  </a:lnTo>
                  <a:lnTo>
                    <a:pt x="0" y="4252"/>
                  </a:lnTo>
                  <a:lnTo>
                    <a:pt x="0" y="4303"/>
                  </a:lnTo>
                  <a:lnTo>
                    <a:pt x="0" y="4354"/>
                  </a:lnTo>
                  <a:lnTo>
                    <a:pt x="407" y="4558"/>
                  </a:lnTo>
                  <a:lnTo>
                    <a:pt x="1222" y="4787"/>
                  </a:lnTo>
                  <a:lnTo>
                    <a:pt x="2062" y="4787"/>
                  </a:lnTo>
                  <a:lnTo>
                    <a:pt x="2902" y="4558"/>
                  </a:lnTo>
                  <a:lnTo>
                    <a:pt x="3284" y="4354"/>
                  </a:lnTo>
                  <a:lnTo>
                    <a:pt x="3284" y="4303"/>
                  </a:lnTo>
                  <a:lnTo>
                    <a:pt x="3284" y="4252"/>
                  </a:lnTo>
                  <a:lnTo>
                    <a:pt x="2011" y="586"/>
                  </a:lnTo>
                  <a:lnTo>
                    <a:pt x="1935" y="306"/>
                  </a:lnTo>
                  <a:lnTo>
                    <a:pt x="1731" y="1"/>
                  </a:lnTo>
                  <a:close/>
                </a:path>
              </a:pathLst>
            </a:custGeom>
            <a:solidFill>
              <a:srgbClr val="FDE3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2540875" y="2568525"/>
              <a:ext cx="82125" cy="38200"/>
            </a:xfrm>
            <a:custGeom>
              <a:avLst/>
              <a:gdLst/>
              <a:ahLst/>
              <a:cxnLst/>
              <a:rect l="l" t="t" r="r" b="b"/>
              <a:pathLst>
                <a:path w="3285" h="1528" extrusionOk="0">
                  <a:moveTo>
                    <a:pt x="0" y="0"/>
                  </a:moveTo>
                  <a:lnTo>
                    <a:pt x="0" y="306"/>
                  </a:lnTo>
                  <a:lnTo>
                    <a:pt x="280" y="840"/>
                  </a:lnTo>
                  <a:lnTo>
                    <a:pt x="764" y="1273"/>
                  </a:lnTo>
                  <a:lnTo>
                    <a:pt x="1298" y="1502"/>
                  </a:lnTo>
                  <a:lnTo>
                    <a:pt x="1528" y="1528"/>
                  </a:lnTo>
                  <a:lnTo>
                    <a:pt x="1782" y="1528"/>
                  </a:lnTo>
                  <a:lnTo>
                    <a:pt x="2011" y="1502"/>
                  </a:lnTo>
                  <a:lnTo>
                    <a:pt x="2521" y="1273"/>
                  </a:lnTo>
                  <a:lnTo>
                    <a:pt x="3004" y="840"/>
                  </a:lnTo>
                  <a:lnTo>
                    <a:pt x="3284" y="306"/>
                  </a:lnTo>
                  <a:lnTo>
                    <a:pt x="3284" y="0"/>
                  </a:lnTo>
                  <a:lnTo>
                    <a:pt x="2902" y="204"/>
                  </a:lnTo>
                  <a:lnTo>
                    <a:pt x="2062" y="433"/>
                  </a:lnTo>
                  <a:lnTo>
                    <a:pt x="1222" y="433"/>
                  </a:lnTo>
                  <a:lnTo>
                    <a:pt x="407" y="204"/>
                  </a:lnTo>
                  <a:lnTo>
                    <a:pt x="0" y="0"/>
                  </a:lnTo>
                  <a:close/>
                </a:path>
              </a:pathLst>
            </a:custGeom>
            <a:solidFill>
              <a:srgbClr val="D3A0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2377300" y="2434225"/>
              <a:ext cx="26100" cy="26750"/>
            </a:xfrm>
            <a:custGeom>
              <a:avLst/>
              <a:gdLst/>
              <a:ahLst/>
              <a:cxnLst/>
              <a:rect l="l" t="t" r="r" b="b"/>
              <a:pathLst>
                <a:path w="1044" h="1070" extrusionOk="0">
                  <a:moveTo>
                    <a:pt x="509" y="0"/>
                  </a:moveTo>
                  <a:lnTo>
                    <a:pt x="306" y="26"/>
                  </a:lnTo>
                  <a:lnTo>
                    <a:pt x="26" y="306"/>
                  </a:lnTo>
                  <a:lnTo>
                    <a:pt x="0" y="535"/>
                  </a:lnTo>
                  <a:lnTo>
                    <a:pt x="26" y="739"/>
                  </a:lnTo>
                  <a:lnTo>
                    <a:pt x="306" y="1019"/>
                  </a:lnTo>
                  <a:lnTo>
                    <a:pt x="509" y="1070"/>
                  </a:lnTo>
                  <a:lnTo>
                    <a:pt x="738" y="1019"/>
                  </a:lnTo>
                  <a:lnTo>
                    <a:pt x="1019" y="739"/>
                  </a:lnTo>
                  <a:lnTo>
                    <a:pt x="1044" y="535"/>
                  </a:lnTo>
                  <a:lnTo>
                    <a:pt x="1019" y="306"/>
                  </a:lnTo>
                  <a:lnTo>
                    <a:pt x="738" y="26"/>
                  </a:lnTo>
                  <a:lnTo>
                    <a:pt x="5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2737525" y="2434225"/>
              <a:ext cx="26775" cy="26750"/>
            </a:xfrm>
            <a:custGeom>
              <a:avLst/>
              <a:gdLst/>
              <a:ahLst/>
              <a:cxnLst/>
              <a:rect l="l" t="t" r="r" b="b"/>
              <a:pathLst>
                <a:path w="1071" h="1070" extrusionOk="0">
                  <a:moveTo>
                    <a:pt x="535" y="0"/>
                  </a:moveTo>
                  <a:lnTo>
                    <a:pt x="332" y="26"/>
                  </a:lnTo>
                  <a:lnTo>
                    <a:pt x="26" y="306"/>
                  </a:lnTo>
                  <a:lnTo>
                    <a:pt x="1" y="535"/>
                  </a:lnTo>
                  <a:lnTo>
                    <a:pt x="26" y="739"/>
                  </a:lnTo>
                  <a:lnTo>
                    <a:pt x="332" y="1019"/>
                  </a:lnTo>
                  <a:lnTo>
                    <a:pt x="535" y="1070"/>
                  </a:lnTo>
                  <a:lnTo>
                    <a:pt x="739" y="1019"/>
                  </a:lnTo>
                  <a:lnTo>
                    <a:pt x="1045" y="739"/>
                  </a:lnTo>
                  <a:lnTo>
                    <a:pt x="1070" y="535"/>
                  </a:lnTo>
                  <a:lnTo>
                    <a:pt x="1045" y="306"/>
                  </a:lnTo>
                  <a:lnTo>
                    <a:pt x="739" y="26"/>
                  </a:lnTo>
                  <a:lnTo>
                    <a:pt x="53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2330825" y="2522700"/>
              <a:ext cx="145775" cy="68750"/>
            </a:xfrm>
            <a:custGeom>
              <a:avLst/>
              <a:gdLst/>
              <a:ahLst/>
              <a:cxnLst/>
              <a:rect l="l" t="t" r="r" b="b"/>
              <a:pathLst>
                <a:path w="5831" h="2750" extrusionOk="0">
                  <a:moveTo>
                    <a:pt x="1350" y="0"/>
                  </a:moveTo>
                  <a:lnTo>
                    <a:pt x="1095" y="26"/>
                  </a:lnTo>
                  <a:lnTo>
                    <a:pt x="586" y="229"/>
                  </a:lnTo>
                  <a:lnTo>
                    <a:pt x="230" y="586"/>
                  </a:lnTo>
                  <a:lnTo>
                    <a:pt x="1" y="1095"/>
                  </a:lnTo>
                  <a:lnTo>
                    <a:pt x="1" y="1375"/>
                  </a:lnTo>
                  <a:lnTo>
                    <a:pt x="1" y="1655"/>
                  </a:lnTo>
                  <a:lnTo>
                    <a:pt x="230" y="2139"/>
                  </a:lnTo>
                  <a:lnTo>
                    <a:pt x="586" y="2521"/>
                  </a:lnTo>
                  <a:lnTo>
                    <a:pt x="1095" y="2724"/>
                  </a:lnTo>
                  <a:lnTo>
                    <a:pt x="1350" y="2750"/>
                  </a:lnTo>
                  <a:lnTo>
                    <a:pt x="4456" y="2750"/>
                  </a:lnTo>
                  <a:lnTo>
                    <a:pt x="4736" y="2724"/>
                  </a:lnTo>
                  <a:lnTo>
                    <a:pt x="5220" y="2521"/>
                  </a:lnTo>
                  <a:lnTo>
                    <a:pt x="5602" y="2139"/>
                  </a:lnTo>
                  <a:lnTo>
                    <a:pt x="5805" y="1655"/>
                  </a:lnTo>
                  <a:lnTo>
                    <a:pt x="5831" y="1375"/>
                  </a:lnTo>
                  <a:lnTo>
                    <a:pt x="5805" y="1095"/>
                  </a:lnTo>
                  <a:lnTo>
                    <a:pt x="5602" y="586"/>
                  </a:lnTo>
                  <a:lnTo>
                    <a:pt x="5220" y="229"/>
                  </a:lnTo>
                  <a:lnTo>
                    <a:pt x="4736" y="26"/>
                  </a:lnTo>
                  <a:lnTo>
                    <a:pt x="4456" y="0"/>
                  </a:lnTo>
                  <a:close/>
                </a:path>
              </a:pathLst>
            </a:custGeom>
            <a:solidFill>
              <a:srgbClr val="F59A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2691075" y="2522700"/>
              <a:ext cx="146400" cy="68750"/>
            </a:xfrm>
            <a:custGeom>
              <a:avLst/>
              <a:gdLst/>
              <a:ahLst/>
              <a:cxnLst/>
              <a:rect l="l" t="t" r="r" b="b"/>
              <a:pathLst>
                <a:path w="5856" h="2750" extrusionOk="0">
                  <a:moveTo>
                    <a:pt x="1375" y="0"/>
                  </a:moveTo>
                  <a:lnTo>
                    <a:pt x="1095" y="26"/>
                  </a:lnTo>
                  <a:lnTo>
                    <a:pt x="611" y="229"/>
                  </a:lnTo>
                  <a:lnTo>
                    <a:pt x="229" y="586"/>
                  </a:lnTo>
                  <a:lnTo>
                    <a:pt x="26" y="1095"/>
                  </a:lnTo>
                  <a:lnTo>
                    <a:pt x="0" y="1375"/>
                  </a:lnTo>
                  <a:lnTo>
                    <a:pt x="26" y="1655"/>
                  </a:lnTo>
                  <a:lnTo>
                    <a:pt x="229" y="2139"/>
                  </a:lnTo>
                  <a:lnTo>
                    <a:pt x="611" y="2521"/>
                  </a:lnTo>
                  <a:lnTo>
                    <a:pt x="1095" y="2724"/>
                  </a:lnTo>
                  <a:lnTo>
                    <a:pt x="1375" y="2750"/>
                  </a:lnTo>
                  <a:lnTo>
                    <a:pt x="4481" y="2750"/>
                  </a:lnTo>
                  <a:lnTo>
                    <a:pt x="4761" y="2724"/>
                  </a:lnTo>
                  <a:lnTo>
                    <a:pt x="5245" y="2521"/>
                  </a:lnTo>
                  <a:lnTo>
                    <a:pt x="5627" y="2139"/>
                  </a:lnTo>
                  <a:lnTo>
                    <a:pt x="5830" y="1655"/>
                  </a:lnTo>
                  <a:lnTo>
                    <a:pt x="5856" y="1375"/>
                  </a:lnTo>
                  <a:lnTo>
                    <a:pt x="5830" y="1095"/>
                  </a:lnTo>
                  <a:lnTo>
                    <a:pt x="5627" y="586"/>
                  </a:lnTo>
                  <a:lnTo>
                    <a:pt x="5245" y="229"/>
                  </a:lnTo>
                  <a:lnTo>
                    <a:pt x="4761" y="26"/>
                  </a:lnTo>
                  <a:lnTo>
                    <a:pt x="4481" y="0"/>
                  </a:lnTo>
                  <a:close/>
                </a:path>
              </a:pathLst>
            </a:custGeom>
            <a:solidFill>
              <a:srgbClr val="F59A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2188250" y="1879850"/>
              <a:ext cx="791175" cy="525750"/>
            </a:xfrm>
            <a:custGeom>
              <a:avLst/>
              <a:gdLst/>
              <a:ahLst/>
              <a:cxnLst/>
              <a:rect l="l" t="t" r="r" b="b"/>
              <a:pathLst>
                <a:path w="31647" h="21030" extrusionOk="0">
                  <a:moveTo>
                    <a:pt x="15022" y="1"/>
                  </a:moveTo>
                  <a:lnTo>
                    <a:pt x="13418" y="154"/>
                  </a:lnTo>
                  <a:lnTo>
                    <a:pt x="11865" y="485"/>
                  </a:lnTo>
                  <a:lnTo>
                    <a:pt x="10388" y="943"/>
                  </a:lnTo>
                  <a:lnTo>
                    <a:pt x="8962" y="1554"/>
                  </a:lnTo>
                  <a:lnTo>
                    <a:pt x="7613" y="2267"/>
                  </a:lnTo>
                  <a:lnTo>
                    <a:pt x="6366" y="3132"/>
                  </a:lnTo>
                  <a:lnTo>
                    <a:pt x="5194" y="4100"/>
                  </a:lnTo>
                  <a:lnTo>
                    <a:pt x="4100" y="5169"/>
                  </a:lnTo>
                  <a:lnTo>
                    <a:pt x="3132" y="6340"/>
                  </a:lnTo>
                  <a:lnTo>
                    <a:pt x="2292" y="7613"/>
                  </a:lnTo>
                  <a:lnTo>
                    <a:pt x="1554" y="8962"/>
                  </a:lnTo>
                  <a:lnTo>
                    <a:pt x="943" y="10388"/>
                  </a:lnTo>
                  <a:lnTo>
                    <a:pt x="485" y="11865"/>
                  </a:lnTo>
                  <a:lnTo>
                    <a:pt x="179" y="13418"/>
                  </a:lnTo>
                  <a:lnTo>
                    <a:pt x="1" y="14996"/>
                  </a:lnTo>
                  <a:lnTo>
                    <a:pt x="1" y="15811"/>
                  </a:lnTo>
                  <a:lnTo>
                    <a:pt x="1" y="21030"/>
                  </a:lnTo>
                  <a:lnTo>
                    <a:pt x="1325" y="20622"/>
                  </a:lnTo>
                  <a:lnTo>
                    <a:pt x="3336" y="19630"/>
                  </a:lnTo>
                  <a:lnTo>
                    <a:pt x="4736" y="18484"/>
                  </a:lnTo>
                  <a:lnTo>
                    <a:pt x="5729" y="17262"/>
                  </a:lnTo>
                  <a:lnTo>
                    <a:pt x="6798" y="15327"/>
                  </a:lnTo>
                  <a:lnTo>
                    <a:pt x="7995" y="13418"/>
                  </a:lnTo>
                  <a:lnTo>
                    <a:pt x="9166" y="12221"/>
                  </a:lnTo>
                  <a:lnTo>
                    <a:pt x="9955" y="11661"/>
                  </a:lnTo>
                  <a:lnTo>
                    <a:pt x="9981" y="11814"/>
                  </a:lnTo>
                  <a:lnTo>
                    <a:pt x="10388" y="13061"/>
                  </a:lnTo>
                  <a:lnTo>
                    <a:pt x="11152" y="14436"/>
                  </a:lnTo>
                  <a:lnTo>
                    <a:pt x="11890" y="15378"/>
                  </a:lnTo>
                  <a:lnTo>
                    <a:pt x="12858" y="16269"/>
                  </a:lnTo>
                  <a:lnTo>
                    <a:pt x="14105" y="17007"/>
                  </a:lnTo>
                  <a:lnTo>
                    <a:pt x="14843" y="17287"/>
                  </a:lnTo>
                  <a:lnTo>
                    <a:pt x="15633" y="17542"/>
                  </a:lnTo>
                  <a:lnTo>
                    <a:pt x="17007" y="17746"/>
                  </a:lnTo>
                  <a:lnTo>
                    <a:pt x="18153" y="17669"/>
                  </a:lnTo>
                  <a:lnTo>
                    <a:pt x="19146" y="17466"/>
                  </a:lnTo>
                  <a:lnTo>
                    <a:pt x="20470" y="17033"/>
                  </a:lnTo>
                  <a:lnTo>
                    <a:pt x="21717" y="16753"/>
                  </a:lnTo>
                  <a:lnTo>
                    <a:pt x="22583" y="16804"/>
                  </a:lnTo>
                  <a:lnTo>
                    <a:pt x="23041" y="16956"/>
                  </a:lnTo>
                  <a:lnTo>
                    <a:pt x="23754" y="17236"/>
                  </a:lnTo>
                  <a:lnTo>
                    <a:pt x="24823" y="17822"/>
                  </a:lnTo>
                  <a:lnTo>
                    <a:pt x="25893" y="18688"/>
                  </a:lnTo>
                  <a:lnTo>
                    <a:pt x="26809" y="19477"/>
                  </a:lnTo>
                  <a:lnTo>
                    <a:pt x="27624" y="19935"/>
                  </a:lnTo>
                  <a:lnTo>
                    <a:pt x="28820" y="20317"/>
                  </a:lnTo>
                  <a:lnTo>
                    <a:pt x="30526" y="20572"/>
                  </a:lnTo>
                  <a:lnTo>
                    <a:pt x="31646" y="20648"/>
                  </a:lnTo>
                  <a:lnTo>
                    <a:pt x="31646" y="15811"/>
                  </a:lnTo>
                  <a:lnTo>
                    <a:pt x="31646" y="14996"/>
                  </a:lnTo>
                  <a:lnTo>
                    <a:pt x="31468" y="13418"/>
                  </a:lnTo>
                  <a:lnTo>
                    <a:pt x="31163" y="11865"/>
                  </a:lnTo>
                  <a:lnTo>
                    <a:pt x="30704" y="10388"/>
                  </a:lnTo>
                  <a:lnTo>
                    <a:pt x="30093" y="8962"/>
                  </a:lnTo>
                  <a:lnTo>
                    <a:pt x="29355" y="7613"/>
                  </a:lnTo>
                  <a:lnTo>
                    <a:pt x="28515" y="6340"/>
                  </a:lnTo>
                  <a:lnTo>
                    <a:pt x="27547" y="5169"/>
                  </a:lnTo>
                  <a:lnTo>
                    <a:pt x="26478" y="4100"/>
                  </a:lnTo>
                  <a:lnTo>
                    <a:pt x="25282" y="3132"/>
                  </a:lnTo>
                  <a:lnTo>
                    <a:pt x="24034" y="2267"/>
                  </a:lnTo>
                  <a:lnTo>
                    <a:pt x="22685" y="1554"/>
                  </a:lnTo>
                  <a:lnTo>
                    <a:pt x="21259" y="943"/>
                  </a:lnTo>
                  <a:lnTo>
                    <a:pt x="19782" y="485"/>
                  </a:lnTo>
                  <a:lnTo>
                    <a:pt x="18229" y="154"/>
                  </a:lnTo>
                  <a:lnTo>
                    <a:pt x="16651" y="1"/>
                  </a:lnTo>
                  <a:close/>
                </a:path>
              </a:pathLst>
            </a:custGeom>
            <a:solidFill>
              <a:srgbClr val="9E7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2348025" y="2341925"/>
              <a:ext cx="110750" cy="22300"/>
            </a:xfrm>
            <a:custGeom>
              <a:avLst/>
              <a:gdLst/>
              <a:ahLst/>
              <a:cxnLst/>
              <a:rect l="l" t="t" r="r" b="b"/>
              <a:pathLst>
                <a:path w="4430" h="892" fill="none" extrusionOk="0">
                  <a:moveTo>
                    <a:pt x="4430" y="892"/>
                  </a:moveTo>
                  <a:lnTo>
                    <a:pt x="4201" y="663"/>
                  </a:lnTo>
                  <a:lnTo>
                    <a:pt x="3666" y="332"/>
                  </a:lnTo>
                  <a:lnTo>
                    <a:pt x="2826" y="1"/>
                  </a:lnTo>
                  <a:lnTo>
                    <a:pt x="1629" y="1"/>
                  </a:lnTo>
                  <a:lnTo>
                    <a:pt x="764" y="332"/>
                  </a:lnTo>
                  <a:lnTo>
                    <a:pt x="255" y="663"/>
                  </a:lnTo>
                  <a:lnTo>
                    <a:pt x="0" y="892"/>
                  </a:lnTo>
                </a:path>
              </a:pathLst>
            </a:custGeom>
            <a:noFill/>
            <a:ln w="21000" cap="rnd" cmpd="sng">
              <a:solidFill>
                <a:srgbClr val="95653C"/>
              </a:solidFill>
              <a:prstDash val="solid"/>
              <a:miter lim="2545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2708900" y="2341925"/>
              <a:ext cx="110775" cy="22300"/>
            </a:xfrm>
            <a:custGeom>
              <a:avLst/>
              <a:gdLst/>
              <a:ahLst/>
              <a:cxnLst/>
              <a:rect l="l" t="t" r="r" b="b"/>
              <a:pathLst>
                <a:path w="4431" h="892" fill="none" extrusionOk="0">
                  <a:moveTo>
                    <a:pt x="4430" y="892"/>
                  </a:moveTo>
                  <a:lnTo>
                    <a:pt x="4175" y="663"/>
                  </a:lnTo>
                  <a:lnTo>
                    <a:pt x="3666" y="332"/>
                  </a:lnTo>
                  <a:lnTo>
                    <a:pt x="2801" y="1"/>
                  </a:lnTo>
                  <a:lnTo>
                    <a:pt x="1604" y="1"/>
                  </a:lnTo>
                  <a:lnTo>
                    <a:pt x="764" y="332"/>
                  </a:lnTo>
                  <a:lnTo>
                    <a:pt x="229" y="663"/>
                  </a:lnTo>
                  <a:lnTo>
                    <a:pt x="0" y="892"/>
                  </a:lnTo>
                </a:path>
              </a:pathLst>
            </a:custGeom>
            <a:noFill/>
            <a:ln w="21000" cap="rnd" cmpd="sng">
              <a:solidFill>
                <a:srgbClr val="95653C"/>
              </a:solidFill>
              <a:prstDash val="solid"/>
              <a:miter lim="2545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2521775" y="2657625"/>
              <a:ext cx="124125" cy="35675"/>
            </a:xfrm>
            <a:custGeom>
              <a:avLst/>
              <a:gdLst/>
              <a:ahLst/>
              <a:cxnLst/>
              <a:rect l="l" t="t" r="r" b="b"/>
              <a:pathLst>
                <a:path w="4965" h="1427" extrusionOk="0">
                  <a:moveTo>
                    <a:pt x="0" y="0"/>
                  </a:moveTo>
                  <a:lnTo>
                    <a:pt x="153" y="306"/>
                  </a:lnTo>
                  <a:lnTo>
                    <a:pt x="637" y="815"/>
                  </a:lnTo>
                  <a:lnTo>
                    <a:pt x="1273" y="1197"/>
                  </a:lnTo>
                  <a:lnTo>
                    <a:pt x="2062" y="1426"/>
                  </a:lnTo>
                  <a:lnTo>
                    <a:pt x="2903" y="1426"/>
                  </a:lnTo>
                  <a:lnTo>
                    <a:pt x="3692" y="1222"/>
                  </a:lnTo>
                  <a:lnTo>
                    <a:pt x="4328" y="841"/>
                  </a:lnTo>
                  <a:lnTo>
                    <a:pt x="4812" y="331"/>
                  </a:lnTo>
                  <a:lnTo>
                    <a:pt x="4965" y="26"/>
                  </a:lnTo>
                  <a:lnTo>
                    <a:pt x="0" y="0"/>
                  </a:lnTo>
                  <a:close/>
                </a:path>
              </a:pathLst>
            </a:custGeom>
            <a:solidFill>
              <a:srgbClr val="D564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3100950" y="2455225"/>
              <a:ext cx="356450" cy="586225"/>
            </a:xfrm>
            <a:custGeom>
              <a:avLst/>
              <a:gdLst/>
              <a:ahLst/>
              <a:cxnLst/>
              <a:rect l="l" t="t" r="r" b="b"/>
              <a:pathLst>
                <a:path w="14258" h="23449" extrusionOk="0">
                  <a:moveTo>
                    <a:pt x="9192" y="1"/>
                  </a:moveTo>
                  <a:lnTo>
                    <a:pt x="8784" y="102"/>
                  </a:lnTo>
                  <a:lnTo>
                    <a:pt x="8402" y="357"/>
                  </a:lnTo>
                  <a:lnTo>
                    <a:pt x="8148" y="764"/>
                  </a:lnTo>
                  <a:lnTo>
                    <a:pt x="8071" y="993"/>
                  </a:lnTo>
                  <a:lnTo>
                    <a:pt x="6340" y="8529"/>
                  </a:lnTo>
                  <a:lnTo>
                    <a:pt x="6035" y="8453"/>
                  </a:lnTo>
                  <a:lnTo>
                    <a:pt x="7588" y="1757"/>
                  </a:lnTo>
                  <a:lnTo>
                    <a:pt x="7613" y="1503"/>
                  </a:lnTo>
                  <a:lnTo>
                    <a:pt x="7562" y="1044"/>
                  </a:lnTo>
                  <a:lnTo>
                    <a:pt x="7358" y="637"/>
                  </a:lnTo>
                  <a:lnTo>
                    <a:pt x="7027" y="357"/>
                  </a:lnTo>
                  <a:lnTo>
                    <a:pt x="6798" y="306"/>
                  </a:lnTo>
                  <a:lnTo>
                    <a:pt x="6595" y="255"/>
                  </a:lnTo>
                  <a:lnTo>
                    <a:pt x="6162" y="357"/>
                  </a:lnTo>
                  <a:lnTo>
                    <a:pt x="5805" y="637"/>
                  </a:lnTo>
                  <a:lnTo>
                    <a:pt x="5551" y="1019"/>
                  </a:lnTo>
                  <a:lnTo>
                    <a:pt x="5475" y="1273"/>
                  </a:lnTo>
                  <a:lnTo>
                    <a:pt x="3361" y="10439"/>
                  </a:lnTo>
                  <a:lnTo>
                    <a:pt x="3132" y="9548"/>
                  </a:lnTo>
                  <a:lnTo>
                    <a:pt x="2623" y="8173"/>
                  </a:lnTo>
                  <a:lnTo>
                    <a:pt x="2114" y="7231"/>
                  </a:lnTo>
                  <a:lnTo>
                    <a:pt x="1630" y="6594"/>
                  </a:lnTo>
                  <a:lnTo>
                    <a:pt x="943" y="6111"/>
                  </a:lnTo>
                  <a:lnTo>
                    <a:pt x="383" y="6034"/>
                  </a:lnTo>
                  <a:lnTo>
                    <a:pt x="332" y="6060"/>
                  </a:lnTo>
                  <a:lnTo>
                    <a:pt x="154" y="6136"/>
                  </a:lnTo>
                  <a:lnTo>
                    <a:pt x="1" y="6442"/>
                  </a:lnTo>
                  <a:lnTo>
                    <a:pt x="1" y="6951"/>
                  </a:lnTo>
                  <a:lnTo>
                    <a:pt x="26" y="7078"/>
                  </a:lnTo>
                  <a:lnTo>
                    <a:pt x="561" y="10006"/>
                  </a:lnTo>
                  <a:lnTo>
                    <a:pt x="1147" y="13494"/>
                  </a:lnTo>
                  <a:lnTo>
                    <a:pt x="1197" y="13901"/>
                  </a:lnTo>
                  <a:lnTo>
                    <a:pt x="1427" y="14563"/>
                  </a:lnTo>
                  <a:lnTo>
                    <a:pt x="1885" y="15327"/>
                  </a:lnTo>
                  <a:lnTo>
                    <a:pt x="2929" y="16116"/>
                  </a:lnTo>
                  <a:lnTo>
                    <a:pt x="3158" y="16192"/>
                  </a:lnTo>
                  <a:lnTo>
                    <a:pt x="1859" y="21844"/>
                  </a:lnTo>
                  <a:lnTo>
                    <a:pt x="8784" y="23448"/>
                  </a:lnTo>
                  <a:lnTo>
                    <a:pt x="10133" y="17694"/>
                  </a:lnTo>
                  <a:lnTo>
                    <a:pt x="10261" y="17694"/>
                  </a:lnTo>
                  <a:lnTo>
                    <a:pt x="10694" y="17618"/>
                  </a:lnTo>
                  <a:lnTo>
                    <a:pt x="11203" y="17338"/>
                  </a:lnTo>
                  <a:lnTo>
                    <a:pt x="11610" y="16803"/>
                  </a:lnTo>
                  <a:lnTo>
                    <a:pt x="11737" y="16396"/>
                  </a:lnTo>
                  <a:lnTo>
                    <a:pt x="12068" y="14970"/>
                  </a:lnTo>
                  <a:lnTo>
                    <a:pt x="12832" y="11737"/>
                  </a:lnTo>
                  <a:lnTo>
                    <a:pt x="13087" y="10617"/>
                  </a:lnTo>
                  <a:lnTo>
                    <a:pt x="13189" y="10108"/>
                  </a:lnTo>
                  <a:lnTo>
                    <a:pt x="14232" y="5652"/>
                  </a:lnTo>
                  <a:lnTo>
                    <a:pt x="14258" y="5423"/>
                  </a:lnTo>
                  <a:lnTo>
                    <a:pt x="14207" y="4965"/>
                  </a:lnTo>
                  <a:lnTo>
                    <a:pt x="14029" y="4609"/>
                  </a:lnTo>
                  <a:lnTo>
                    <a:pt x="13698" y="4354"/>
                  </a:lnTo>
                  <a:lnTo>
                    <a:pt x="13520" y="4303"/>
                  </a:lnTo>
                  <a:lnTo>
                    <a:pt x="13316" y="4252"/>
                  </a:lnTo>
                  <a:lnTo>
                    <a:pt x="12908" y="4354"/>
                  </a:lnTo>
                  <a:lnTo>
                    <a:pt x="12578" y="4609"/>
                  </a:lnTo>
                  <a:lnTo>
                    <a:pt x="12348" y="4965"/>
                  </a:lnTo>
                  <a:lnTo>
                    <a:pt x="12272" y="5194"/>
                  </a:lnTo>
                  <a:lnTo>
                    <a:pt x="11254" y="9675"/>
                  </a:lnTo>
                  <a:lnTo>
                    <a:pt x="10872" y="9573"/>
                  </a:lnTo>
                  <a:lnTo>
                    <a:pt x="12323" y="3285"/>
                  </a:lnTo>
                  <a:lnTo>
                    <a:pt x="12348" y="3030"/>
                  </a:lnTo>
                  <a:lnTo>
                    <a:pt x="12297" y="2572"/>
                  </a:lnTo>
                  <a:lnTo>
                    <a:pt x="12094" y="2165"/>
                  </a:lnTo>
                  <a:lnTo>
                    <a:pt x="11763" y="1884"/>
                  </a:lnTo>
                  <a:lnTo>
                    <a:pt x="11534" y="1834"/>
                  </a:lnTo>
                  <a:lnTo>
                    <a:pt x="11330" y="1783"/>
                  </a:lnTo>
                  <a:lnTo>
                    <a:pt x="10897" y="1884"/>
                  </a:lnTo>
                  <a:lnTo>
                    <a:pt x="10541" y="2165"/>
                  </a:lnTo>
                  <a:lnTo>
                    <a:pt x="10286" y="2546"/>
                  </a:lnTo>
                  <a:lnTo>
                    <a:pt x="10210" y="2801"/>
                  </a:lnTo>
                  <a:lnTo>
                    <a:pt x="8759" y="9089"/>
                  </a:lnTo>
                  <a:lnTo>
                    <a:pt x="8453" y="9013"/>
                  </a:lnTo>
                  <a:lnTo>
                    <a:pt x="10184" y="1503"/>
                  </a:lnTo>
                  <a:lnTo>
                    <a:pt x="10235" y="1248"/>
                  </a:lnTo>
                  <a:lnTo>
                    <a:pt x="10159" y="764"/>
                  </a:lnTo>
                  <a:lnTo>
                    <a:pt x="9955" y="357"/>
                  </a:lnTo>
                  <a:lnTo>
                    <a:pt x="9624" y="102"/>
                  </a:lnTo>
                  <a:lnTo>
                    <a:pt x="9421" y="26"/>
                  </a:lnTo>
                  <a:lnTo>
                    <a:pt x="9192" y="1"/>
                  </a:lnTo>
                  <a:close/>
                </a:path>
              </a:pathLst>
            </a:custGeom>
            <a:solidFill>
              <a:srgbClr val="F0C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3184975" y="2714900"/>
              <a:ext cx="25" cy="675"/>
            </a:xfrm>
            <a:custGeom>
              <a:avLst/>
              <a:gdLst/>
              <a:ahLst/>
              <a:cxnLst/>
              <a:rect l="l" t="t" r="r" b="b"/>
              <a:pathLst>
                <a:path w="1" h="27" extrusionOk="0">
                  <a:moveTo>
                    <a:pt x="0" y="1"/>
                  </a:moveTo>
                  <a:lnTo>
                    <a:pt x="0" y="1"/>
                  </a:lnTo>
                  <a:lnTo>
                    <a:pt x="0" y="26"/>
                  </a:lnTo>
                  <a:lnTo>
                    <a:pt x="0" y="1"/>
                  </a:lnTo>
                  <a:lnTo>
                    <a:pt x="0" y="1"/>
                  </a:lnTo>
                  <a:close/>
                </a:path>
              </a:pathLst>
            </a:custGeom>
            <a:solidFill>
              <a:srgbClr val="CFA4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3218075" y="2659525"/>
              <a:ext cx="190950" cy="55400"/>
            </a:xfrm>
            <a:custGeom>
              <a:avLst/>
              <a:gdLst/>
              <a:ahLst/>
              <a:cxnLst/>
              <a:rect l="l" t="t" r="r" b="b"/>
              <a:pathLst>
                <a:path w="7638" h="2216" extrusionOk="0">
                  <a:moveTo>
                    <a:pt x="102" y="1"/>
                  </a:moveTo>
                  <a:lnTo>
                    <a:pt x="0" y="485"/>
                  </a:lnTo>
                  <a:lnTo>
                    <a:pt x="7536" y="2216"/>
                  </a:lnTo>
                  <a:lnTo>
                    <a:pt x="7638" y="1732"/>
                  </a:lnTo>
                  <a:lnTo>
                    <a:pt x="6569" y="1503"/>
                  </a:lnTo>
                  <a:lnTo>
                    <a:pt x="6187" y="1401"/>
                  </a:lnTo>
                  <a:lnTo>
                    <a:pt x="4074" y="917"/>
                  </a:lnTo>
                  <a:lnTo>
                    <a:pt x="3768" y="841"/>
                  </a:lnTo>
                  <a:lnTo>
                    <a:pt x="1655" y="357"/>
                  </a:lnTo>
                  <a:lnTo>
                    <a:pt x="1350" y="281"/>
                  </a:lnTo>
                  <a:lnTo>
                    <a:pt x="102" y="1"/>
                  </a:lnTo>
                  <a:close/>
                </a:path>
              </a:pathLst>
            </a:custGeom>
            <a:solidFill>
              <a:srgbClr val="D3A0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3184975" y="2708550"/>
              <a:ext cx="105675" cy="159775"/>
            </a:xfrm>
            <a:custGeom>
              <a:avLst/>
              <a:gdLst/>
              <a:ahLst/>
              <a:cxnLst/>
              <a:rect l="l" t="t" r="r" b="b"/>
              <a:pathLst>
                <a:path w="4227" h="6391" extrusionOk="0">
                  <a:moveTo>
                    <a:pt x="77" y="0"/>
                  </a:moveTo>
                  <a:lnTo>
                    <a:pt x="51" y="51"/>
                  </a:lnTo>
                  <a:lnTo>
                    <a:pt x="0" y="280"/>
                  </a:lnTo>
                  <a:lnTo>
                    <a:pt x="230" y="306"/>
                  </a:lnTo>
                  <a:lnTo>
                    <a:pt x="1121" y="637"/>
                  </a:lnTo>
                  <a:lnTo>
                    <a:pt x="1859" y="1044"/>
                  </a:lnTo>
                  <a:lnTo>
                    <a:pt x="2597" y="1680"/>
                  </a:lnTo>
                  <a:lnTo>
                    <a:pt x="3259" y="2571"/>
                  </a:lnTo>
                  <a:lnTo>
                    <a:pt x="3717" y="3794"/>
                  </a:lnTo>
                  <a:lnTo>
                    <a:pt x="3896" y="5372"/>
                  </a:lnTo>
                  <a:lnTo>
                    <a:pt x="3819" y="6314"/>
                  </a:lnTo>
                  <a:lnTo>
                    <a:pt x="4125" y="6390"/>
                  </a:lnTo>
                  <a:lnTo>
                    <a:pt x="4150" y="6212"/>
                  </a:lnTo>
                  <a:lnTo>
                    <a:pt x="4227" y="5117"/>
                  </a:lnTo>
                  <a:lnTo>
                    <a:pt x="4176" y="4124"/>
                  </a:lnTo>
                  <a:lnTo>
                    <a:pt x="3896" y="3030"/>
                  </a:lnTo>
                  <a:lnTo>
                    <a:pt x="3361" y="1935"/>
                  </a:lnTo>
                  <a:lnTo>
                    <a:pt x="2419" y="968"/>
                  </a:lnTo>
                  <a:lnTo>
                    <a:pt x="1401" y="407"/>
                  </a:lnTo>
                  <a:lnTo>
                    <a:pt x="561" y="102"/>
                  </a:lnTo>
                  <a:lnTo>
                    <a:pt x="77" y="0"/>
                  </a:lnTo>
                  <a:close/>
                </a:path>
              </a:pathLst>
            </a:custGeom>
            <a:solidFill>
              <a:srgbClr val="D3A0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3162700" y="2888650"/>
              <a:ext cx="183950" cy="84675"/>
            </a:xfrm>
            <a:custGeom>
              <a:avLst/>
              <a:gdLst/>
              <a:ahLst/>
              <a:cxnLst/>
              <a:rect l="l" t="t" r="r" b="b"/>
              <a:pathLst>
                <a:path w="7358" h="3387" extrusionOk="0">
                  <a:moveTo>
                    <a:pt x="408" y="1"/>
                  </a:moveTo>
                  <a:lnTo>
                    <a:pt x="0" y="1783"/>
                  </a:lnTo>
                  <a:lnTo>
                    <a:pt x="6951" y="3387"/>
                  </a:lnTo>
                  <a:lnTo>
                    <a:pt x="7358" y="1605"/>
                  </a:lnTo>
                  <a:lnTo>
                    <a:pt x="408" y="1"/>
                  </a:lnTo>
                  <a:close/>
                </a:path>
              </a:pathLst>
            </a:custGeom>
            <a:solidFill>
              <a:srgbClr val="D3A0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3123225" y="2910950"/>
              <a:ext cx="238075" cy="100575"/>
            </a:xfrm>
            <a:custGeom>
              <a:avLst/>
              <a:gdLst/>
              <a:ahLst/>
              <a:cxnLst/>
              <a:rect l="l" t="t" r="r" b="b"/>
              <a:pathLst>
                <a:path w="9523" h="4023" extrusionOk="0">
                  <a:moveTo>
                    <a:pt x="434" y="0"/>
                  </a:moveTo>
                  <a:lnTo>
                    <a:pt x="1" y="1909"/>
                  </a:lnTo>
                  <a:lnTo>
                    <a:pt x="9064" y="4023"/>
                  </a:lnTo>
                  <a:lnTo>
                    <a:pt x="9523" y="2088"/>
                  </a:lnTo>
                  <a:lnTo>
                    <a:pt x="434" y="0"/>
                  </a:lnTo>
                  <a:close/>
                </a:path>
              </a:pathLst>
            </a:custGeom>
            <a:solidFill>
              <a:srgbClr val="993C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3100950" y="2948500"/>
              <a:ext cx="251450" cy="105675"/>
            </a:xfrm>
            <a:custGeom>
              <a:avLst/>
              <a:gdLst/>
              <a:ahLst/>
              <a:cxnLst/>
              <a:rect l="l" t="t" r="r" b="b"/>
              <a:pathLst>
                <a:path w="10058" h="4227" extrusionOk="0">
                  <a:moveTo>
                    <a:pt x="994" y="0"/>
                  </a:moveTo>
                  <a:lnTo>
                    <a:pt x="1" y="4226"/>
                  </a:lnTo>
                  <a:lnTo>
                    <a:pt x="9573" y="4226"/>
                  </a:lnTo>
                  <a:lnTo>
                    <a:pt x="10057" y="2088"/>
                  </a:lnTo>
                  <a:lnTo>
                    <a:pt x="994" y="0"/>
                  </a:lnTo>
                  <a:close/>
                </a:path>
              </a:pathLst>
            </a:custGeom>
            <a:solidFill>
              <a:srgbClr val="5C26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1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34" name="Google Shape;54;p11">
            <a:extLst>
              <a:ext uri="{FF2B5EF4-FFF2-40B4-BE49-F238E27FC236}">
                <a16:creationId xmlns:a16="http://schemas.microsoft.com/office/drawing/2014/main" id="{43BA709C-98F6-2A98-D71D-D32BC5FC4BEF}"/>
              </a:ext>
            </a:extLst>
          </p:cNvPr>
          <p:cNvSpPr txBox="1">
            <a:spLocks/>
          </p:cNvSpPr>
          <p:nvPr/>
        </p:nvSpPr>
        <p:spPr>
          <a:xfrm>
            <a:off x="1017200" y="1650775"/>
            <a:ext cx="5345700"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1pPr>
            <a:lvl2pPr marR="0" lvl="1"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2pPr>
            <a:lvl3pPr marR="0" lvl="2"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3pPr>
            <a:lvl4pPr marR="0" lvl="3"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4pPr>
            <a:lvl5pPr marR="0" lvl="4"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5pPr>
            <a:lvl6pPr marR="0" lvl="5"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6pPr>
            <a:lvl7pPr marR="0" lvl="6"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7pPr>
            <a:lvl8pPr marR="0" lvl="7"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8pPr>
            <a:lvl9pPr marR="0" lvl="8"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9pPr>
          </a:lstStyle>
          <a:p>
            <a:r>
              <a:rPr lang="en-US" sz="3200" b="1" dirty="0">
                <a:latin typeface="Times New Roman" panose="02020603050405020304" pitchFamily="18" charset="0"/>
                <a:cs typeface="Times New Roman" panose="02020603050405020304" pitchFamily="18" charset="0"/>
              </a:rPr>
              <a:t>I. KHÁI NIỆM TỐC ĐỘ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33DD3-2B27-9F7B-EEDA-AD7743CABD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Google Shape;54;p11">
            <a:extLst>
              <a:ext uri="{FF2B5EF4-FFF2-40B4-BE49-F238E27FC236}">
                <a16:creationId xmlns:a16="http://schemas.microsoft.com/office/drawing/2014/main" id="{924767A0-9E7D-378E-F13B-292C9A5DCCBC}"/>
              </a:ext>
            </a:extLst>
          </p:cNvPr>
          <p:cNvSpPr txBox="1">
            <a:spLocks/>
          </p:cNvSpPr>
          <p:nvPr/>
        </p:nvSpPr>
        <p:spPr>
          <a:xfrm>
            <a:off x="447908" y="0"/>
            <a:ext cx="8248183"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1pPr>
            <a:lvl2pPr marR="0" lvl="1"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2pPr>
            <a:lvl3pPr marR="0" lvl="2"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3pPr>
            <a:lvl4pPr marR="0" lvl="3"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4pPr>
            <a:lvl5pPr marR="0" lvl="4"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5pPr>
            <a:lvl6pPr marR="0" lvl="5"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6pPr>
            <a:lvl7pPr marR="0" lvl="6"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7pPr>
            <a:lvl8pPr marR="0" lvl="7"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8pPr>
            <a:lvl9pPr marR="0" lvl="8"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9pPr>
          </a:lstStyle>
          <a:p>
            <a:pPr marL="514350" indent="-514350">
              <a:buAutoNum type="arabicPeriod"/>
            </a:pPr>
            <a:r>
              <a:rPr lang="en-US" sz="2800" dirty="0">
                <a:latin typeface="Times New Roman" panose="02020603050405020304" pitchFamily="18" charset="0"/>
                <a:cs typeface="Times New Roman" panose="02020603050405020304" pitchFamily="18" charset="0"/>
              </a:rPr>
              <a:t>Hai cách xác định sự nhanh chậm của chuyển động</a:t>
            </a:r>
          </a:p>
        </p:txBody>
      </p:sp>
      <p:sp>
        <p:nvSpPr>
          <p:cNvPr id="5" name="TextBox 4">
            <a:extLst>
              <a:ext uri="{FF2B5EF4-FFF2-40B4-BE49-F238E27FC236}">
                <a16:creationId xmlns:a16="http://schemas.microsoft.com/office/drawing/2014/main" id="{E26D6EB4-67B3-6582-D02F-22143EEDCCCC}"/>
              </a:ext>
            </a:extLst>
          </p:cNvPr>
          <p:cNvSpPr txBox="1"/>
          <p:nvPr/>
        </p:nvSpPr>
        <p:spPr>
          <a:xfrm>
            <a:off x="447907" y="1087668"/>
            <a:ext cx="7992085" cy="2613857"/>
          </a:xfrm>
          <a:prstGeom prst="rect">
            <a:avLst/>
          </a:prstGeom>
          <a:noFill/>
        </p:spPr>
        <p:txBody>
          <a:bodyPr wrap="square">
            <a:spAutoFit/>
          </a:bodyPr>
          <a:lstStyle/>
          <a:p>
            <a:pPr marL="342900" indent="-342900" algn="just">
              <a:lnSpc>
                <a:spcPct val="115000"/>
              </a:lnSpc>
              <a:buFont typeface="Wingdings" panose="05000000000000000000" pitchFamily="2" charset="2"/>
              <a:buChar char="Ø"/>
              <a:tabLst>
                <a:tab pos="540385" algn="l"/>
              </a:tabLst>
            </a:pPr>
            <a:r>
              <a:rPr lang="en-US" sz="2400" dirty="0">
                <a:effectLst/>
                <a:latin typeface="Times New Roman" panose="02020603050405020304" pitchFamily="18" charset="0"/>
                <a:ea typeface="Arial" panose="020B0604020202020204" pitchFamily="34" charset="0"/>
                <a:cs typeface="Arial" panose="020B0604020202020204" pitchFamily="34" charset="0"/>
              </a:rPr>
              <a:t>Cách 1: So sánh quãng đường đi được trong cùng một khoảng thời gian, chuyển động nào có quãng đường đi được dài hơn chuyển động đó nhanh hơn</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a:lnSpc>
                <a:spcPct val="115000"/>
              </a:lnSpc>
              <a:buFont typeface="Wingdings" panose="05000000000000000000" pitchFamily="2" charset="2"/>
              <a:buChar char="Ø"/>
              <a:tabLst>
                <a:tab pos="540385" algn="l"/>
              </a:tabLst>
            </a:pPr>
            <a:r>
              <a:rPr lang="en-US" sz="2400" dirty="0">
                <a:effectLst/>
                <a:latin typeface="Times New Roman" panose="02020603050405020304" pitchFamily="18" charset="0"/>
                <a:ea typeface="Arial" panose="020B0604020202020204" pitchFamily="34" charset="0"/>
                <a:cs typeface="Arial" panose="020B0604020202020204" pitchFamily="34" charset="0"/>
              </a:rPr>
              <a:t>Cách 2: So sánh thời gian để đi cùng một quãng đường, chuyển động nào có thời gian đi ngắn hơn chuyển động đó nhanh hơn</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44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33DD3-2B27-9F7B-EEDA-AD7743CABD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Google Shape;54;p11">
            <a:extLst>
              <a:ext uri="{FF2B5EF4-FFF2-40B4-BE49-F238E27FC236}">
                <a16:creationId xmlns:a16="http://schemas.microsoft.com/office/drawing/2014/main" id="{924767A0-9E7D-378E-F13B-292C9A5DCCBC}"/>
              </a:ext>
            </a:extLst>
          </p:cNvPr>
          <p:cNvSpPr txBox="1">
            <a:spLocks/>
          </p:cNvSpPr>
          <p:nvPr/>
        </p:nvSpPr>
        <p:spPr>
          <a:xfrm>
            <a:off x="447908" y="0"/>
            <a:ext cx="8248183"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1pPr>
            <a:lvl2pPr marR="0" lvl="1"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2pPr>
            <a:lvl3pPr marR="0" lvl="2"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3pPr>
            <a:lvl4pPr marR="0" lvl="3"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4pPr>
            <a:lvl5pPr marR="0" lvl="4"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5pPr>
            <a:lvl6pPr marR="0" lvl="5"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6pPr>
            <a:lvl7pPr marR="0" lvl="6"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7pPr>
            <a:lvl8pPr marR="0" lvl="7"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8pPr>
            <a:lvl9pPr marR="0" lvl="8"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9pPr>
          </a:lstStyle>
          <a:p>
            <a:r>
              <a:rPr lang="en-US" sz="2800" b="1" dirty="0">
                <a:latin typeface="Times New Roman" panose="02020603050405020304" pitchFamily="18" charset="0"/>
                <a:cs typeface="Times New Roman" panose="02020603050405020304" pitchFamily="18" charset="0"/>
              </a:rPr>
              <a:t>2. TỐC ĐỘ</a:t>
            </a:r>
          </a:p>
        </p:txBody>
      </p:sp>
      <p:sp>
        <p:nvSpPr>
          <p:cNvPr id="6" name="Text Box 2">
            <a:extLst>
              <a:ext uri="{FF2B5EF4-FFF2-40B4-BE49-F238E27FC236}">
                <a16:creationId xmlns:a16="http://schemas.microsoft.com/office/drawing/2014/main" id="{8F4EEE22-190F-A5F2-CEA9-E3CE3FB012E8}"/>
              </a:ext>
            </a:extLst>
          </p:cNvPr>
          <p:cNvSpPr txBox="1">
            <a:spLocks noChangeArrowheads="1"/>
          </p:cNvSpPr>
          <p:nvPr/>
        </p:nvSpPr>
        <p:spPr bwMode="auto">
          <a:xfrm>
            <a:off x="646417" y="929904"/>
            <a:ext cx="7785483" cy="36340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US" sz="1200" b="1" dirty="0">
                <a:effectLst/>
                <a:latin typeface="Times New Roman" panose="02020603050405020304" pitchFamily="18" charset="0"/>
                <a:ea typeface="Calibri" panose="020F0502020204030204" pitchFamily="34" charset="0"/>
                <a:cs typeface="Arial" panose="020B0604020202020204" pitchFamily="34" charset="0"/>
              </a:rPr>
              <a:t>PHIẾU HỌC TẬP SỐ 2:</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n-US" sz="1200" dirty="0">
                <a:effectLst/>
                <a:latin typeface="Times New Roman" panose="02020603050405020304" pitchFamily="18" charset="0"/>
                <a:ea typeface="Calibri" panose="020F0502020204030204" pitchFamily="34" charset="0"/>
                <a:cs typeface="Arial" panose="020B0604020202020204" pitchFamily="34" charset="0"/>
              </a:rPr>
              <a:t>Nhóm:………..</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457200" indent="-228600"/>
            <a:r>
              <a:rPr lang="en-US" sz="1200" dirty="0">
                <a:effectLst/>
                <a:latin typeface="Times New Roman" panose="02020603050405020304" pitchFamily="18" charset="0"/>
                <a:ea typeface="Calibri" panose="020F0502020204030204" pitchFamily="34" charset="0"/>
                <a:cs typeface="Arial" panose="020B0604020202020204" pitchFamily="34" charset="0"/>
              </a:rPr>
              <a:t>1.Em hãy viết công thức tính tốc độ và giải thích các đại lượng trong công thức?</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n-US" sz="1200" dirty="0">
                <a:effectLst/>
                <a:latin typeface="Times New Roman" panose="02020603050405020304" pitchFamily="18"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n-US" sz="1200" dirty="0">
                <a:effectLst/>
                <a:latin typeface="Times New Roman" panose="02020603050405020304" pitchFamily="18"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n-US" sz="1200" dirty="0">
                <a:effectLst/>
                <a:latin typeface="Times New Roman" panose="02020603050405020304" pitchFamily="18"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n-US" sz="1200" dirty="0">
                <a:effectLst/>
                <a:latin typeface="Times New Roman" panose="02020603050405020304" pitchFamily="18"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457200" indent="-228600"/>
            <a:r>
              <a:rPr lang="en-US" sz="1200" dirty="0">
                <a:effectLst/>
                <a:latin typeface="Times New Roman" panose="02020603050405020304" pitchFamily="18" charset="0"/>
                <a:ea typeface="Calibri" panose="020F0502020204030204" pitchFamily="34" charset="0"/>
                <a:cs typeface="Arial" panose="020B0604020202020204" pitchFamily="34" charset="0"/>
              </a:rPr>
              <a:t>2.Tốc độ của một chuyển động cho ta biết điều gì?</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n-US" sz="1200" dirty="0">
                <a:effectLst/>
                <a:latin typeface="Times New Roman" panose="02020603050405020304" pitchFamily="18"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n-US" sz="1200" dirty="0">
                <a:effectLst/>
                <a:latin typeface="Times New Roman" panose="02020603050405020304" pitchFamily="18"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n-US" sz="1200" dirty="0">
                <a:effectLst/>
                <a:latin typeface="Times New Roman" panose="02020603050405020304" pitchFamily="18"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n-US" sz="1200" dirty="0">
                <a:effectLst/>
                <a:latin typeface="Times New Roman" panose="02020603050405020304" pitchFamily="18" charset="0"/>
                <a:ea typeface="Calibri" panose="020F0502020204030204" pitchFamily="34" charset="0"/>
                <a:cs typeface="Arial" panose="020B0604020202020204" pitchFamily="34" charset="0"/>
              </a:rPr>
              <a:t>3.Bạn A chạy 120 m hết 35 giây, bạn B chạy 140 m hết 40 giây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n-US" sz="1200" dirty="0" err="1">
                <a:effectLst/>
                <a:latin typeface="Times New Roman" panose="02020603050405020304" pitchFamily="18" charset="0"/>
                <a:ea typeface="Calibri" panose="020F0502020204030204" pitchFamily="34" charset="0"/>
                <a:cs typeface="Arial" panose="020B0604020202020204" pitchFamily="34" charset="0"/>
              </a:rPr>
              <a:t>a.Tính</a:t>
            </a:r>
            <a:r>
              <a:rPr lang="en-US" sz="1200" dirty="0">
                <a:effectLst/>
                <a:latin typeface="Times New Roman" panose="02020603050405020304" pitchFamily="18" charset="0"/>
                <a:ea typeface="Calibri" panose="020F0502020204030204" pitchFamily="34" charset="0"/>
                <a:cs typeface="Arial" panose="020B0604020202020204" pitchFamily="34" charset="0"/>
              </a:rPr>
              <a:t> tốc độ chuyển động của bạn A và bạn B</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n-US" sz="1200" dirty="0">
                <a:effectLst/>
                <a:latin typeface="Times New Roman" panose="02020603050405020304" pitchFamily="18"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n-US" sz="1200" dirty="0">
                <a:effectLst/>
                <a:latin typeface="Times New Roman" panose="02020603050405020304" pitchFamily="18"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n-US" sz="1200" dirty="0" err="1">
                <a:effectLst/>
                <a:latin typeface="Times New Roman" panose="02020603050405020304" pitchFamily="18" charset="0"/>
                <a:ea typeface="Calibri" panose="020F0502020204030204" pitchFamily="34" charset="0"/>
                <a:cs typeface="Arial" panose="020B0604020202020204" pitchFamily="34" charset="0"/>
              </a:rPr>
              <a:t>b.Bạn</a:t>
            </a:r>
            <a:r>
              <a:rPr lang="en-US" sz="1200" dirty="0">
                <a:effectLst/>
                <a:latin typeface="Times New Roman" panose="02020603050405020304" pitchFamily="18" charset="0"/>
                <a:ea typeface="Calibri" panose="020F0502020204030204" pitchFamily="34" charset="0"/>
                <a:cs typeface="Arial" panose="020B0604020202020204" pitchFamily="34" charset="0"/>
              </a:rPr>
              <a:t> nào chạy nhanh hơn? Vì sao?</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n-US" sz="1200" dirty="0">
                <a:effectLst/>
                <a:latin typeface="Times New Roman" panose="02020603050405020304" pitchFamily="18"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r>
              <a:rPr lang="en-US" sz="1200" dirty="0">
                <a:effectLst/>
                <a:latin typeface="Calibri" panose="020F0502020204030204" pitchFamily="34" charset="0"/>
                <a:ea typeface="Calibri" panose="020F0502020204030204" pitchFamily="34" charset="0"/>
                <a:cs typeface="Arial" panose="020B0604020202020204" pitchFamily="34" charset="0"/>
              </a:rPr>
              <a:t>……………………………………………………………………………………………………………………………………………………..</a:t>
            </a:r>
          </a:p>
          <a:p>
            <a:r>
              <a:rPr lang="vi-VN" sz="1200" dirty="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810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33DD3-2B27-9F7B-EEDA-AD7743CABD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Google Shape;54;p11">
            <a:extLst>
              <a:ext uri="{FF2B5EF4-FFF2-40B4-BE49-F238E27FC236}">
                <a16:creationId xmlns:a16="http://schemas.microsoft.com/office/drawing/2014/main" id="{924767A0-9E7D-378E-F13B-292C9A5DCCBC}"/>
              </a:ext>
            </a:extLst>
          </p:cNvPr>
          <p:cNvSpPr txBox="1">
            <a:spLocks/>
          </p:cNvSpPr>
          <p:nvPr/>
        </p:nvSpPr>
        <p:spPr>
          <a:xfrm>
            <a:off x="447908" y="0"/>
            <a:ext cx="8248183"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1pPr>
            <a:lvl2pPr marR="0" lvl="1"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2pPr>
            <a:lvl3pPr marR="0" lvl="2"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3pPr>
            <a:lvl4pPr marR="0" lvl="3"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4pPr>
            <a:lvl5pPr marR="0" lvl="4"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5pPr>
            <a:lvl6pPr marR="0" lvl="5"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6pPr>
            <a:lvl7pPr marR="0" lvl="6"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7pPr>
            <a:lvl8pPr marR="0" lvl="7"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8pPr>
            <a:lvl9pPr marR="0" lvl="8" algn="l" rtl="0">
              <a:lnSpc>
                <a:spcPct val="100000"/>
              </a:lnSpc>
              <a:spcBef>
                <a:spcPts val="0"/>
              </a:spcBef>
              <a:spcAft>
                <a:spcPts val="0"/>
              </a:spcAft>
              <a:buClr>
                <a:schemeClr val="dk2"/>
              </a:buClr>
              <a:buSzPts val="3000"/>
              <a:buFont typeface="Sniglet"/>
              <a:buNone/>
              <a:defRPr sz="3000" b="0" i="0" u="none" strike="noStrike" cap="none">
                <a:solidFill>
                  <a:schemeClr val="dk2"/>
                </a:solidFill>
                <a:latin typeface="Sniglet"/>
                <a:ea typeface="Sniglet"/>
                <a:cs typeface="Sniglet"/>
                <a:sym typeface="Sniglet"/>
              </a:defRPr>
            </a:lvl9pPr>
          </a:lstStyle>
          <a:p>
            <a:r>
              <a:rPr lang="en-US" sz="2800" b="1" dirty="0">
                <a:latin typeface="Times New Roman" panose="02020603050405020304" pitchFamily="18" charset="0"/>
                <a:cs typeface="Times New Roman" panose="02020603050405020304" pitchFamily="18" charset="0"/>
              </a:rPr>
              <a:t>2. TỐC ĐỘ</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205DC68-E706-6D0B-9B41-6BDE3F488660}"/>
                  </a:ext>
                </a:extLst>
              </p:cNvPr>
              <p:cNvSpPr txBox="1"/>
              <p:nvPr/>
            </p:nvSpPr>
            <p:spPr>
              <a:xfrm>
                <a:off x="447908" y="1639958"/>
                <a:ext cx="7436580" cy="20962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Công thức tính tốc độ:</a:t>
                </a:r>
              </a:p>
              <a:p>
                <a:r>
                  <a:rPr lang="en-US" sz="2400" dirty="0">
                    <a:latin typeface="Times New Roman" panose="02020603050405020304" pitchFamily="18" charset="0"/>
                    <a:cs typeface="Times New Roman" panose="02020603050405020304" pitchFamily="18" charset="0"/>
                  </a:rPr>
                  <a:t>	v=</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𝑆</m:t>
                        </m:r>
                      </m:num>
                      <m:den>
                        <m:r>
                          <a:rPr lang="en-US" sz="2400" b="0" i="1" smtClean="0">
                            <a:latin typeface="Cambria Math" panose="02040503050406030204" pitchFamily="18" charset="0"/>
                          </a:rPr>
                          <m:t>𝑡</m:t>
                        </m:r>
                      </m:den>
                    </m:f>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 Quãng đường đi được (m)</a:t>
                </a:r>
              </a:p>
              <a:p>
                <a:r>
                  <a:rPr lang="en-US" sz="2400" dirty="0">
                    <a:latin typeface="Times New Roman" panose="02020603050405020304" pitchFamily="18" charset="0"/>
                    <a:cs typeface="Times New Roman" panose="02020603050405020304" pitchFamily="18" charset="0"/>
                  </a:rPr>
                  <a:t>t:thời gian đi hết quãng đường đó ( s)</a:t>
                </a:r>
              </a:p>
              <a:p>
                <a:r>
                  <a:rPr lang="en-US" sz="2400" dirty="0">
                    <a:latin typeface="Times New Roman" panose="02020603050405020304" pitchFamily="18" charset="0"/>
                    <a:cs typeface="Times New Roman" panose="02020603050405020304" pitchFamily="18" charset="0"/>
                  </a:rPr>
                  <a:t>v: tốc độ ( m/s )</a:t>
                </a:r>
              </a:p>
            </p:txBody>
          </p:sp>
        </mc:Choice>
        <mc:Fallback xmlns="">
          <p:sp>
            <p:nvSpPr>
              <p:cNvPr id="4" name="TextBox 3">
                <a:extLst>
                  <a:ext uri="{FF2B5EF4-FFF2-40B4-BE49-F238E27FC236}">
                    <a16:creationId xmlns:a16="http://schemas.microsoft.com/office/drawing/2014/main" id="{C205DC68-E706-6D0B-9B41-6BDE3F488660}"/>
                  </a:ext>
                </a:extLst>
              </p:cNvPr>
              <p:cNvSpPr txBox="1">
                <a:spLocks noRot="1" noChangeAspect="1" noMove="1" noResize="1" noEditPoints="1" noAdjustHandles="1" noChangeArrowheads="1" noChangeShapeType="1" noTextEdit="1"/>
              </p:cNvSpPr>
              <p:nvPr/>
            </p:nvSpPr>
            <p:spPr>
              <a:xfrm>
                <a:off x="447908" y="1639958"/>
                <a:ext cx="7436580" cy="2096215"/>
              </a:xfrm>
              <a:prstGeom prst="rect">
                <a:avLst/>
              </a:prstGeom>
              <a:blipFill>
                <a:blip r:embed="rId2"/>
                <a:stretch>
                  <a:fillRect l="-1230" t="-2326" b="-5814"/>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725CBF82-F804-0357-96EA-B33160F001AA}"/>
              </a:ext>
            </a:extLst>
          </p:cNvPr>
          <p:cNvSpPr txBox="1"/>
          <p:nvPr/>
        </p:nvSpPr>
        <p:spPr>
          <a:xfrm>
            <a:off x="1537487" y="1051965"/>
            <a:ext cx="3835625" cy="461665"/>
          </a:xfrm>
          <a:prstGeom prst="rect">
            <a:avLst/>
          </a:prstGeom>
          <a:noFill/>
        </p:spPr>
        <p:txBody>
          <a:bodyPr wrap="square" rtlCol="0">
            <a:spAutoFit/>
          </a:bodyPr>
          <a:lstStyle/>
          <a:p>
            <a:r>
              <a:rPr lang="en-US" sz="2400" dirty="0">
                <a:solidFill>
                  <a:srgbClr val="F58617"/>
                </a:solidFill>
                <a:latin typeface="Times New Roman" panose="02020603050405020304" pitchFamily="18" charset="0"/>
                <a:cs typeface="Times New Roman" panose="02020603050405020304" pitchFamily="18" charset="0"/>
              </a:rPr>
              <a:t>Công thức tính tốc độ?</a:t>
            </a:r>
          </a:p>
        </p:txBody>
      </p:sp>
    </p:spTree>
    <p:extLst>
      <p:ext uri="{BB962C8B-B14F-4D97-AF65-F5344CB8AC3E}">
        <p14:creationId xmlns:p14="http://schemas.microsoft.com/office/powerpoint/2010/main" val="218621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Lucius template">
  <a:themeElements>
    <a:clrScheme name="Custom 347">
      <a:dk1>
        <a:srgbClr val="474F67"/>
      </a:dk1>
      <a:lt1>
        <a:srgbClr val="FFFFFF"/>
      </a:lt1>
      <a:dk2>
        <a:srgbClr val="3C78D8"/>
      </a:dk2>
      <a:lt2>
        <a:srgbClr val="A4C2F4"/>
      </a:lt2>
      <a:accent1>
        <a:srgbClr val="F58617"/>
      </a:accent1>
      <a:accent2>
        <a:srgbClr val="F14C4C"/>
      </a:accent2>
      <a:accent3>
        <a:srgbClr val="CD3676"/>
      </a:accent3>
      <a:accent4>
        <a:srgbClr val="993CA3"/>
      </a:accent4>
      <a:accent5>
        <a:srgbClr val="6CAEE3"/>
      </a:accent5>
      <a:accent6>
        <a:srgbClr val="52C5BF"/>
      </a:accent6>
      <a:hlink>
        <a:srgbClr val="474F6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771</Words>
  <Application>Microsoft Office PowerPoint</Application>
  <PresentationFormat>On-screen Show (16:9)</PresentationFormat>
  <Paragraphs>136</Paragraphs>
  <Slides>25</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Times New Roman</vt:lpstr>
      <vt:lpstr>Courier New</vt:lpstr>
      <vt:lpstr>Arial</vt:lpstr>
      <vt:lpstr>Calibri</vt:lpstr>
      <vt:lpstr>ABeeZee</vt:lpstr>
      <vt:lpstr>Wingdings</vt:lpstr>
      <vt:lpstr>Sniglet</vt:lpstr>
      <vt:lpstr>Cambria Math</vt:lpstr>
      <vt:lpstr>Lucius template</vt:lpstr>
      <vt:lpstr>PowerPoint Presentation</vt:lpstr>
      <vt:lpstr> KHỞI ĐỘNG</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ĐÔNG TRẢI NGHIỆM Học sinh hoạt động nhóm đôi tại nhà gửi kết quả vào link padlet cho giáo viên, đến lớp GV mở padlet chia sẻ kết quả học sinh đã thu được</vt:lpstr>
      <vt:lpstr>LUYỆN TẬP CỦNG CỐ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KHỞI ĐỘNG</dc:title>
  <cp:lastModifiedBy>ADMIN</cp:lastModifiedBy>
  <cp:revision>4</cp:revision>
  <dcterms:modified xsi:type="dcterms:W3CDTF">2023-02-13T14:04:33Z</dcterms:modified>
</cp:coreProperties>
</file>