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0" r:id="rId2"/>
    <p:sldMasterId id="2147483695" r:id="rId3"/>
  </p:sldMasterIdLst>
  <p:notesMasterIdLst>
    <p:notesMasterId r:id="rId29"/>
  </p:notesMasterIdLst>
  <p:sldIdLst>
    <p:sldId id="307" r:id="rId4"/>
    <p:sldId id="11088500" r:id="rId5"/>
    <p:sldId id="11088501" r:id="rId6"/>
    <p:sldId id="260" r:id="rId7"/>
    <p:sldId id="667" r:id="rId8"/>
    <p:sldId id="257" r:id="rId9"/>
    <p:sldId id="258" r:id="rId10"/>
    <p:sldId id="261" r:id="rId11"/>
    <p:sldId id="263" r:id="rId12"/>
    <p:sldId id="302" r:id="rId13"/>
    <p:sldId id="300" r:id="rId14"/>
    <p:sldId id="301" r:id="rId15"/>
    <p:sldId id="304" r:id="rId16"/>
    <p:sldId id="270" r:id="rId17"/>
    <p:sldId id="262" r:id="rId18"/>
    <p:sldId id="305" r:id="rId19"/>
    <p:sldId id="306" r:id="rId20"/>
    <p:sldId id="308" r:id="rId21"/>
    <p:sldId id="309" r:id="rId22"/>
    <p:sldId id="310" r:id="rId23"/>
    <p:sldId id="269" r:id="rId24"/>
    <p:sldId id="314" r:id="rId25"/>
    <p:sldId id="284" r:id="rId26"/>
    <p:sldId id="315" r:id="rId27"/>
    <p:sldId id="312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63" d="100"/>
          <a:sy n="63" d="100"/>
        </p:scale>
        <p:origin x="6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E3776-DC1B-164D-AB20-29C8AF9F5FA9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50FBA-031D-B84E-831A-1802F1C188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605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24d75da4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24d75da4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504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9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87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93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751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ac839c9b35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ac839c9b35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81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214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cae539fd4_4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cae539fd4_4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cae539fd4_4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cae539fd4_4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16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24d75da4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24d75da4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9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53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451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7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6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75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1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45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12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160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29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11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7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8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7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8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47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97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97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2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825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71" r:id="rId5"/>
    <p:sldLayoutId id="2147483673" r:id="rId6"/>
    <p:sldLayoutId id="2147483676" r:id="rId7"/>
    <p:sldLayoutId id="214748367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939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5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emf"/><Relationship Id="rId20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7.emf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em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5.png"/><Relationship Id="rId10" Type="http://schemas.openxmlformats.org/officeDocument/2006/relationships/image" Target="../media/image22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AD5F869-C84C-4BF3-BE1A-FAA58A356943}"/>
              </a:ext>
            </a:extLst>
          </p:cNvPr>
          <p:cNvSpPr txBox="1"/>
          <p:nvPr/>
        </p:nvSpPr>
        <p:spPr>
          <a:xfrm>
            <a:off x="5147893" y="2104640"/>
            <a:ext cx="580479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92D050"/>
                </a:fgClr>
                <a:bgClr>
                  <a:srgbClr val="91B82E"/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594FB7-3FEC-C04C-8768-186A1CA51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3" b="6932"/>
          <a:stretch/>
        </p:blipFill>
        <p:spPr>
          <a:xfrm>
            <a:off x="0" y="0"/>
            <a:ext cx="12192000" cy="539496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29F6B5-9346-0141-8BC2-427A1767E9B7}"/>
              </a:ext>
            </a:extLst>
          </p:cNvPr>
          <p:cNvSpPr/>
          <p:nvPr/>
        </p:nvSpPr>
        <p:spPr>
          <a:xfrm>
            <a:off x="0" y="5724144"/>
            <a:ext cx="12192000" cy="1133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bức hình trên em hãy cho biết nghành mới nào xuất hiện?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67BC103-0B18-214A-AF45-758FCFE977CF}"/>
              </a:ext>
            </a:extLst>
          </p:cNvPr>
          <p:cNvSpPr/>
          <p:nvPr/>
        </p:nvSpPr>
        <p:spPr>
          <a:xfrm>
            <a:off x="3639312" y="2139696"/>
            <a:ext cx="2456688" cy="7315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D111C0B-F0FD-AA4C-9AC3-42B2644AD7F5}"/>
              </a:ext>
            </a:extLst>
          </p:cNvPr>
          <p:cNvSpPr/>
          <p:nvPr/>
        </p:nvSpPr>
        <p:spPr>
          <a:xfrm>
            <a:off x="9479280" y="4828032"/>
            <a:ext cx="2456688" cy="7315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59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ề làm giấy truyền thống Washi Nhật Bản - Báo Điện Tử Đại Biểu Nhân Dân">
            <a:extLst>
              <a:ext uri="{FF2B5EF4-FFF2-40B4-BE49-F238E27FC236}">
                <a16:creationId xmlns:a16="http://schemas.microsoft.com/office/drawing/2014/main" id="{C8D66DE6-6787-3D4F-9427-98BC10F1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6" y="312964"/>
            <a:ext cx="5900284" cy="5623378"/>
          </a:xfrm>
          <a:prstGeom prst="roundRect">
            <a:avLst>
              <a:gd name="adj" fmla="val 789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44E62-3143-6E43-BFEA-024F6652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312963"/>
            <a:ext cx="5616802" cy="5623377"/>
          </a:xfrm>
          <a:prstGeom prst="roundRect">
            <a:avLst>
              <a:gd name="adj" fmla="val 9173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240F5-1F77-5A42-BCEB-DF33244F0CAA}"/>
              </a:ext>
            </a:extLst>
          </p:cNvPr>
          <p:cNvSpPr txBox="1"/>
          <p:nvPr/>
        </p:nvSpPr>
        <p:spPr>
          <a:xfrm>
            <a:off x="2612685" y="5936340"/>
            <a:ext cx="788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trình làm nghề giấy ngày xưa</a:t>
            </a:r>
          </a:p>
        </p:txBody>
      </p:sp>
    </p:spTree>
    <p:extLst>
      <p:ext uri="{BB962C8B-B14F-4D97-AF65-F5344CB8AC3E}">
        <p14:creationId xmlns:p14="http://schemas.microsoft.com/office/powerpoint/2010/main" val="41855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ủy tinh – Wikipedia tiếng Việt">
            <a:extLst>
              <a:ext uri="{FF2B5EF4-FFF2-40B4-BE49-F238E27FC236}">
                <a16:creationId xmlns:a16="http://schemas.microsoft.com/office/drawing/2014/main" id="{FBFA518D-6C4B-8745-B6B9-AB5D66C3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4" y="506186"/>
            <a:ext cx="5470248" cy="52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ặt hàng thổi thủy tinh theo yêu cầu - Thủy Tinh Thống Nhất">
            <a:extLst>
              <a:ext uri="{FF2B5EF4-FFF2-40B4-BE49-F238E27FC236}">
                <a16:creationId xmlns:a16="http://schemas.microsoft.com/office/drawing/2014/main" id="{C97C56B9-1E7D-FA40-95C6-F65C8C0D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13" y="506184"/>
            <a:ext cx="6045024" cy="52269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D9842-A6B8-4C4D-B2E6-0B29E01DA986}"/>
              </a:ext>
            </a:extLst>
          </p:cNvPr>
          <p:cNvSpPr txBox="1"/>
          <p:nvPr/>
        </p:nvSpPr>
        <p:spPr>
          <a:xfrm>
            <a:off x="1237431" y="5890149"/>
            <a:ext cx="367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thuỷ tinh ngày xưa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BF7B2-24F1-FD4B-9556-8B52CBF79B19}"/>
              </a:ext>
            </a:extLst>
          </p:cNvPr>
          <p:cNvSpPr txBox="1"/>
          <p:nvPr/>
        </p:nvSpPr>
        <p:spPr>
          <a:xfrm>
            <a:off x="7398746" y="5890149"/>
            <a:ext cx="367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thuỷ tinh ngày nay</a:t>
            </a:r>
          </a:p>
        </p:txBody>
      </p:sp>
    </p:spTree>
    <p:extLst>
      <p:ext uri="{BB962C8B-B14F-4D97-AF65-F5344CB8AC3E}">
        <p14:creationId xmlns:p14="http://schemas.microsoft.com/office/powerpoint/2010/main" val="42730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6"/>
          <p:cNvGrpSpPr/>
          <p:nvPr/>
        </p:nvGrpSpPr>
        <p:grpSpPr>
          <a:xfrm>
            <a:off x="9759195" y="3815358"/>
            <a:ext cx="2432805" cy="3038620"/>
            <a:chOff x="5873175" y="2230500"/>
            <a:chExt cx="1824604" cy="2278965"/>
          </a:xfrm>
        </p:grpSpPr>
        <p:sp>
          <p:nvSpPr>
            <p:cNvPr id="786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926234-717D-5A4C-BDF4-9739210C7ABD}"/>
              </a:ext>
            </a:extLst>
          </p:cNvPr>
          <p:cNvGrpSpPr/>
          <p:nvPr/>
        </p:nvGrpSpPr>
        <p:grpSpPr>
          <a:xfrm>
            <a:off x="265929" y="334968"/>
            <a:ext cx="11415740" cy="1222245"/>
            <a:chOff x="265929" y="334968"/>
            <a:chExt cx="11415740" cy="12222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232628E-0F2D-A244-8900-325181041A0D}"/>
                </a:ext>
              </a:extLst>
            </p:cNvPr>
            <p:cNvSpPr/>
            <p:nvPr/>
          </p:nvSpPr>
          <p:spPr>
            <a:xfrm>
              <a:off x="274320" y="334968"/>
              <a:ext cx="11407349" cy="1222245"/>
            </a:xfrm>
            <a:prstGeom prst="roundRect">
              <a:avLst/>
            </a:prstGeom>
            <a:solidFill>
              <a:srgbClr val="92D050">
                <a:alpha val="7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F03F93-A793-4F47-BFA6-877D5E04F409}"/>
                </a:ext>
              </a:extLst>
            </p:cNvPr>
            <p:cNvSpPr txBox="1"/>
            <p:nvPr/>
          </p:nvSpPr>
          <p:spPr>
            <a:xfrm>
              <a:off x="265929" y="429284"/>
              <a:ext cx="112659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Kỹ thuật đắp đê, làm thuỷ lợi phát triển tạo nên những cánh đồng chuyên canh cây lúa rộng lớn.</a:t>
              </a:r>
              <a:endParaRPr 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02E23CA-8DEB-CD42-A012-36EC8AC84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16"/>
          <a:stretch/>
        </p:blipFill>
        <p:spPr>
          <a:xfrm>
            <a:off x="318238" y="1709109"/>
            <a:ext cx="9257083" cy="48139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F926234-717D-5A4C-BDF4-9739210C7ABD}"/>
              </a:ext>
            </a:extLst>
          </p:cNvPr>
          <p:cNvGrpSpPr/>
          <p:nvPr/>
        </p:nvGrpSpPr>
        <p:grpSpPr>
          <a:xfrm>
            <a:off x="265929" y="334968"/>
            <a:ext cx="11415740" cy="1222245"/>
            <a:chOff x="265929" y="334968"/>
            <a:chExt cx="11415740" cy="12222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232628E-0F2D-A244-8900-325181041A0D}"/>
                </a:ext>
              </a:extLst>
            </p:cNvPr>
            <p:cNvSpPr/>
            <p:nvPr/>
          </p:nvSpPr>
          <p:spPr>
            <a:xfrm>
              <a:off x="274320" y="334968"/>
              <a:ext cx="11407349" cy="1222245"/>
            </a:xfrm>
            <a:prstGeom prst="roundRect">
              <a:avLst/>
            </a:prstGeom>
            <a:solidFill>
              <a:srgbClr val="92D050">
                <a:alpha val="7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F03F93-A793-4F47-BFA6-877D5E04F409}"/>
                </a:ext>
              </a:extLst>
            </p:cNvPr>
            <p:cNvSpPr txBox="1"/>
            <p:nvPr/>
          </p:nvSpPr>
          <p:spPr>
            <a:xfrm>
              <a:off x="265929" y="429284"/>
              <a:ext cx="112659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Trồng lúa vẫn là nghề chính bên cạnh nghề trồng cây hoa màu, cây ăn quả và chăn nuôi, đánh bắt thuỷ sản..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863DA-6609-554E-99A7-9F9E2FBE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1600818"/>
            <a:ext cx="5823476" cy="4922214"/>
          </a:xfrm>
          <a:prstGeom prst="roundRect">
            <a:avLst>
              <a:gd name="adj" fmla="val 13506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9ED5E-B14A-7946-96E8-D9E264C2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4" y="1660673"/>
            <a:ext cx="6022009" cy="4871503"/>
          </a:xfrm>
          <a:prstGeom prst="roundRect">
            <a:avLst>
              <a:gd name="adj" fmla="val 8408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>
            <a:off x="11281368" y="5692805"/>
            <a:ext cx="2053342" cy="15362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0897068" y="114618"/>
            <a:ext cx="988333" cy="1056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385;p37">
            <a:extLst>
              <a:ext uri="{FF2B5EF4-FFF2-40B4-BE49-F238E27FC236}">
                <a16:creationId xmlns:a16="http://schemas.microsoft.com/office/drawing/2014/main" id="{70A644F9-EEC5-A54F-BE78-D215E06DBEC0}"/>
              </a:ext>
            </a:extLst>
          </p:cNvPr>
          <p:cNvSpPr/>
          <p:nvPr/>
        </p:nvSpPr>
        <p:spPr>
          <a:xfrm flipH="1">
            <a:off x="3663149" y="1621958"/>
            <a:ext cx="370819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FBE9959-7BDB-D843-A417-B2B80CA587B1}"/>
              </a:ext>
            </a:extLst>
          </p:cNvPr>
          <p:cNvSpPr/>
          <p:nvPr/>
        </p:nvSpPr>
        <p:spPr>
          <a:xfrm>
            <a:off x="77059" y="231686"/>
            <a:ext cx="10880376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862D24-3FAF-F946-A056-DC9F6B1E710F}"/>
              </a:ext>
            </a:extLst>
          </p:cNvPr>
          <p:cNvSpPr/>
          <p:nvPr/>
        </p:nvSpPr>
        <p:spPr>
          <a:xfrm>
            <a:off x="237844" y="2024607"/>
            <a:ext cx="4198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biến về kinh tế: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A7F14-73D2-5C47-A96B-6CFC31487284}"/>
              </a:ext>
            </a:extLst>
          </p:cNvPr>
          <p:cNvSpPr txBox="1"/>
          <p:nvPr/>
        </p:nvSpPr>
        <p:spPr>
          <a:xfrm>
            <a:off x="221798" y="2741414"/>
            <a:ext cx="1143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Trồng lúa vẫn là nghề chính bên cạnh nghề trồng cây hoa màu, cây ăn quả và chăn nuôi.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DEDFBF-3555-614E-B137-8C46A701830C}"/>
              </a:ext>
            </a:extLst>
          </p:cNvPr>
          <p:cNvSpPr txBox="1"/>
          <p:nvPr/>
        </p:nvSpPr>
        <p:spPr>
          <a:xfrm>
            <a:off x="229353" y="3446804"/>
            <a:ext cx="1158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Kỹ thuật đắp đê, làm thuỷ lợi phát triển tạo nên những cánh đồng chuyên canh cây lúa rộng lớn.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288864-F3D1-4D46-93A6-A9E23C1230AB}"/>
              </a:ext>
            </a:extLst>
          </p:cNvPr>
          <p:cNvSpPr txBox="1"/>
          <p:nvPr/>
        </p:nvSpPr>
        <p:spPr>
          <a:xfrm>
            <a:off x="237844" y="4364374"/>
            <a:ext cx="1182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Nghề sắt vẫn phát triển cùng với các nghề đúc đồng, làm gốm, làm mộc, làm đồ trang sức….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01C2C3-CB8A-8045-A7CA-4C74E7A90E9D}"/>
              </a:ext>
            </a:extLst>
          </p:cNvPr>
          <p:cNvSpPr txBox="1"/>
          <p:nvPr/>
        </p:nvSpPr>
        <p:spPr>
          <a:xfrm>
            <a:off x="332807" y="5153387"/>
            <a:ext cx="1088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hệ buôn bán trong và ngoài khu vực được đẩy mạnh hơn trước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0" y="2805288"/>
            <a:ext cx="3338286" cy="3689725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532188" y="1717240"/>
            <a:ext cx="370819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5FFBFDA-5F8C-2F4E-A888-4AC76155F2D3}"/>
              </a:ext>
            </a:extLst>
          </p:cNvPr>
          <p:cNvSpPr/>
          <p:nvPr/>
        </p:nvSpPr>
        <p:spPr>
          <a:xfrm>
            <a:off x="692325" y="325136"/>
            <a:ext cx="10880376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9D593-2A24-7E43-A197-5B64CEAD1D4F}"/>
              </a:ext>
            </a:extLst>
          </p:cNvPr>
          <p:cNvSpPr/>
          <p:nvPr/>
        </p:nvSpPr>
        <p:spPr>
          <a:xfrm>
            <a:off x="2520955" y="2028136"/>
            <a:ext cx="4469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xã hội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6FA0D-2439-0745-AEFD-D4F55330775A}"/>
              </a:ext>
            </a:extLst>
          </p:cNvPr>
          <p:cNvGrpSpPr/>
          <p:nvPr/>
        </p:nvGrpSpPr>
        <p:grpSpPr>
          <a:xfrm>
            <a:off x="3385137" y="2805288"/>
            <a:ext cx="8187563" cy="3764037"/>
            <a:chOff x="3385137" y="2805288"/>
            <a:chExt cx="8187563" cy="37640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767FE-86C8-8640-8DA8-18600A7C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8" t="17681" r="6571" b="23043"/>
            <a:stretch/>
          </p:blipFill>
          <p:spPr>
            <a:xfrm>
              <a:off x="3385137" y="2805288"/>
              <a:ext cx="8187563" cy="37640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5A30B8-EF1C-D94F-8C96-7838DD5CAFE6}"/>
                </a:ext>
              </a:extLst>
            </p:cNvPr>
            <p:cNvSpPr txBox="1"/>
            <p:nvPr/>
          </p:nvSpPr>
          <p:spPr>
            <a:xfrm>
              <a:off x="5165481" y="4188988"/>
              <a:ext cx="4626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oàn thành phiếu học tập sau</a:t>
              </a:r>
            </a:p>
          </p:txBody>
        </p:sp>
      </p:grpSp>
      <p:grpSp>
        <p:nvGrpSpPr>
          <p:cNvPr id="40" name="Google Shape;426;p38">
            <a:extLst>
              <a:ext uri="{FF2B5EF4-FFF2-40B4-BE49-F238E27FC236}">
                <a16:creationId xmlns:a16="http://schemas.microsoft.com/office/drawing/2014/main" id="{0E2BA35E-C43C-8F4B-A022-DE99C6251EC0}"/>
              </a:ext>
            </a:extLst>
          </p:cNvPr>
          <p:cNvGrpSpPr/>
          <p:nvPr/>
        </p:nvGrpSpPr>
        <p:grpSpPr>
          <a:xfrm>
            <a:off x="11333400" y="6532864"/>
            <a:ext cx="858600" cy="260900"/>
            <a:chOff x="806663" y="3241275"/>
            <a:chExt cx="643950" cy="195675"/>
          </a:xfrm>
        </p:grpSpPr>
        <p:sp>
          <p:nvSpPr>
            <p:cNvPr id="41" name="Google Shape;427;p38">
              <a:extLst>
                <a:ext uri="{FF2B5EF4-FFF2-40B4-BE49-F238E27FC236}">
                  <a16:creationId xmlns:a16="http://schemas.microsoft.com/office/drawing/2014/main" id="{0E78F40C-0044-5A4E-9B33-D07328C6EE9D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8;p38">
              <a:extLst>
                <a:ext uri="{FF2B5EF4-FFF2-40B4-BE49-F238E27FC236}">
                  <a16:creationId xmlns:a16="http://schemas.microsoft.com/office/drawing/2014/main" id="{A96DC356-BF08-FF43-B4E7-A167242EEE3F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935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4">
            <a:extLst>
              <a:ext uri="{FF2B5EF4-FFF2-40B4-BE49-F238E27FC236}">
                <a16:creationId xmlns:a16="http://schemas.microsoft.com/office/drawing/2014/main" id="{E4D4E0EA-B888-482F-A3EC-C61F872893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20875" y="-255422"/>
            <a:ext cx="8950249" cy="1864766"/>
            <a:chOff x="1541" y="-64"/>
            <a:chExt cx="4577" cy="1193"/>
          </a:xfrm>
        </p:grpSpPr>
        <p:sp>
          <p:nvSpPr>
            <p:cNvPr id="77" name="AutoShape 3">
              <a:extLst>
                <a:ext uri="{FF2B5EF4-FFF2-40B4-BE49-F238E27FC236}">
                  <a16:creationId xmlns:a16="http://schemas.microsoft.com/office/drawing/2014/main" id="{E7956FE0-4611-474C-B847-DAA3B146066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F7B6E95B-9038-412C-9512-8A4EC0150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4FD1BCD4-AE03-4C83-8A60-18CAFF8F7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F1270E42-DF3E-49EC-BE37-19CDB1B42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971B8011-AE61-451A-8029-3C46A3947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A02A7A61-CB3A-4776-9DB6-9EE8E228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Oval 10">
              <a:extLst>
                <a:ext uri="{FF2B5EF4-FFF2-40B4-BE49-F238E27FC236}">
                  <a16:creationId xmlns:a16="http://schemas.microsoft.com/office/drawing/2014/main" id="{F2DEC316-A0C5-43FC-9E9E-0E9CF0BE7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4" name="Oval 11">
              <a:extLst>
                <a:ext uri="{FF2B5EF4-FFF2-40B4-BE49-F238E27FC236}">
                  <a16:creationId xmlns:a16="http://schemas.microsoft.com/office/drawing/2014/main" id="{1D107C01-A7F4-4453-B5F5-87E9BCA7C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5" name="Oval 12">
              <a:extLst>
                <a:ext uri="{FF2B5EF4-FFF2-40B4-BE49-F238E27FC236}">
                  <a16:creationId xmlns:a16="http://schemas.microsoft.com/office/drawing/2014/main" id="{AEC6A18B-F50A-4608-B52F-51CA24175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2098DBF0-8150-4136-99D1-0EE5D4E3C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7" name="Oval 14">
              <a:extLst>
                <a:ext uri="{FF2B5EF4-FFF2-40B4-BE49-F238E27FC236}">
                  <a16:creationId xmlns:a16="http://schemas.microsoft.com/office/drawing/2014/main" id="{4D39E2F2-FA5B-415A-94C5-5FDB6C5F7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55C2F64A-B3C3-49A4-9CB3-5EA6436BF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132CCD87-ECE1-4B8E-BDDF-288D4EA8B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E408C4F5-B503-4807-BC1A-E3A7DDCE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Oval 18">
              <a:extLst>
                <a:ext uri="{FF2B5EF4-FFF2-40B4-BE49-F238E27FC236}">
                  <a16:creationId xmlns:a16="http://schemas.microsoft.com/office/drawing/2014/main" id="{79DB5922-B5AF-4CD9-992A-23592931E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2" name="Oval 19">
              <a:extLst>
                <a:ext uri="{FF2B5EF4-FFF2-40B4-BE49-F238E27FC236}">
                  <a16:creationId xmlns:a16="http://schemas.microsoft.com/office/drawing/2014/main" id="{83D82F72-432C-49FF-BEC4-B99C61960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93432AEE-BB34-41A4-9575-634696B99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Oval 21">
              <a:extLst>
                <a:ext uri="{FF2B5EF4-FFF2-40B4-BE49-F238E27FC236}">
                  <a16:creationId xmlns:a16="http://schemas.microsoft.com/office/drawing/2014/main" id="{FBCEA7F2-9E9B-4323-8294-61337CECE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15D2E6A3-E691-475C-88A6-BC3D6BC45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6" name="Oval 23">
              <a:extLst>
                <a:ext uri="{FF2B5EF4-FFF2-40B4-BE49-F238E27FC236}">
                  <a16:creationId xmlns:a16="http://schemas.microsoft.com/office/drawing/2014/main" id="{6D56D91A-142B-4E92-908B-CCD0B3A36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EC718258-583E-4BF2-838C-D407F73DB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8" name="Oval 25">
              <a:extLst>
                <a:ext uri="{FF2B5EF4-FFF2-40B4-BE49-F238E27FC236}">
                  <a16:creationId xmlns:a16="http://schemas.microsoft.com/office/drawing/2014/main" id="{1B393BDA-C915-4B18-A855-2F3066BF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9" name="Oval 26">
              <a:extLst>
                <a:ext uri="{FF2B5EF4-FFF2-40B4-BE49-F238E27FC236}">
                  <a16:creationId xmlns:a16="http://schemas.microsoft.com/office/drawing/2014/main" id="{BA47BD34-3095-418D-85EF-7012403FA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Oval 27">
              <a:extLst>
                <a:ext uri="{FF2B5EF4-FFF2-40B4-BE49-F238E27FC236}">
                  <a16:creationId xmlns:a16="http://schemas.microsoft.com/office/drawing/2014/main" id="{D34B9301-F907-4948-8C1B-67CDFD69A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1130CBD3-3528-492B-84F4-9285DBD56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2" name="Oval 29">
              <a:extLst>
                <a:ext uri="{FF2B5EF4-FFF2-40B4-BE49-F238E27FC236}">
                  <a16:creationId xmlns:a16="http://schemas.microsoft.com/office/drawing/2014/main" id="{1ECB8B72-CB4A-4640-A60A-360488D99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Oval 30">
              <a:extLst>
                <a:ext uri="{FF2B5EF4-FFF2-40B4-BE49-F238E27FC236}">
                  <a16:creationId xmlns:a16="http://schemas.microsoft.com/office/drawing/2014/main" id="{2E4B48F4-611F-4B13-A8A9-4C27B2B2C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" name="Oval 31">
              <a:extLst>
                <a:ext uri="{FF2B5EF4-FFF2-40B4-BE49-F238E27FC236}">
                  <a16:creationId xmlns:a16="http://schemas.microsoft.com/office/drawing/2014/main" id="{90E3DE60-DAC9-456D-9800-FBA07B6D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9E8FAE2C-F758-4547-9032-4CAF71BDC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6" name="Oval 33">
              <a:extLst>
                <a:ext uri="{FF2B5EF4-FFF2-40B4-BE49-F238E27FC236}">
                  <a16:creationId xmlns:a16="http://schemas.microsoft.com/office/drawing/2014/main" id="{31F41E27-E3F8-4CA6-998F-07C505EAD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7" name="Oval 34">
              <a:extLst>
                <a:ext uri="{FF2B5EF4-FFF2-40B4-BE49-F238E27FC236}">
                  <a16:creationId xmlns:a16="http://schemas.microsoft.com/office/drawing/2014/main" id="{2340E4AB-41B4-4257-80C2-0910DFD3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0E24AEEF-269F-4803-BC2B-D5826A055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Oval 36">
              <a:extLst>
                <a:ext uri="{FF2B5EF4-FFF2-40B4-BE49-F238E27FC236}">
                  <a16:creationId xmlns:a16="http://schemas.microsoft.com/office/drawing/2014/main" id="{A08EA424-8DC6-411B-9465-C1C373EF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4143FFAF-FFE2-4996-8770-199AFF7B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1" name="Oval 38">
              <a:extLst>
                <a:ext uri="{FF2B5EF4-FFF2-40B4-BE49-F238E27FC236}">
                  <a16:creationId xmlns:a16="http://schemas.microsoft.com/office/drawing/2014/main" id="{B4A42F60-EA35-41BB-A96F-14C7AC80E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37E7AC67-D425-4151-A2D7-C0FF9544D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1B4A1766-72AD-402F-86CB-B45DFEC1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CF11DE17-CE96-4830-801D-31353129D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Oval 42">
              <a:extLst>
                <a:ext uri="{FF2B5EF4-FFF2-40B4-BE49-F238E27FC236}">
                  <a16:creationId xmlns:a16="http://schemas.microsoft.com/office/drawing/2014/main" id="{80FCB16E-38B2-444E-8A43-7751266A5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27AE0303-9E7A-4E83-A3D3-322503B2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7" name="Oval 44">
              <a:extLst>
                <a:ext uri="{FF2B5EF4-FFF2-40B4-BE49-F238E27FC236}">
                  <a16:creationId xmlns:a16="http://schemas.microsoft.com/office/drawing/2014/main" id="{0875D6B3-9AEA-49BB-9599-2E9B59144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id="{A14B296C-F8C1-43D3-BE97-8B62172B0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9" name="Oval 46">
              <a:extLst>
                <a:ext uri="{FF2B5EF4-FFF2-40B4-BE49-F238E27FC236}">
                  <a16:creationId xmlns:a16="http://schemas.microsoft.com/office/drawing/2014/main" id="{82BD810A-ABEC-45E4-A466-1A9D467C6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C90110A7-B845-419D-8D2D-54FE20D26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886B58EE-F92E-4FC3-B61D-F13A95019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3DED48F9-CB82-41D0-B655-7101737F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E999E69D-9E04-4498-A7E6-3DC2D5B39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CA5C0933-78E7-48F0-B9BE-48999694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E874D08B-F6D1-4F49-8391-609CF54B3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 53">
              <a:extLst>
                <a:ext uri="{FF2B5EF4-FFF2-40B4-BE49-F238E27FC236}">
                  <a16:creationId xmlns:a16="http://schemas.microsoft.com/office/drawing/2014/main" id="{5D224A46-391B-4EFC-992A-9E884138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54">
              <a:extLst>
                <a:ext uri="{FF2B5EF4-FFF2-40B4-BE49-F238E27FC236}">
                  <a16:creationId xmlns:a16="http://schemas.microsoft.com/office/drawing/2014/main" id="{1A591E97-C999-4C03-8613-3B8C3F54E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55">
              <a:extLst>
                <a:ext uri="{FF2B5EF4-FFF2-40B4-BE49-F238E27FC236}">
                  <a16:creationId xmlns:a16="http://schemas.microsoft.com/office/drawing/2014/main" id="{FF341E5E-0D82-4ECF-9AB1-B91CDD0CB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9D49E0AE-0895-4635-A653-0B9759ED6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57">
              <a:extLst>
                <a:ext uri="{FF2B5EF4-FFF2-40B4-BE49-F238E27FC236}">
                  <a16:creationId xmlns:a16="http://schemas.microsoft.com/office/drawing/2014/main" id="{94B546AB-E4DE-468A-9707-5F987B03C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58">
              <a:extLst>
                <a:ext uri="{FF2B5EF4-FFF2-40B4-BE49-F238E27FC236}">
                  <a16:creationId xmlns:a16="http://schemas.microsoft.com/office/drawing/2014/main" id="{3C5EEB25-1B4A-4F46-B9C6-10616CBF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59">
              <a:extLst>
                <a:ext uri="{FF2B5EF4-FFF2-40B4-BE49-F238E27FC236}">
                  <a16:creationId xmlns:a16="http://schemas.microsoft.com/office/drawing/2014/main" id="{B0776C4F-2567-4C4A-B190-E2A1E9451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 60">
              <a:extLst>
                <a:ext uri="{FF2B5EF4-FFF2-40B4-BE49-F238E27FC236}">
                  <a16:creationId xmlns:a16="http://schemas.microsoft.com/office/drawing/2014/main" id="{85D9D724-D6BF-4952-A719-E0476FF0F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 61">
              <a:extLst>
                <a:ext uri="{FF2B5EF4-FFF2-40B4-BE49-F238E27FC236}">
                  <a16:creationId xmlns:a16="http://schemas.microsoft.com/office/drawing/2014/main" id="{F0500E07-032E-4D95-A1A3-36A3F9F90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:a16="http://schemas.microsoft.com/office/drawing/2014/main" id="{3FB85DF5-3109-459B-A96D-C0BE9B901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:a16="http://schemas.microsoft.com/office/drawing/2014/main" id="{6AAE1B9D-80F8-494D-8539-E43F801AB5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64">
              <a:extLst>
                <a:ext uri="{FF2B5EF4-FFF2-40B4-BE49-F238E27FC236}">
                  <a16:creationId xmlns:a16="http://schemas.microsoft.com/office/drawing/2014/main" id="{0526E8EF-F4F0-461C-B386-B99CDCA71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65">
              <a:extLst>
                <a:ext uri="{FF2B5EF4-FFF2-40B4-BE49-F238E27FC236}">
                  <a16:creationId xmlns:a16="http://schemas.microsoft.com/office/drawing/2014/main" id="{E1084321-0EC9-4B07-8787-CF1AE4A2C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66">
              <a:extLst>
                <a:ext uri="{FF2B5EF4-FFF2-40B4-BE49-F238E27FC236}">
                  <a16:creationId xmlns:a16="http://schemas.microsoft.com/office/drawing/2014/main" id="{075BC05B-030F-48AE-8D65-03476B957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67">
              <a:extLst>
                <a:ext uri="{FF2B5EF4-FFF2-40B4-BE49-F238E27FC236}">
                  <a16:creationId xmlns:a16="http://schemas.microsoft.com/office/drawing/2014/main" id="{F36E6C64-ABAC-4D81-840F-B2F4FD0B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68">
              <a:extLst>
                <a:ext uri="{FF2B5EF4-FFF2-40B4-BE49-F238E27FC236}">
                  <a16:creationId xmlns:a16="http://schemas.microsoft.com/office/drawing/2014/main" id="{A3F29AE8-0515-4371-AE66-89E48A53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69">
              <a:extLst>
                <a:ext uri="{FF2B5EF4-FFF2-40B4-BE49-F238E27FC236}">
                  <a16:creationId xmlns:a16="http://schemas.microsoft.com/office/drawing/2014/main" id="{D5EAB5A9-3324-4A61-87F9-03B76E5E2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70">
              <a:extLst>
                <a:ext uri="{FF2B5EF4-FFF2-40B4-BE49-F238E27FC236}">
                  <a16:creationId xmlns:a16="http://schemas.microsoft.com/office/drawing/2014/main" id="{3628E96C-B656-4722-BE75-FDA2AA7B3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 71">
              <a:extLst>
                <a:ext uri="{FF2B5EF4-FFF2-40B4-BE49-F238E27FC236}">
                  <a16:creationId xmlns:a16="http://schemas.microsoft.com/office/drawing/2014/main" id="{4E6B06C3-055B-411A-9EBB-C2823CD98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72">
              <a:extLst>
                <a:ext uri="{FF2B5EF4-FFF2-40B4-BE49-F238E27FC236}">
                  <a16:creationId xmlns:a16="http://schemas.microsoft.com/office/drawing/2014/main" id="{3ADE66C7-CC36-4D23-AA23-14A2B9D1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73">
              <a:extLst>
                <a:ext uri="{FF2B5EF4-FFF2-40B4-BE49-F238E27FC236}">
                  <a16:creationId xmlns:a16="http://schemas.microsoft.com/office/drawing/2014/main" id="{481F7FEE-0F2F-4C08-A1A4-BCEC3CC36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74">
              <a:extLst>
                <a:ext uri="{FF2B5EF4-FFF2-40B4-BE49-F238E27FC236}">
                  <a16:creationId xmlns:a16="http://schemas.microsoft.com/office/drawing/2014/main" id="{E0A99078-5C8C-4332-8AA5-A51CF09F8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75">
              <a:extLst>
                <a:ext uri="{FF2B5EF4-FFF2-40B4-BE49-F238E27FC236}">
                  <a16:creationId xmlns:a16="http://schemas.microsoft.com/office/drawing/2014/main" id="{78D38D22-6F9A-4492-AE96-9CE333BE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76">
              <a:extLst>
                <a:ext uri="{FF2B5EF4-FFF2-40B4-BE49-F238E27FC236}">
                  <a16:creationId xmlns:a16="http://schemas.microsoft.com/office/drawing/2014/main" id="{F9607761-E230-4105-9F14-797FEC56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77">
              <a:extLst>
                <a:ext uri="{FF2B5EF4-FFF2-40B4-BE49-F238E27FC236}">
                  <a16:creationId xmlns:a16="http://schemas.microsoft.com/office/drawing/2014/main" id="{F872CFFA-5CEE-46F2-BE8C-D0FDF0F69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 78">
              <a:extLst>
                <a:ext uri="{FF2B5EF4-FFF2-40B4-BE49-F238E27FC236}">
                  <a16:creationId xmlns:a16="http://schemas.microsoft.com/office/drawing/2014/main" id="{4135A657-14F7-479E-8F82-354191406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79">
              <a:extLst>
                <a:ext uri="{FF2B5EF4-FFF2-40B4-BE49-F238E27FC236}">
                  <a16:creationId xmlns:a16="http://schemas.microsoft.com/office/drawing/2014/main" id="{810A2164-455C-48CE-B79E-D02436C85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80">
              <a:extLst>
                <a:ext uri="{FF2B5EF4-FFF2-40B4-BE49-F238E27FC236}">
                  <a16:creationId xmlns:a16="http://schemas.microsoft.com/office/drawing/2014/main" id="{81C0F419-98B3-4754-BACE-FBE152AE4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81">
              <a:extLst>
                <a:ext uri="{FF2B5EF4-FFF2-40B4-BE49-F238E27FC236}">
                  <a16:creationId xmlns:a16="http://schemas.microsoft.com/office/drawing/2014/main" id="{69C809C4-0AFC-4AF0-9A00-64EB66E89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82">
              <a:extLst>
                <a:ext uri="{FF2B5EF4-FFF2-40B4-BE49-F238E27FC236}">
                  <a16:creationId xmlns:a16="http://schemas.microsoft.com/office/drawing/2014/main" id="{C79391C5-718E-45AB-96CB-1907E75E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83">
              <a:extLst>
                <a:ext uri="{FF2B5EF4-FFF2-40B4-BE49-F238E27FC236}">
                  <a16:creationId xmlns:a16="http://schemas.microsoft.com/office/drawing/2014/main" id="{44817B1E-F47D-4A5C-85BC-04039B396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 84">
              <a:extLst>
                <a:ext uri="{FF2B5EF4-FFF2-40B4-BE49-F238E27FC236}">
                  <a16:creationId xmlns:a16="http://schemas.microsoft.com/office/drawing/2014/main" id="{1DF8BAD9-91CC-4352-BC55-72E835F26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85">
              <a:extLst>
                <a:ext uri="{FF2B5EF4-FFF2-40B4-BE49-F238E27FC236}">
                  <a16:creationId xmlns:a16="http://schemas.microsoft.com/office/drawing/2014/main" id="{A21A7D3B-76C7-4C71-BBE5-AC8211AE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86">
              <a:extLst>
                <a:ext uri="{FF2B5EF4-FFF2-40B4-BE49-F238E27FC236}">
                  <a16:creationId xmlns:a16="http://schemas.microsoft.com/office/drawing/2014/main" id="{54101653-5038-45E3-B079-676F3E9F4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87">
              <a:extLst>
                <a:ext uri="{FF2B5EF4-FFF2-40B4-BE49-F238E27FC236}">
                  <a16:creationId xmlns:a16="http://schemas.microsoft.com/office/drawing/2014/main" id="{B6EBE2BA-87B4-4227-916E-39138034A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 88">
              <a:extLst>
                <a:ext uri="{FF2B5EF4-FFF2-40B4-BE49-F238E27FC236}">
                  <a16:creationId xmlns:a16="http://schemas.microsoft.com/office/drawing/2014/main" id="{79BA8F24-8B47-43A6-B9F9-72175EBD3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89">
              <a:extLst>
                <a:ext uri="{FF2B5EF4-FFF2-40B4-BE49-F238E27FC236}">
                  <a16:creationId xmlns:a16="http://schemas.microsoft.com/office/drawing/2014/main" id="{53ED28BE-08CB-458B-BE2D-DA4EEE33D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90">
              <a:extLst>
                <a:ext uri="{FF2B5EF4-FFF2-40B4-BE49-F238E27FC236}">
                  <a16:creationId xmlns:a16="http://schemas.microsoft.com/office/drawing/2014/main" id="{7922FE28-653C-4DB7-A31C-2383F823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91">
              <a:extLst>
                <a:ext uri="{FF2B5EF4-FFF2-40B4-BE49-F238E27FC236}">
                  <a16:creationId xmlns:a16="http://schemas.microsoft.com/office/drawing/2014/main" id="{906D3C21-6A66-443E-A517-2FF8E10D4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92">
              <a:extLst>
                <a:ext uri="{FF2B5EF4-FFF2-40B4-BE49-F238E27FC236}">
                  <a16:creationId xmlns:a16="http://schemas.microsoft.com/office/drawing/2014/main" id="{55014C36-4D5D-47E5-BEB4-C01DAE96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93">
              <a:extLst>
                <a:ext uri="{FF2B5EF4-FFF2-40B4-BE49-F238E27FC236}">
                  <a16:creationId xmlns:a16="http://schemas.microsoft.com/office/drawing/2014/main" id="{AFF78DFE-B8AF-4F54-BB82-7C7C0645C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94">
              <a:extLst>
                <a:ext uri="{FF2B5EF4-FFF2-40B4-BE49-F238E27FC236}">
                  <a16:creationId xmlns:a16="http://schemas.microsoft.com/office/drawing/2014/main" id="{96BE34A3-30B2-4BCB-B901-0370D66A8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95">
              <a:extLst>
                <a:ext uri="{FF2B5EF4-FFF2-40B4-BE49-F238E27FC236}">
                  <a16:creationId xmlns:a16="http://schemas.microsoft.com/office/drawing/2014/main" id="{B38BE061-895D-45D3-83A6-604DA95F4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96">
              <a:extLst>
                <a:ext uri="{FF2B5EF4-FFF2-40B4-BE49-F238E27FC236}">
                  <a16:creationId xmlns:a16="http://schemas.microsoft.com/office/drawing/2014/main" id="{0760000D-2720-41CF-A916-04B10A72A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97">
              <a:extLst>
                <a:ext uri="{FF2B5EF4-FFF2-40B4-BE49-F238E27FC236}">
                  <a16:creationId xmlns:a16="http://schemas.microsoft.com/office/drawing/2014/main" id="{41111CFF-110C-4FF4-B3E6-76B978740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98">
              <a:extLst>
                <a:ext uri="{FF2B5EF4-FFF2-40B4-BE49-F238E27FC236}">
                  <a16:creationId xmlns:a16="http://schemas.microsoft.com/office/drawing/2014/main" id="{FFF0721B-B670-4A29-9D82-5244F57E2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99">
              <a:extLst>
                <a:ext uri="{FF2B5EF4-FFF2-40B4-BE49-F238E27FC236}">
                  <a16:creationId xmlns:a16="http://schemas.microsoft.com/office/drawing/2014/main" id="{B78CF91A-B664-4E28-AC64-FD580841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100">
              <a:extLst>
                <a:ext uri="{FF2B5EF4-FFF2-40B4-BE49-F238E27FC236}">
                  <a16:creationId xmlns:a16="http://schemas.microsoft.com/office/drawing/2014/main" id="{B3D32B98-FBF4-4C66-95D7-1FBF3089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101">
              <a:extLst>
                <a:ext uri="{FF2B5EF4-FFF2-40B4-BE49-F238E27FC236}">
                  <a16:creationId xmlns:a16="http://schemas.microsoft.com/office/drawing/2014/main" id="{6A1B981D-07F1-40DD-871E-E4AE257D3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102">
              <a:extLst>
                <a:ext uri="{FF2B5EF4-FFF2-40B4-BE49-F238E27FC236}">
                  <a16:creationId xmlns:a16="http://schemas.microsoft.com/office/drawing/2014/main" id="{84AD05F6-4E3E-44F1-9FCC-F77C13F7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103">
              <a:extLst>
                <a:ext uri="{FF2B5EF4-FFF2-40B4-BE49-F238E27FC236}">
                  <a16:creationId xmlns:a16="http://schemas.microsoft.com/office/drawing/2014/main" id="{B23CA427-AB95-46D6-9B6D-0BCF56FE7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104">
              <a:extLst>
                <a:ext uri="{FF2B5EF4-FFF2-40B4-BE49-F238E27FC236}">
                  <a16:creationId xmlns:a16="http://schemas.microsoft.com/office/drawing/2014/main" id="{E142E0D3-84CD-44B3-BD5F-CBF664C6E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105">
              <a:extLst>
                <a:ext uri="{FF2B5EF4-FFF2-40B4-BE49-F238E27FC236}">
                  <a16:creationId xmlns:a16="http://schemas.microsoft.com/office/drawing/2014/main" id="{080B2791-F0D6-45EC-A350-7B4AC22BB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106">
              <a:extLst>
                <a:ext uri="{FF2B5EF4-FFF2-40B4-BE49-F238E27FC236}">
                  <a16:creationId xmlns:a16="http://schemas.microsoft.com/office/drawing/2014/main" id="{C79CC4D6-9ACE-47A4-9549-A5938E4E6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107">
              <a:extLst>
                <a:ext uri="{FF2B5EF4-FFF2-40B4-BE49-F238E27FC236}">
                  <a16:creationId xmlns:a16="http://schemas.microsoft.com/office/drawing/2014/main" id="{9202F4E0-206D-4DA3-B3B7-3B2A98E1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108">
              <a:extLst>
                <a:ext uri="{FF2B5EF4-FFF2-40B4-BE49-F238E27FC236}">
                  <a16:creationId xmlns:a16="http://schemas.microsoft.com/office/drawing/2014/main" id="{6CB695AE-8FC8-42D7-BAEE-8BE71A5C0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109">
              <a:extLst>
                <a:ext uri="{FF2B5EF4-FFF2-40B4-BE49-F238E27FC236}">
                  <a16:creationId xmlns:a16="http://schemas.microsoft.com/office/drawing/2014/main" id="{CD3A602A-AF0F-4408-99CE-6FD70EE1F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110">
              <a:extLst>
                <a:ext uri="{FF2B5EF4-FFF2-40B4-BE49-F238E27FC236}">
                  <a16:creationId xmlns:a16="http://schemas.microsoft.com/office/drawing/2014/main" id="{27607C79-0BCE-4950-B22F-4D1161D25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111">
              <a:extLst>
                <a:ext uri="{FF2B5EF4-FFF2-40B4-BE49-F238E27FC236}">
                  <a16:creationId xmlns:a16="http://schemas.microsoft.com/office/drawing/2014/main" id="{FED76B2A-E59C-4477-AB22-FDF846CA0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112">
              <a:extLst>
                <a:ext uri="{FF2B5EF4-FFF2-40B4-BE49-F238E27FC236}">
                  <a16:creationId xmlns:a16="http://schemas.microsoft.com/office/drawing/2014/main" id="{1BA9427A-9B3E-40D1-A314-D545CB0C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113">
              <a:extLst>
                <a:ext uri="{FF2B5EF4-FFF2-40B4-BE49-F238E27FC236}">
                  <a16:creationId xmlns:a16="http://schemas.microsoft.com/office/drawing/2014/main" id="{00960348-D2E9-4B4A-89C4-CDFF738E9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114">
              <a:extLst>
                <a:ext uri="{FF2B5EF4-FFF2-40B4-BE49-F238E27FC236}">
                  <a16:creationId xmlns:a16="http://schemas.microsoft.com/office/drawing/2014/main" id="{FF7B24C4-66CC-4D9F-BF17-B197D32D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8" name="Freeform 115">
              <a:extLst>
                <a:ext uri="{FF2B5EF4-FFF2-40B4-BE49-F238E27FC236}">
                  <a16:creationId xmlns:a16="http://schemas.microsoft.com/office/drawing/2014/main" id="{6B27D8E7-D8F3-4C1B-AF9D-F1928A15E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Freeform 116">
              <a:extLst>
                <a:ext uri="{FF2B5EF4-FFF2-40B4-BE49-F238E27FC236}">
                  <a16:creationId xmlns:a16="http://schemas.microsoft.com/office/drawing/2014/main" id="{23AB0F87-128E-4615-A88E-A01144C00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117">
              <a:extLst>
                <a:ext uri="{FF2B5EF4-FFF2-40B4-BE49-F238E27FC236}">
                  <a16:creationId xmlns:a16="http://schemas.microsoft.com/office/drawing/2014/main" id="{765EE40A-349A-49D7-B155-F9171C208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118">
              <a:extLst>
                <a:ext uri="{FF2B5EF4-FFF2-40B4-BE49-F238E27FC236}">
                  <a16:creationId xmlns:a16="http://schemas.microsoft.com/office/drawing/2014/main" id="{8CA4AC11-0D79-49D5-BB88-96EAF1713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 119">
              <a:extLst>
                <a:ext uri="{FF2B5EF4-FFF2-40B4-BE49-F238E27FC236}">
                  <a16:creationId xmlns:a16="http://schemas.microsoft.com/office/drawing/2014/main" id="{0BF9B739-57F4-4447-BCF7-970914622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 120">
              <a:extLst>
                <a:ext uri="{FF2B5EF4-FFF2-40B4-BE49-F238E27FC236}">
                  <a16:creationId xmlns:a16="http://schemas.microsoft.com/office/drawing/2014/main" id="{02F74A47-D6F3-4C23-8D82-118FEEDE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121">
              <a:extLst>
                <a:ext uri="{FF2B5EF4-FFF2-40B4-BE49-F238E27FC236}">
                  <a16:creationId xmlns:a16="http://schemas.microsoft.com/office/drawing/2014/main" id="{AF71CB54-97F6-467B-AE7D-452F600C9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5" name="Freeform 122">
              <a:extLst>
                <a:ext uri="{FF2B5EF4-FFF2-40B4-BE49-F238E27FC236}">
                  <a16:creationId xmlns:a16="http://schemas.microsoft.com/office/drawing/2014/main" id="{5D57D524-3CDA-40CC-BB75-C93D4F5E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6" name="Freeform 123">
              <a:extLst>
                <a:ext uri="{FF2B5EF4-FFF2-40B4-BE49-F238E27FC236}">
                  <a16:creationId xmlns:a16="http://schemas.microsoft.com/office/drawing/2014/main" id="{6650E95E-79BB-455E-9058-FD31100BC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124">
              <a:extLst>
                <a:ext uri="{FF2B5EF4-FFF2-40B4-BE49-F238E27FC236}">
                  <a16:creationId xmlns:a16="http://schemas.microsoft.com/office/drawing/2014/main" id="{D46762F9-4EE7-497B-9EB2-FCCA85D43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125">
              <a:extLst>
                <a:ext uri="{FF2B5EF4-FFF2-40B4-BE49-F238E27FC236}">
                  <a16:creationId xmlns:a16="http://schemas.microsoft.com/office/drawing/2014/main" id="{78DF7E11-4070-437C-BD26-301FAEDF0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Freeform 126">
              <a:extLst>
                <a:ext uri="{FF2B5EF4-FFF2-40B4-BE49-F238E27FC236}">
                  <a16:creationId xmlns:a16="http://schemas.microsoft.com/office/drawing/2014/main" id="{37F97315-1FA0-4219-865C-35265CFF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0" name="Freeform 127">
              <a:extLst>
                <a:ext uri="{FF2B5EF4-FFF2-40B4-BE49-F238E27FC236}">
                  <a16:creationId xmlns:a16="http://schemas.microsoft.com/office/drawing/2014/main" id="{20E450AD-5382-40B3-B2AE-D12A253F4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128">
              <a:extLst>
                <a:ext uri="{FF2B5EF4-FFF2-40B4-BE49-F238E27FC236}">
                  <a16:creationId xmlns:a16="http://schemas.microsoft.com/office/drawing/2014/main" id="{853CFC31-B8E9-4F7E-8E69-0C7152FB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Freeform 129">
              <a:extLst>
                <a:ext uri="{FF2B5EF4-FFF2-40B4-BE49-F238E27FC236}">
                  <a16:creationId xmlns:a16="http://schemas.microsoft.com/office/drawing/2014/main" id="{E13AE3DA-9E4A-4383-9213-FC73EFC9B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3" name="Freeform 130">
              <a:extLst>
                <a:ext uri="{FF2B5EF4-FFF2-40B4-BE49-F238E27FC236}">
                  <a16:creationId xmlns:a16="http://schemas.microsoft.com/office/drawing/2014/main" id="{A19EBE98-0593-414B-AF05-871467305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4" name="Freeform 131">
              <a:extLst>
                <a:ext uri="{FF2B5EF4-FFF2-40B4-BE49-F238E27FC236}">
                  <a16:creationId xmlns:a16="http://schemas.microsoft.com/office/drawing/2014/main" id="{A0FCFADE-6C49-4F77-AC42-052FDF72A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Freeform 132">
              <a:extLst>
                <a:ext uri="{FF2B5EF4-FFF2-40B4-BE49-F238E27FC236}">
                  <a16:creationId xmlns:a16="http://schemas.microsoft.com/office/drawing/2014/main" id="{CEA68433-B169-44BD-8CF7-91CB627DF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" name="Freeform 133">
              <a:extLst>
                <a:ext uri="{FF2B5EF4-FFF2-40B4-BE49-F238E27FC236}">
                  <a16:creationId xmlns:a16="http://schemas.microsoft.com/office/drawing/2014/main" id="{FFBA253E-FC8C-408E-B1D0-CABCA37A6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 134">
              <a:extLst>
                <a:ext uri="{FF2B5EF4-FFF2-40B4-BE49-F238E27FC236}">
                  <a16:creationId xmlns:a16="http://schemas.microsoft.com/office/drawing/2014/main" id="{82110F19-11F8-4AAE-BF08-E127F3539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 135">
              <a:extLst>
                <a:ext uri="{FF2B5EF4-FFF2-40B4-BE49-F238E27FC236}">
                  <a16:creationId xmlns:a16="http://schemas.microsoft.com/office/drawing/2014/main" id="{A7690A1D-E397-4117-A561-BC5C72C17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" name="Freeform 136">
              <a:extLst>
                <a:ext uri="{FF2B5EF4-FFF2-40B4-BE49-F238E27FC236}">
                  <a16:creationId xmlns:a16="http://schemas.microsoft.com/office/drawing/2014/main" id="{BBCF8F5D-D24C-4952-B55F-691D5D001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0" name="Freeform 137">
              <a:extLst>
                <a:ext uri="{FF2B5EF4-FFF2-40B4-BE49-F238E27FC236}">
                  <a16:creationId xmlns:a16="http://schemas.microsoft.com/office/drawing/2014/main" id="{601FDA87-1F10-41D6-B297-ED360E89C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2" name="组合 221">
            <a:extLst>
              <a:ext uri="{FF2B5EF4-FFF2-40B4-BE49-F238E27FC236}">
                <a16:creationId xmlns:a16="http://schemas.microsoft.com/office/drawing/2014/main" id="{D09CFD5A-72E9-4E8B-8B50-9BFD599AA0F8}"/>
              </a:ext>
            </a:extLst>
          </p:cNvPr>
          <p:cNvGrpSpPr/>
          <p:nvPr/>
        </p:nvGrpSpPr>
        <p:grpSpPr>
          <a:xfrm>
            <a:off x="0" y="1609344"/>
            <a:ext cx="3950921" cy="4158001"/>
            <a:chOff x="1043676" y="2160813"/>
            <a:chExt cx="3297280" cy="2550888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36E32ACF-E8AA-4914-B74C-3C7E5C7294D7}"/>
                </a:ext>
              </a:extLst>
            </p:cNvPr>
            <p:cNvGrpSpPr/>
            <p:nvPr/>
          </p:nvGrpSpPr>
          <p:grpSpPr>
            <a:xfrm>
              <a:off x="1043676" y="2160813"/>
              <a:ext cx="3297280" cy="2550888"/>
              <a:chOff x="1743075" y="1765300"/>
              <a:chExt cx="3660776" cy="2832100"/>
            </a:xfrm>
          </p:grpSpPr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86290790-BB25-45CA-8CA2-EEFD82AC8742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EA247915-C075-4FDE-93CF-B11A252702AD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5" name="Freeform 5">
                  <a:extLst>
                    <a:ext uri="{FF2B5EF4-FFF2-40B4-BE49-F238E27FC236}">
                      <a16:creationId xmlns:a16="http://schemas.microsoft.com/office/drawing/2014/main" id="{B55DA580-D392-4A02-B5E1-C99678CE7C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9409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" name="Freeform 6">
                  <a:extLst>
                    <a:ext uri="{FF2B5EF4-FFF2-40B4-BE49-F238E27FC236}">
                      <a16:creationId xmlns:a16="http://schemas.microsoft.com/office/drawing/2014/main" id="{D9D11683-F944-4113-AAA8-9D7DE796A0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94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1EA42105-6697-427C-8D02-B1FBA153F04E}"/>
                </a:ext>
              </a:extLst>
            </p:cNvPr>
            <p:cNvGrpSpPr/>
            <p:nvPr/>
          </p:nvGrpSpPr>
          <p:grpSpPr>
            <a:xfrm>
              <a:off x="1234306" y="3052848"/>
              <a:ext cx="2739756" cy="660862"/>
              <a:chOff x="5572886" y="2291114"/>
              <a:chExt cx="2739756" cy="660862"/>
            </a:xfrm>
          </p:grpSpPr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95FA203F-3CDF-40EB-B75B-245064C36801}"/>
                  </a:ext>
                </a:extLst>
              </p:cNvPr>
              <p:cNvSpPr txBox="1"/>
              <p:nvPr/>
            </p:nvSpPr>
            <p:spPr>
              <a:xfrm>
                <a:off x="5572886" y="2291114"/>
                <a:ext cx="2739756" cy="66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342900" marR="0" lvl="0" indent="-34290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vi-VN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Tầng lớp nào bị Việt hoá?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28B0E7A1-E7E9-471D-B2CE-AAD1602B4BA1}"/>
                  </a:ext>
                </a:extLst>
              </p:cNvPr>
              <p:cNvSpPr txBox="1"/>
              <p:nvPr/>
            </p:nvSpPr>
            <p:spPr>
              <a:xfrm>
                <a:off x="6001796" y="2594188"/>
                <a:ext cx="2097295" cy="32099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3" name="组合 222">
            <a:extLst>
              <a:ext uri="{FF2B5EF4-FFF2-40B4-BE49-F238E27FC236}">
                <a16:creationId xmlns:a16="http://schemas.microsoft.com/office/drawing/2014/main" id="{C10AC3F2-4952-4727-809A-EC08A8AD8C70}"/>
              </a:ext>
            </a:extLst>
          </p:cNvPr>
          <p:cNvGrpSpPr/>
          <p:nvPr/>
        </p:nvGrpSpPr>
        <p:grpSpPr>
          <a:xfrm>
            <a:off x="4057925" y="1609344"/>
            <a:ext cx="3950927" cy="4158001"/>
            <a:chOff x="4460018" y="2160813"/>
            <a:chExt cx="3297280" cy="255088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3F31C37-9C1E-4B02-A338-76DF5D0F7A19}"/>
                </a:ext>
              </a:extLst>
            </p:cNvPr>
            <p:cNvGrpSpPr/>
            <p:nvPr/>
          </p:nvGrpSpPr>
          <p:grpSpPr>
            <a:xfrm>
              <a:off x="4460018" y="2160813"/>
              <a:ext cx="3297280" cy="2550888"/>
              <a:chOff x="1743075" y="1765300"/>
              <a:chExt cx="3660776" cy="2832100"/>
            </a:xfrm>
          </p:grpSpPr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5BE6868A-BE54-4DD8-A46C-1C09062EF375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96284B79-88B0-4BFA-B7EF-786961663A11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69" name="Freeform 5">
                  <a:extLst>
                    <a:ext uri="{FF2B5EF4-FFF2-40B4-BE49-F238E27FC236}">
                      <a16:creationId xmlns:a16="http://schemas.microsoft.com/office/drawing/2014/main" id="{171A390C-2DB5-41AB-9DA5-4845FBF123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7363E3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Freeform 6">
                  <a:extLst>
                    <a:ext uri="{FF2B5EF4-FFF2-40B4-BE49-F238E27FC236}">
                      <a16:creationId xmlns:a16="http://schemas.microsoft.com/office/drawing/2014/main" id="{798C1403-CCCF-4A40-9C97-469183DCA0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736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17" name="文本框 216">
              <a:extLst>
                <a:ext uri="{FF2B5EF4-FFF2-40B4-BE49-F238E27FC236}">
                  <a16:creationId xmlns:a16="http://schemas.microsoft.com/office/drawing/2014/main" id="{84A47EA7-85E6-47B4-80B5-99584ACFA2B5}"/>
                </a:ext>
              </a:extLst>
            </p:cNvPr>
            <p:cNvSpPr txBox="1"/>
            <p:nvPr/>
          </p:nvSpPr>
          <p:spPr>
            <a:xfrm>
              <a:off x="4711730" y="2937303"/>
              <a:ext cx="2555186" cy="9629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Tầng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lớp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08E12F62-8410-4884-B329-9F1A237D5188}"/>
              </a:ext>
            </a:extLst>
          </p:cNvPr>
          <p:cNvGrpSpPr/>
          <p:nvPr/>
        </p:nvGrpSpPr>
        <p:grpSpPr>
          <a:xfrm>
            <a:off x="8136848" y="1609344"/>
            <a:ext cx="3950917" cy="4158001"/>
            <a:chOff x="7876360" y="2160813"/>
            <a:chExt cx="3297280" cy="2550888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7D69C8A5-A0C3-44FA-92EC-988FD4634602}"/>
                </a:ext>
              </a:extLst>
            </p:cNvPr>
            <p:cNvGrpSpPr/>
            <p:nvPr/>
          </p:nvGrpSpPr>
          <p:grpSpPr>
            <a:xfrm>
              <a:off x="7876360" y="2160813"/>
              <a:ext cx="3297280" cy="2550888"/>
              <a:chOff x="1743075" y="1765300"/>
              <a:chExt cx="3660776" cy="2832100"/>
            </a:xfrm>
          </p:grpSpPr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45E3174E-3192-4842-8112-F9AF36271A4D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9C0ED4A2-171E-4993-91C5-9DECA08D0C75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74" name="Freeform 5">
                  <a:extLst>
                    <a:ext uri="{FF2B5EF4-FFF2-40B4-BE49-F238E27FC236}">
                      <a16:creationId xmlns:a16="http://schemas.microsoft.com/office/drawing/2014/main" id="{C49A3D0F-3592-4779-BAD9-36F1EFEBBB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4D67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Freeform 6">
                  <a:extLst>
                    <a:ext uri="{FF2B5EF4-FFF2-40B4-BE49-F238E27FC236}">
                      <a16:creationId xmlns:a16="http://schemas.microsoft.com/office/drawing/2014/main" id="{1A1209E8-A762-4CA4-A9C2-B6C981FC30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4D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20" name="文本框 219">
              <a:extLst>
                <a:ext uri="{FF2B5EF4-FFF2-40B4-BE49-F238E27FC236}">
                  <a16:creationId xmlns:a16="http://schemas.microsoft.com/office/drawing/2014/main" id="{43354CF0-A0A0-4886-AF07-4864F74FFC36}"/>
                </a:ext>
              </a:extLst>
            </p:cNvPr>
            <p:cNvSpPr txBox="1"/>
            <p:nvPr/>
          </p:nvSpPr>
          <p:spPr>
            <a:xfrm>
              <a:off x="8133300" y="2918214"/>
              <a:ext cx="2390074" cy="11140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thuẫn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xã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hội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thuẫn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giữa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ai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ai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CE89BE7-B529-1F41-BBAF-8209163A5642}"/>
              </a:ext>
            </a:extLst>
          </p:cNvPr>
          <p:cNvSpPr txBox="1"/>
          <p:nvPr/>
        </p:nvSpPr>
        <p:spPr>
          <a:xfrm>
            <a:off x="4828032" y="658368"/>
            <a:ext cx="363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27967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36E32ACF-E8AA-4914-B74C-3C7E5C7294D7}"/>
              </a:ext>
            </a:extLst>
          </p:cNvPr>
          <p:cNvGrpSpPr/>
          <p:nvPr/>
        </p:nvGrpSpPr>
        <p:grpSpPr>
          <a:xfrm>
            <a:off x="0" y="1609344"/>
            <a:ext cx="3950921" cy="4158001"/>
            <a:chOff x="1743075" y="1765300"/>
            <a:chExt cx="3660776" cy="2832100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6290790-BB25-45CA-8CA2-EEFD82AC8742}"/>
                </a:ext>
              </a:extLst>
            </p:cNvPr>
            <p:cNvSpPr/>
            <p:nvPr/>
          </p:nvSpPr>
          <p:spPr>
            <a:xfrm>
              <a:off x="1895475" y="2143125"/>
              <a:ext cx="3305175" cy="2333625"/>
            </a:xfrm>
            <a:custGeom>
              <a:avLst/>
              <a:gdLst>
                <a:gd name="connsiteX0" fmla="*/ 0 w 3305175"/>
                <a:gd name="connsiteY0" fmla="*/ 609600 h 2333625"/>
                <a:gd name="connsiteX1" fmla="*/ 76200 w 3305175"/>
                <a:gd name="connsiteY1" fmla="*/ 371475 h 2333625"/>
                <a:gd name="connsiteX2" fmla="*/ 266700 w 3305175"/>
                <a:gd name="connsiteY2" fmla="*/ 247650 h 2333625"/>
                <a:gd name="connsiteX3" fmla="*/ 657225 w 3305175"/>
                <a:gd name="connsiteY3" fmla="*/ 247650 h 2333625"/>
                <a:gd name="connsiteX4" fmla="*/ 1057275 w 3305175"/>
                <a:gd name="connsiteY4" fmla="*/ 276225 h 2333625"/>
                <a:gd name="connsiteX5" fmla="*/ 1400175 w 3305175"/>
                <a:gd name="connsiteY5" fmla="*/ 152400 h 2333625"/>
                <a:gd name="connsiteX6" fmla="*/ 1609725 w 3305175"/>
                <a:gd name="connsiteY6" fmla="*/ 238125 h 2333625"/>
                <a:gd name="connsiteX7" fmla="*/ 2057400 w 3305175"/>
                <a:gd name="connsiteY7" fmla="*/ 142875 h 2333625"/>
                <a:gd name="connsiteX8" fmla="*/ 2533650 w 3305175"/>
                <a:gd name="connsiteY8" fmla="*/ 0 h 2333625"/>
                <a:gd name="connsiteX9" fmla="*/ 2886075 w 3305175"/>
                <a:gd name="connsiteY9" fmla="*/ 19050 h 2333625"/>
                <a:gd name="connsiteX10" fmla="*/ 3143250 w 3305175"/>
                <a:gd name="connsiteY10" fmla="*/ 142875 h 2333625"/>
                <a:gd name="connsiteX11" fmla="*/ 3305175 w 3305175"/>
                <a:gd name="connsiteY11" fmla="*/ 352425 h 2333625"/>
                <a:gd name="connsiteX12" fmla="*/ 3209925 w 3305175"/>
                <a:gd name="connsiteY12" fmla="*/ 847725 h 2333625"/>
                <a:gd name="connsiteX13" fmla="*/ 3048000 w 3305175"/>
                <a:gd name="connsiteY13" fmla="*/ 1104900 h 2333625"/>
                <a:gd name="connsiteX14" fmla="*/ 2905125 w 3305175"/>
                <a:gd name="connsiteY14" fmla="*/ 1190625 h 2333625"/>
                <a:gd name="connsiteX15" fmla="*/ 2990850 w 3305175"/>
                <a:gd name="connsiteY15" fmla="*/ 1390650 h 2333625"/>
                <a:gd name="connsiteX16" fmla="*/ 3200400 w 3305175"/>
                <a:gd name="connsiteY16" fmla="*/ 1609725 h 2333625"/>
                <a:gd name="connsiteX17" fmla="*/ 3276600 w 3305175"/>
                <a:gd name="connsiteY17" fmla="*/ 1838325 h 2333625"/>
                <a:gd name="connsiteX18" fmla="*/ 3067050 w 3305175"/>
                <a:gd name="connsiteY18" fmla="*/ 2105025 h 2333625"/>
                <a:gd name="connsiteX19" fmla="*/ 2876550 w 3305175"/>
                <a:gd name="connsiteY19" fmla="*/ 2181225 h 2333625"/>
                <a:gd name="connsiteX20" fmla="*/ 2486025 w 3305175"/>
                <a:gd name="connsiteY20" fmla="*/ 2152650 h 2333625"/>
                <a:gd name="connsiteX21" fmla="*/ 1981200 w 3305175"/>
                <a:gd name="connsiteY21" fmla="*/ 2133600 h 2333625"/>
                <a:gd name="connsiteX22" fmla="*/ 1609725 w 3305175"/>
                <a:gd name="connsiteY22" fmla="*/ 2133600 h 2333625"/>
                <a:gd name="connsiteX23" fmla="*/ 1085850 w 3305175"/>
                <a:gd name="connsiteY23" fmla="*/ 2276475 h 2333625"/>
                <a:gd name="connsiteX24" fmla="*/ 742950 w 3305175"/>
                <a:gd name="connsiteY24" fmla="*/ 2333625 h 2333625"/>
                <a:gd name="connsiteX25" fmla="*/ 400050 w 3305175"/>
                <a:gd name="connsiteY25" fmla="*/ 2190750 h 2333625"/>
                <a:gd name="connsiteX26" fmla="*/ 200025 w 3305175"/>
                <a:gd name="connsiteY26" fmla="*/ 1962150 h 2333625"/>
                <a:gd name="connsiteX27" fmla="*/ 95250 w 3305175"/>
                <a:gd name="connsiteY27" fmla="*/ 1714500 h 2333625"/>
                <a:gd name="connsiteX28" fmla="*/ 76200 w 3305175"/>
                <a:gd name="connsiteY28" fmla="*/ 1447800 h 2333625"/>
                <a:gd name="connsiteX29" fmla="*/ 209550 w 3305175"/>
                <a:gd name="connsiteY29" fmla="*/ 1285875 h 2333625"/>
                <a:gd name="connsiteX30" fmla="*/ 238125 w 3305175"/>
                <a:gd name="connsiteY30" fmla="*/ 1200150 h 2333625"/>
                <a:gd name="connsiteX31" fmla="*/ 57150 w 3305175"/>
                <a:gd name="connsiteY31" fmla="*/ 904875 h 2333625"/>
                <a:gd name="connsiteX32" fmla="*/ 0 w 3305175"/>
                <a:gd name="connsiteY32" fmla="*/ 60960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05175" h="2333625">
                  <a:moveTo>
                    <a:pt x="0" y="609600"/>
                  </a:moveTo>
                  <a:lnTo>
                    <a:pt x="76200" y="371475"/>
                  </a:lnTo>
                  <a:lnTo>
                    <a:pt x="266700" y="247650"/>
                  </a:lnTo>
                  <a:lnTo>
                    <a:pt x="657225" y="247650"/>
                  </a:lnTo>
                  <a:lnTo>
                    <a:pt x="1057275" y="276225"/>
                  </a:lnTo>
                  <a:lnTo>
                    <a:pt x="1400175" y="152400"/>
                  </a:lnTo>
                  <a:lnTo>
                    <a:pt x="1609725" y="238125"/>
                  </a:lnTo>
                  <a:lnTo>
                    <a:pt x="2057400" y="142875"/>
                  </a:lnTo>
                  <a:lnTo>
                    <a:pt x="2533650" y="0"/>
                  </a:lnTo>
                  <a:lnTo>
                    <a:pt x="2886075" y="19050"/>
                  </a:lnTo>
                  <a:lnTo>
                    <a:pt x="3143250" y="142875"/>
                  </a:lnTo>
                  <a:lnTo>
                    <a:pt x="3305175" y="352425"/>
                  </a:lnTo>
                  <a:lnTo>
                    <a:pt x="3209925" y="847725"/>
                  </a:lnTo>
                  <a:lnTo>
                    <a:pt x="3048000" y="1104900"/>
                  </a:lnTo>
                  <a:lnTo>
                    <a:pt x="2905125" y="1190625"/>
                  </a:lnTo>
                  <a:lnTo>
                    <a:pt x="2990850" y="1390650"/>
                  </a:lnTo>
                  <a:lnTo>
                    <a:pt x="3200400" y="1609725"/>
                  </a:lnTo>
                  <a:lnTo>
                    <a:pt x="3276600" y="1838325"/>
                  </a:lnTo>
                  <a:lnTo>
                    <a:pt x="3067050" y="2105025"/>
                  </a:lnTo>
                  <a:lnTo>
                    <a:pt x="2876550" y="2181225"/>
                  </a:lnTo>
                  <a:lnTo>
                    <a:pt x="2486025" y="2152650"/>
                  </a:lnTo>
                  <a:lnTo>
                    <a:pt x="1981200" y="2133600"/>
                  </a:lnTo>
                  <a:lnTo>
                    <a:pt x="1609725" y="2133600"/>
                  </a:lnTo>
                  <a:lnTo>
                    <a:pt x="1085850" y="2276475"/>
                  </a:lnTo>
                  <a:lnTo>
                    <a:pt x="742950" y="2333625"/>
                  </a:lnTo>
                  <a:lnTo>
                    <a:pt x="400050" y="2190750"/>
                  </a:lnTo>
                  <a:lnTo>
                    <a:pt x="200025" y="1962150"/>
                  </a:lnTo>
                  <a:lnTo>
                    <a:pt x="95250" y="1714500"/>
                  </a:lnTo>
                  <a:lnTo>
                    <a:pt x="76200" y="1447800"/>
                  </a:lnTo>
                  <a:lnTo>
                    <a:pt x="209550" y="1285875"/>
                  </a:lnTo>
                  <a:lnTo>
                    <a:pt x="238125" y="1200150"/>
                  </a:lnTo>
                  <a:lnTo>
                    <a:pt x="57150" y="904875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A247915-C075-4FDE-93CF-B11A252702AD}"/>
                </a:ext>
              </a:extLst>
            </p:cNvPr>
            <p:cNvGrpSpPr/>
            <p:nvPr/>
          </p:nvGrpSpPr>
          <p:grpSpPr>
            <a:xfrm>
              <a:off x="1743075" y="1765300"/>
              <a:ext cx="3660776" cy="2832100"/>
              <a:chOff x="1743075" y="1765300"/>
              <a:chExt cx="3660776" cy="28321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55DA580-D392-4A02-B5E1-C99678CE7C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000" y="1982788"/>
                <a:ext cx="3621088" cy="2601913"/>
              </a:xfrm>
              <a:custGeom>
                <a:avLst/>
                <a:gdLst>
                  <a:gd name="T0" fmla="*/ 809 w 853"/>
                  <a:gd name="T1" fmla="*/ 415 h 612"/>
                  <a:gd name="T2" fmla="*/ 775 w 853"/>
                  <a:gd name="T3" fmla="*/ 359 h 612"/>
                  <a:gd name="T4" fmla="*/ 728 w 853"/>
                  <a:gd name="T5" fmla="*/ 329 h 612"/>
                  <a:gd name="T6" fmla="*/ 818 w 853"/>
                  <a:gd name="T7" fmla="*/ 110 h 612"/>
                  <a:gd name="T8" fmla="*/ 716 w 853"/>
                  <a:gd name="T9" fmla="*/ 15 h 612"/>
                  <a:gd name="T10" fmla="*/ 547 w 853"/>
                  <a:gd name="T11" fmla="*/ 31 h 612"/>
                  <a:gd name="T12" fmla="*/ 455 w 853"/>
                  <a:gd name="T13" fmla="*/ 67 h 612"/>
                  <a:gd name="T14" fmla="*/ 375 w 853"/>
                  <a:gd name="T15" fmla="*/ 58 h 612"/>
                  <a:gd name="T16" fmla="*/ 371 w 853"/>
                  <a:gd name="T17" fmla="*/ 56 h 612"/>
                  <a:gd name="T18" fmla="*/ 345 w 853"/>
                  <a:gd name="T19" fmla="*/ 56 h 612"/>
                  <a:gd name="T20" fmla="*/ 194 w 853"/>
                  <a:gd name="T21" fmla="*/ 66 h 612"/>
                  <a:gd name="T22" fmla="*/ 48 w 853"/>
                  <a:gd name="T23" fmla="*/ 94 h 612"/>
                  <a:gd name="T24" fmla="*/ 5 w 853"/>
                  <a:gd name="T25" fmla="*/ 229 h 612"/>
                  <a:gd name="T26" fmla="*/ 67 w 853"/>
                  <a:gd name="T27" fmla="*/ 330 h 612"/>
                  <a:gd name="T28" fmla="*/ 19 w 853"/>
                  <a:gd name="T29" fmla="*/ 402 h 612"/>
                  <a:gd name="T30" fmla="*/ 49 w 853"/>
                  <a:gd name="T31" fmla="*/ 513 h 612"/>
                  <a:gd name="T32" fmla="*/ 245 w 853"/>
                  <a:gd name="T33" fmla="*/ 599 h 612"/>
                  <a:gd name="T34" fmla="*/ 384 w 853"/>
                  <a:gd name="T35" fmla="*/ 565 h 612"/>
                  <a:gd name="T36" fmla="*/ 523 w 853"/>
                  <a:gd name="T37" fmla="*/ 550 h 612"/>
                  <a:gd name="T38" fmla="*/ 774 w 853"/>
                  <a:gd name="T39" fmla="*/ 539 h 612"/>
                  <a:gd name="T40" fmla="*/ 817 w 853"/>
                  <a:gd name="T41" fmla="*/ 434 h 612"/>
                  <a:gd name="T42" fmla="*/ 809 w 853"/>
                  <a:gd name="T43" fmla="*/ 415 h 612"/>
                  <a:gd name="T44" fmla="*/ 749 w 853"/>
                  <a:gd name="T45" fmla="*/ 506 h 612"/>
                  <a:gd name="T46" fmla="*/ 535 w 853"/>
                  <a:gd name="T47" fmla="*/ 509 h 612"/>
                  <a:gd name="T48" fmla="*/ 302 w 853"/>
                  <a:gd name="T49" fmla="*/ 543 h 612"/>
                  <a:gd name="T50" fmla="*/ 189 w 853"/>
                  <a:gd name="T51" fmla="*/ 561 h 612"/>
                  <a:gd name="T52" fmla="*/ 111 w 853"/>
                  <a:gd name="T53" fmla="*/ 523 h 612"/>
                  <a:gd name="T54" fmla="*/ 58 w 853"/>
                  <a:gd name="T55" fmla="*/ 435 h 612"/>
                  <a:gd name="T56" fmla="*/ 69 w 853"/>
                  <a:gd name="T57" fmla="*/ 381 h 612"/>
                  <a:gd name="T58" fmla="*/ 102 w 853"/>
                  <a:gd name="T59" fmla="*/ 335 h 612"/>
                  <a:gd name="T60" fmla="*/ 99 w 853"/>
                  <a:gd name="T61" fmla="*/ 320 h 612"/>
                  <a:gd name="T62" fmla="*/ 94 w 853"/>
                  <a:gd name="T63" fmla="*/ 311 h 612"/>
                  <a:gd name="T64" fmla="*/ 46 w 853"/>
                  <a:gd name="T65" fmla="*/ 197 h 612"/>
                  <a:gd name="T66" fmla="*/ 62 w 853"/>
                  <a:gd name="T67" fmla="*/ 138 h 612"/>
                  <a:gd name="T68" fmla="*/ 113 w 853"/>
                  <a:gd name="T69" fmla="*/ 112 h 612"/>
                  <a:gd name="T70" fmla="*/ 257 w 853"/>
                  <a:gd name="T71" fmla="*/ 117 h 612"/>
                  <a:gd name="T72" fmla="*/ 368 w 853"/>
                  <a:gd name="T73" fmla="*/ 89 h 612"/>
                  <a:gd name="T74" fmla="*/ 466 w 853"/>
                  <a:gd name="T75" fmla="*/ 106 h 612"/>
                  <a:gd name="T76" fmla="*/ 541 w 853"/>
                  <a:gd name="T77" fmla="*/ 77 h 612"/>
                  <a:gd name="T78" fmla="*/ 620 w 853"/>
                  <a:gd name="T79" fmla="*/ 56 h 612"/>
                  <a:gd name="T80" fmla="*/ 753 w 853"/>
                  <a:gd name="T81" fmla="*/ 84 h 612"/>
                  <a:gd name="T82" fmla="*/ 785 w 853"/>
                  <a:gd name="T83" fmla="*/ 195 h 612"/>
                  <a:gd name="T84" fmla="*/ 696 w 853"/>
                  <a:gd name="T85" fmla="*/ 298 h 612"/>
                  <a:gd name="T86" fmla="*/ 682 w 853"/>
                  <a:gd name="T87" fmla="*/ 324 h 612"/>
                  <a:gd name="T88" fmla="*/ 689 w 853"/>
                  <a:gd name="T89" fmla="*/ 335 h 612"/>
                  <a:gd name="T90" fmla="*/ 695 w 853"/>
                  <a:gd name="T91" fmla="*/ 352 h 612"/>
                  <a:gd name="T92" fmla="*/ 741 w 853"/>
                  <a:gd name="T93" fmla="*/ 393 h 612"/>
                  <a:gd name="T94" fmla="*/ 777 w 853"/>
                  <a:gd name="T95" fmla="*/ 432 h 612"/>
                  <a:gd name="T96" fmla="*/ 749 w 853"/>
                  <a:gd name="T97" fmla="*/ 506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3" h="612">
                    <a:moveTo>
                      <a:pt x="809" y="415"/>
                    </a:moveTo>
                    <a:cubicBezTo>
                      <a:pt x="813" y="395"/>
                      <a:pt x="788" y="372"/>
                      <a:pt x="775" y="359"/>
                    </a:cubicBezTo>
                    <a:cubicBezTo>
                      <a:pt x="761" y="346"/>
                      <a:pt x="745" y="336"/>
                      <a:pt x="728" y="329"/>
                    </a:cubicBezTo>
                    <a:cubicBezTo>
                      <a:pt x="805" y="287"/>
                      <a:pt x="853" y="197"/>
                      <a:pt x="818" y="110"/>
                    </a:cubicBezTo>
                    <a:cubicBezTo>
                      <a:pt x="800" y="64"/>
                      <a:pt x="764" y="28"/>
                      <a:pt x="716" y="15"/>
                    </a:cubicBezTo>
                    <a:cubicBezTo>
                      <a:pt x="661" y="0"/>
                      <a:pt x="600" y="15"/>
                      <a:pt x="547" y="31"/>
                    </a:cubicBezTo>
                    <a:cubicBezTo>
                      <a:pt x="515" y="41"/>
                      <a:pt x="486" y="56"/>
                      <a:pt x="455" y="67"/>
                    </a:cubicBezTo>
                    <a:cubicBezTo>
                      <a:pt x="430" y="75"/>
                      <a:pt x="395" y="79"/>
                      <a:pt x="375" y="58"/>
                    </a:cubicBezTo>
                    <a:cubicBezTo>
                      <a:pt x="374" y="57"/>
                      <a:pt x="372" y="56"/>
                      <a:pt x="371" y="56"/>
                    </a:cubicBezTo>
                    <a:cubicBezTo>
                      <a:pt x="364" y="50"/>
                      <a:pt x="353" y="49"/>
                      <a:pt x="345" y="56"/>
                    </a:cubicBezTo>
                    <a:cubicBezTo>
                      <a:pt x="303" y="94"/>
                      <a:pt x="244" y="70"/>
                      <a:pt x="194" y="66"/>
                    </a:cubicBezTo>
                    <a:cubicBezTo>
                      <a:pt x="147" y="63"/>
                      <a:pt x="88" y="64"/>
                      <a:pt x="48" y="94"/>
                    </a:cubicBezTo>
                    <a:cubicBezTo>
                      <a:pt x="6" y="125"/>
                      <a:pt x="0" y="180"/>
                      <a:pt x="5" y="229"/>
                    </a:cubicBezTo>
                    <a:cubicBezTo>
                      <a:pt x="8" y="268"/>
                      <a:pt x="26" y="319"/>
                      <a:pt x="67" y="330"/>
                    </a:cubicBezTo>
                    <a:cubicBezTo>
                      <a:pt x="43" y="347"/>
                      <a:pt x="24" y="374"/>
                      <a:pt x="19" y="402"/>
                    </a:cubicBezTo>
                    <a:cubicBezTo>
                      <a:pt x="12" y="441"/>
                      <a:pt x="28" y="482"/>
                      <a:pt x="49" y="513"/>
                    </a:cubicBezTo>
                    <a:cubicBezTo>
                      <a:pt x="93" y="580"/>
                      <a:pt x="166" y="612"/>
                      <a:pt x="245" y="599"/>
                    </a:cubicBezTo>
                    <a:cubicBezTo>
                      <a:pt x="292" y="592"/>
                      <a:pt x="338" y="575"/>
                      <a:pt x="384" y="565"/>
                    </a:cubicBezTo>
                    <a:cubicBezTo>
                      <a:pt x="430" y="555"/>
                      <a:pt x="476" y="548"/>
                      <a:pt x="523" y="550"/>
                    </a:cubicBezTo>
                    <a:cubicBezTo>
                      <a:pt x="605" y="553"/>
                      <a:pt x="699" y="594"/>
                      <a:pt x="774" y="539"/>
                    </a:cubicBezTo>
                    <a:cubicBezTo>
                      <a:pt x="806" y="515"/>
                      <a:pt x="826" y="474"/>
                      <a:pt x="817" y="434"/>
                    </a:cubicBezTo>
                    <a:cubicBezTo>
                      <a:pt x="815" y="427"/>
                      <a:pt x="812" y="421"/>
                      <a:pt x="809" y="415"/>
                    </a:cubicBezTo>
                    <a:close/>
                    <a:moveTo>
                      <a:pt x="749" y="506"/>
                    </a:moveTo>
                    <a:cubicBezTo>
                      <a:pt x="688" y="550"/>
                      <a:pt x="602" y="514"/>
                      <a:pt x="535" y="509"/>
                    </a:cubicBezTo>
                    <a:cubicBezTo>
                      <a:pt x="456" y="504"/>
                      <a:pt x="378" y="523"/>
                      <a:pt x="302" y="543"/>
                    </a:cubicBezTo>
                    <a:cubicBezTo>
                      <a:pt x="266" y="553"/>
                      <a:pt x="227" y="566"/>
                      <a:pt x="189" y="561"/>
                    </a:cubicBezTo>
                    <a:cubicBezTo>
                      <a:pt x="160" y="557"/>
                      <a:pt x="133" y="542"/>
                      <a:pt x="111" y="523"/>
                    </a:cubicBezTo>
                    <a:cubicBezTo>
                      <a:pt x="86" y="500"/>
                      <a:pt x="65" y="469"/>
                      <a:pt x="58" y="435"/>
                    </a:cubicBezTo>
                    <a:cubicBezTo>
                      <a:pt x="55" y="415"/>
                      <a:pt x="58" y="398"/>
                      <a:pt x="69" y="381"/>
                    </a:cubicBezTo>
                    <a:cubicBezTo>
                      <a:pt x="79" y="365"/>
                      <a:pt x="94" y="352"/>
                      <a:pt x="102" y="335"/>
                    </a:cubicBezTo>
                    <a:cubicBezTo>
                      <a:pt x="105" y="330"/>
                      <a:pt x="103" y="323"/>
                      <a:pt x="99" y="320"/>
                    </a:cubicBezTo>
                    <a:cubicBezTo>
                      <a:pt x="99" y="317"/>
                      <a:pt x="97" y="313"/>
                      <a:pt x="94" y="311"/>
                    </a:cubicBezTo>
                    <a:cubicBezTo>
                      <a:pt x="56" y="284"/>
                      <a:pt x="45" y="242"/>
                      <a:pt x="46" y="197"/>
                    </a:cubicBezTo>
                    <a:cubicBezTo>
                      <a:pt x="46" y="177"/>
                      <a:pt x="49" y="154"/>
                      <a:pt x="62" y="138"/>
                    </a:cubicBezTo>
                    <a:cubicBezTo>
                      <a:pt x="74" y="123"/>
                      <a:pt x="94" y="116"/>
                      <a:pt x="113" y="112"/>
                    </a:cubicBezTo>
                    <a:cubicBezTo>
                      <a:pt x="161" y="102"/>
                      <a:pt x="209" y="111"/>
                      <a:pt x="257" y="117"/>
                    </a:cubicBezTo>
                    <a:cubicBezTo>
                      <a:pt x="296" y="122"/>
                      <a:pt x="341" y="119"/>
                      <a:pt x="368" y="89"/>
                    </a:cubicBezTo>
                    <a:cubicBezTo>
                      <a:pt x="390" y="117"/>
                      <a:pt x="430" y="118"/>
                      <a:pt x="466" y="106"/>
                    </a:cubicBezTo>
                    <a:cubicBezTo>
                      <a:pt x="491" y="97"/>
                      <a:pt x="515" y="86"/>
                      <a:pt x="541" y="77"/>
                    </a:cubicBezTo>
                    <a:cubicBezTo>
                      <a:pt x="567" y="68"/>
                      <a:pt x="593" y="61"/>
                      <a:pt x="620" y="56"/>
                    </a:cubicBezTo>
                    <a:cubicBezTo>
                      <a:pt x="667" y="47"/>
                      <a:pt x="718" y="48"/>
                      <a:pt x="753" y="84"/>
                    </a:cubicBezTo>
                    <a:cubicBezTo>
                      <a:pt x="781" y="113"/>
                      <a:pt x="794" y="156"/>
                      <a:pt x="785" y="195"/>
                    </a:cubicBezTo>
                    <a:cubicBezTo>
                      <a:pt x="775" y="241"/>
                      <a:pt x="740" y="280"/>
                      <a:pt x="696" y="298"/>
                    </a:cubicBezTo>
                    <a:cubicBezTo>
                      <a:pt x="686" y="303"/>
                      <a:pt x="678" y="312"/>
                      <a:pt x="682" y="324"/>
                    </a:cubicBezTo>
                    <a:cubicBezTo>
                      <a:pt x="683" y="329"/>
                      <a:pt x="686" y="333"/>
                      <a:pt x="689" y="335"/>
                    </a:cubicBezTo>
                    <a:cubicBezTo>
                      <a:pt x="688" y="341"/>
                      <a:pt x="689" y="347"/>
                      <a:pt x="695" y="352"/>
                    </a:cubicBezTo>
                    <a:cubicBezTo>
                      <a:pt x="710" y="365"/>
                      <a:pt x="725" y="379"/>
                      <a:pt x="741" y="393"/>
                    </a:cubicBezTo>
                    <a:cubicBezTo>
                      <a:pt x="754" y="404"/>
                      <a:pt x="769" y="415"/>
                      <a:pt x="777" y="432"/>
                    </a:cubicBezTo>
                    <a:cubicBezTo>
                      <a:pt x="788" y="458"/>
                      <a:pt x="771" y="491"/>
                      <a:pt x="749" y="506"/>
                    </a:cubicBezTo>
                    <a:close/>
                  </a:path>
                </a:pathLst>
              </a:custGeom>
              <a:solidFill>
                <a:srgbClr val="FF9409">
                  <a:alpha val="64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D9D11683-F944-4113-AAA8-9D7DE796A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075" y="1765300"/>
                <a:ext cx="3660776" cy="2832100"/>
              </a:xfrm>
              <a:custGeom>
                <a:avLst/>
                <a:gdLst>
                  <a:gd name="T0" fmla="*/ 746 w 862"/>
                  <a:gd name="T1" fmla="*/ 379 h 666"/>
                  <a:gd name="T2" fmla="*/ 826 w 862"/>
                  <a:gd name="T3" fmla="*/ 259 h 666"/>
                  <a:gd name="T4" fmla="*/ 782 w 862"/>
                  <a:gd name="T5" fmla="*/ 95 h 666"/>
                  <a:gd name="T6" fmla="*/ 630 w 862"/>
                  <a:gd name="T7" fmla="*/ 69 h 666"/>
                  <a:gd name="T8" fmla="*/ 432 w 862"/>
                  <a:gd name="T9" fmla="*/ 124 h 666"/>
                  <a:gd name="T10" fmla="*/ 377 w 862"/>
                  <a:gd name="T11" fmla="*/ 89 h 666"/>
                  <a:gd name="T12" fmla="*/ 377 w 862"/>
                  <a:gd name="T13" fmla="*/ 82 h 666"/>
                  <a:gd name="T14" fmla="*/ 379 w 862"/>
                  <a:gd name="T15" fmla="*/ 73 h 666"/>
                  <a:gd name="T16" fmla="*/ 412 w 862"/>
                  <a:gd name="T17" fmla="*/ 43 h 666"/>
                  <a:gd name="T18" fmla="*/ 452 w 862"/>
                  <a:gd name="T19" fmla="*/ 85 h 666"/>
                  <a:gd name="T20" fmla="*/ 422 w 862"/>
                  <a:gd name="T21" fmla="*/ 95 h 666"/>
                  <a:gd name="T22" fmla="*/ 416 w 862"/>
                  <a:gd name="T23" fmla="*/ 65 h 666"/>
                  <a:gd name="T24" fmla="*/ 410 w 862"/>
                  <a:gd name="T25" fmla="*/ 59 h 666"/>
                  <a:gd name="T26" fmla="*/ 426 w 862"/>
                  <a:gd name="T27" fmla="*/ 107 h 666"/>
                  <a:gd name="T28" fmla="*/ 463 w 862"/>
                  <a:gd name="T29" fmla="*/ 66 h 666"/>
                  <a:gd name="T30" fmla="*/ 401 w 862"/>
                  <a:gd name="T31" fmla="*/ 38 h 666"/>
                  <a:gd name="T32" fmla="*/ 379 w 862"/>
                  <a:gd name="T33" fmla="*/ 55 h 666"/>
                  <a:gd name="T34" fmla="*/ 307 w 862"/>
                  <a:gd name="T35" fmla="*/ 13 h 666"/>
                  <a:gd name="T36" fmla="*/ 282 w 862"/>
                  <a:gd name="T37" fmla="*/ 67 h 666"/>
                  <a:gd name="T38" fmla="*/ 329 w 862"/>
                  <a:gd name="T39" fmla="*/ 75 h 666"/>
                  <a:gd name="T40" fmla="*/ 324 w 862"/>
                  <a:gd name="T41" fmla="*/ 70 h 666"/>
                  <a:gd name="T42" fmla="*/ 289 w 862"/>
                  <a:gd name="T43" fmla="*/ 60 h 666"/>
                  <a:gd name="T44" fmla="*/ 318 w 862"/>
                  <a:gd name="T45" fmla="*/ 20 h 666"/>
                  <a:gd name="T46" fmla="*/ 370 w 862"/>
                  <a:gd name="T47" fmla="*/ 71 h 666"/>
                  <a:gd name="T48" fmla="*/ 368 w 862"/>
                  <a:gd name="T49" fmla="*/ 79 h 666"/>
                  <a:gd name="T50" fmla="*/ 367 w 862"/>
                  <a:gd name="T51" fmla="*/ 82 h 666"/>
                  <a:gd name="T52" fmla="*/ 292 w 862"/>
                  <a:gd name="T53" fmla="*/ 120 h 666"/>
                  <a:gd name="T54" fmla="*/ 205 w 862"/>
                  <a:gd name="T55" fmla="*/ 115 h 666"/>
                  <a:gd name="T56" fmla="*/ 112 w 862"/>
                  <a:gd name="T57" fmla="*/ 111 h 666"/>
                  <a:gd name="T58" fmla="*/ 52 w 862"/>
                  <a:gd name="T59" fmla="*/ 140 h 666"/>
                  <a:gd name="T60" fmla="*/ 4 w 862"/>
                  <a:gd name="T61" fmla="*/ 263 h 666"/>
                  <a:gd name="T62" fmla="*/ 75 w 862"/>
                  <a:gd name="T63" fmla="*/ 378 h 666"/>
                  <a:gd name="T64" fmla="*/ 47 w 862"/>
                  <a:gd name="T65" fmla="*/ 567 h 666"/>
                  <a:gd name="T66" fmla="*/ 256 w 862"/>
                  <a:gd name="T67" fmla="*/ 656 h 666"/>
                  <a:gd name="T68" fmla="*/ 549 w 862"/>
                  <a:gd name="T69" fmla="*/ 607 h 666"/>
                  <a:gd name="T70" fmla="*/ 806 w 862"/>
                  <a:gd name="T71" fmla="*/ 582 h 666"/>
                  <a:gd name="T72" fmla="*/ 746 w 862"/>
                  <a:gd name="T73" fmla="*/ 379 h 666"/>
                  <a:gd name="T74" fmla="*/ 794 w 862"/>
                  <a:gd name="T75" fmla="*/ 580 h 666"/>
                  <a:gd name="T76" fmla="*/ 555 w 862"/>
                  <a:gd name="T77" fmla="*/ 598 h 666"/>
                  <a:gd name="T78" fmla="*/ 310 w 862"/>
                  <a:gd name="T79" fmla="*/ 637 h 666"/>
                  <a:gd name="T80" fmla="*/ 82 w 862"/>
                  <a:gd name="T81" fmla="*/ 598 h 666"/>
                  <a:gd name="T82" fmla="*/ 34 w 862"/>
                  <a:gd name="T83" fmla="*/ 489 h 666"/>
                  <a:gd name="T84" fmla="*/ 87 w 862"/>
                  <a:gd name="T85" fmla="*/ 383 h 666"/>
                  <a:gd name="T86" fmla="*/ 87 w 862"/>
                  <a:gd name="T87" fmla="*/ 374 h 666"/>
                  <a:gd name="T88" fmla="*/ 20 w 862"/>
                  <a:gd name="T89" fmla="*/ 209 h 666"/>
                  <a:gd name="T90" fmla="*/ 82 w 862"/>
                  <a:gd name="T91" fmla="*/ 130 h 666"/>
                  <a:gd name="T92" fmla="*/ 196 w 862"/>
                  <a:gd name="T93" fmla="*/ 124 h 666"/>
                  <a:gd name="T94" fmla="*/ 303 w 862"/>
                  <a:gd name="T95" fmla="*/ 130 h 666"/>
                  <a:gd name="T96" fmla="*/ 369 w 862"/>
                  <a:gd name="T97" fmla="*/ 98 h 666"/>
                  <a:gd name="T98" fmla="*/ 369 w 862"/>
                  <a:gd name="T99" fmla="*/ 97 h 666"/>
                  <a:gd name="T100" fmla="*/ 371 w 862"/>
                  <a:gd name="T101" fmla="*/ 104 h 666"/>
                  <a:gd name="T102" fmla="*/ 453 w 862"/>
                  <a:gd name="T103" fmla="*/ 132 h 666"/>
                  <a:gd name="T104" fmla="*/ 578 w 862"/>
                  <a:gd name="T105" fmla="*/ 95 h 666"/>
                  <a:gd name="T106" fmla="*/ 793 w 862"/>
                  <a:gd name="T107" fmla="*/ 120 h 666"/>
                  <a:gd name="T108" fmla="*/ 815 w 862"/>
                  <a:gd name="T109" fmla="*/ 262 h 666"/>
                  <a:gd name="T110" fmla="*/ 729 w 862"/>
                  <a:gd name="T111" fmla="*/ 371 h 666"/>
                  <a:gd name="T112" fmla="*/ 728 w 862"/>
                  <a:gd name="T113" fmla="*/ 381 h 666"/>
                  <a:gd name="T114" fmla="*/ 794 w 862"/>
                  <a:gd name="T115" fmla="*/ 58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2" h="666">
                    <a:moveTo>
                      <a:pt x="746" y="379"/>
                    </a:moveTo>
                    <a:cubicBezTo>
                      <a:pt x="797" y="367"/>
                      <a:pt x="817" y="306"/>
                      <a:pt x="826" y="259"/>
                    </a:cubicBezTo>
                    <a:cubicBezTo>
                      <a:pt x="836" y="201"/>
                      <a:pt x="828" y="135"/>
                      <a:pt x="782" y="95"/>
                    </a:cubicBezTo>
                    <a:cubicBezTo>
                      <a:pt x="740" y="59"/>
                      <a:pt x="681" y="58"/>
                      <a:pt x="630" y="69"/>
                    </a:cubicBezTo>
                    <a:cubicBezTo>
                      <a:pt x="563" y="83"/>
                      <a:pt x="502" y="121"/>
                      <a:pt x="432" y="124"/>
                    </a:cubicBezTo>
                    <a:cubicBezTo>
                      <a:pt x="407" y="126"/>
                      <a:pt x="380" y="118"/>
                      <a:pt x="377" y="89"/>
                    </a:cubicBezTo>
                    <a:cubicBezTo>
                      <a:pt x="377" y="86"/>
                      <a:pt x="377" y="84"/>
                      <a:pt x="377" y="82"/>
                    </a:cubicBezTo>
                    <a:cubicBezTo>
                      <a:pt x="378" y="79"/>
                      <a:pt x="379" y="76"/>
                      <a:pt x="379" y="73"/>
                    </a:cubicBezTo>
                    <a:cubicBezTo>
                      <a:pt x="384" y="58"/>
                      <a:pt x="397" y="46"/>
                      <a:pt x="412" y="43"/>
                    </a:cubicBezTo>
                    <a:cubicBezTo>
                      <a:pt x="435" y="38"/>
                      <a:pt x="465" y="59"/>
                      <a:pt x="452" y="85"/>
                    </a:cubicBezTo>
                    <a:cubicBezTo>
                      <a:pt x="447" y="96"/>
                      <a:pt x="432" y="101"/>
                      <a:pt x="422" y="95"/>
                    </a:cubicBezTo>
                    <a:cubicBezTo>
                      <a:pt x="411" y="89"/>
                      <a:pt x="408" y="75"/>
                      <a:pt x="416" y="65"/>
                    </a:cubicBezTo>
                    <a:cubicBezTo>
                      <a:pt x="420" y="61"/>
                      <a:pt x="414" y="54"/>
                      <a:pt x="410" y="59"/>
                    </a:cubicBezTo>
                    <a:cubicBezTo>
                      <a:pt x="395" y="75"/>
                      <a:pt x="403" y="104"/>
                      <a:pt x="426" y="107"/>
                    </a:cubicBezTo>
                    <a:cubicBezTo>
                      <a:pt x="449" y="110"/>
                      <a:pt x="468" y="88"/>
                      <a:pt x="463" y="66"/>
                    </a:cubicBezTo>
                    <a:cubicBezTo>
                      <a:pt x="457" y="38"/>
                      <a:pt x="425" y="27"/>
                      <a:pt x="401" y="38"/>
                    </a:cubicBezTo>
                    <a:cubicBezTo>
                      <a:pt x="392" y="41"/>
                      <a:pt x="384" y="47"/>
                      <a:pt x="379" y="55"/>
                    </a:cubicBezTo>
                    <a:cubicBezTo>
                      <a:pt x="372" y="25"/>
                      <a:pt x="342" y="0"/>
                      <a:pt x="307" y="13"/>
                    </a:cubicBezTo>
                    <a:cubicBezTo>
                      <a:pt x="287" y="21"/>
                      <a:pt x="270" y="46"/>
                      <a:pt x="282" y="67"/>
                    </a:cubicBezTo>
                    <a:cubicBezTo>
                      <a:pt x="292" y="83"/>
                      <a:pt x="315" y="89"/>
                      <a:pt x="329" y="75"/>
                    </a:cubicBezTo>
                    <a:cubicBezTo>
                      <a:pt x="333" y="72"/>
                      <a:pt x="327" y="67"/>
                      <a:pt x="324" y="70"/>
                    </a:cubicBezTo>
                    <a:cubicBezTo>
                      <a:pt x="313" y="80"/>
                      <a:pt x="295" y="73"/>
                      <a:pt x="289" y="60"/>
                    </a:cubicBezTo>
                    <a:cubicBezTo>
                      <a:pt x="281" y="41"/>
                      <a:pt x="301" y="23"/>
                      <a:pt x="318" y="20"/>
                    </a:cubicBezTo>
                    <a:cubicBezTo>
                      <a:pt x="349" y="14"/>
                      <a:pt x="374" y="42"/>
                      <a:pt x="370" y="71"/>
                    </a:cubicBezTo>
                    <a:cubicBezTo>
                      <a:pt x="370" y="73"/>
                      <a:pt x="369" y="76"/>
                      <a:pt x="368" y="79"/>
                    </a:cubicBezTo>
                    <a:cubicBezTo>
                      <a:pt x="368" y="80"/>
                      <a:pt x="368" y="81"/>
                      <a:pt x="367" y="82"/>
                    </a:cubicBezTo>
                    <a:cubicBezTo>
                      <a:pt x="355" y="111"/>
                      <a:pt x="320" y="120"/>
                      <a:pt x="292" y="120"/>
                    </a:cubicBezTo>
                    <a:cubicBezTo>
                      <a:pt x="263" y="121"/>
                      <a:pt x="234" y="117"/>
                      <a:pt x="205" y="115"/>
                    </a:cubicBezTo>
                    <a:cubicBezTo>
                      <a:pt x="174" y="113"/>
                      <a:pt x="142" y="107"/>
                      <a:pt x="112" y="111"/>
                    </a:cubicBezTo>
                    <a:cubicBezTo>
                      <a:pt x="89" y="113"/>
                      <a:pt x="69" y="124"/>
                      <a:pt x="52" y="140"/>
                    </a:cubicBezTo>
                    <a:cubicBezTo>
                      <a:pt x="18" y="171"/>
                      <a:pt x="0" y="218"/>
                      <a:pt x="4" y="263"/>
                    </a:cubicBezTo>
                    <a:cubicBezTo>
                      <a:pt x="8" y="310"/>
                      <a:pt x="35" y="353"/>
                      <a:pt x="75" y="378"/>
                    </a:cubicBezTo>
                    <a:cubicBezTo>
                      <a:pt x="11" y="416"/>
                      <a:pt x="15" y="510"/>
                      <a:pt x="47" y="567"/>
                    </a:cubicBezTo>
                    <a:cubicBezTo>
                      <a:pt x="90" y="643"/>
                      <a:pt x="174" y="666"/>
                      <a:pt x="256" y="656"/>
                    </a:cubicBezTo>
                    <a:cubicBezTo>
                      <a:pt x="355" y="645"/>
                      <a:pt x="448" y="595"/>
                      <a:pt x="549" y="607"/>
                    </a:cubicBezTo>
                    <a:cubicBezTo>
                      <a:pt x="632" y="616"/>
                      <a:pt x="739" y="655"/>
                      <a:pt x="806" y="582"/>
                    </a:cubicBezTo>
                    <a:cubicBezTo>
                      <a:pt x="862" y="519"/>
                      <a:pt x="814" y="416"/>
                      <a:pt x="746" y="379"/>
                    </a:cubicBezTo>
                    <a:close/>
                    <a:moveTo>
                      <a:pt x="794" y="580"/>
                    </a:moveTo>
                    <a:cubicBezTo>
                      <a:pt x="730" y="643"/>
                      <a:pt x="632" y="608"/>
                      <a:pt x="555" y="598"/>
                    </a:cubicBezTo>
                    <a:cubicBezTo>
                      <a:pt x="470" y="587"/>
                      <a:pt x="391" y="618"/>
                      <a:pt x="310" y="637"/>
                    </a:cubicBezTo>
                    <a:cubicBezTo>
                      <a:pt x="233" y="655"/>
                      <a:pt x="142" y="659"/>
                      <a:pt x="82" y="598"/>
                    </a:cubicBezTo>
                    <a:cubicBezTo>
                      <a:pt x="54" y="569"/>
                      <a:pt x="36" y="530"/>
                      <a:pt x="34" y="489"/>
                    </a:cubicBezTo>
                    <a:cubicBezTo>
                      <a:pt x="32" y="448"/>
                      <a:pt x="47" y="402"/>
                      <a:pt x="87" y="383"/>
                    </a:cubicBezTo>
                    <a:cubicBezTo>
                      <a:pt x="90" y="381"/>
                      <a:pt x="90" y="376"/>
                      <a:pt x="87" y="374"/>
                    </a:cubicBezTo>
                    <a:cubicBezTo>
                      <a:pt x="29" y="341"/>
                      <a:pt x="0" y="273"/>
                      <a:pt x="20" y="209"/>
                    </a:cubicBezTo>
                    <a:cubicBezTo>
                      <a:pt x="30" y="177"/>
                      <a:pt x="52" y="146"/>
                      <a:pt x="82" y="130"/>
                    </a:cubicBezTo>
                    <a:cubicBezTo>
                      <a:pt x="116" y="112"/>
                      <a:pt x="159" y="122"/>
                      <a:pt x="196" y="124"/>
                    </a:cubicBezTo>
                    <a:cubicBezTo>
                      <a:pt x="231" y="127"/>
                      <a:pt x="268" y="133"/>
                      <a:pt x="303" y="130"/>
                    </a:cubicBezTo>
                    <a:cubicBezTo>
                      <a:pt x="328" y="128"/>
                      <a:pt x="354" y="119"/>
                      <a:pt x="369" y="98"/>
                    </a:cubicBezTo>
                    <a:cubicBezTo>
                      <a:pt x="369" y="98"/>
                      <a:pt x="369" y="98"/>
                      <a:pt x="369" y="97"/>
                    </a:cubicBezTo>
                    <a:cubicBezTo>
                      <a:pt x="370" y="100"/>
                      <a:pt x="371" y="102"/>
                      <a:pt x="371" y="104"/>
                    </a:cubicBezTo>
                    <a:cubicBezTo>
                      <a:pt x="385" y="138"/>
                      <a:pt x="423" y="137"/>
                      <a:pt x="453" y="132"/>
                    </a:cubicBezTo>
                    <a:cubicBezTo>
                      <a:pt x="496" y="126"/>
                      <a:pt x="537" y="109"/>
                      <a:pt x="578" y="95"/>
                    </a:cubicBezTo>
                    <a:cubicBezTo>
                      <a:pt x="646" y="70"/>
                      <a:pt x="742" y="51"/>
                      <a:pt x="793" y="120"/>
                    </a:cubicBezTo>
                    <a:cubicBezTo>
                      <a:pt x="822" y="161"/>
                      <a:pt x="824" y="214"/>
                      <a:pt x="815" y="262"/>
                    </a:cubicBezTo>
                    <a:cubicBezTo>
                      <a:pt x="806" y="308"/>
                      <a:pt x="786" y="370"/>
                      <a:pt x="729" y="371"/>
                    </a:cubicBezTo>
                    <a:cubicBezTo>
                      <a:pt x="724" y="372"/>
                      <a:pt x="723" y="379"/>
                      <a:pt x="728" y="381"/>
                    </a:cubicBezTo>
                    <a:cubicBezTo>
                      <a:pt x="799" y="408"/>
                      <a:pt x="856" y="519"/>
                      <a:pt x="794" y="580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95FA203F-3CDF-40EB-B75B-245064C36801}"/>
              </a:ext>
            </a:extLst>
          </p:cNvPr>
          <p:cNvSpPr txBox="1"/>
          <p:nvPr/>
        </p:nvSpPr>
        <p:spPr>
          <a:xfrm>
            <a:off x="228419" y="3121259"/>
            <a:ext cx="3282875" cy="1077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 lớp nào bị Việt hoá?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28B0E7A1-E7E9-471D-B2CE-AAD1602B4BA1}"/>
              </a:ext>
            </a:extLst>
          </p:cNvPr>
          <p:cNvSpPr txBox="1"/>
          <p:nvPr/>
        </p:nvSpPr>
        <p:spPr>
          <a:xfrm>
            <a:off x="742355" y="3557397"/>
            <a:ext cx="2513055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3F31C37-9C1E-4B02-A338-76DF5D0F7A19}"/>
              </a:ext>
            </a:extLst>
          </p:cNvPr>
          <p:cNvGrpSpPr/>
          <p:nvPr/>
        </p:nvGrpSpPr>
        <p:grpSpPr>
          <a:xfrm>
            <a:off x="4057925" y="1609344"/>
            <a:ext cx="3950927" cy="4158001"/>
            <a:chOff x="1743075" y="1765300"/>
            <a:chExt cx="3660776" cy="2832100"/>
          </a:xfrm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5BE6868A-BE54-4DD8-A46C-1C09062EF375}"/>
                </a:ext>
              </a:extLst>
            </p:cNvPr>
            <p:cNvSpPr/>
            <p:nvPr/>
          </p:nvSpPr>
          <p:spPr>
            <a:xfrm>
              <a:off x="1895475" y="2143125"/>
              <a:ext cx="3305175" cy="2333625"/>
            </a:xfrm>
            <a:custGeom>
              <a:avLst/>
              <a:gdLst>
                <a:gd name="connsiteX0" fmla="*/ 0 w 3305175"/>
                <a:gd name="connsiteY0" fmla="*/ 609600 h 2333625"/>
                <a:gd name="connsiteX1" fmla="*/ 76200 w 3305175"/>
                <a:gd name="connsiteY1" fmla="*/ 371475 h 2333625"/>
                <a:gd name="connsiteX2" fmla="*/ 266700 w 3305175"/>
                <a:gd name="connsiteY2" fmla="*/ 247650 h 2333625"/>
                <a:gd name="connsiteX3" fmla="*/ 657225 w 3305175"/>
                <a:gd name="connsiteY3" fmla="*/ 247650 h 2333625"/>
                <a:gd name="connsiteX4" fmla="*/ 1057275 w 3305175"/>
                <a:gd name="connsiteY4" fmla="*/ 276225 h 2333625"/>
                <a:gd name="connsiteX5" fmla="*/ 1400175 w 3305175"/>
                <a:gd name="connsiteY5" fmla="*/ 152400 h 2333625"/>
                <a:gd name="connsiteX6" fmla="*/ 1609725 w 3305175"/>
                <a:gd name="connsiteY6" fmla="*/ 238125 h 2333625"/>
                <a:gd name="connsiteX7" fmla="*/ 2057400 w 3305175"/>
                <a:gd name="connsiteY7" fmla="*/ 142875 h 2333625"/>
                <a:gd name="connsiteX8" fmla="*/ 2533650 w 3305175"/>
                <a:gd name="connsiteY8" fmla="*/ 0 h 2333625"/>
                <a:gd name="connsiteX9" fmla="*/ 2886075 w 3305175"/>
                <a:gd name="connsiteY9" fmla="*/ 19050 h 2333625"/>
                <a:gd name="connsiteX10" fmla="*/ 3143250 w 3305175"/>
                <a:gd name="connsiteY10" fmla="*/ 142875 h 2333625"/>
                <a:gd name="connsiteX11" fmla="*/ 3305175 w 3305175"/>
                <a:gd name="connsiteY11" fmla="*/ 352425 h 2333625"/>
                <a:gd name="connsiteX12" fmla="*/ 3209925 w 3305175"/>
                <a:gd name="connsiteY12" fmla="*/ 847725 h 2333625"/>
                <a:gd name="connsiteX13" fmla="*/ 3048000 w 3305175"/>
                <a:gd name="connsiteY13" fmla="*/ 1104900 h 2333625"/>
                <a:gd name="connsiteX14" fmla="*/ 2905125 w 3305175"/>
                <a:gd name="connsiteY14" fmla="*/ 1190625 h 2333625"/>
                <a:gd name="connsiteX15" fmla="*/ 2990850 w 3305175"/>
                <a:gd name="connsiteY15" fmla="*/ 1390650 h 2333625"/>
                <a:gd name="connsiteX16" fmla="*/ 3200400 w 3305175"/>
                <a:gd name="connsiteY16" fmla="*/ 1609725 h 2333625"/>
                <a:gd name="connsiteX17" fmla="*/ 3276600 w 3305175"/>
                <a:gd name="connsiteY17" fmla="*/ 1838325 h 2333625"/>
                <a:gd name="connsiteX18" fmla="*/ 3067050 w 3305175"/>
                <a:gd name="connsiteY18" fmla="*/ 2105025 h 2333625"/>
                <a:gd name="connsiteX19" fmla="*/ 2876550 w 3305175"/>
                <a:gd name="connsiteY19" fmla="*/ 2181225 h 2333625"/>
                <a:gd name="connsiteX20" fmla="*/ 2486025 w 3305175"/>
                <a:gd name="connsiteY20" fmla="*/ 2152650 h 2333625"/>
                <a:gd name="connsiteX21" fmla="*/ 1981200 w 3305175"/>
                <a:gd name="connsiteY21" fmla="*/ 2133600 h 2333625"/>
                <a:gd name="connsiteX22" fmla="*/ 1609725 w 3305175"/>
                <a:gd name="connsiteY22" fmla="*/ 2133600 h 2333625"/>
                <a:gd name="connsiteX23" fmla="*/ 1085850 w 3305175"/>
                <a:gd name="connsiteY23" fmla="*/ 2276475 h 2333625"/>
                <a:gd name="connsiteX24" fmla="*/ 742950 w 3305175"/>
                <a:gd name="connsiteY24" fmla="*/ 2333625 h 2333625"/>
                <a:gd name="connsiteX25" fmla="*/ 400050 w 3305175"/>
                <a:gd name="connsiteY25" fmla="*/ 2190750 h 2333625"/>
                <a:gd name="connsiteX26" fmla="*/ 200025 w 3305175"/>
                <a:gd name="connsiteY26" fmla="*/ 1962150 h 2333625"/>
                <a:gd name="connsiteX27" fmla="*/ 95250 w 3305175"/>
                <a:gd name="connsiteY27" fmla="*/ 1714500 h 2333625"/>
                <a:gd name="connsiteX28" fmla="*/ 76200 w 3305175"/>
                <a:gd name="connsiteY28" fmla="*/ 1447800 h 2333625"/>
                <a:gd name="connsiteX29" fmla="*/ 209550 w 3305175"/>
                <a:gd name="connsiteY29" fmla="*/ 1285875 h 2333625"/>
                <a:gd name="connsiteX30" fmla="*/ 238125 w 3305175"/>
                <a:gd name="connsiteY30" fmla="*/ 1200150 h 2333625"/>
                <a:gd name="connsiteX31" fmla="*/ 57150 w 3305175"/>
                <a:gd name="connsiteY31" fmla="*/ 904875 h 2333625"/>
                <a:gd name="connsiteX32" fmla="*/ 0 w 3305175"/>
                <a:gd name="connsiteY32" fmla="*/ 60960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05175" h="2333625">
                  <a:moveTo>
                    <a:pt x="0" y="609600"/>
                  </a:moveTo>
                  <a:lnTo>
                    <a:pt x="76200" y="371475"/>
                  </a:lnTo>
                  <a:lnTo>
                    <a:pt x="266700" y="247650"/>
                  </a:lnTo>
                  <a:lnTo>
                    <a:pt x="657225" y="247650"/>
                  </a:lnTo>
                  <a:lnTo>
                    <a:pt x="1057275" y="276225"/>
                  </a:lnTo>
                  <a:lnTo>
                    <a:pt x="1400175" y="152400"/>
                  </a:lnTo>
                  <a:lnTo>
                    <a:pt x="1609725" y="238125"/>
                  </a:lnTo>
                  <a:lnTo>
                    <a:pt x="2057400" y="142875"/>
                  </a:lnTo>
                  <a:lnTo>
                    <a:pt x="2533650" y="0"/>
                  </a:lnTo>
                  <a:lnTo>
                    <a:pt x="2886075" y="19050"/>
                  </a:lnTo>
                  <a:lnTo>
                    <a:pt x="3143250" y="142875"/>
                  </a:lnTo>
                  <a:lnTo>
                    <a:pt x="3305175" y="352425"/>
                  </a:lnTo>
                  <a:lnTo>
                    <a:pt x="3209925" y="847725"/>
                  </a:lnTo>
                  <a:lnTo>
                    <a:pt x="3048000" y="1104900"/>
                  </a:lnTo>
                  <a:lnTo>
                    <a:pt x="2905125" y="1190625"/>
                  </a:lnTo>
                  <a:lnTo>
                    <a:pt x="2990850" y="1390650"/>
                  </a:lnTo>
                  <a:lnTo>
                    <a:pt x="3200400" y="1609725"/>
                  </a:lnTo>
                  <a:lnTo>
                    <a:pt x="3276600" y="1838325"/>
                  </a:lnTo>
                  <a:lnTo>
                    <a:pt x="3067050" y="2105025"/>
                  </a:lnTo>
                  <a:lnTo>
                    <a:pt x="2876550" y="2181225"/>
                  </a:lnTo>
                  <a:lnTo>
                    <a:pt x="2486025" y="2152650"/>
                  </a:lnTo>
                  <a:lnTo>
                    <a:pt x="1981200" y="2133600"/>
                  </a:lnTo>
                  <a:lnTo>
                    <a:pt x="1609725" y="2133600"/>
                  </a:lnTo>
                  <a:lnTo>
                    <a:pt x="1085850" y="2276475"/>
                  </a:lnTo>
                  <a:lnTo>
                    <a:pt x="742950" y="2333625"/>
                  </a:lnTo>
                  <a:lnTo>
                    <a:pt x="400050" y="2190750"/>
                  </a:lnTo>
                  <a:lnTo>
                    <a:pt x="200025" y="1962150"/>
                  </a:lnTo>
                  <a:lnTo>
                    <a:pt x="95250" y="1714500"/>
                  </a:lnTo>
                  <a:lnTo>
                    <a:pt x="76200" y="1447800"/>
                  </a:lnTo>
                  <a:lnTo>
                    <a:pt x="209550" y="1285875"/>
                  </a:lnTo>
                  <a:lnTo>
                    <a:pt x="238125" y="1200150"/>
                  </a:lnTo>
                  <a:lnTo>
                    <a:pt x="57150" y="904875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96284B79-88B0-4BFA-B7EF-786961663A11}"/>
                </a:ext>
              </a:extLst>
            </p:cNvPr>
            <p:cNvGrpSpPr/>
            <p:nvPr/>
          </p:nvGrpSpPr>
          <p:grpSpPr>
            <a:xfrm>
              <a:off x="1743075" y="1765300"/>
              <a:ext cx="3660776" cy="2832100"/>
              <a:chOff x="1743075" y="1765300"/>
              <a:chExt cx="3660776" cy="2832100"/>
            </a:xfrm>
          </p:grpSpPr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171A390C-2DB5-41AB-9DA5-4845FBF123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000" y="1982788"/>
                <a:ext cx="3621088" cy="2601913"/>
              </a:xfrm>
              <a:custGeom>
                <a:avLst/>
                <a:gdLst>
                  <a:gd name="T0" fmla="*/ 809 w 853"/>
                  <a:gd name="T1" fmla="*/ 415 h 612"/>
                  <a:gd name="T2" fmla="*/ 775 w 853"/>
                  <a:gd name="T3" fmla="*/ 359 h 612"/>
                  <a:gd name="T4" fmla="*/ 728 w 853"/>
                  <a:gd name="T5" fmla="*/ 329 h 612"/>
                  <a:gd name="T6" fmla="*/ 818 w 853"/>
                  <a:gd name="T7" fmla="*/ 110 h 612"/>
                  <a:gd name="T8" fmla="*/ 716 w 853"/>
                  <a:gd name="T9" fmla="*/ 15 h 612"/>
                  <a:gd name="T10" fmla="*/ 547 w 853"/>
                  <a:gd name="T11" fmla="*/ 31 h 612"/>
                  <a:gd name="T12" fmla="*/ 455 w 853"/>
                  <a:gd name="T13" fmla="*/ 67 h 612"/>
                  <a:gd name="T14" fmla="*/ 375 w 853"/>
                  <a:gd name="T15" fmla="*/ 58 h 612"/>
                  <a:gd name="T16" fmla="*/ 371 w 853"/>
                  <a:gd name="T17" fmla="*/ 56 h 612"/>
                  <a:gd name="T18" fmla="*/ 345 w 853"/>
                  <a:gd name="T19" fmla="*/ 56 h 612"/>
                  <a:gd name="T20" fmla="*/ 194 w 853"/>
                  <a:gd name="T21" fmla="*/ 66 h 612"/>
                  <a:gd name="T22" fmla="*/ 48 w 853"/>
                  <a:gd name="T23" fmla="*/ 94 h 612"/>
                  <a:gd name="T24" fmla="*/ 5 w 853"/>
                  <a:gd name="T25" fmla="*/ 229 h 612"/>
                  <a:gd name="T26" fmla="*/ 67 w 853"/>
                  <a:gd name="T27" fmla="*/ 330 h 612"/>
                  <a:gd name="T28" fmla="*/ 19 w 853"/>
                  <a:gd name="T29" fmla="*/ 402 h 612"/>
                  <a:gd name="T30" fmla="*/ 49 w 853"/>
                  <a:gd name="T31" fmla="*/ 513 h 612"/>
                  <a:gd name="T32" fmla="*/ 245 w 853"/>
                  <a:gd name="T33" fmla="*/ 599 h 612"/>
                  <a:gd name="T34" fmla="*/ 384 w 853"/>
                  <a:gd name="T35" fmla="*/ 565 h 612"/>
                  <a:gd name="T36" fmla="*/ 523 w 853"/>
                  <a:gd name="T37" fmla="*/ 550 h 612"/>
                  <a:gd name="T38" fmla="*/ 774 w 853"/>
                  <a:gd name="T39" fmla="*/ 539 h 612"/>
                  <a:gd name="T40" fmla="*/ 817 w 853"/>
                  <a:gd name="T41" fmla="*/ 434 h 612"/>
                  <a:gd name="T42" fmla="*/ 809 w 853"/>
                  <a:gd name="T43" fmla="*/ 415 h 612"/>
                  <a:gd name="T44" fmla="*/ 749 w 853"/>
                  <a:gd name="T45" fmla="*/ 506 h 612"/>
                  <a:gd name="T46" fmla="*/ 535 w 853"/>
                  <a:gd name="T47" fmla="*/ 509 h 612"/>
                  <a:gd name="T48" fmla="*/ 302 w 853"/>
                  <a:gd name="T49" fmla="*/ 543 h 612"/>
                  <a:gd name="T50" fmla="*/ 189 w 853"/>
                  <a:gd name="T51" fmla="*/ 561 h 612"/>
                  <a:gd name="T52" fmla="*/ 111 w 853"/>
                  <a:gd name="T53" fmla="*/ 523 h 612"/>
                  <a:gd name="T54" fmla="*/ 58 w 853"/>
                  <a:gd name="T55" fmla="*/ 435 h 612"/>
                  <a:gd name="T56" fmla="*/ 69 w 853"/>
                  <a:gd name="T57" fmla="*/ 381 h 612"/>
                  <a:gd name="T58" fmla="*/ 102 w 853"/>
                  <a:gd name="T59" fmla="*/ 335 h 612"/>
                  <a:gd name="T60" fmla="*/ 99 w 853"/>
                  <a:gd name="T61" fmla="*/ 320 h 612"/>
                  <a:gd name="T62" fmla="*/ 94 w 853"/>
                  <a:gd name="T63" fmla="*/ 311 h 612"/>
                  <a:gd name="T64" fmla="*/ 46 w 853"/>
                  <a:gd name="T65" fmla="*/ 197 h 612"/>
                  <a:gd name="T66" fmla="*/ 62 w 853"/>
                  <a:gd name="T67" fmla="*/ 138 h 612"/>
                  <a:gd name="T68" fmla="*/ 113 w 853"/>
                  <a:gd name="T69" fmla="*/ 112 h 612"/>
                  <a:gd name="T70" fmla="*/ 257 w 853"/>
                  <a:gd name="T71" fmla="*/ 117 h 612"/>
                  <a:gd name="T72" fmla="*/ 368 w 853"/>
                  <a:gd name="T73" fmla="*/ 89 h 612"/>
                  <a:gd name="T74" fmla="*/ 466 w 853"/>
                  <a:gd name="T75" fmla="*/ 106 h 612"/>
                  <a:gd name="T76" fmla="*/ 541 w 853"/>
                  <a:gd name="T77" fmla="*/ 77 h 612"/>
                  <a:gd name="T78" fmla="*/ 620 w 853"/>
                  <a:gd name="T79" fmla="*/ 56 h 612"/>
                  <a:gd name="T80" fmla="*/ 753 w 853"/>
                  <a:gd name="T81" fmla="*/ 84 h 612"/>
                  <a:gd name="T82" fmla="*/ 785 w 853"/>
                  <a:gd name="T83" fmla="*/ 195 h 612"/>
                  <a:gd name="T84" fmla="*/ 696 w 853"/>
                  <a:gd name="T85" fmla="*/ 298 h 612"/>
                  <a:gd name="T86" fmla="*/ 682 w 853"/>
                  <a:gd name="T87" fmla="*/ 324 h 612"/>
                  <a:gd name="T88" fmla="*/ 689 w 853"/>
                  <a:gd name="T89" fmla="*/ 335 h 612"/>
                  <a:gd name="T90" fmla="*/ 695 w 853"/>
                  <a:gd name="T91" fmla="*/ 352 h 612"/>
                  <a:gd name="T92" fmla="*/ 741 w 853"/>
                  <a:gd name="T93" fmla="*/ 393 h 612"/>
                  <a:gd name="T94" fmla="*/ 777 w 853"/>
                  <a:gd name="T95" fmla="*/ 432 h 612"/>
                  <a:gd name="T96" fmla="*/ 749 w 853"/>
                  <a:gd name="T97" fmla="*/ 506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3" h="612">
                    <a:moveTo>
                      <a:pt x="809" y="415"/>
                    </a:moveTo>
                    <a:cubicBezTo>
                      <a:pt x="813" y="395"/>
                      <a:pt x="788" y="372"/>
                      <a:pt x="775" y="359"/>
                    </a:cubicBezTo>
                    <a:cubicBezTo>
                      <a:pt x="761" y="346"/>
                      <a:pt x="745" y="336"/>
                      <a:pt x="728" y="329"/>
                    </a:cubicBezTo>
                    <a:cubicBezTo>
                      <a:pt x="805" y="287"/>
                      <a:pt x="853" y="197"/>
                      <a:pt x="818" y="110"/>
                    </a:cubicBezTo>
                    <a:cubicBezTo>
                      <a:pt x="800" y="64"/>
                      <a:pt x="764" y="28"/>
                      <a:pt x="716" y="15"/>
                    </a:cubicBezTo>
                    <a:cubicBezTo>
                      <a:pt x="661" y="0"/>
                      <a:pt x="600" y="15"/>
                      <a:pt x="547" y="31"/>
                    </a:cubicBezTo>
                    <a:cubicBezTo>
                      <a:pt x="515" y="41"/>
                      <a:pt x="486" y="56"/>
                      <a:pt x="455" y="67"/>
                    </a:cubicBezTo>
                    <a:cubicBezTo>
                      <a:pt x="430" y="75"/>
                      <a:pt x="395" y="79"/>
                      <a:pt x="375" y="58"/>
                    </a:cubicBezTo>
                    <a:cubicBezTo>
                      <a:pt x="374" y="57"/>
                      <a:pt x="372" y="56"/>
                      <a:pt x="371" y="56"/>
                    </a:cubicBezTo>
                    <a:cubicBezTo>
                      <a:pt x="364" y="50"/>
                      <a:pt x="353" y="49"/>
                      <a:pt x="345" y="56"/>
                    </a:cubicBezTo>
                    <a:cubicBezTo>
                      <a:pt x="303" y="94"/>
                      <a:pt x="244" y="70"/>
                      <a:pt x="194" y="66"/>
                    </a:cubicBezTo>
                    <a:cubicBezTo>
                      <a:pt x="147" y="63"/>
                      <a:pt x="88" y="64"/>
                      <a:pt x="48" y="94"/>
                    </a:cubicBezTo>
                    <a:cubicBezTo>
                      <a:pt x="6" y="125"/>
                      <a:pt x="0" y="180"/>
                      <a:pt x="5" y="229"/>
                    </a:cubicBezTo>
                    <a:cubicBezTo>
                      <a:pt x="8" y="268"/>
                      <a:pt x="26" y="319"/>
                      <a:pt x="67" y="330"/>
                    </a:cubicBezTo>
                    <a:cubicBezTo>
                      <a:pt x="43" y="347"/>
                      <a:pt x="24" y="374"/>
                      <a:pt x="19" y="402"/>
                    </a:cubicBezTo>
                    <a:cubicBezTo>
                      <a:pt x="12" y="441"/>
                      <a:pt x="28" y="482"/>
                      <a:pt x="49" y="513"/>
                    </a:cubicBezTo>
                    <a:cubicBezTo>
                      <a:pt x="93" y="580"/>
                      <a:pt x="166" y="612"/>
                      <a:pt x="245" y="599"/>
                    </a:cubicBezTo>
                    <a:cubicBezTo>
                      <a:pt x="292" y="592"/>
                      <a:pt x="338" y="575"/>
                      <a:pt x="384" y="565"/>
                    </a:cubicBezTo>
                    <a:cubicBezTo>
                      <a:pt x="430" y="555"/>
                      <a:pt x="476" y="548"/>
                      <a:pt x="523" y="550"/>
                    </a:cubicBezTo>
                    <a:cubicBezTo>
                      <a:pt x="605" y="553"/>
                      <a:pt x="699" y="594"/>
                      <a:pt x="774" y="539"/>
                    </a:cubicBezTo>
                    <a:cubicBezTo>
                      <a:pt x="806" y="515"/>
                      <a:pt x="826" y="474"/>
                      <a:pt x="817" y="434"/>
                    </a:cubicBezTo>
                    <a:cubicBezTo>
                      <a:pt x="815" y="427"/>
                      <a:pt x="812" y="421"/>
                      <a:pt x="809" y="415"/>
                    </a:cubicBezTo>
                    <a:close/>
                    <a:moveTo>
                      <a:pt x="749" y="506"/>
                    </a:moveTo>
                    <a:cubicBezTo>
                      <a:pt x="688" y="550"/>
                      <a:pt x="602" y="514"/>
                      <a:pt x="535" y="509"/>
                    </a:cubicBezTo>
                    <a:cubicBezTo>
                      <a:pt x="456" y="504"/>
                      <a:pt x="378" y="523"/>
                      <a:pt x="302" y="543"/>
                    </a:cubicBezTo>
                    <a:cubicBezTo>
                      <a:pt x="266" y="553"/>
                      <a:pt x="227" y="566"/>
                      <a:pt x="189" y="561"/>
                    </a:cubicBezTo>
                    <a:cubicBezTo>
                      <a:pt x="160" y="557"/>
                      <a:pt x="133" y="542"/>
                      <a:pt x="111" y="523"/>
                    </a:cubicBezTo>
                    <a:cubicBezTo>
                      <a:pt x="86" y="500"/>
                      <a:pt x="65" y="469"/>
                      <a:pt x="58" y="435"/>
                    </a:cubicBezTo>
                    <a:cubicBezTo>
                      <a:pt x="55" y="415"/>
                      <a:pt x="58" y="398"/>
                      <a:pt x="69" y="381"/>
                    </a:cubicBezTo>
                    <a:cubicBezTo>
                      <a:pt x="79" y="365"/>
                      <a:pt x="94" y="352"/>
                      <a:pt x="102" y="335"/>
                    </a:cubicBezTo>
                    <a:cubicBezTo>
                      <a:pt x="105" y="330"/>
                      <a:pt x="103" y="323"/>
                      <a:pt x="99" y="320"/>
                    </a:cubicBezTo>
                    <a:cubicBezTo>
                      <a:pt x="99" y="317"/>
                      <a:pt x="97" y="313"/>
                      <a:pt x="94" y="311"/>
                    </a:cubicBezTo>
                    <a:cubicBezTo>
                      <a:pt x="56" y="284"/>
                      <a:pt x="45" y="242"/>
                      <a:pt x="46" y="197"/>
                    </a:cubicBezTo>
                    <a:cubicBezTo>
                      <a:pt x="46" y="177"/>
                      <a:pt x="49" y="154"/>
                      <a:pt x="62" y="138"/>
                    </a:cubicBezTo>
                    <a:cubicBezTo>
                      <a:pt x="74" y="123"/>
                      <a:pt x="94" y="116"/>
                      <a:pt x="113" y="112"/>
                    </a:cubicBezTo>
                    <a:cubicBezTo>
                      <a:pt x="161" y="102"/>
                      <a:pt x="209" y="111"/>
                      <a:pt x="257" y="117"/>
                    </a:cubicBezTo>
                    <a:cubicBezTo>
                      <a:pt x="296" y="122"/>
                      <a:pt x="341" y="119"/>
                      <a:pt x="368" y="89"/>
                    </a:cubicBezTo>
                    <a:cubicBezTo>
                      <a:pt x="390" y="117"/>
                      <a:pt x="430" y="118"/>
                      <a:pt x="466" y="106"/>
                    </a:cubicBezTo>
                    <a:cubicBezTo>
                      <a:pt x="491" y="97"/>
                      <a:pt x="515" y="86"/>
                      <a:pt x="541" y="77"/>
                    </a:cubicBezTo>
                    <a:cubicBezTo>
                      <a:pt x="567" y="68"/>
                      <a:pt x="593" y="61"/>
                      <a:pt x="620" y="56"/>
                    </a:cubicBezTo>
                    <a:cubicBezTo>
                      <a:pt x="667" y="47"/>
                      <a:pt x="718" y="48"/>
                      <a:pt x="753" y="84"/>
                    </a:cubicBezTo>
                    <a:cubicBezTo>
                      <a:pt x="781" y="113"/>
                      <a:pt x="794" y="156"/>
                      <a:pt x="785" y="195"/>
                    </a:cubicBezTo>
                    <a:cubicBezTo>
                      <a:pt x="775" y="241"/>
                      <a:pt x="740" y="280"/>
                      <a:pt x="696" y="298"/>
                    </a:cubicBezTo>
                    <a:cubicBezTo>
                      <a:pt x="686" y="303"/>
                      <a:pt x="678" y="312"/>
                      <a:pt x="682" y="324"/>
                    </a:cubicBezTo>
                    <a:cubicBezTo>
                      <a:pt x="683" y="329"/>
                      <a:pt x="686" y="333"/>
                      <a:pt x="689" y="335"/>
                    </a:cubicBezTo>
                    <a:cubicBezTo>
                      <a:pt x="688" y="341"/>
                      <a:pt x="689" y="347"/>
                      <a:pt x="695" y="352"/>
                    </a:cubicBezTo>
                    <a:cubicBezTo>
                      <a:pt x="710" y="365"/>
                      <a:pt x="725" y="379"/>
                      <a:pt x="741" y="393"/>
                    </a:cubicBezTo>
                    <a:cubicBezTo>
                      <a:pt x="754" y="404"/>
                      <a:pt x="769" y="415"/>
                      <a:pt x="777" y="432"/>
                    </a:cubicBezTo>
                    <a:cubicBezTo>
                      <a:pt x="788" y="458"/>
                      <a:pt x="771" y="491"/>
                      <a:pt x="749" y="506"/>
                    </a:cubicBezTo>
                    <a:close/>
                  </a:path>
                </a:pathLst>
              </a:custGeom>
              <a:solidFill>
                <a:srgbClr val="7363E3">
                  <a:alpha val="64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798C1403-CCCF-4A40-9C97-469183DCA0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075" y="1765300"/>
                <a:ext cx="3660776" cy="2832100"/>
              </a:xfrm>
              <a:custGeom>
                <a:avLst/>
                <a:gdLst>
                  <a:gd name="T0" fmla="*/ 746 w 862"/>
                  <a:gd name="T1" fmla="*/ 379 h 666"/>
                  <a:gd name="T2" fmla="*/ 826 w 862"/>
                  <a:gd name="T3" fmla="*/ 259 h 666"/>
                  <a:gd name="T4" fmla="*/ 782 w 862"/>
                  <a:gd name="T5" fmla="*/ 95 h 666"/>
                  <a:gd name="T6" fmla="*/ 630 w 862"/>
                  <a:gd name="T7" fmla="*/ 69 h 666"/>
                  <a:gd name="T8" fmla="*/ 432 w 862"/>
                  <a:gd name="T9" fmla="*/ 124 h 666"/>
                  <a:gd name="T10" fmla="*/ 377 w 862"/>
                  <a:gd name="T11" fmla="*/ 89 h 666"/>
                  <a:gd name="T12" fmla="*/ 377 w 862"/>
                  <a:gd name="T13" fmla="*/ 82 h 666"/>
                  <a:gd name="T14" fmla="*/ 379 w 862"/>
                  <a:gd name="T15" fmla="*/ 73 h 666"/>
                  <a:gd name="T16" fmla="*/ 412 w 862"/>
                  <a:gd name="T17" fmla="*/ 43 h 666"/>
                  <a:gd name="T18" fmla="*/ 452 w 862"/>
                  <a:gd name="T19" fmla="*/ 85 h 666"/>
                  <a:gd name="T20" fmla="*/ 422 w 862"/>
                  <a:gd name="T21" fmla="*/ 95 h 666"/>
                  <a:gd name="T22" fmla="*/ 416 w 862"/>
                  <a:gd name="T23" fmla="*/ 65 h 666"/>
                  <a:gd name="T24" fmla="*/ 410 w 862"/>
                  <a:gd name="T25" fmla="*/ 59 h 666"/>
                  <a:gd name="T26" fmla="*/ 426 w 862"/>
                  <a:gd name="T27" fmla="*/ 107 h 666"/>
                  <a:gd name="T28" fmla="*/ 463 w 862"/>
                  <a:gd name="T29" fmla="*/ 66 h 666"/>
                  <a:gd name="T30" fmla="*/ 401 w 862"/>
                  <a:gd name="T31" fmla="*/ 38 h 666"/>
                  <a:gd name="T32" fmla="*/ 379 w 862"/>
                  <a:gd name="T33" fmla="*/ 55 h 666"/>
                  <a:gd name="T34" fmla="*/ 307 w 862"/>
                  <a:gd name="T35" fmla="*/ 13 h 666"/>
                  <a:gd name="T36" fmla="*/ 282 w 862"/>
                  <a:gd name="T37" fmla="*/ 67 h 666"/>
                  <a:gd name="T38" fmla="*/ 329 w 862"/>
                  <a:gd name="T39" fmla="*/ 75 h 666"/>
                  <a:gd name="T40" fmla="*/ 324 w 862"/>
                  <a:gd name="T41" fmla="*/ 70 h 666"/>
                  <a:gd name="T42" fmla="*/ 289 w 862"/>
                  <a:gd name="T43" fmla="*/ 60 h 666"/>
                  <a:gd name="T44" fmla="*/ 318 w 862"/>
                  <a:gd name="T45" fmla="*/ 20 h 666"/>
                  <a:gd name="T46" fmla="*/ 370 w 862"/>
                  <a:gd name="T47" fmla="*/ 71 h 666"/>
                  <a:gd name="T48" fmla="*/ 368 w 862"/>
                  <a:gd name="T49" fmla="*/ 79 h 666"/>
                  <a:gd name="T50" fmla="*/ 367 w 862"/>
                  <a:gd name="T51" fmla="*/ 82 h 666"/>
                  <a:gd name="T52" fmla="*/ 292 w 862"/>
                  <a:gd name="T53" fmla="*/ 120 h 666"/>
                  <a:gd name="T54" fmla="*/ 205 w 862"/>
                  <a:gd name="T55" fmla="*/ 115 h 666"/>
                  <a:gd name="T56" fmla="*/ 112 w 862"/>
                  <a:gd name="T57" fmla="*/ 111 h 666"/>
                  <a:gd name="T58" fmla="*/ 52 w 862"/>
                  <a:gd name="T59" fmla="*/ 140 h 666"/>
                  <a:gd name="T60" fmla="*/ 4 w 862"/>
                  <a:gd name="T61" fmla="*/ 263 h 666"/>
                  <a:gd name="T62" fmla="*/ 75 w 862"/>
                  <a:gd name="T63" fmla="*/ 378 h 666"/>
                  <a:gd name="T64" fmla="*/ 47 w 862"/>
                  <a:gd name="T65" fmla="*/ 567 h 666"/>
                  <a:gd name="T66" fmla="*/ 256 w 862"/>
                  <a:gd name="T67" fmla="*/ 656 h 666"/>
                  <a:gd name="T68" fmla="*/ 549 w 862"/>
                  <a:gd name="T69" fmla="*/ 607 h 666"/>
                  <a:gd name="T70" fmla="*/ 806 w 862"/>
                  <a:gd name="T71" fmla="*/ 582 h 666"/>
                  <a:gd name="T72" fmla="*/ 746 w 862"/>
                  <a:gd name="T73" fmla="*/ 379 h 666"/>
                  <a:gd name="T74" fmla="*/ 794 w 862"/>
                  <a:gd name="T75" fmla="*/ 580 h 666"/>
                  <a:gd name="T76" fmla="*/ 555 w 862"/>
                  <a:gd name="T77" fmla="*/ 598 h 666"/>
                  <a:gd name="T78" fmla="*/ 310 w 862"/>
                  <a:gd name="T79" fmla="*/ 637 h 666"/>
                  <a:gd name="T80" fmla="*/ 82 w 862"/>
                  <a:gd name="T81" fmla="*/ 598 h 666"/>
                  <a:gd name="T82" fmla="*/ 34 w 862"/>
                  <a:gd name="T83" fmla="*/ 489 h 666"/>
                  <a:gd name="T84" fmla="*/ 87 w 862"/>
                  <a:gd name="T85" fmla="*/ 383 h 666"/>
                  <a:gd name="T86" fmla="*/ 87 w 862"/>
                  <a:gd name="T87" fmla="*/ 374 h 666"/>
                  <a:gd name="T88" fmla="*/ 20 w 862"/>
                  <a:gd name="T89" fmla="*/ 209 h 666"/>
                  <a:gd name="T90" fmla="*/ 82 w 862"/>
                  <a:gd name="T91" fmla="*/ 130 h 666"/>
                  <a:gd name="T92" fmla="*/ 196 w 862"/>
                  <a:gd name="T93" fmla="*/ 124 h 666"/>
                  <a:gd name="T94" fmla="*/ 303 w 862"/>
                  <a:gd name="T95" fmla="*/ 130 h 666"/>
                  <a:gd name="T96" fmla="*/ 369 w 862"/>
                  <a:gd name="T97" fmla="*/ 98 h 666"/>
                  <a:gd name="T98" fmla="*/ 369 w 862"/>
                  <a:gd name="T99" fmla="*/ 97 h 666"/>
                  <a:gd name="T100" fmla="*/ 371 w 862"/>
                  <a:gd name="T101" fmla="*/ 104 h 666"/>
                  <a:gd name="T102" fmla="*/ 453 w 862"/>
                  <a:gd name="T103" fmla="*/ 132 h 666"/>
                  <a:gd name="T104" fmla="*/ 578 w 862"/>
                  <a:gd name="T105" fmla="*/ 95 h 666"/>
                  <a:gd name="T106" fmla="*/ 793 w 862"/>
                  <a:gd name="T107" fmla="*/ 120 h 666"/>
                  <a:gd name="T108" fmla="*/ 815 w 862"/>
                  <a:gd name="T109" fmla="*/ 262 h 666"/>
                  <a:gd name="T110" fmla="*/ 729 w 862"/>
                  <a:gd name="T111" fmla="*/ 371 h 666"/>
                  <a:gd name="T112" fmla="*/ 728 w 862"/>
                  <a:gd name="T113" fmla="*/ 381 h 666"/>
                  <a:gd name="T114" fmla="*/ 794 w 862"/>
                  <a:gd name="T115" fmla="*/ 58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2" h="666">
                    <a:moveTo>
                      <a:pt x="746" y="379"/>
                    </a:moveTo>
                    <a:cubicBezTo>
                      <a:pt x="797" y="367"/>
                      <a:pt x="817" y="306"/>
                      <a:pt x="826" y="259"/>
                    </a:cubicBezTo>
                    <a:cubicBezTo>
                      <a:pt x="836" y="201"/>
                      <a:pt x="828" y="135"/>
                      <a:pt x="782" y="95"/>
                    </a:cubicBezTo>
                    <a:cubicBezTo>
                      <a:pt x="740" y="59"/>
                      <a:pt x="681" y="58"/>
                      <a:pt x="630" y="69"/>
                    </a:cubicBezTo>
                    <a:cubicBezTo>
                      <a:pt x="563" y="83"/>
                      <a:pt x="502" y="121"/>
                      <a:pt x="432" y="124"/>
                    </a:cubicBezTo>
                    <a:cubicBezTo>
                      <a:pt x="407" y="126"/>
                      <a:pt x="380" y="118"/>
                      <a:pt x="377" y="89"/>
                    </a:cubicBezTo>
                    <a:cubicBezTo>
                      <a:pt x="377" y="86"/>
                      <a:pt x="377" y="84"/>
                      <a:pt x="377" y="82"/>
                    </a:cubicBezTo>
                    <a:cubicBezTo>
                      <a:pt x="378" y="79"/>
                      <a:pt x="379" y="76"/>
                      <a:pt x="379" y="73"/>
                    </a:cubicBezTo>
                    <a:cubicBezTo>
                      <a:pt x="384" y="58"/>
                      <a:pt x="397" y="46"/>
                      <a:pt x="412" y="43"/>
                    </a:cubicBezTo>
                    <a:cubicBezTo>
                      <a:pt x="435" y="38"/>
                      <a:pt x="465" y="59"/>
                      <a:pt x="452" y="85"/>
                    </a:cubicBezTo>
                    <a:cubicBezTo>
                      <a:pt x="447" y="96"/>
                      <a:pt x="432" y="101"/>
                      <a:pt x="422" y="95"/>
                    </a:cubicBezTo>
                    <a:cubicBezTo>
                      <a:pt x="411" y="89"/>
                      <a:pt x="408" y="75"/>
                      <a:pt x="416" y="65"/>
                    </a:cubicBezTo>
                    <a:cubicBezTo>
                      <a:pt x="420" y="61"/>
                      <a:pt x="414" y="54"/>
                      <a:pt x="410" y="59"/>
                    </a:cubicBezTo>
                    <a:cubicBezTo>
                      <a:pt x="395" y="75"/>
                      <a:pt x="403" y="104"/>
                      <a:pt x="426" y="107"/>
                    </a:cubicBezTo>
                    <a:cubicBezTo>
                      <a:pt x="449" y="110"/>
                      <a:pt x="468" y="88"/>
                      <a:pt x="463" y="66"/>
                    </a:cubicBezTo>
                    <a:cubicBezTo>
                      <a:pt x="457" y="38"/>
                      <a:pt x="425" y="27"/>
                      <a:pt x="401" y="38"/>
                    </a:cubicBezTo>
                    <a:cubicBezTo>
                      <a:pt x="392" y="41"/>
                      <a:pt x="384" y="47"/>
                      <a:pt x="379" y="55"/>
                    </a:cubicBezTo>
                    <a:cubicBezTo>
                      <a:pt x="372" y="25"/>
                      <a:pt x="342" y="0"/>
                      <a:pt x="307" y="13"/>
                    </a:cubicBezTo>
                    <a:cubicBezTo>
                      <a:pt x="287" y="21"/>
                      <a:pt x="270" y="46"/>
                      <a:pt x="282" y="67"/>
                    </a:cubicBezTo>
                    <a:cubicBezTo>
                      <a:pt x="292" y="83"/>
                      <a:pt x="315" y="89"/>
                      <a:pt x="329" y="75"/>
                    </a:cubicBezTo>
                    <a:cubicBezTo>
                      <a:pt x="333" y="72"/>
                      <a:pt x="327" y="67"/>
                      <a:pt x="324" y="70"/>
                    </a:cubicBezTo>
                    <a:cubicBezTo>
                      <a:pt x="313" y="80"/>
                      <a:pt x="295" y="73"/>
                      <a:pt x="289" y="60"/>
                    </a:cubicBezTo>
                    <a:cubicBezTo>
                      <a:pt x="281" y="41"/>
                      <a:pt x="301" y="23"/>
                      <a:pt x="318" y="20"/>
                    </a:cubicBezTo>
                    <a:cubicBezTo>
                      <a:pt x="349" y="14"/>
                      <a:pt x="374" y="42"/>
                      <a:pt x="370" y="71"/>
                    </a:cubicBezTo>
                    <a:cubicBezTo>
                      <a:pt x="370" y="73"/>
                      <a:pt x="369" y="76"/>
                      <a:pt x="368" y="79"/>
                    </a:cubicBezTo>
                    <a:cubicBezTo>
                      <a:pt x="368" y="80"/>
                      <a:pt x="368" y="81"/>
                      <a:pt x="367" y="82"/>
                    </a:cubicBezTo>
                    <a:cubicBezTo>
                      <a:pt x="355" y="111"/>
                      <a:pt x="320" y="120"/>
                      <a:pt x="292" y="120"/>
                    </a:cubicBezTo>
                    <a:cubicBezTo>
                      <a:pt x="263" y="121"/>
                      <a:pt x="234" y="117"/>
                      <a:pt x="205" y="115"/>
                    </a:cubicBezTo>
                    <a:cubicBezTo>
                      <a:pt x="174" y="113"/>
                      <a:pt x="142" y="107"/>
                      <a:pt x="112" y="111"/>
                    </a:cubicBezTo>
                    <a:cubicBezTo>
                      <a:pt x="89" y="113"/>
                      <a:pt x="69" y="124"/>
                      <a:pt x="52" y="140"/>
                    </a:cubicBezTo>
                    <a:cubicBezTo>
                      <a:pt x="18" y="171"/>
                      <a:pt x="0" y="218"/>
                      <a:pt x="4" y="263"/>
                    </a:cubicBezTo>
                    <a:cubicBezTo>
                      <a:pt x="8" y="310"/>
                      <a:pt x="35" y="353"/>
                      <a:pt x="75" y="378"/>
                    </a:cubicBezTo>
                    <a:cubicBezTo>
                      <a:pt x="11" y="416"/>
                      <a:pt x="15" y="510"/>
                      <a:pt x="47" y="567"/>
                    </a:cubicBezTo>
                    <a:cubicBezTo>
                      <a:pt x="90" y="643"/>
                      <a:pt x="174" y="666"/>
                      <a:pt x="256" y="656"/>
                    </a:cubicBezTo>
                    <a:cubicBezTo>
                      <a:pt x="355" y="645"/>
                      <a:pt x="448" y="595"/>
                      <a:pt x="549" y="607"/>
                    </a:cubicBezTo>
                    <a:cubicBezTo>
                      <a:pt x="632" y="616"/>
                      <a:pt x="739" y="655"/>
                      <a:pt x="806" y="582"/>
                    </a:cubicBezTo>
                    <a:cubicBezTo>
                      <a:pt x="862" y="519"/>
                      <a:pt x="814" y="416"/>
                      <a:pt x="746" y="379"/>
                    </a:cubicBezTo>
                    <a:close/>
                    <a:moveTo>
                      <a:pt x="794" y="580"/>
                    </a:moveTo>
                    <a:cubicBezTo>
                      <a:pt x="730" y="643"/>
                      <a:pt x="632" y="608"/>
                      <a:pt x="555" y="598"/>
                    </a:cubicBezTo>
                    <a:cubicBezTo>
                      <a:pt x="470" y="587"/>
                      <a:pt x="391" y="618"/>
                      <a:pt x="310" y="637"/>
                    </a:cubicBezTo>
                    <a:cubicBezTo>
                      <a:pt x="233" y="655"/>
                      <a:pt x="142" y="659"/>
                      <a:pt x="82" y="598"/>
                    </a:cubicBezTo>
                    <a:cubicBezTo>
                      <a:pt x="54" y="569"/>
                      <a:pt x="36" y="530"/>
                      <a:pt x="34" y="489"/>
                    </a:cubicBezTo>
                    <a:cubicBezTo>
                      <a:pt x="32" y="448"/>
                      <a:pt x="47" y="402"/>
                      <a:pt x="87" y="383"/>
                    </a:cubicBezTo>
                    <a:cubicBezTo>
                      <a:pt x="90" y="381"/>
                      <a:pt x="90" y="376"/>
                      <a:pt x="87" y="374"/>
                    </a:cubicBezTo>
                    <a:cubicBezTo>
                      <a:pt x="29" y="341"/>
                      <a:pt x="0" y="273"/>
                      <a:pt x="20" y="209"/>
                    </a:cubicBezTo>
                    <a:cubicBezTo>
                      <a:pt x="30" y="177"/>
                      <a:pt x="52" y="146"/>
                      <a:pt x="82" y="130"/>
                    </a:cubicBezTo>
                    <a:cubicBezTo>
                      <a:pt x="116" y="112"/>
                      <a:pt x="159" y="122"/>
                      <a:pt x="196" y="124"/>
                    </a:cubicBezTo>
                    <a:cubicBezTo>
                      <a:pt x="231" y="127"/>
                      <a:pt x="268" y="133"/>
                      <a:pt x="303" y="130"/>
                    </a:cubicBezTo>
                    <a:cubicBezTo>
                      <a:pt x="328" y="128"/>
                      <a:pt x="354" y="119"/>
                      <a:pt x="369" y="98"/>
                    </a:cubicBezTo>
                    <a:cubicBezTo>
                      <a:pt x="369" y="98"/>
                      <a:pt x="369" y="98"/>
                      <a:pt x="369" y="97"/>
                    </a:cubicBezTo>
                    <a:cubicBezTo>
                      <a:pt x="370" y="100"/>
                      <a:pt x="371" y="102"/>
                      <a:pt x="371" y="104"/>
                    </a:cubicBezTo>
                    <a:cubicBezTo>
                      <a:pt x="385" y="138"/>
                      <a:pt x="423" y="137"/>
                      <a:pt x="453" y="132"/>
                    </a:cubicBezTo>
                    <a:cubicBezTo>
                      <a:pt x="496" y="126"/>
                      <a:pt x="537" y="109"/>
                      <a:pt x="578" y="95"/>
                    </a:cubicBezTo>
                    <a:cubicBezTo>
                      <a:pt x="646" y="70"/>
                      <a:pt x="742" y="51"/>
                      <a:pt x="793" y="120"/>
                    </a:cubicBezTo>
                    <a:cubicBezTo>
                      <a:pt x="822" y="161"/>
                      <a:pt x="824" y="214"/>
                      <a:pt x="815" y="262"/>
                    </a:cubicBezTo>
                    <a:cubicBezTo>
                      <a:pt x="806" y="308"/>
                      <a:pt x="786" y="370"/>
                      <a:pt x="729" y="371"/>
                    </a:cubicBezTo>
                    <a:cubicBezTo>
                      <a:pt x="724" y="372"/>
                      <a:pt x="723" y="379"/>
                      <a:pt x="728" y="381"/>
                    </a:cubicBezTo>
                    <a:cubicBezTo>
                      <a:pt x="799" y="408"/>
                      <a:pt x="856" y="519"/>
                      <a:pt x="794" y="580"/>
                    </a:cubicBezTo>
                    <a:close/>
                  </a:path>
                </a:pathLst>
              </a:custGeom>
              <a:solidFill>
                <a:srgbClr val="736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7" name="文本框 216">
            <a:extLst>
              <a:ext uri="{FF2B5EF4-FFF2-40B4-BE49-F238E27FC236}">
                <a16:creationId xmlns:a16="http://schemas.microsoft.com/office/drawing/2014/main" id="{84A47EA7-85E6-47B4-80B5-99584ACFA2B5}"/>
              </a:ext>
            </a:extLst>
          </p:cNvPr>
          <p:cNvSpPr txBox="1"/>
          <p:nvPr/>
        </p:nvSpPr>
        <p:spPr>
          <a:xfrm>
            <a:off x="4359536" y="2875039"/>
            <a:ext cx="306172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7D69C8A5-A0C3-44FA-92EC-988FD4634602}"/>
              </a:ext>
            </a:extLst>
          </p:cNvPr>
          <p:cNvGrpSpPr/>
          <p:nvPr/>
        </p:nvGrpSpPr>
        <p:grpSpPr>
          <a:xfrm>
            <a:off x="8136848" y="1609344"/>
            <a:ext cx="3950917" cy="4158001"/>
            <a:chOff x="1743075" y="1765300"/>
            <a:chExt cx="3660776" cy="2832100"/>
          </a:xfrm>
        </p:grpSpPr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45E3174E-3192-4842-8112-F9AF36271A4D}"/>
                </a:ext>
              </a:extLst>
            </p:cNvPr>
            <p:cNvSpPr/>
            <p:nvPr/>
          </p:nvSpPr>
          <p:spPr>
            <a:xfrm>
              <a:off x="1895475" y="2143125"/>
              <a:ext cx="3305175" cy="2333625"/>
            </a:xfrm>
            <a:custGeom>
              <a:avLst/>
              <a:gdLst>
                <a:gd name="connsiteX0" fmla="*/ 0 w 3305175"/>
                <a:gd name="connsiteY0" fmla="*/ 609600 h 2333625"/>
                <a:gd name="connsiteX1" fmla="*/ 76200 w 3305175"/>
                <a:gd name="connsiteY1" fmla="*/ 371475 h 2333625"/>
                <a:gd name="connsiteX2" fmla="*/ 266700 w 3305175"/>
                <a:gd name="connsiteY2" fmla="*/ 247650 h 2333625"/>
                <a:gd name="connsiteX3" fmla="*/ 657225 w 3305175"/>
                <a:gd name="connsiteY3" fmla="*/ 247650 h 2333625"/>
                <a:gd name="connsiteX4" fmla="*/ 1057275 w 3305175"/>
                <a:gd name="connsiteY4" fmla="*/ 276225 h 2333625"/>
                <a:gd name="connsiteX5" fmla="*/ 1400175 w 3305175"/>
                <a:gd name="connsiteY5" fmla="*/ 152400 h 2333625"/>
                <a:gd name="connsiteX6" fmla="*/ 1609725 w 3305175"/>
                <a:gd name="connsiteY6" fmla="*/ 238125 h 2333625"/>
                <a:gd name="connsiteX7" fmla="*/ 2057400 w 3305175"/>
                <a:gd name="connsiteY7" fmla="*/ 142875 h 2333625"/>
                <a:gd name="connsiteX8" fmla="*/ 2533650 w 3305175"/>
                <a:gd name="connsiteY8" fmla="*/ 0 h 2333625"/>
                <a:gd name="connsiteX9" fmla="*/ 2886075 w 3305175"/>
                <a:gd name="connsiteY9" fmla="*/ 19050 h 2333625"/>
                <a:gd name="connsiteX10" fmla="*/ 3143250 w 3305175"/>
                <a:gd name="connsiteY10" fmla="*/ 142875 h 2333625"/>
                <a:gd name="connsiteX11" fmla="*/ 3305175 w 3305175"/>
                <a:gd name="connsiteY11" fmla="*/ 352425 h 2333625"/>
                <a:gd name="connsiteX12" fmla="*/ 3209925 w 3305175"/>
                <a:gd name="connsiteY12" fmla="*/ 847725 h 2333625"/>
                <a:gd name="connsiteX13" fmla="*/ 3048000 w 3305175"/>
                <a:gd name="connsiteY13" fmla="*/ 1104900 h 2333625"/>
                <a:gd name="connsiteX14" fmla="*/ 2905125 w 3305175"/>
                <a:gd name="connsiteY14" fmla="*/ 1190625 h 2333625"/>
                <a:gd name="connsiteX15" fmla="*/ 2990850 w 3305175"/>
                <a:gd name="connsiteY15" fmla="*/ 1390650 h 2333625"/>
                <a:gd name="connsiteX16" fmla="*/ 3200400 w 3305175"/>
                <a:gd name="connsiteY16" fmla="*/ 1609725 h 2333625"/>
                <a:gd name="connsiteX17" fmla="*/ 3276600 w 3305175"/>
                <a:gd name="connsiteY17" fmla="*/ 1838325 h 2333625"/>
                <a:gd name="connsiteX18" fmla="*/ 3067050 w 3305175"/>
                <a:gd name="connsiteY18" fmla="*/ 2105025 h 2333625"/>
                <a:gd name="connsiteX19" fmla="*/ 2876550 w 3305175"/>
                <a:gd name="connsiteY19" fmla="*/ 2181225 h 2333625"/>
                <a:gd name="connsiteX20" fmla="*/ 2486025 w 3305175"/>
                <a:gd name="connsiteY20" fmla="*/ 2152650 h 2333625"/>
                <a:gd name="connsiteX21" fmla="*/ 1981200 w 3305175"/>
                <a:gd name="connsiteY21" fmla="*/ 2133600 h 2333625"/>
                <a:gd name="connsiteX22" fmla="*/ 1609725 w 3305175"/>
                <a:gd name="connsiteY22" fmla="*/ 2133600 h 2333625"/>
                <a:gd name="connsiteX23" fmla="*/ 1085850 w 3305175"/>
                <a:gd name="connsiteY23" fmla="*/ 2276475 h 2333625"/>
                <a:gd name="connsiteX24" fmla="*/ 742950 w 3305175"/>
                <a:gd name="connsiteY24" fmla="*/ 2333625 h 2333625"/>
                <a:gd name="connsiteX25" fmla="*/ 400050 w 3305175"/>
                <a:gd name="connsiteY25" fmla="*/ 2190750 h 2333625"/>
                <a:gd name="connsiteX26" fmla="*/ 200025 w 3305175"/>
                <a:gd name="connsiteY26" fmla="*/ 1962150 h 2333625"/>
                <a:gd name="connsiteX27" fmla="*/ 95250 w 3305175"/>
                <a:gd name="connsiteY27" fmla="*/ 1714500 h 2333625"/>
                <a:gd name="connsiteX28" fmla="*/ 76200 w 3305175"/>
                <a:gd name="connsiteY28" fmla="*/ 1447800 h 2333625"/>
                <a:gd name="connsiteX29" fmla="*/ 209550 w 3305175"/>
                <a:gd name="connsiteY29" fmla="*/ 1285875 h 2333625"/>
                <a:gd name="connsiteX30" fmla="*/ 238125 w 3305175"/>
                <a:gd name="connsiteY30" fmla="*/ 1200150 h 2333625"/>
                <a:gd name="connsiteX31" fmla="*/ 57150 w 3305175"/>
                <a:gd name="connsiteY31" fmla="*/ 904875 h 2333625"/>
                <a:gd name="connsiteX32" fmla="*/ 0 w 3305175"/>
                <a:gd name="connsiteY32" fmla="*/ 60960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05175" h="2333625">
                  <a:moveTo>
                    <a:pt x="0" y="609600"/>
                  </a:moveTo>
                  <a:lnTo>
                    <a:pt x="76200" y="371475"/>
                  </a:lnTo>
                  <a:lnTo>
                    <a:pt x="266700" y="247650"/>
                  </a:lnTo>
                  <a:lnTo>
                    <a:pt x="657225" y="247650"/>
                  </a:lnTo>
                  <a:lnTo>
                    <a:pt x="1057275" y="276225"/>
                  </a:lnTo>
                  <a:lnTo>
                    <a:pt x="1400175" y="152400"/>
                  </a:lnTo>
                  <a:lnTo>
                    <a:pt x="1609725" y="238125"/>
                  </a:lnTo>
                  <a:lnTo>
                    <a:pt x="2057400" y="142875"/>
                  </a:lnTo>
                  <a:lnTo>
                    <a:pt x="2533650" y="0"/>
                  </a:lnTo>
                  <a:lnTo>
                    <a:pt x="2886075" y="19050"/>
                  </a:lnTo>
                  <a:lnTo>
                    <a:pt x="3143250" y="142875"/>
                  </a:lnTo>
                  <a:lnTo>
                    <a:pt x="3305175" y="352425"/>
                  </a:lnTo>
                  <a:lnTo>
                    <a:pt x="3209925" y="847725"/>
                  </a:lnTo>
                  <a:lnTo>
                    <a:pt x="3048000" y="1104900"/>
                  </a:lnTo>
                  <a:lnTo>
                    <a:pt x="2905125" y="1190625"/>
                  </a:lnTo>
                  <a:lnTo>
                    <a:pt x="2990850" y="1390650"/>
                  </a:lnTo>
                  <a:lnTo>
                    <a:pt x="3200400" y="1609725"/>
                  </a:lnTo>
                  <a:lnTo>
                    <a:pt x="3276600" y="1838325"/>
                  </a:lnTo>
                  <a:lnTo>
                    <a:pt x="3067050" y="2105025"/>
                  </a:lnTo>
                  <a:lnTo>
                    <a:pt x="2876550" y="2181225"/>
                  </a:lnTo>
                  <a:lnTo>
                    <a:pt x="2486025" y="2152650"/>
                  </a:lnTo>
                  <a:lnTo>
                    <a:pt x="1981200" y="2133600"/>
                  </a:lnTo>
                  <a:lnTo>
                    <a:pt x="1609725" y="2133600"/>
                  </a:lnTo>
                  <a:lnTo>
                    <a:pt x="1085850" y="2276475"/>
                  </a:lnTo>
                  <a:lnTo>
                    <a:pt x="742950" y="2333625"/>
                  </a:lnTo>
                  <a:lnTo>
                    <a:pt x="400050" y="2190750"/>
                  </a:lnTo>
                  <a:lnTo>
                    <a:pt x="200025" y="1962150"/>
                  </a:lnTo>
                  <a:lnTo>
                    <a:pt x="95250" y="1714500"/>
                  </a:lnTo>
                  <a:lnTo>
                    <a:pt x="76200" y="1447800"/>
                  </a:lnTo>
                  <a:lnTo>
                    <a:pt x="209550" y="1285875"/>
                  </a:lnTo>
                  <a:lnTo>
                    <a:pt x="238125" y="1200150"/>
                  </a:lnTo>
                  <a:lnTo>
                    <a:pt x="57150" y="904875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C0ED4A2-171E-4993-91C5-9DECA08D0C75}"/>
                </a:ext>
              </a:extLst>
            </p:cNvPr>
            <p:cNvGrpSpPr/>
            <p:nvPr/>
          </p:nvGrpSpPr>
          <p:grpSpPr>
            <a:xfrm>
              <a:off x="1743075" y="1765300"/>
              <a:ext cx="3660776" cy="2832100"/>
              <a:chOff x="1743075" y="1765300"/>
              <a:chExt cx="3660776" cy="2832100"/>
            </a:xfrm>
          </p:grpSpPr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C49A3D0F-3592-4779-BAD9-36F1EFEBBB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000" y="1982788"/>
                <a:ext cx="3621088" cy="2601913"/>
              </a:xfrm>
              <a:custGeom>
                <a:avLst/>
                <a:gdLst>
                  <a:gd name="T0" fmla="*/ 809 w 853"/>
                  <a:gd name="T1" fmla="*/ 415 h 612"/>
                  <a:gd name="T2" fmla="*/ 775 w 853"/>
                  <a:gd name="T3" fmla="*/ 359 h 612"/>
                  <a:gd name="T4" fmla="*/ 728 w 853"/>
                  <a:gd name="T5" fmla="*/ 329 h 612"/>
                  <a:gd name="T6" fmla="*/ 818 w 853"/>
                  <a:gd name="T7" fmla="*/ 110 h 612"/>
                  <a:gd name="T8" fmla="*/ 716 w 853"/>
                  <a:gd name="T9" fmla="*/ 15 h 612"/>
                  <a:gd name="T10" fmla="*/ 547 w 853"/>
                  <a:gd name="T11" fmla="*/ 31 h 612"/>
                  <a:gd name="T12" fmla="*/ 455 w 853"/>
                  <a:gd name="T13" fmla="*/ 67 h 612"/>
                  <a:gd name="T14" fmla="*/ 375 w 853"/>
                  <a:gd name="T15" fmla="*/ 58 h 612"/>
                  <a:gd name="T16" fmla="*/ 371 w 853"/>
                  <a:gd name="T17" fmla="*/ 56 h 612"/>
                  <a:gd name="T18" fmla="*/ 345 w 853"/>
                  <a:gd name="T19" fmla="*/ 56 h 612"/>
                  <a:gd name="T20" fmla="*/ 194 w 853"/>
                  <a:gd name="T21" fmla="*/ 66 h 612"/>
                  <a:gd name="T22" fmla="*/ 48 w 853"/>
                  <a:gd name="T23" fmla="*/ 94 h 612"/>
                  <a:gd name="T24" fmla="*/ 5 w 853"/>
                  <a:gd name="T25" fmla="*/ 229 h 612"/>
                  <a:gd name="T26" fmla="*/ 67 w 853"/>
                  <a:gd name="T27" fmla="*/ 330 h 612"/>
                  <a:gd name="T28" fmla="*/ 19 w 853"/>
                  <a:gd name="T29" fmla="*/ 402 h 612"/>
                  <a:gd name="T30" fmla="*/ 49 w 853"/>
                  <a:gd name="T31" fmla="*/ 513 h 612"/>
                  <a:gd name="T32" fmla="*/ 245 w 853"/>
                  <a:gd name="T33" fmla="*/ 599 h 612"/>
                  <a:gd name="T34" fmla="*/ 384 w 853"/>
                  <a:gd name="T35" fmla="*/ 565 h 612"/>
                  <a:gd name="T36" fmla="*/ 523 w 853"/>
                  <a:gd name="T37" fmla="*/ 550 h 612"/>
                  <a:gd name="T38" fmla="*/ 774 w 853"/>
                  <a:gd name="T39" fmla="*/ 539 h 612"/>
                  <a:gd name="T40" fmla="*/ 817 w 853"/>
                  <a:gd name="T41" fmla="*/ 434 h 612"/>
                  <a:gd name="T42" fmla="*/ 809 w 853"/>
                  <a:gd name="T43" fmla="*/ 415 h 612"/>
                  <a:gd name="T44" fmla="*/ 749 w 853"/>
                  <a:gd name="T45" fmla="*/ 506 h 612"/>
                  <a:gd name="T46" fmla="*/ 535 w 853"/>
                  <a:gd name="T47" fmla="*/ 509 h 612"/>
                  <a:gd name="T48" fmla="*/ 302 w 853"/>
                  <a:gd name="T49" fmla="*/ 543 h 612"/>
                  <a:gd name="T50" fmla="*/ 189 w 853"/>
                  <a:gd name="T51" fmla="*/ 561 h 612"/>
                  <a:gd name="T52" fmla="*/ 111 w 853"/>
                  <a:gd name="T53" fmla="*/ 523 h 612"/>
                  <a:gd name="T54" fmla="*/ 58 w 853"/>
                  <a:gd name="T55" fmla="*/ 435 h 612"/>
                  <a:gd name="T56" fmla="*/ 69 w 853"/>
                  <a:gd name="T57" fmla="*/ 381 h 612"/>
                  <a:gd name="T58" fmla="*/ 102 w 853"/>
                  <a:gd name="T59" fmla="*/ 335 h 612"/>
                  <a:gd name="T60" fmla="*/ 99 w 853"/>
                  <a:gd name="T61" fmla="*/ 320 h 612"/>
                  <a:gd name="T62" fmla="*/ 94 w 853"/>
                  <a:gd name="T63" fmla="*/ 311 h 612"/>
                  <a:gd name="T64" fmla="*/ 46 w 853"/>
                  <a:gd name="T65" fmla="*/ 197 h 612"/>
                  <a:gd name="T66" fmla="*/ 62 w 853"/>
                  <a:gd name="T67" fmla="*/ 138 h 612"/>
                  <a:gd name="T68" fmla="*/ 113 w 853"/>
                  <a:gd name="T69" fmla="*/ 112 h 612"/>
                  <a:gd name="T70" fmla="*/ 257 w 853"/>
                  <a:gd name="T71" fmla="*/ 117 h 612"/>
                  <a:gd name="T72" fmla="*/ 368 w 853"/>
                  <a:gd name="T73" fmla="*/ 89 h 612"/>
                  <a:gd name="T74" fmla="*/ 466 w 853"/>
                  <a:gd name="T75" fmla="*/ 106 h 612"/>
                  <a:gd name="T76" fmla="*/ 541 w 853"/>
                  <a:gd name="T77" fmla="*/ 77 h 612"/>
                  <a:gd name="T78" fmla="*/ 620 w 853"/>
                  <a:gd name="T79" fmla="*/ 56 h 612"/>
                  <a:gd name="T80" fmla="*/ 753 w 853"/>
                  <a:gd name="T81" fmla="*/ 84 h 612"/>
                  <a:gd name="T82" fmla="*/ 785 w 853"/>
                  <a:gd name="T83" fmla="*/ 195 h 612"/>
                  <a:gd name="T84" fmla="*/ 696 w 853"/>
                  <a:gd name="T85" fmla="*/ 298 h 612"/>
                  <a:gd name="T86" fmla="*/ 682 w 853"/>
                  <a:gd name="T87" fmla="*/ 324 h 612"/>
                  <a:gd name="T88" fmla="*/ 689 w 853"/>
                  <a:gd name="T89" fmla="*/ 335 h 612"/>
                  <a:gd name="T90" fmla="*/ 695 w 853"/>
                  <a:gd name="T91" fmla="*/ 352 h 612"/>
                  <a:gd name="T92" fmla="*/ 741 w 853"/>
                  <a:gd name="T93" fmla="*/ 393 h 612"/>
                  <a:gd name="T94" fmla="*/ 777 w 853"/>
                  <a:gd name="T95" fmla="*/ 432 h 612"/>
                  <a:gd name="T96" fmla="*/ 749 w 853"/>
                  <a:gd name="T97" fmla="*/ 506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3" h="612">
                    <a:moveTo>
                      <a:pt x="809" y="415"/>
                    </a:moveTo>
                    <a:cubicBezTo>
                      <a:pt x="813" y="395"/>
                      <a:pt x="788" y="372"/>
                      <a:pt x="775" y="359"/>
                    </a:cubicBezTo>
                    <a:cubicBezTo>
                      <a:pt x="761" y="346"/>
                      <a:pt x="745" y="336"/>
                      <a:pt x="728" y="329"/>
                    </a:cubicBezTo>
                    <a:cubicBezTo>
                      <a:pt x="805" y="287"/>
                      <a:pt x="853" y="197"/>
                      <a:pt x="818" y="110"/>
                    </a:cubicBezTo>
                    <a:cubicBezTo>
                      <a:pt x="800" y="64"/>
                      <a:pt x="764" y="28"/>
                      <a:pt x="716" y="15"/>
                    </a:cubicBezTo>
                    <a:cubicBezTo>
                      <a:pt x="661" y="0"/>
                      <a:pt x="600" y="15"/>
                      <a:pt x="547" y="31"/>
                    </a:cubicBezTo>
                    <a:cubicBezTo>
                      <a:pt x="515" y="41"/>
                      <a:pt x="486" y="56"/>
                      <a:pt x="455" y="67"/>
                    </a:cubicBezTo>
                    <a:cubicBezTo>
                      <a:pt x="430" y="75"/>
                      <a:pt x="395" y="79"/>
                      <a:pt x="375" y="58"/>
                    </a:cubicBezTo>
                    <a:cubicBezTo>
                      <a:pt x="374" y="57"/>
                      <a:pt x="372" y="56"/>
                      <a:pt x="371" y="56"/>
                    </a:cubicBezTo>
                    <a:cubicBezTo>
                      <a:pt x="364" y="50"/>
                      <a:pt x="353" y="49"/>
                      <a:pt x="345" y="56"/>
                    </a:cubicBezTo>
                    <a:cubicBezTo>
                      <a:pt x="303" y="94"/>
                      <a:pt x="244" y="70"/>
                      <a:pt x="194" y="66"/>
                    </a:cubicBezTo>
                    <a:cubicBezTo>
                      <a:pt x="147" y="63"/>
                      <a:pt x="88" y="64"/>
                      <a:pt x="48" y="94"/>
                    </a:cubicBezTo>
                    <a:cubicBezTo>
                      <a:pt x="6" y="125"/>
                      <a:pt x="0" y="180"/>
                      <a:pt x="5" y="229"/>
                    </a:cubicBezTo>
                    <a:cubicBezTo>
                      <a:pt x="8" y="268"/>
                      <a:pt x="26" y="319"/>
                      <a:pt x="67" y="330"/>
                    </a:cubicBezTo>
                    <a:cubicBezTo>
                      <a:pt x="43" y="347"/>
                      <a:pt x="24" y="374"/>
                      <a:pt x="19" y="402"/>
                    </a:cubicBezTo>
                    <a:cubicBezTo>
                      <a:pt x="12" y="441"/>
                      <a:pt x="28" y="482"/>
                      <a:pt x="49" y="513"/>
                    </a:cubicBezTo>
                    <a:cubicBezTo>
                      <a:pt x="93" y="580"/>
                      <a:pt x="166" y="612"/>
                      <a:pt x="245" y="599"/>
                    </a:cubicBezTo>
                    <a:cubicBezTo>
                      <a:pt x="292" y="592"/>
                      <a:pt x="338" y="575"/>
                      <a:pt x="384" y="565"/>
                    </a:cubicBezTo>
                    <a:cubicBezTo>
                      <a:pt x="430" y="555"/>
                      <a:pt x="476" y="548"/>
                      <a:pt x="523" y="550"/>
                    </a:cubicBezTo>
                    <a:cubicBezTo>
                      <a:pt x="605" y="553"/>
                      <a:pt x="699" y="594"/>
                      <a:pt x="774" y="539"/>
                    </a:cubicBezTo>
                    <a:cubicBezTo>
                      <a:pt x="806" y="515"/>
                      <a:pt x="826" y="474"/>
                      <a:pt x="817" y="434"/>
                    </a:cubicBezTo>
                    <a:cubicBezTo>
                      <a:pt x="815" y="427"/>
                      <a:pt x="812" y="421"/>
                      <a:pt x="809" y="415"/>
                    </a:cubicBezTo>
                    <a:close/>
                    <a:moveTo>
                      <a:pt x="749" y="506"/>
                    </a:moveTo>
                    <a:cubicBezTo>
                      <a:pt x="688" y="550"/>
                      <a:pt x="602" y="514"/>
                      <a:pt x="535" y="509"/>
                    </a:cubicBezTo>
                    <a:cubicBezTo>
                      <a:pt x="456" y="504"/>
                      <a:pt x="378" y="523"/>
                      <a:pt x="302" y="543"/>
                    </a:cubicBezTo>
                    <a:cubicBezTo>
                      <a:pt x="266" y="553"/>
                      <a:pt x="227" y="566"/>
                      <a:pt x="189" y="561"/>
                    </a:cubicBezTo>
                    <a:cubicBezTo>
                      <a:pt x="160" y="557"/>
                      <a:pt x="133" y="542"/>
                      <a:pt x="111" y="523"/>
                    </a:cubicBezTo>
                    <a:cubicBezTo>
                      <a:pt x="86" y="500"/>
                      <a:pt x="65" y="469"/>
                      <a:pt x="58" y="435"/>
                    </a:cubicBezTo>
                    <a:cubicBezTo>
                      <a:pt x="55" y="415"/>
                      <a:pt x="58" y="398"/>
                      <a:pt x="69" y="381"/>
                    </a:cubicBezTo>
                    <a:cubicBezTo>
                      <a:pt x="79" y="365"/>
                      <a:pt x="94" y="352"/>
                      <a:pt x="102" y="335"/>
                    </a:cubicBezTo>
                    <a:cubicBezTo>
                      <a:pt x="105" y="330"/>
                      <a:pt x="103" y="323"/>
                      <a:pt x="99" y="320"/>
                    </a:cubicBezTo>
                    <a:cubicBezTo>
                      <a:pt x="99" y="317"/>
                      <a:pt x="97" y="313"/>
                      <a:pt x="94" y="311"/>
                    </a:cubicBezTo>
                    <a:cubicBezTo>
                      <a:pt x="56" y="284"/>
                      <a:pt x="45" y="242"/>
                      <a:pt x="46" y="197"/>
                    </a:cubicBezTo>
                    <a:cubicBezTo>
                      <a:pt x="46" y="177"/>
                      <a:pt x="49" y="154"/>
                      <a:pt x="62" y="138"/>
                    </a:cubicBezTo>
                    <a:cubicBezTo>
                      <a:pt x="74" y="123"/>
                      <a:pt x="94" y="116"/>
                      <a:pt x="113" y="112"/>
                    </a:cubicBezTo>
                    <a:cubicBezTo>
                      <a:pt x="161" y="102"/>
                      <a:pt x="209" y="111"/>
                      <a:pt x="257" y="117"/>
                    </a:cubicBezTo>
                    <a:cubicBezTo>
                      <a:pt x="296" y="122"/>
                      <a:pt x="341" y="119"/>
                      <a:pt x="368" y="89"/>
                    </a:cubicBezTo>
                    <a:cubicBezTo>
                      <a:pt x="390" y="117"/>
                      <a:pt x="430" y="118"/>
                      <a:pt x="466" y="106"/>
                    </a:cubicBezTo>
                    <a:cubicBezTo>
                      <a:pt x="491" y="97"/>
                      <a:pt x="515" y="86"/>
                      <a:pt x="541" y="77"/>
                    </a:cubicBezTo>
                    <a:cubicBezTo>
                      <a:pt x="567" y="68"/>
                      <a:pt x="593" y="61"/>
                      <a:pt x="620" y="56"/>
                    </a:cubicBezTo>
                    <a:cubicBezTo>
                      <a:pt x="667" y="47"/>
                      <a:pt x="718" y="48"/>
                      <a:pt x="753" y="84"/>
                    </a:cubicBezTo>
                    <a:cubicBezTo>
                      <a:pt x="781" y="113"/>
                      <a:pt x="794" y="156"/>
                      <a:pt x="785" y="195"/>
                    </a:cubicBezTo>
                    <a:cubicBezTo>
                      <a:pt x="775" y="241"/>
                      <a:pt x="740" y="280"/>
                      <a:pt x="696" y="298"/>
                    </a:cubicBezTo>
                    <a:cubicBezTo>
                      <a:pt x="686" y="303"/>
                      <a:pt x="678" y="312"/>
                      <a:pt x="682" y="324"/>
                    </a:cubicBezTo>
                    <a:cubicBezTo>
                      <a:pt x="683" y="329"/>
                      <a:pt x="686" y="333"/>
                      <a:pt x="689" y="335"/>
                    </a:cubicBezTo>
                    <a:cubicBezTo>
                      <a:pt x="688" y="341"/>
                      <a:pt x="689" y="347"/>
                      <a:pt x="695" y="352"/>
                    </a:cubicBezTo>
                    <a:cubicBezTo>
                      <a:pt x="710" y="365"/>
                      <a:pt x="725" y="379"/>
                      <a:pt x="741" y="393"/>
                    </a:cubicBezTo>
                    <a:cubicBezTo>
                      <a:pt x="754" y="404"/>
                      <a:pt x="769" y="415"/>
                      <a:pt x="777" y="432"/>
                    </a:cubicBezTo>
                    <a:cubicBezTo>
                      <a:pt x="788" y="458"/>
                      <a:pt x="771" y="491"/>
                      <a:pt x="749" y="506"/>
                    </a:cubicBezTo>
                    <a:close/>
                  </a:path>
                </a:pathLst>
              </a:custGeom>
              <a:solidFill>
                <a:srgbClr val="FF4D67">
                  <a:alpha val="64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:a16="http://schemas.microsoft.com/office/drawing/2014/main" id="{1A1209E8-A762-4CA4-A9C2-B6C981FC3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075" y="1765300"/>
                <a:ext cx="3660776" cy="2832100"/>
              </a:xfrm>
              <a:custGeom>
                <a:avLst/>
                <a:gdLst>
                  <a:gd name="T0" fmla="*/ 746 w 862"/>
                  <a:gd name="T1" fmla="*/ 379 h 666"/>
                  <a:gd name="T2" fmla="*/ 826 w 862"/>
                  <a:gd name="T3" fmla="*/ 259 h 666"/>
                  <a:gd name="T4" fmla="*/ 782 w 862"/>
                  <a:gd name="T5" fmla="*/ 95 h 666"/>
                  <a:gd name="T6" fmla="*/ 630 w 862"/>
                  <a:gd name="T7" fmla="*/ 69 h 666"/>
                  <a:gd name="T8" fmla="*/ 432 w 862"/>
                  <a:gd name="T9" fmla="*/ 124 h 666"/>
                  <a:gd name="T10" fmla="*/ 377 w 862"/>
                  <a:gd name="T11" fmla="*/ 89 h 666"/>
                  <a:gd name="T12" fmla="*/ 377 w 862"/>
                  <a:gd name="T13" fmla="*/ 82 h 666"/>
                  <a:gd name="T14" fmla="*/ 379 w 862"/>
                  <a:gd name="T15" fmla="*/ 73 h 666"/>
                  <a:gd name="T16" fmla="*/ 412 w 862"/>
                  <a:gd name="T17" fmla="*/ 43 h 666"/>
                  <a:gd name="T18" fmla="*/ 452 w 862"/>
                  <a:gd name="T19" fmla="*/ 85 h 666"/>
                  <a:gd name="T20" fmla="*/ 422 w 862"/>
                  <a:gd name="T21" fmla="*/ 95 h 666"/>
                  <a:gd name="T22" fmla="*/ 416 w 862"/>
                  <a:gd name="T23" fmla="*/ 65 h 666"/>
                  <a:gd name="T24" fmla="*/ 410 w 862"/>
                  <a:gd name="T25" fmla="*/ 59 h 666"/>
                  <a:gd name="T26" fmla="*/ 426 w 862"/>
                  <a:gd name="T27" fmla="*/ 107 h 666"/>
                  <a:gd name="T28" fmla="*/ 463 w 862"/>
                  <a:gd name="T29" fmla="*/ 66 h 666"/>
                  <a:gd name="T30" fmla="*/ 401 w 862"/>
                  <a:gd name="T31" fmla="*/ 38 h 666"/>
                  <a:gd name="T32" fmla="*/ 379 w 862"/>
                  <a:gd name="T33" fmla="*/ 55 h 666"/>
                  <a:gd name="T34" fmla="*/ 307 w 862"/>
                  <a:gd name="T35" fmla="*/ 13 h 666"/>
                  <a:gd name="T36" fmla="*/ 282 w 862"/>
                  <a:gd name="T37" fmla="*/ 67 h 666"/>
                  <a:gd name="T38" fmla="*/ 329 w 862"/>
                  <a:gd name="T39" fmla="*/ 75 h 666"/>
                  <a:gd name="T40" fmla="*/ 324 w 862"/>
                  <a:gd name="T41" fmla="*/ 70 h 666"/>
                  <a:gd name="T42" fmla="*/ 289 w 862"/>
                  <a:gd name="T43" fmla="*/ 60 h 666"/>
                  <a:gd name="T44" fmla="*/ 318 w 862"/>
                  <a:gd name="T45" fmla="*/ 20 h 666"/>
                  <a:gd name="T46" fmla="*/ 370 w 862"/>
                  <a:gd name="T47" fmla="*/ 71 h 666"/>
                  <a:gd name="T48" fmla="*/ 368 w 862"/>
                  <a:gd name="T49" fmla="*/ 79 h 666"/>
                  <a:gd name="T50" fmla="*/ 367 w 862"/>
                  <a:gd name="T51" fmla="*/ 82 h 666"/>
                  <a:gd name="T52" fmla="*/ 292 w 862"/>
                  <a:gd name="T53" fmla="*/ 120 h 666"/>
                  <a:gd name="T54" fmla="*/ 205 w 862"/>
                  <a:gd name="T55" fmla="*/ 115 h 666"/>
                  <a:gd name="T56" fmla="*/ 112 w 862"/>
                  <a:gd name="T57" fmla="*/ 111 h 666"/>
                  <a:gd name="T58" fmla="*/ 52 w 862"/>
                  <a:gd name="T59" fmla="*/ 140 h 666"/>
                  <a:gd name="T60" fmla="*/ 4 w 862"/>
                  <a:gd name="T61" fmla="*/ 263 h 666"/>
                  <a:gd name="T62" fmla="*/ 75 w 862"/>
                  <a:gd name="T63" fmla="*/ 378 h 666"/>
                  <a:gd name="T64" fmla="*/ 47 w 862"/>
                  <a:gd name="T65" fmla="*/ 567 h 666"/>
                  <a:gd name="T66" fmla="*/ 256 w 862"/>
                  <a:gd name="T67" fmla="*/ 656 h 666"/>
                  <a:gd name="T68" fmla="*/ 549 w 862"/>
                  <a:gd name="T69" fmla="*/ 607 h 666"/>
                  <a:gd name="T70" fmla="*/ 806 w 862"/>
                  <a:gd name="T71" fmla="*/ 582 h 666"/>
                  <a:gd name="T72" fmla="*/ 746 w 862"/>
                  <a:gd name="T73" fmla="*/ 379 h 666"/>
                  <a:gd name="T74" fmla="*/ 794 w 862"/>
                  <a:gd name="T75" fmla="*/ 580 h 666"/>
                  <a:gd name="T76" fmla="*/ 555 w 862"/>
                  <a:gd name="T77" fmla="*/ 598 h 666"/>
                  <a:gd name="T78" fmla="*/ 310 w 862"/>
                  <a:gd name="T79" fmla="*/ 637 h 666"/>
                  <a:gd name="T80" fmla="*/ 82 w 862"/>
                  <a:gd name="T81" fmla="*/ 598 h 666"/>
                  <a:gd name="T82" fmla="*/ 34 w 862"/>
                  <a:gd name="T83" fmla="*/ 489 h 666"/>
                  <a:gd name="T84" fmla="*/ 87 w 862"/>
                  <a:gd name="T85" fmla="*/ 383 h 666"/>
                  <a:gd name="T86" fmla="*/ 87 w 862"/>
                  <a:gd name="T87" fmla="*/ 374 h 666"/>
                  <a:gd name="T88" fmla="*/ 20 w 862"/>
                  <a:gd name="T89" fmla="*/ 209 h 666"/>
                  <a:gd name="T90" fmla="*/ 82 w 862"/>
                  <a:gd name="T91" fmla="*/ 130 h 666"/>
                  <a:gd name="T92" fmla="*/ 196 w 862"/>
                  <a:gd name="T93" fmla="*/ 124 h 666"/>
                  <a:gd name="T94" fmla="*/ 303 w 862"/>
                  <a:gd name="T95" fmla="*/ 130 h 666"/>
                  <a:gd name="T96" fmla="*/ 369 w 862"/>
                  <a:gd name="T97" fmla="*/ 98 h 666"/>
                  <a:gd name="T98" fmla="*/ 369 w 862"/>
                  <a:gd name="T99" fmla="*/ 97 h 666"/>
                  <a:gd name="T100" fmla="*/ 371 w 862"/>
                  <a:gd name="T101" fmla="*/ 104 h 666"/>
                  <a:gd name="T102" fmla="*/ 453 w 862"/>
                  <a:gd name="T103" fmla="*/ 132 h 666"/>
                  <a:gd name="T104" fmla="*/ 578 w 862"/>
                  <a:gd name="T105" fmla="*/ 95 h 666"/>
                  <a:gd name="T106" fmla="*/ 793 w 862"/>
                  <a:gd name="T107" fmla="*/ 120 h 666"/>
                  <a:gd name="T108" fmla="*/ 815 w 862"/>
                  <a:gd name="T109" fmla="*/ 262 h 666"/>
                  <a:gd name="T110" fmla="*/ 729 w 862"/>
                  <a:gd name="T111" fmla="*/ 371 h 666"/>
                  <a:gd name="T112" fmla="*/ 728 w 862"/>
                  <a:gd name="T113" fmla="*/ 381 h 666"/>
                  <a:gd name="T114" fmla="*/ 794 w 862"/>
                  <a:gd name="T115" fmla="*/ 58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2" h="666">
                    <a:moveTo>
                      <a:pt x="746" y="379"/>
                    </a:moveTo>
                    <a:cubicBezTo>
                      <a:pt x="797" y="367"/>
                      <a:pt x="817" y="306"/>
                      <a:pt x="826" y="259"/>
                    </a:cubicBezTo>
                    <a:cubicBezTo>
                      <a:pt x="836" y="201"/>
                      <a:pt x="828" y="135"/>
                      <a:pt x="782" y="95"/>
                    </a:cubicBezTo>
                    <a:cubicBezTo>
                      <a:pt x="740" y="59"/>
                      <a:pt x="681" y="58"/>
                      <a:pt x="630" y="69"/>
                    </a:cubicBezTo>
                    <a:cubicBezTo>
                      <a:pt x="563" y="83"/>
                      <a:pt x="502" y="121"/>
                      <a:pt x="432" y="124"/>
                    </a:cubicBezTo>
                    <a:cubicBezTo>
                      <a:pt x="407" y="126"/>
                      <a:pt x="380" y="118"/>
                      <a:pt x="377" y="89"/>
                    </a:cubicBezTo>
                    <a:cubicBezTo>
                      <a:pt x="377" y="86"/>
                      <a:pt x="377" y="84"/>
                      <a:pt x="377" y="82"/>
                    </a:cubicBezTo>
                    <a:cubicBezTo>
                      <a:pt x="378" y="79"/>
                      <a:pt x="379" y="76"/>
                      <a:pt x="379" y="73"/>
                    </a:cubicBezTo>
                    <a:cubicBezTo>
                      <a:pt x="384" y="58"/>
                      <a:pt x="397" y="46"/>
                      <a:pt x="412" y="43"/>
                    </a:cubicBezTo>
                    <a:cubicBezTo>
                      <a:pt x="435" y="38"/>
                      <a:pt x="465" y="59"/>
                      <a:pt x="452" y="85"/>
                    </a:cubicBezTo>
                    <a:cubicBezTo>
                      <a:pt x="447" y="96"/>
                      <a:pt x="432" y="101"/>
                      <a:pt x="422" y="95"/>
                    </a:cubicBezTo>
                    <a:cubicBezTo>
                      <a:pt x="411" y="89"/>
                      <a:pt x="408" y="75"/>
                      <a:pt x="416" y="65"/>
                    </a:cubicBezTo>
                    <a:cubicBezTo>
                      <a:pt x="420" y="61"/>
                      <a:pt x="414" y="54"/>
                      <a:pt x="410" y="59"/>
                    </a:cubicBezTo>
                    <a:cubicBezTo>
                      <a:pt x="395" y="75"/>
                      <a:pt x="403" y="104"/>
                      <a:pt x="426" y="107"/>
                    </a:cubicBezTo>
                    <a:cubicBezTo>
                      <a:pt x="449" y="110"/>
                      <a:pt x="468" y="88"/>
                      <a:pt x="463" y="66"/>
                    </a:cubicBezTo>
                    <a:cubicBezTo>
                      <a:pt x="457" y="38"/>
                      <a:pt x="425" y="27"/>
                      <a:pt x="401" y="38"/>
                    </a:cubicBezTo>
                    <a:cubicBezTo>
                      <a:pt x="392" y="41"/>
                      <a:pt x="384" y="47"/>
                      <a:pt x="379" y="55"/>
                    </a:cubicBezTo>
                    <a:cubicBezTo>
                      <a:pt x="372" y="25"/>
                      <a:pt x="342" y="0"/>
                      <a:pt x="307" y="13"/>
                    </a:cubicBezTo>
                    <a:cubicBezTo>
                      <a:pt x="287" y="21"/>
                      <a:pt x="270" y="46"/>
                      <a:pt x="282" y="67"/>
                    </a:cubicBezTo>
                    <a:cubicBezTo>
                      <a:pt x="292" y="83"/>
                      <a:pt x="315" y="89"/>
                      <a:pt x="329" y="75"/>
                    </a:cubicBezTo>
                    <a:cubicBezTo>
                      <a:pt x="333" y="72"/>
                      <a:pt x="327" y="67"/>
                      <a:pt x="324" y="70"/>
                    </a:cubicBezTo>
                    <a:cubicBezTo>
                      <a:pt x="313" y="80"/>
                      <a:pt x="295" y="73"/>
                      <a:pt x="289" y="60"/>
                    </a:cubicBezTo>
                    <a:cubicBezTo>
                      <a:pt x="281" y="41"/>
                      <a:pt x="301" y="23"/>
                      <a:pt x="318" y="20"/>
                    </a:cubicBezTo>
                    <a:cubicBezTo>
                      <a:pt x="349" y="14"/>
                      <a:pt x="374" y="42"/>
                      <a:pt x="370" y="71"/>
                    </a:cubicBezTo>
                    <a:cubicBezTo>
                      <a:pt x="370" y="73"/>
                      <a:pt x="369" y="76"/>
                      <a:pt x="368" y="79"/>
                    </a:cubicBezTo>
                    <a:cubicBezTo>
                      <a:pt x="368" y="80"/>
                      <a:pt x="368" y="81"/>
                      <a:pt x="367" y="82"/>
                    </a:cubicBezTo>
                    <a:cubicBezTo>
                      <a:pt x="355" y="111"/>
                      <a:pt x="320" y="120"/>
                      <a:pt x="292" y="120"/>
                    </a:cubicBezTo>
                    <a:cubicBezTo>
                      <a:pt x="263" y="121"/>
                      <a:pt x="234" y="117"/>
                      <a:pt x="205" y="115"/>
                    </a:cubicBezTo>
                    <a:cubicBezTo>
                      <a:pt x="174" y="113"/>
                      <a:pt x="142" y="107"/>
                      <a:pt x="112" y="111"/>
                    </a:cubicBezTo>
                    <a:cubicBezTo>
                      <a:pt x="89" y="113"/>
                      <a:pt x="69" y="124"/>
                      <a:pt x="52" y="140"/>
                    </a:cubicBezTo>
                    <a:cubicBezTo>
                      <a:pt x="18" y="171"/>
                      <a:pt x="0" y="218"/>
                      <a:pt x="4" y="263"/>
                    </a:cubicBezTo>
                    <a:cubicBezTo>
                      <a:pt x="8" y="310"/>
                      <a:pt x="35" y="353"/>
                      <a:pt x="75" y="378"/>
                    </a:cubicBezTo>
                    <a:cubicBezTo>
                      <a:pt x="11" y="416"/>
                      <a:pt x="15" y="510"/>
                      <a:pt x="47" y="567"/>
                    </a:cubicBezTo>
                    <a:cubicBezTo>
                      <a:pt x="90" y="643"/>
                      <a:pt x="174" y="666"/>
                      <a:pt x="256" y="656"/>
                    </a:cubicBezTo>
                    <a:cubicBezTo>
                      <a:pt x="355" y="645"/>
                      <a:pt x="448" y="595"/>
                      <a:pt x="549" y="607"/>
                    </a:cubicBezTo>
                    <a:cubicBezTo>
                      <a:pt x="632" y="616"/>
                      <a:pt x="739" y="655"/>
                      <a:pt x="806" y="582"/>
                    </a:cubicBezTo>
                    <a:cubicBezTo>
                      <a:pt x="862" y="519"/>
                      <a:pt x="814" y="416"/>
                      <a:pt x="746" y="379"/>
                    </a:cubicBezTo>
                    <a:close/>
                    <a:moveTo>
                      <a:pt x="794" y="580"/>
                    </a:moveTo>
                    <a:cubicBezTo>
                      <a:pt x="730" y="643"/>
                      <a:pt x="632" y="608"/>
                      <a:pt x="555" y="598"/>
                    </a:cubicBezTo>
                    <a:cubicBezTo>
                      <a:pt x="470" y="587"/>
                      <a:pt x="391" y="618"/>
                      <a:pt x="310" y="637"/>
                    </a:cubicBezTo>
                    <a:cubicBezTo>
                      <a:pt x="233" y="655"/>
                      <a:pt x="142" y="659"/>
                      <a:pt x="82" y="598"/>
                    </a:cubicBezTo>
                    <a:cubicBezTo>
                      <a:pt x="54" y="569"/>
                      <a:pt x="36" y="530"/>
                      <a:pt x="34" y="489"/>
                    </a:cubicBezTo>
                    <a:cubicBezTo>
                      <a:pt x="32" y="448"/>
                      <a:pt x="47" y="402"/>
                      <a:pt x="87" y="383"/>
                    </a:cubicBezTo>
                    <a:cubicBezTo>
                      <a:pt x="90" y="381"/>
                      <a:pt x="90" y="376"/>
                      <a:pt x="87" y="374"/>
                    </a:cubicBezTo>
                    <a:cubicBezTo>
                      <a:pt x="29" y="341"/>
                      <a:pt x="0" y="273"/>
                      <a:pt x="20" y="209"/>
                    </a:cubicBezTo>
                    <a:cubicBezTo>
                      <a:pt x="30" y="177"/>
                      <a:pt x="52" y="146"/>
                      <a:pt x="82" y="130"/>
                    </a:cubicBezTo>
                    <a:cubicBezTo>
                      <a:pt x="116" y="112"/>
                      <a:pt x="159" y="122"/>
                      <a:pt x="196" y="124"/>
                    </a:cubicBezTo>
                    <a:cubicBezTo>
                      <a:pt x="231" y="127"/>
                      <a:pt x="268" y="133"/>
                      <a:pt x="303" y="130"/>
                    </a:cubicBezTo>
                    <a:cubicBezTo>
                      <a:pt x="328" y="128"/>
                      <a:pt x="354" y="119"/>
                      <a:pt x="369" y="98"/>
                    </a:cubicBezTo>
                    <a:cubicBezTo>
                      <a:pt x="369" y="98"/>
                      <a:pt x="369" y="98"/>
                      <a:pt x="369" y="97"/>
                    </a:cubicBezTo>
                    <a:cubicBezTo>
                      <a:pt x="370" y="100"/>
                      <a:pt x="371" y="102"/>
                      <a:pt x="371" y="104"/>
                    </a:cubicBezTo>
                    <a:cubicBezTo>
                      <a:pt x="385" y="138"/>
                      <a:pt x="423" y="137"/>
                      <a:pt x="453" y="132"/>
                    </a:cubicBezTo>
                    <a:cubicBezTo>
                      <a:pt x="496" y="126"/>
                      <a:pt x="537" y="109"/>
                      <a:pt x="578" y="95"/>
                    </a:cubicBezTo>
                    <a:cubicBezTo>
                      <a:pt x="646" y="70"/>
                      <a:pt x="742" y="51"/>
                      <a:pt x="793" y="120"/>
                    </a:cubicBezTo>
                    <a:cubicBezTo>
                      <a:pt x="822" y="161"/>
                      <a:pt x="824" y="214"/>
                      <a:pt x="815" y="262"/>
                    </a:cubicBezTo>
                    <a:cubicBezTo>
                      <a:pt x="806" y="308"/>
                      <a:pt x="786" y="370"/>
                      <a:pt x="729" y="371"/>
                    </a:cubicBezTo>
                    <a:cubicBezTo>
                      <a:pt x="724" y="372"/>
                      <a:pt x="723" y="379"/>
                      <a:pt x="728" y="381"/>
                    </a:cubicBezTo>
                    <a:cubicBezTo>
                      <a:pt x="799" y="408"/>
                      <a:pt x="856" y="519"/>
                      <a:pt x="794" y="580"/>
                    </a:cubicBezTo>
                    <a:close/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0" name="文本框 219">
            <a:extLst>
              <a:ext uri="{FF2B5EF4-FFF2-40B4-BE49-F238E27FC236}">
                <a16:creationId xmlns:a16="http://schemas.microsoft.com/office/drawing/2014/main" id="{43354CF0-A0A0-4886-AF07-4864F74FFC36}"/>
              </a:ext>
            </a:extLst>
          </p:cNvPr>
          <p:cNvSpPr txBox="1"/>
          <p:nvPr/>
        </p:nvSpPr>
        <p:spPr>
          <a:xfrm>
            <a:off x="8467344" y="2752484"/>
            <a:ext cx="2863871" cy="18158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thuẫn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thuẫn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giữa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ai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ai?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89A13D-6598-E54C-8389-B0E959462952}"/>
              </a:ext>
            </a:extLst>
          </p:cNvPr>
          <p:cNvGrpSpPr/>
          <p:nvPr/>
        </p:nvGrpSpPr>
        <p:grpSpPr>
          <a:xfrm>
            <a:off x="1620875" y="-255422"/>
            <a:ext cx="8950249" cy="1864766"/>
            <a:chOff x="1620875" y="-255422"/>
            <a:chExt cx="8950249" cy="1864766"/>
          </a:xfrm>
        </p:grpSpPr>
        <p:grpSp>
          <p:nvGrpSpPr>
            <p:cNvPr id="76" name="Group 4">
              <a:extLst>
                <a:ext uri="{FF2B5EF4-FFF2-40B4-BE49-F238E27FC236}">
                  <a16:creationId xmlns:a16="http://schemas.microsoft.com/office/drawing/2014/main" id="{E4D4E0EA-B888-482F-A3EC-C61F872893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20875" y="-255422"/>
              <a:ext cx="8950249" cy="1864766"/>
              <a:chOff x="1541" y="-64"/>
              <a:chExt cx="4577" cy="1193"/>
            </a:xfrm>
          </p:grpSpPr>
          <p:sp>
            <p:nvSpPr>
              <p:cNvPr id="77" name="AutoShape 3">
                <a:extLst>
                  <a:ext uri="{FF2B5EF4-FFF2-40B4-BE49-F238E27FC236}">
                    <a16:creationId xmlns:a16="http://schemas.microsoft.com/office/drawing/2014/main" id="{E7956FE0-4611-474C-B847-DAA3B146066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573" y="0"/>
                <a:ext cx="4534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F7B6E95B-9038-412C-9512-8A4EC0150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489"/>
                <a:ext cx="3177" cy="640"/>
              </a:xfrm>
              <a:custGeom>
                <a:avLst/>
                <a:gdLst>
                  <a:gd name="T0" fmla="*/ 67 w 1190"/>
                  <a:gd name="T1" fmla="*/ 133 h 238"/>
                  <a:gd name="T2" fmla="*/ 172 w 1190"/>
                  <a:gd name="T3" fmla="*/ 23 h 238"/>
                  <a:gd name="T4" fmla="*/ 401 w 1190"/>
                  <a:gd name="T5" fmla="*/ 19 h 238"/>
                  <a:gd name="T6" fmla="*/ 874 w 1190"/>
                  <a:gd name="T7" fmla="*/ 38 h 238"/>
                  <a:gd name="T8" fmla="*/ 1190 w 1190"/>
                  <a:gd name="T9" fmla="*/ 119 h 238"/>
                  <a:gd name="T10" fmla="*/ 874 w 1190"/>
                  <a:gd name="T11" fmla="*/ 148 h 238"/>
                  <a:gd name="T12" fmla="*/ 538 w 1190"/>
                  <a:gd name="T13" fmla="*/ 171 h 238"/>
                  <a:gd name="T14" fmla="*/ 67 w 1190"/>
                  <a:gd name="T15" fmla="*/ 13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0" h="238">
                    <a:moveTo>
                      <a:pt x="67" y="133"/>
                    </a:moveTo>
                    <a:cubicBezTo>
                      <a:pt x="0" y="59"/>
                      <a:pt x="134" y="28"/>
                      <a:pt x="172" y="23"/>
                    </a:cubicBezTo>
                    <a:cubicBezTo>
                      <a:pt x="244" y="9"/>
                      <a:pt x="325" y="19"/>
                      <a:pt x="401" y="19"/>
                    </a:cubicBezTo>
                    <a:cubicBezTo>
                      <a:pt x="559" y="23"/>
                      <a:pt x="717" y="43"/>
                      <a:pt x="874" y="38"/>
                    </a:cubicBezTo>
                    <a:cubicBezTo>
                      <a:pt x="946" y="38"/>
                      <a:pt x="1190" y="0"/>
                      <a:pt x="1190" y="119"/>
                    </a:cubicBezTo>
                    <a:cubicBezTo>
                      <a:pt x="1190" y="238"/>
                      <a:pt x="932" y="162"/>
                      <a:pt x="874" y="148"/>
                    </a:cubicBezTo>
                    <a:cubicBezTo>
                      <a:pt x="773" y="126"/>
                      <a:pt x="656" y="149"/>
                      <a:pt x="538" y="171"/>
                    </a:cubicBezTo>
                    <a:cubicBezTo>
                      <a:pt x="367" y="203"/>
                      <a:pt x="194" y="235"/>
                      <a:pt x="67" y="133"/>
                    </a:cubicBezTo>
                  </a:path>
                </a:pathLst>
              </a:custGeom>
              <a:solidFill>
                <a:srgbClr val="E6C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4FD1BCD4-AE03-4C83-8A60-18CAFF8F7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-64"/>
                <a:ext cx="881" cy="835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F1270E42-DF3E-49EC-BE37-19CDB1B42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8" y="653"/>
                <a:ext cx="24" cy="5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971B8011-AE61-451A-8029-3C46A3947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" y="656"/>
                <a:ext cx="42" cy="37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A02A7A61-CB3A-4776-9DB6-9EE8E22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04"/>
                <a:ext cx="46" cy="27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Oval 10">
                <a:extLst>
                  <a:ext uri="{FF2B5EF4-FFF2-40B4-BE49-F238E27FC236}">
                    <a16:creationId xmlns:a16="http://schemas.microsoft.com/office/drawing/2014/main" id="{F2DEC316-A0C5-43FC-9E9E-0E9CF0BE7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1" y="247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Oval 11">
                <a:extLst>
                  <a:ext uri="{FF2B5EF4-FFF2-40B4-BE49-F238E27FC236}">
                    <a16:creationId xmlns:a16="http://schemas.microsoft.com/office/drawing/2014/main" id="{1D107C01-A7F4-4453-B5F5-87E9BCA7C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" y="365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Oval 12">
                <a:extLst>
                  <a:ext uri="{FF2B5EF4-FFF2-40B4-BE49-F238E27FC236}">
                    <a16:creationId xmlns:a16="http://schemas.microsoft.com/office/drawing/2014/main" id="{AEC6A18B-F50A-4608-B52F-51CA24175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9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13">
                <a:extLst>
                  <a:ext uri="{FF2B5EF4-FFF2-40B4-BE49-F238E27FC236}">
                    <a16:creationId xmlns:a16="http://schemas.microsoft.com/office/drawing/2014/main" id="{2098DBF0-8150-4136-99D1-0EE5D4E3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290"/>
                <a:ext cx="40" cy="43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Oval 14">
                <a:extLst>
                  <a:ext uri="{FF2B5EF4-FFF2-40B4-BE49-F238E27FC236}">
                    <a16:creationId xmlns:a16="http://schemas.microsoft.com/office/drawing/2014/main" id="{4D39E2F2-FA5B-415A-94C5-5FDB6C5F7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105"/>
                <a:ext cx="37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5C2F64A-B3C3-49A4-9CB3-5EA6436BF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159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132CCD87-ECE1-4B8E-BDDF-288D4EA8B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67"/>
                <a:ext cx="37" cy="38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E408C4F5-B503-4807-BC1A-E3A7DDCEF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" y="59"/>
                <a:ext cx="29" cy="19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Oval 18">
                <a:extLst>
                  <a:ext uri="{FF2B5EF4-FFF2-40B4-BE49-F238E27FC236}">
                    <a16:creationId xmlns:a16="http://schemas.microsoft.com/office/drawing/2014/main" id="{79DB5922-B5AF-4CD9-992A-2359293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134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Oval 19">
                <a:extLst>
                  <a:ext uri="{FF2B5EF4-FFF2-40B4-BE49-F238E27FC236}">
                    <a16:creationId xmlns:a16="http://schemas.microsoft.com/office/drawing/2014/main" id="{83D82F72-432C-49FF-BEC4-B99C61960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" y="46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20">
                <a:extLst>
                  <a:ext uri="{FF2B5EF4-FFF2-40B4-BE49-F238E27FC236}">
                    <a16:creationId xmlns:a16="http://schemas.microsoft.com/office/drawing/2014/main" id="{93432AEE-BB34-41A4-9575-634696B99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202"/>
                <a:ext cx="43" cy="18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Oval 21">
                <a:extLst>
                  <a:ext uri="{FF2B5EF4-FFF2-40B4-BE49-F238E27FC236}">
                    <a16:creationId xmlns:a16="http://schemas.microsoft.com/office/drawing/2014/main" id="{FBCEA7F2-9E9B-4323-8294-61337CECE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" y="253"/>
                <a:ext cx="37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15D2E6A3-E691-475C-88A6-BC3D6BC45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18"/>
                <a:ext cx="14" cy="40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Oval 23">
                <a:extLst>
                  <a:ext uri="{FF2B5EF4-FFF2-40B4-BE49-F238E27FC236}">
                    <a16:creationId xmlns:a16="http://schemas.microsoft.com/office/drawing/2014/main" id="{6D56D91A-142B-4E92-908B-CCD0B3A36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304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24">
                <a:extLst>
                  <a:ext uri="{FF2B5EF4-FFF2-40B4-BE49-F238E27FC236}">
                    <a16:creationId xmlns:a16="http://schemas.microsoft.com/office/drawing/2014/main" id="{EC718258-583E-4BF2-838C-D407F73D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" y="236"/>
                <a:ext cx="43" cy="4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Oval 25">
                <a:extLst>
                  <a:ext uri="{FF2B5EF4-FFF2-40B4-BE49-F238E27FC236}">
                    <a16:creationId xmlns:a16="http://schemas.microsoft.com/office/drawing/2014/main" id="{1B393BDA-C915-4B18-A855-2F3066BF9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210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Oval 26">
                <a:extLst>
                  <a:ext uri="{FF2B5EF4-FFF2-40B4-BE49-F238E27FC236}">
                    <a16:creationId xmlns:a16="http://schemas.microsoft.com/office/drawing/2014/main" id="{BA47BD34-3095-418D-85EF-7012403FA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72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Oval 27">
                <a:extLst>
                  <a:ext uri="{FF2B5EF4-FFF2-40B4-BE49-F238E27FC236}">
                    <a16:creationId xmlns:a16="http://schemas.microsoft.com/office/drawing/2014/main" id="{D34B9301-F907-4948-8C1B-67CDFD69A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25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28">
                <a:extLst>
                  <a:ext uri="{FF2B5EF4-FFF2-40B4-BE49-F238E27FC236}">
                    <a16:creationId xmlns:a16="http://schemas.microsoft.com/office/drawing/2014/main" id="{1130CBD3-3528-492B-84F4-9285DBD56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96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29">
                <a:extLst>
                  <a:ext uri="{FF2B5EF4-FFF2-40B4-BE49-F238E27FC236}">
                    <a16:creationId xmlns:a16="http://schemas.microsoft.com/office/drawing/2014/main" id="{1ECB8B72-CB4A-4640-A60A-360488D99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266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30">
                <a:extLst>
                  <a:ext uri="{FF2B5EF4-FFF2-40B4-BE49-F238E27FC236}">
                    <a16:creationId xmlns:a16="http://schemas.microsoft.com/office/drawing/2014/main" id="{2E4B48F4-611F-4B13-A8A9-4C27B2B2C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" y="312"/>
                <a:ext cx="38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31">
                <a:extLst>
                  <a:ext uri="{FF2B5EF4-FFF2-40B4-BE49-F238E27FC236}">
                    <a16:creationId xmlns:a16="http://schemas.microsoft.com/office/drawing/2014/main" id="{90E3DE60-DAC9-456D-9800-FBA07B6D7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87"/>
                <a:ext cx="38" cy="3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32">
                <a:extLst>
                  <a:ext uri="{FF2B5EF4-FFF2-40B4-BE49-F238E27FC236}">
                    <a16:creationId xmlns:a16="http://schemas.microsoft.com/office/drawing/2014/main" id="{9E8FAE2C-F758-4547-9032-4CAF71BDC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317"/>
                <a:ext cx="40" cy="46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33">
                <a:extLst>
                  <a:ext uri="{FF2B5EF4-FFF2-40B4-BE49-F238E27FC236}">
                    <a16:creationId xmlns:a16="http://schemas.microsoft.com/office/drawing/2014/main" id="{31F41E27-E3F8-4CA6-998F-07C505EAD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384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Oval 34">
                <a:extLst>
                  <a:ext uri="{FF2B5EF4-FFF2-40B4-BE49-F238E27FC236}">
                    <a16:creationId xmlns:a16="http://schemas.microsoft.com/office/drawing/2014/main" id="{2340E4AB-41B4-4257-80C2-0910DFD34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0" y="384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 35">
                <a:extLst>
                  <a:ext uri="{FF2B5EF4-FFF2-40B4-BE49-F238E27FC236}">
                    <a16:creationId xmlns:a16="http://schemas.microsoft.com/office/drawing/2014/main" id="{0E24AEEF-269F-4803-BC2B-D5826A055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28"/>
                <a:ext cx="48" cy="48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Oval 36">
                <a:extLst>
                  <a:ext uri="{FF2B5EF4-FFF2-40B4-BE49-F238E27FC236}">
                    <a16:creationId xmlns:a16="http://schemas.microsoft.com/office/drawing/2014/main" id="{A08EA424-8DC6-411B-9465-C1C373EFE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17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 37">
                <a:extLst>
                  <a:ext uri="{FF2B5EF4-FFF2-40B4-BE49-F238E27FC236}">
                    <a16:creationId xmlns:a16="http://schemas.microsoft.com/office/drawing/2014/main" id="{4143FFAF-FFE2-4996-8770-199AFF7B9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90"/>
                <a:ext cx="40" cy="35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38">
                <a:extLst>
                  <a:ext uri="{FF2B5EF4-FFF2-40B4-BE49-F238E27FC236}">
                    <a16:creationId xmlns:a16="http://schemas.microsoft.com/office/drawing/2014/main" id="{B4A42F60-EA35-41BB-A96F-14C7AC80E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93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Freeform 39">
                <a:extLst>
                  <a:ext uri="{FF2B5EF4-FFF2-40B4-BE49-F238E27FC236}">
                    <a16:creationId xmlns:a16="http://schemas.microsoft.com/office/drawing/2014/main" id="{37E7AC67-D425-4151-A2D7-C0FF9544D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34"/>
                <a:ext cx="32" cy="46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 40">
                <a:extLst>
                  <a:ext uri="{FF2B5EF4-FFF2-40B4-BE49-F238E27FC236}">
                    <a16:creationId xmlns:a16="http://schemas.microsoft.com/office/drawing/2014/main" id="{1B4A1766-72AD-402F-86CB-B45DFEC1D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-16"/>
                <a:ext cx="918" cy="755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 41">
                <a:extLst>
                  <a:ext uri="{FF2B5EF4-FFF2-40B4-BE49-F238E27FC236}">
                    <a16:creationId xmlns:a16="http://schemas.microsoft.com/office/drawing/2014/main" id="{CF11DE17-CE96-4830-801D-31353129D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6" y="314"/>
                <a:ext cx="564" cy="600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42">
                <a:extLst>
                  <a:ext uri="{FF2B5EF4-FFF2-40B4-BE49-F238E27FC236}">
                    <a16:creationId xmlns:a16="http://schemas.microsoft.com/office/drawing/2014/main" id="{80FCB16E-38B2-444E-8A43-7751266A5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4" y="739"/>
                <a:ext cx="37" cy="3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 43">
                <a:extLst>
                  <a:ext uri="{FF2B5EF4-FFF2-40B4-BE49-F238E27FC236}">
                    <a16:creationId xmlns:a16="http://schemas.microsoft.com/office/drawing/2014/main" id="{27AE0303-9E7A-4E83-A3D3-322503B23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3" y="691"/>
                <a:ext cx="26" cy="32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Oval 44">
                <a:extLst>
                  <a:ext uri="{FF2B5EF4-FFF2-40B4-BE49-F238E27FC236}">
                    <a16:creationId xmlns:a16="http://schemas.microsoft.com/office/drawing/2014/main" id="{0875D6B3-9AEA-49BB-9599-2E9B59144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6" y="669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Freeform 45">
                <a:extLst>
                  <a:ext uri="{FF2B5EF4-FFF2-40B4-BE49-F238E27FC236}">
                    <a16:creationId xmlns:a16="http://schemas.microsoft.com/office/drawing/2014/main" id="{A14B296C-F8C1-43D3-BE97-8B62172B0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" y="768"/>
                <a:ext cx="40" cy="43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46">
                <a:extLst>
                  <a:ext uri="{FF2B5EF4-FFF2-40B4-BE49-F238E27FC236}">
                    <a16:creationId xmlns:a16="http://schemas.microsoft.com/office/drawing/2014/main" id="{82BD810A-ABEC-45E4-A466-1A9D467C6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2" y="68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 47">
                <a:extLst>
                  <a:ext uri="{FF2B5EF4-FFF2-40B4-BE49-F238E27FC236}">
                    <a16:creationId xmlns:a16="http://schemas.microsoft.com/office/drawing/2014/main" id="{C90110A7-B845-419D-8D2D-54FE20D26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3" y="836"/>
                <a:ext cx="40" cy="35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48">
                <a:extLst>
                  <a:ext uri="{FF2B5EF4-FFF2-40B4-BE49-F238E27FC236}">
                    <a16:creationId xmlns:a16="http://schemas.microsoft.com/office/drawing/2014/main" id="{886B58EE-F92E-4FC3-B61D-F13A95019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7" y="382"/>
                <a:ext cx="35" cy="34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49">
                <a:extLst>
                  <a:ext uri="{FF2B5EF4-FFF2-40B4-BE49-F238E27FC236}">
                    <a16:creationId xmlns:a16="http://schemas.microsoft.com/office/drawing/2014/main" id="{3DED48F9-CB82-41D0-B655-7101737FA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" y="382"/>
                <a:ext cx="43" cy="48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 50">
                <a:extLst>
                  <a:ext uri="{FF2B5EF4-FFF2-40B4-BE49-F238E27FC236}">
                    <a16:creationId xmlns:a16="http://schemas.microsoft.com/office/drawing/2014/main" id="{E999E69D-9E04-4498-A7E6-3DC2D5B39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5" y="379"/>
                <a:ext cx="24" cy="11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Freeform 51">
                <a:extLst>
                  <a:ext uri="{FF2B5EF4-FFF2-40B4-BE49-F238E27FC236}">
                    <a16:creationId xmlns:a16="http://schemas.microsoft.com/office/drawing/2014/main" id="{CA5C0933-78E7-48F0-B9BE-489996942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" y="352"/>
                <a:ext cx="43" cy="38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 52">
                <a:extLst>
                  <a:ext uri="{FF2B5EF4-FFF2-40B4-BE49-F238E27FC236}">
                    <a16:creationId xmlns:a16="http://schemas.microsoft.com/office/drawing/2014/main" id="{E874D08B-F6D1-4F49-8391-609CF54B3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" y="392"/>
                <a:ext cx="30" cy="27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 53">
                <a:extLst>
                  <a:ext uri="{FF2B5EF4-FFF2-40B4-BE49-F238E27FC236}">
                    <a16:creationId xmlns:a16="http://schemas.microsoft.com/office/drawing/2014/main" id="{5D224A46-391B-4EFC-992A-9E884138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" y="277"/>
                <a:ext cx="567" cy="569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 54">
                <a:extLst>
                  <a:ext uri="{FF2B5EF4-FFF2-40B4-BE49-F238E27FC236}">
                    <a16:creationId xmlns:a16="http://schemas.microsoft.com/office/drawing/2014/main" id="{1A591E97-C999-4C03-8613-3B8C3F54E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489"/>
                <a:ext cx="3180" cy="631"/>
              </a:xfrm>
              <a:custGeom>
                <a:avLst/>
                <a:gdLst>
                  <a:gd name="T0" fmla="*/ 65 w 1191"/>
                  <a:gd name="T1" fmla="*/ 118 h 235"/>
                  <a:gd name="T2" fmla="*/ 167 w 1191"/>
                  <a:gd name="T3" fmla="*/ 10 h 235"/>
                  <a:gd name="T4" fmla="*/ 365 w 1191"/>
                  <a:gd name="T5" fmla="*/ 5 h 235"/>
                  <a:gd name="T6" fmla="*/ 561 w 1191"/>
                  <a:gd name="T7" fmla="*/ 14 h 235"/>
                  <a:gd name="T8" fmla="*/ 895 w 1191"/>
                  <a:gd name="T9" fmla="*/ 24 h 235"/>
                  <a:gd name="T10" fmla="*/ 1096 w 1191"/>
                  <a:gd name="T11" fmla="*/ 26 h 235"/>
                  <a:gd name="T12" fmla="*/ 1170 w 1191"/>
                  <a:gd name="T13" fmla="*/ 65 h 235"/>
                  <a:gd name="T14" fmla="*/ 1170 w 1191"/>
                  <a:gd name="T15" fmla="*/ 145 h 235"/>
                  <a:gd name="T16" fmla="*/ 1082 w 1191"/>
                  <a:gd name="T17" fmla="*/ 179 h 235"/>
                  <a:gd name="T18" fmla="*/ 979 w 1191"/>
                  <a:gd name="T19" fmla="*/ 174 h 235"/>
                  <a:gd name="T20" fmla="*/ 794 w 1191"/>
                  <a:gd name="T21" fmla="*/ 147 h 235"/>
                  <a:gd name="T22" fmla="*/ 515 w 1191"/>
                  <a:gd name="T23" fmla="*/ 175 h 235"/>
                  <a:gd name="T24" fmla="*/ 65 w 1191"/>
                  <a:gd name="T25" fmla="*/ 118 h 235"/>
                  <a:gd name="T26" fmla="*/ 60 w 1191"/>
                  <a:gd name="T27" fmla="*/ 120 h 235"/>
                  <a:gd name="T28" fmla="*/ 578 w 1191"/>
                  <a:gd name="T29" fmla="*/ 168 h 235"/>
                  <a:gd name="T30" fmla="*/ 864 w 1191"/>
                  <a:gd name="T31" fmla="*/ 156 h 235"/>
                  <a:gd name="T32" fmla="*/ 1035 w 1191"/>
                  <a:gd name="T33" fmla="*/ 182 h 235"/>
                  <a:gd name="T34" fmla="*/ 1177 w 1191"/>
                  <a:gd name="T35" fmla="*/ 142 h 235"/>
                  <a:gd name="T36" fmla="*/ 1182 w 1191"/>
                  <a:gd name="T37" fmla="*/ 73 h 235"/>
                  <a:gd name="T38" fmla="*/ 1125 w 1191"/>
                  <a:gd name="T39" fmla="*/ 30 h 235"/>
                  <a:gd name="T40" fmla="*/ 934 w 1191"/>
                  <a:gd name="T41" fmla="*/ 19 h 235"/>
                  <a:gd name="T42" fmla="*/ 635 w 1191"/>
                  <a:gd name="T43" fmla="*/ 16 h 235"/>
                  <a:gd name="T44" fmla="*/ 391 w 1191"/>
                  <a:gd name="T45" fmla="*/ 3 h 235"/>
                  <a:gd name="T46" fmla="*/ 271 w 1191"/>
                  <a:gd name="T47" fmla="*/ 0 h 235"/>
                  <a:gd name="T48" fmla="*/ 166 w 1191"/>
                  <a:gd name="T49" fmla="*/ 8 h 235"/>
                  <a:gd name="T50" fmla="*/ 60 w 1191"/>
                  <a:gd name="T51" fmla="*/ 120 h 235"/>
                  <a:gd name="T52" fmla="*/ 65 w 1191"/>
                  <a:gd name="T53" fmla="*/ 11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1" h="235">
                    <a:moveTo>
                      <a:pt x="65" y="118"/>
                    </a:moveTo>
                    <a:cubicBezTo>
                      <a:pt x="7" y="50"/>
                      <a:pt x="115" y="17"/>
                      <a:pt x="167" y="10"/>
                    </a:cubicBezTo>
                    <a:cubicBezTo>
                      <a:pt x="234" y="2"/>
                      <a:pt x="298" y="3"/>
                      <a:pt x="365" y="5"/>
                    </a:cubicBezTo>
                    <a:cubicBezTo>
                      <a:pt x="431" y="7"/>
                      <a:pt x="496" y="10"/>
                      <a:pt x="561" y="14"/>
                    </a:cubicBezTo>
                    <a:cubicBezTo>
                      <a:pt x="672" y="21"/>
                      <a:pt x="783" y="30"/>
                      <a:pt x="895" y="24"/>
                    </a:cubicBezTo>
                    <a:cubicBezTo>
                      <a:pt x="961" y="20"/>
                      <a:pt x="1029" y="13"/>
                      <a:pt x="1096" y="26"/>
                    </a:cubicBezTo>
                    <a:cubicBezTo>
                      <a:pt x="1123" y="32"/>
                      <a:pt x="1152" y="42"/>
                      <a:pt x="1170" y="65"/>
                    </a:cubicBezTo>
                    <a:cubicBezTo>
                      <a:pt x="1187" y="87"/>
                      <a:pt x="1187" y="122"/>
                      <a:pt x="1170" y="145"/>
                    </a:cubicBezTo>
                    <a:cubicBezTo>
                      <a:pt x="1151" y="171"/>
                      <a:pt x="1112" y="177"/>
                      <a:pt x="1082" y="179"/>
                    </a:cubicBezTo>
                    <a:cubicBezTo>
                      <a:pt x="1048" y="182"/>
                      <a:pt x="1013" y="179"/>
                      <a:pt x="979" y="174"/>
                    </a:cubicBezTo>
                    <a:cubicBezTo>
                      <a:pt x="917" y="166"/>
                      <a:pt x="858" y="148"/>
                      <a:pt x="794" y="147"/>
                    </a:cubicBezTo>
                    <a:cubicBezTo>
                      <a:pt x="700" y="146"/>
                      <a:pt x="607" y="162"/>
                      <a:pt x="515" y="175"/>
                    </a:cubicBezTo>
                    <a:cubicBezTo>
                      <a:pt x="366" y="196"/>
                      <a:pt x="192" y="218"/>
                      <a:pt x="65" y="118"/>
                    </a:cubicBezTo>
                    <a:cubicBezTo>
                      <a:pt x="64" y="117"/>
                      <a:pt x="59" y="119"/>
                      <a:pt x="60" y="120"/>
                    </a:cubicBezTo>
                    <a:cubicBezTo>
                      <a:pt x="206" y="235"/>
                      <a:pt x="410" y="192"/>
                      <a:pt x="578" y="168"/>
                    </a:cubicBezTo>
                    <a:cubicBezTo>
                      <a:pt x="672" y="155"/>
                      <a:pt x="769" y="141"/>
                      <a:pt x="864" y="156"/>
                    </a:cubicBezTo>
                    <a:cubicBezTo>
                      <a:pt x="921" y="165"/>
                      <a:pt x="976" y="180"/>
                      <a:pt x="1035" y="182"/>
                    </a:cubicBezTo>
                    <a:cubicBezTo>
                      <a:pt x="1081" y="185"/>
                      <a:pt x="1147" y="184"/>
                      <a:pt x="1177" y="142"/>
                    </a:cubicBezTo>
                    <a:cubicBezTo>
                      <a:pt x="1191" y="123"/>
                      <a:pt x="1191" y="94"/>
                      <a:pt x="1182" y="73"/>
                    </a:cubicBezTo>
                    <a:cubicBezTo>
                      <a:pt x="1171" y="51"/>
                      <a:pt x="1148" y="38"/>
                      <a:pt x="1125" y="30"/>
                    </a:cubicBezTo>
                    <a:cubicBezTo>
                      <a:pt x="1065" y="10"/>
                      <a:pt x="996" y="15"/>
                      <a:pt x="934" y="19"/>
                    </a:cubicBezTo>
                    <a:cubicBezTo>
                      <a:pt x="834" y="25"/>
                      <a:pt x="735" y="22"/>
                      <a:pt x="635" y="16"/>
                    </a:cubicBezTo>
                    <a:cubicBezTo>
                      <a:pt x="554" y="11"/>
                      <a:pt x="472" y="3"/>
                      <a:pt x="391" y="3"/>
                    </a:cubicBezTo>
                    <a:cubicBezTo>
                      <a:pt x="351" y="3"/>
                      <a:pt x="311" y="0"/>
                      <a:pt x="271" y="0"/>
                    </a:cubicBezTo>
                    <a:cubicBezTo>
                      <a:pt x="235" y="0"/>
                      <a:pt x="201" y="4"/>
                      <a:pt x="166" y="8"/>
                    </a:cubicBezTo>
                    <a:cubicBezTo>
                      <a:pt x="113" y="15"/>
                      <a:pt x="0" y="50"/>
                      <a:pt x="60" y="120"/>
                    </a:cubicBezTo>
                    <a:cubicBezTo>
                      <a:pt x="61" y="121"/>
                      <a:pt x="66" y="119"/>
                      <a:pt x="65" y="118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 55">
                <a:extLst>
                  <a:ext uri="{FF2B5EF4-FFF2-40B4-BE49-F238E27FC236}">
                    <a16:creationId xmlns:a16="http://schemas.microsoft.com/office/drawing/2014/main" id="{FF341E5E-0D82-4ECF-9AB1-B91CDD0CB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621"/>
                <a:ext cx="86" cy="260"/>
              </a:xfrm>
              <a:custGeom>
                <a:avLst/>
                <a:gdLst>
                  <a:gd name="T0" fmla="*/ 16 w 32"/>
                  <a:gd name="T1" fmla="*/ 0 h 97"/>
                  <a:gd name="T2" fmla="*/ 0 w 32"/>
                  <a:gd name="T3" fmla="*/ 10 h 97"/>
                  <a:gd name="T4" fmla="*/ 13 w 32"/>
                  <a:gd name="T5" fmla="*/ 74 h 97"/>
                  <a:gd name="T6" fmla="*/ 15 w 32"/>
                  <a:gd name="T7" fmla="*/ 87 h 97"/>
                  <a:gd name="T8" fmla="*/ 32 w 32"/>
                  <a:gd name="T9" fmla="*/ 97 h 97"/>
                  <a:gd name="T10" fmla="*/ 30 w 32"/>
                  <a:gd name="T11" fmla="*/ 72 h 97"/>
                  <a:gd name="T12" fmla="*/ 16 w 32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7">
                    <a:moveTo>
                      <a:pt x="16" y="0"/>
                    </a:moveTo>
                    <a:cubicBezTo>
                      <a:pt x="10" y="3"/>
                      <a:pt x="5" y="6"/>
                      <a:pt x="0" y="10"/>
                    </a:cubicBezTo>
                    <a:cubicBezTo>
                      <a:pt x="4" y="31"/>
                      <a:pt x="9" y="53"/>
                      <a:pt x="13" y="74"/>
                    </a:cubicBezTo>
                    <a:cubicBezTo>
                      <a:pt x="13" y="78"/>
                      <a:pt x="14" y="82"/>
                      <a:pt x="15" y="87"/>
                    </a:cubicBezTo>
                    <a:cubicBezTo>
                      <a:pt x="21" y="90"/>
                      <a:pt x="26" y="93"/>
                      <a:pt x="32" y="97"/>
                    </a:cubicBezTo>
                    <a:cubicBezTo>
                      <a:pt x="31" y="88"/>
                      <a:pt x="31" y="79"/>
                      <a:pt x="30" y="72"/>
                    </a:cubicBezTo>
                    <a:cubicBezTo>
                      <a:pt x="26" y="48"/>
                      <a:pt x="21" y="24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 56">
                <a:extLst>
                  <a:ext uri="{FF2B5EF4-FFF2-40B4-BE49-F238E27FC236}">
                    <a16:creationId xmlns:a16="http://schemas.microsoft.com/office/drawing/2014/main" id="{9D49E0AE-0895-4635-A653-0B9759ED6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892"/>
                <a:ext cx="40" cy="30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 57">
                <a:extLst>
                  <a:ext uri="{FF2B5EF4-FFF2-40B4-BE49-F238E27FC236}">
                    <a16:creationId xmlns:a16="http://schemas.microsoft.com/office/drawing/2014/main" id="{94B546AB-E4DE-468A-9707-5F987B03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871"/>
                <a:ext cx="45" cy="45"/>
              </a:xfrm>
              <a:custGeom>
                <a:avLst/>
                <a:gdLst>
                  <a:gd name="T0" fmla="*/ 0 w 17"/>
                  <a:gd name="T1" fmla="*/ 0 h 17"/>
                  <a:gd name="T2" fmla="*/ 2 w 17"/>
                  <a:gd name="T3" fmla="*/ 8 h 17"/>
                  <a:gd name="T4" fmla="*/ 17 w 17"/>
                  <a:gd name="T5" fmla="*/ 17 h 17"/>
                  <a:gd name="T6" fmla="*/ 16 w 17"/>
                  <a:gd name="T7" fmla="*/ 9 h 17"/>
                  <a:gd name="T8" fmla="*/ 0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cubicBezTo>
                      <a:pt x="1" y="3"/>
                      <a:pt x="1" y="5"/>
                      <a:pt x="2" y="8"/>
                    </a:cubicBezTo>
                    <a:cubicBezTo>
                      <a:pt x="7" y="11"/>
                      <a:pt x="12" y="14"/>
                      <a:pt x="17" y="17"/>
                    </a:cubicBezTo>
                    <a:cubicBezTo>
                      <a:pt x="17" y="15"/>
                      <a:pt x="16" y="12"/>
                      <a:pt x="16" y="9"/>
                    </a:cubicBezTo>
                    <a:cubicBezTo>
                      <a:pt x="11" y="6"/>
                      <a:pt x="6" y="3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58">
                <a:extLst>
                  <a:ext uri="{FF2B5EF4-FFF2-40B4-BE49-F238E27FC236}">
                    <a16:creationId xmlns:a16="http://schemas.microsoft.com/office/drawing/2014/main" id="{3C5EEB25-1B4A-4F46-B9C6-10616CBF3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854"/>
                <a:ext cx="46" cy="41"/>
              </a:xfrm>
              <a:custGeom>
                <a:avLst/>
                <a:gdLst>
                  <a:gd name="T0" fmla="*/ 0 w 17"/>
                  <a:gd name="T1" fmla="*/ 0 h 15"/>
                  <a:gd name="T2" fmla="*/ 1 w 17"/>
                  <a:gd name="T3" fmla="*/ 6 h 15"/>
                  <a:gd name="T4" fmla="*/ 17 w 17"/>
                  <a:gd name="T5" fmla="*/ 15 h 15"/>
                  <a:gd name="T6" fmla="*/ 17 w 17"/>
                  <a:gd name="T7" fmla="*/ 10 h 15"/>
                  <a:gd name="T8" fmla="*/ 0 w 1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0"/>
                    </a:moveTo>
                    <a:cubicBezTo>
                      <a:pt x="1" y="2"/>
                      <a:pt x="1" y="4"/>
                      <a:pt x="1" y="6"/>
                    </a:cubicBezTo>
                    <a:cubicBezTo>
                      <a:pt x="7" y="9"/>
                      <a:pt x="12" y="12"/>
                      <a:pt x="17" y="15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1" y="6"/>
                      <a:pt x="6" y="3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 59">
                <a:extLst>
                  <a:ext uri="{FF2B5EF4-FFF2-40B4-BE49-F238E27FC236}">
                    <a16:creationId xmlns:a16="http://schemas.microsoft.com/office/drawing/2014/main" id="{B0776C4F-2567-4C4A-B190-E2A1E9451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562"/>
                <a:ext cx="80" cy="395"/>
              </a:xfrm>
              <a:custGeom>
                <a:avLst/>
                <a:gdLst>
                  <a:gd name="T0" fmla="*/ 16 w 30"/>
                  <a:gd name="T1" fmla="*/ 0 h 147"/>
                  <a:gd name="T2" fmla="*/ 0 w 30"/>
                  <a:gd name="T3" fmla="*/ 3 h 147"/>
                  <a:gd name="T4" fmla="*/ 12 w 30"/>
                  <a:gd name="T5" fmla="*/ 141 h 147"/>
                  <a:gd name="T6" fmla="*/ 30 w 30"/>
                  <a:gd name="T7" fmla="*/ 147 h 147"/>
                  <a:gd name="T8" fmla="*/ 16 w 30"/>
                  <a:gd name="T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7">
                    <a:moveTo>
                      <a:pt x="16" y="0"/>
                    </a:moveTo>
                    <a:cubicBezTo>
                      <a:pt x="11" y="1"/>
                      <a:pt x="6" y="2"/>
                      <a:pt x="0" y="3"/>
                    </a:cubicBezTo>
                    <a:cubicBezTo>
                      <a:pt x="7" y="49"/>
                      <a:pt x="12" y="95"/>
                      <a:pt x="12" y="141"/>
                    </a:cubicBezTo>
                    <a:cubicBezTo>
                      <a:pt x="18" y="143"/>
                      <a:pt x="24" y="145"/>
                      <a:pt x="30" y="147"/>
                    </a:cubicBezTo>
                    <a:cubicBezTo>
                      <a:pt x="26" y="98"/>
                      <a:pt x="24" y="49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 60">
                <a:extLst>
                  <a:ext uri="{FF2B5EF4-FFF2-40B4-BE49-F238E27FC236}">
                    <a16:creationId xmlns:a16="http://schemas.microsoft.com/office/drawing/2014/main" id="{85D9D724-D6BF-4952-A719-E0476FF0F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975"/>
                <a:ext cx="57" cy="22"/>
              </a:xfrm>
              <a:custGeom>
                <a:avLst/>
                <a:gdLst>
                  <a:gd name="T0" fmla="*/ 0 w 21"/>
                  <a:gd name="T1" fmla="*/ 0 h 8"/>
                  <a:gd name="T2" fmla="*/ 0 w 21"/>
                  <a:gd name="T3" fmla="*/ 2 h 8"/>
                  <a:gd name="T4" fmla="*/ 21 w 21"/>
                  <a:gd name="T5" fmla="*/ 8 h 8"/>
                  <a:gd name="T6" fmla="*/ 21 w 21"/>
                  <a:gd name="T7" fmla="*/ 7 h 8"/>
                  <a:gd name="T8" fmla="*/ 0 w 2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7" y="4"/>
                      <a:pt x="14" y="6"/>
                      <a:pt x="21" y="8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14" y="5"/>
                      <a:pt x="7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61">
                <a:extLst>
                  <a:ext uri="{FF2B5EF4-FFF2-40B4-BE49-F238E27FC236}">
                    <a16:creationId xmlns:a16="http://schemas.microsoft.com/office/drawing/2014/main" id="{F0500E07-032E-4D95-A1A3-36A3F9F9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951"/>
                <a:ext cx="57" cy="43"/>
              </a:xfrm>
              <a:custGeom>
                <a:avLst/>
                <a:gdLst>
                  <a:gd name="T0" fmla="*/ 1 w 21"/>
                  <a:gd name="T1" fmla="*/ 0 h 16"/>
                  <a:gd name="T2" fmla="*/ 0 w 21"/>
                  <a:gd name="T3" fmla="*/ 9 h 16"/>
                  <a:gd name="T4" fmla="*/ 21 w 21"/>
                  <a:gd name="T5" fmla="*/ 16 h 16"/>
                  <a:gd name="T6" fmla="*/ 20 w 21"/>
                  <a:gd name="T7" fmla="*/ 6 h 16"/>
                  <a:gd name="T8" fmla="*/ 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" y="0"/>
                    </a:moveTo>
                    <a:cubicBezTo>
                      <a:pt x="1" y="3"/>
                      <a:pt x="0" y="6"/>
                      <a:pt x="0" y="9"/>
                    </a:cubicBezTo>
                    <a:cubicBezTo>
                      <a:pt x="7" y="12"/>
                      <a:pt x="14" y="14"/>
                      <a:pt x="21" y="16"/>
                    </a:cubicBezTo>
                    <a:cubicBezTo>
                      <a:pt x="20" y="13"/>
                      <a:pt x="20" y="10"/>
                      <a:pt x="20" y="6"/>
                    </a:cubicBezTo>
                    <a:cubicBezTo>
                      <a:pt x="13" y="5"/>
                      <a:pt x="7" y="3"/>
                      <a:pt x="1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62">
                <a:extLst>
                  <a:ext uri="{FF2B5EF4-FFF2-40B4-BE49-F238E27FC236}">
                    <a16:creationId xmlns:a16="http://schemas.microsoft.com/office/drawing/2014/main" id="{3FB85DF5-3109-459B-A96D-C0BE9B90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940"/>
                <a:ext cx="51" cy="27"/>
              </a:xfrm>
              <a:custGeom>
                <a:avLst/>
                <a:gdLst>
                  <a:gd name="T0" fmla="*/ 0 w 19"/>
                  <a:gd name="T1" fmla="*/ 0 h 10"/>
                  <a:gd name="T2" fmla="*/ 0 w 19"/>
                  <a:gd name="T3" fmla="*/ 4 h 10"/>
                  <a:gd name="T4" fmla="*/ 19 w 19"/>
                  <a:gd name="T5" fmla="*/ 10 h 10"/>
                  <a:gd name="T6" fmla="*/ 18 w 19"/>
                  <a:gd name="T7" fmla="*/ 6 h 10"/>
                  <a:gd name="T8" fmla="*/ 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6" y="7"/>
                      <a:pt x="12" y="9"/>
                      <a:pt x="19" y="10"/>
                    </a:cubicBezTo>
                    <a:cubicBezTo>
                      <a:pt x="19" y="9"/>
                      <a:pt x="18" y="8"/>
                      <a:pt x="18" y="6"/>
                    </a:cubicBezTo>
                    <a:cubicBezTo>
                      <a:pt x="12" y="4"/>
                      <a:pt x="6" y="2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 63">
                <a:extLst>
                  <a:ext uri="{FF2B5EF4-FFF2-40B4-BE49-F238E27FC236}">
                    <a16:creationId xmlns:a16="http://schemas.microsoft.com/office/drawing/2014/main" id="{6AAE1B9D-80F8-494D-8539-E43F801AB5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7" y="537"/>
                <a:ext cx="107" cy="479"/>
              </a:xfrm>
              <a:custGeom>
                <a:avLst/>
                <a:gdLst>
                  <a:gd name="T0" fmla="*/ 16 w 40"/>
                  <a:gd name="T1" fmla="*/ 172 h 178"/>
                  <a:gd name="T2" fmla="*/ 17 w 40"/>
                  <a:gd name="T3" fmla="*/ 173 h 178"/>
                  <a:gd name="T4" fmla="*/ 26 w 40"/>
                  <a:gd name="T5" fmla="*/ 178 h 178"/>
                  <a:gd name="T6" fmla="*/ 33 w 40"/>
                  <a:gd name="T7" fmla="*/ 174 h 178"/>
                  <a:gd name="T8" fmla="*/ 16 w 40"/>
                  <a:gd name="T9" fmla="*/ 172 h 178"/>
                  <a:gd name="T10" fmla="*/ 18 w 40"/>
                  <a:gd name="T11" fmla="*/ 0 h 178"/>
                  <a:gd name="T12" fmla="*/ 0 w 40"/>
                  <a:gd name="T13" fmla="*/ 1 h 178"/>
                  <a:gd name="T14" fmla="*/ 6 w 40"/>
                  <a:gd name="T15" fmla="*/ 60 h 178"/>
                  <a:gd name="T16" fmla="*/ 12 w 40"/>
                  <a:gd name="T17" fmla="*/ 124 h 178"/>
                  <a:gd name="T18" fmla="*/ 15 w 40"/>
                  <a:gd name="T19" fmla="*/ 168 h 178"/>
                  <a:gd name="T20" fmla="*/ 34 w 40"/>
                  <a:gd name="T21" fmla="*/ 171 h 178"/>
                  <a:gd name="T22" fmla="*/ 25 w 40"/>
                  <a:gd name="T23" fmla="*/ 77 h 178"/>
                  <a:gd name="T24" fmla="*/ 18 w 40"/>
                  <a:gd name="T2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78">
                    <a:moveTo>
                      <a:pt x="16" y="172"/>
                    </a:moveTo>
                    <a:cubicBezTo>
                      <a:pt x="17" y="172"/>
                      <a:pt x="17" y="172"/>
                      <a:pt x="17" y="173"/>
                    </a:cubicBezTo>
                    <a:cubicBezTo>
                      <a:pt x="18" y="176"/>
                      <a:pt x="22" y="178"/>
                      <a:pt x="26" y="178"/>
                    </a:cubicBezTo>
                    <a:cubicBezTo>
                      <a:pt x="29" y="178"/>
                      <a:pt x="31" y="177"/>
                      <a:pt x="33" y="174"/>
                    </a:cubicBezTo>
                    <a:cubicBezTo>
                      <a:pt x="27" y="173"/>
                      <a:pt x="22" y="173"/>
                      <a:pt x="16" y="172"/>
                    </a:cubicBezTo>
                    <a:moveTo>
                      <a:pt x="18" y="0"/>
                    </a:moveTo>
                    <a:cubicBezTo>
                      <a:pt x="12" y="0"/>
                      <a:pt x="6" y="1"/>
                      <a:pt x="0" y="1"/>
                    </a:cubicBezTo>
                    <a:cubicBezTo>
                      <a:pt x="1" y="21"/>
                      <a:pt x="5" y="41"/>
                      <a:pt x="6" y="60"/>
                    </a:cubicBezTo>
                    <a:cubicBezTo>
                      <a:pt x="8" y="82"/>
                      <a:pt x="10" y="103"/>
                      <a:pt x="12" y="124"/>
                    </a:cubicBezTo>
                    <a:cubicBezTo>
                      <a:pt x="13" y="138"/>
                      <a:pt x="12" y="154"/>
                      <a:pt x="15" y="168"/>
                    </a:cubicBezTo>
                    <a:cubicBezTo>
                      <a:pt x="21" y="169"/>
                      <a:pt x="27" y="170"/>
                      <a:pt x="34" y="171"/>
                    </a:cubicBezTo>
                    <a:cubicBezTo>
                      <a:pt x="40" y="141"/>
                      <a:pt x="29" y="106"/>
                      <a:pt x="25" y="77"/>
                    </a:cubicBezTo>
                    <a:cubicBezTo>
                      <a:pt x="22" y="52"/>
                      <a:pt x="21" y="26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 64">
                <a:extLst>
                  <a:ext uri="{FF2B5EF4-FFF2-40B4-BE49-F238E27FC236}">
                    <a16:creationId xmlns:a16="http://schemas.microsoft.com/office/drawing/2014/main" id="{0526E8EF-F4F0-461C-B386-B99CDCA71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989"/>
                <a:ext cx="51" cy="16"/>
              </a:xfrm>
              <a:custGeom>
                <a:avLst/>
                <a:gdLst>
                  <a:gd name="T0" fmla="*/ 0 w 19"/>
                  <a:gd name="T1" fmla="*/ 0 h 6"/>
                  <a:gd name="T2" fmla="*/ 1 w 19"/>
                  <a:gd name="T3" fmla="*/ 4 h 6"/>
                  <a:gd name="T4" fmla="*/ 18 w 19"/>
                  <a:gd name="T5" fmla="*/ 6 h 6"/>
                  <a:gd name="T6" fmla="*/ 18 w 19"/>
                  <a:gd name="T7" fmla="*/ 5 h 6"/>
                  <a:gd name="T8" fmla="*/ 19 w 19"/>
                  <a:gd name="T9" fmla="*/ 3 h 6"/>
                  <a:gd name="T10" fmla="*/ 0 w 1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6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7" y="5"/>
                      <a:pt x="12" y="5"/>
                      <a:pt x="18" y="6"/>
                    </a:cubicBezTo>
                    <a:cubicBezTo>
                      <a:pt x="18" y="6"/>
                      <a:pt x="18" y="5"/>
                      <a:pt x="18" y="5"/>
                    </a:cubicBezTo>
                    <a:cubicBezTo>
                      <a:pt x="18" y="4"/>
                      <a:pt x="18" y="3"/>
                      <a:pt x="19" y="3"/>
                    </a:cubicBezTo>
                    <a:cubicBezTo>
                      <a:pt x="12" y="2"/>
                      <a:pt x="6" y="1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 65">
                <a:extLst>
                  <a:ext uri="{FF2B5EF4-FFF2-40B4-BE49-F238E27FC236}">
                    <a16:creationId xmlns:a16="http://schemas.microsoft.com/office/drawing/2014/main" id="{E1084321-0EC9-4B07-8787-CF1AE4A2C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535"/>
                <a:ext cx="96" cy="473"/>
              </a:xfrm>
              <a:custGeom>
                <a:avLst/>
                <a:gdLst>
                  <a:gd name="T0" fmla="*/ 2 w 36"/>
                  <a:gd name="T1" fmla="*/ 0 h 176"/>
                  <a:gd name="T2" fmla="*/ 0 w 36"/>
                  <a:gd name="T3" fmla="*/ 0 h 176"/>
                  <a:gd name="T4" fmla="*/ 17 w 36"/>
                  <a:gd name="T5" fmla="*/ 169 h 176"/>
                  <a:gd name="T6" fmla="*/ 19 w 36"/>
                  <a:gd name="T7" fmla="*/ 175 h 176"/>
                  <a:gd name="T8" fmla="*/ 34 w 36"/>
                  <a:gd name="T9" fmla="*/ 176 h 176"/>
                  <a:gd name="T10" fmla="*/ 36 w 36"/>
                  <a:gd name="T11" fmla="*/ 169 h 176"/>
                  <a:gd name="T12" fmla="*/ 16 w 36"/>
                  <a:gd name="T13" fmla="*/ 0 h 176"/>
                  <a:gd name="T14" fmla="*/ 2 w 36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176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56"/>
                      <a:pt x="16" y="112"/>
                      <a:pt x="17" y="169"/>
                    </a:cubicBezTo>
                    <a:cubicBezTo>
                      <a:pt x="17" y="172"/>
                      <a:pt x="18" y="174"/>
                      <a:pt x="19" y="175"/>
                    </a:cubicBezTo>
                    <a:cubicBezTo>
                      <a:pt x="24" y="175"/>
                      <a:pt x="29" y="176"/>
                      <a:pt x="34" y="176"/>
                    </a:cubicBezTo>
                    <a:cubicBezTo>
                      <a:pt x="35" y="174"/>
                      <a:pt x="36" y="172"/>
                      <a:pt x="36" y="169"/>
                    </a:cubicBezTo>
                    <a:cubicBezTo>
                      <a:pt x="32" y="112"/>
                      <a:pt x="23" y="56"/>
                      <a:pt x="16" y="0"/>
                    </a:cubicBezTo>
                    <a:cubicBezTo>
                      <a:pt x="12" y="0"/>
                      <a:pt x="7" y="0"/>
                      <a:pt x="2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 66">
                <a:extLst>
                  <a:ext uri="{FF2B5EF4-FFF2-40B4-BE49-F238E27FC236}">
                    <a16:creationId xmlns:a16="http://schemas.microsoft.com/office/drawing/2014/main" id="{075BC05B-030F-48AE-8D65-03476B957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1005"/>
                <a:ext cx="40" cy="8"/>
              </a:xfrm>
              <a:custGeom>
                <a:avLst/>
                <a:gdLst>
                  <a:gd name="T0" fmla="*/ 0 w 15"/>
                  <a:gd name="T1" fmla="*/ 0 h 3"/>
                  <a:gd name="T2" fmla="*/ 8 w 15"/>
                  <a:gd name="T3" fmla="*/ 3 h 3"/>
                  <a:gd name="T4" fmla="*/ 15 w 15"/>
                  <a:gd name="T5" fmla="*/ 1 h 3"/>
                  <a:gd name="T6" fmla="*/ 0 w 1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cubicBezTo>
                      <a:pt x="2" y="2"/>
                      <a:pt x="5" y="3"/>
                      <a:pt x="8" y="3"/>
                    </a:cubicBezTo>
                    <a:cubicBezTo>
                      <a:pt x="10" y="3"/>
                      <a:pt x="13" y="2"/>
                      <a:pt x="15" y="1"/>
                    </a:cubicBezTo>
                    <a:cubicBezTo>
                      <a:pt x="10" y="1"/>
                      <a:pt x="5" y="0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 67">
                <a:extLst>
                  <a:ext uri="{FF2B5EF4-FFF2-40B4-BE49-F238E27FC236}">
                    <a16:creationId xmlns:a16="http://schemas.microsoft.com/office/drawing/2014/main" id="{F36E6C64-ABAC-4D81-840F-B2F4FD0B6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588"/>
                <a:ext cx="91" cy="65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68">
                <a:extLst>
                  <a:ext uri="{FF2B5EF4-FFF2-40B4-BE49-F238E27FC236}">
                    <a16:creationId xmlns:a16="http://schemas.microsoft.com/office/drawing/2014/main" id="{A3F29AE8-0515-4371-AE66-89E48A537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728"/>
                <a:ext cx="91" cy="70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 69">
                <a:extLst>
                  <a:ext uri="{FF2B5EF4-FFF2-40B4-BE49-F238E27FC236}">
                    <a16:creationId xmlns:a16="http://schemas.microsoft.com/office/drawing/2014/main" id="{D5EAB5A9-3324-4A61-87F9-03B76E5E2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897"/>
                <a:ext cx="58" cy="30"/>
              </a:xfrm>
              <a:custGeom>
                <a:avLst/>
                <a:gdLst>
                  <a:gd name="T0" fmla="*/ 6 w 22"/>
                  <a:gd name="T1" fmla="*/ 0 h 11"/>
                  <a:gd name="T2" fmla="*/ 0 w 22"/>
                  <a:gd name="T3" fmla="*/ 2 h 11"/>
                  <a:gd name="T4" fmla="*/ 22 w 22"/>
                  <a:gd name="T5" fmla="*/ 11 h 11"/>
                  <a:gd name="T6" fmla="*/ 20 w 22"/>
                  <a:gd name="T7" fmla="*/ 9 h 11"/>
                  <a:gd name="T8" fmla="*/ 6 w 2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6" y="0"/>
                    </a:moveTo>
                    <a:cubicBezTo>
                      <a:pt x="4" y="0"/>
                      <a:pt x="2" y="0"/>
                      <a:pt x="0" y="2"/>
                    </a:cubicBezTo>
                    <a:cubicBezTo>
                      <a:pt x="7" y="5"/>
                      <a:pt x="15" y="8"/>
                      <a:pt x="22" y="11"/>
                    </a:cubicBezTo>
                    <a:cubicBezTo>
                      <a:pt x="22" y="10"/>
                      <a:pt x="21" y="10"/>
                      <a:pt x="20" y="9"/>
                    </a:cubicBezTo>
                    <a:cubicBezTo>
                      <a:pt x="16" y="4"/>
                      <a:pt x="11" y="0"/>
                      <a:pt x="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 70">
                <a:extLst>
                  <a:ext uri="{FF2B5EF4-FFF2-40B4-BE49-F238E27FC236}">
                    <a16:creationId xmlns:a16="http://schemas.microsoft.com/office/drawing/2014/main" id="{3628E96C-B656-4722-BE75-FDA2AA7B3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932"/>
                <a:ext cx="61" cy="30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1 h 11"/>
                  <a:gd name="T4" fmla="*/ 22 w 23"/>
                  <a:gd name="T5" fmla="*/ 11 h 11"/>
                  <a:gd name="T6" fmla="*/ 23 w 23"/>
                  <a:gd name="T7" fmla="*/ 10 h 11"/>
                  <a:gd name="T8" fmla="*/ 0 w 23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7" y="5"/>
                      <a:pt x="14" y="8"/>
                      <a:pt x="22" y="11"/>
                    </a:cubicBezTo>
                    <a:cubicBezTo>
                      <a:pt x="22" y="11"/>
                      <a:pt x="22" y="11"/>
                      <a:pt x="23" y="10"/>
                    </a:cubicBezTo>
                    <a:cubicBezTo>
                      <a:pt x="15" y="7"/>
                      <a:pt x="7" y="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 71">
                <a:extLst>
                  <a:ext uri="{FF2B5EF4-FFF2-40B4-BE49-F238E27FC236}">
                    <a16:creationId xmlns:a16="http://schemas.microsoft.com/office/drawing/2014/main" id="{4E6B06C3-055B-411A-9EBB-C2823CD9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911"/>
                <a:ext cx="72" cy="48"/>
              </a:xfrm>
              <a:custGeom>
                <a:avLst/>
                <a:gdLst>
                  <a:gd name="T0" fmla="*/ 1 w 27"/>
                  <a:gd name="T1" fmla="*/ 0 h 18"/>
                  <a:gd name="T2" fmla="*/ 0 w 27"/>
                  <a:gd name="T3" fmla="*/ 2 h 18"/>
                  <a:gd name="T4" fmla="*/ 0 w 27"/>
                  <a:gd name="T5" fmla="*/ 8 h 18"/>
                  <a:gd name="T6" fmla="*/ 23 w 27"/>
                  <a:gd name="T7" fmla="*/ 18 h 18"/>
                  <a:gd name="T8" fmla="*/ 27 w 27"/>
                  <a:gd name="T9" fmla="*/ 11 h 18"/>
                  <a:gd name="T10" fmla="*/ 1 w 2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8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4"/>
                      <a:pt x="0" y="8"/>
                    </a:cubicBezTo>
                    <a:cubicBezTo>
                      <a:pt x="7" y="12"/>
                      <a:pt x="15" y="15"/>
                      <a:pt x="23" y="18"/>
                    </a:cubicBezTo>
                    <a:cubicBezTo>
                      <a:pt x="25" y="16"/>
                      <a:pt x="26" y="14"/>
                      <a:pt x="27" y="11"/>
                    </a:cubicBezTo>
                    <a:cubicBezTo>
                      <a:pt x="18" y="8"/>
                      <a:pt x="10" y="4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72">
                <a:extLst>
                  <a:ext uri="{FF2B5EF4-FFF2-40B4-BE49-F238E27FC236}">
                    <a16:creationId xmlns:a16="http://schemas.microsoft.com/office/drawing/2014/main" id="{3ADE66C7-CC36-4D23-AA23-14A2B9D1E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903"/>
                <a:ext cx="69" cy="37"/>
              </a:xfrm>
              <a:custGeom>
                <a:avLst/>
                <a:gdLst>
                  <a:gd name="T0" fmla="*/ 3 w 26"/>
                  <a:gd name="T1" fmla="*/ 0 h 14"/>
                  <a:gd name="T2" fmla="*/ 0 w 26"/>
                  <a:gd name="T3" fmla="*/ 3 h 14"/>
                  <a:gd name="T4" fmla="*/ 26 w 26"/>
                  <a:gd name="T5" fmla="*/ 14 h 14"/>
                  <a:gd name="T6" fmla="*/ 25 w 26"/>
                  <a:gd name="T7" fmla="*/ 9 h 14"/>
                  <a:gd name="T8" fmla="*/ 3 w 2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9" y="7"/>
                      <a:pt x="17" y="11"/>
                      <a:pt x="26" y="14"/>
                    </a:cubicBezTo>
                    <a:cubicBezTo>
                      <a:pt x="26" y="12"/>
                      <a:pt x="26" y="11"/>
                      <a:pt x="25" y="9"/>
                    </a:cubicBezTo>
                    <a:cubicBezTo>
                      <a:pt x="18" y="6"/>
                      <a:pt x="10" y="3"/>
                      <a:pt x="3" y="0"/>
                    </a:cubicBezTo>
                  </a:path>
                </a:pathLst>
              </a:custGeom>
              <a:solidFill>
                <a:srgbClr val="E3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 73">
                <a:extLst>
                  <a:ext uri="{FF2B5EF4-FFF2-40B4-BE49-F238E27FC236}">
                    <a16:creationId xmlns:a16="http://schemas.microsoft.com/office/drawing/2014/main" id="{481F7FEE-0F2F-4C08-A1A4-BCEC3CC36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889"/>
                <a:ext cx="94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 74">
                <a:extLst>
                  <a:ext uri="{FF2B5EF4-FFF2-40B4-BE49-F238E27FC236}">
                    <a16:creationId xmlns:a16="http://schemas.microsoft.com/office/drawing/2014/main" id="{E0A99078-5C8C-4332-8AA5-A51CF09F8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712"/>
                <a:ext cx="94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 75">
                <a:extLst>
                  <a:ext uri="{FF2B5EF4-FFF2-40B4-BE49-F238E27FC236}">
                    <a16:creationId xmlns:a16="http://schemas.microsoft.com/office/drawing/2014/main" id="{78D38D22-6F9A-4492-AE96-9CE333BE4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564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76">
                <a:extLst>
                  <a:ext uri="{FF2B5EF4-FFF2-40B4-BE49-F238E27FC236}">
                    <a16:creationId xmlns:a16="http://schemas.microsoft.com/office/drawing/2014/main" id="{F9607761-E230-4105-9F14-797FEC56A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537"/>
                <a:ext cx="134" cy="468"/>
              </a:xfrm>
              <a:custGeom>
                <a:avLst/>
                <a:gdLst>
                  <a:gd name="T0" fmla="*/ 0 w 50"/>
                  <a:gd name="T1" fmla="*/ 0 h 174"/>
                  <a:gd name="T2" fmla="*/ 21 w 50"/>
                  <a:gd name="T3" fmla="*/ 105 h 174"/>
                  <a:gd name="T4" fmla="*/ 29 w 50"/>
                  <a:gd name="T5" fmla="*/ 172 h 174"/>
                  <a:gd name="T6" fmla="*/ 30 w 50"/>
                  <a:gd name="T7" fmla="*/ 174 h 174"/>
                  <a:gd name="T8" fmla="*/ 50 w 50"/>
                  <a:gd name="T9" fmla="*/ 173 h 174"/>
                  <a:gd name="T10" fmla="*/ 49 w 50"/>
                  <a:gd name="T11" fmla="*/ 167 h 174"/>
                  <a:gd name="T12" fmla="*/ 38 w 50"/>
                  <a:gd name="T13" fmla="*/ 103 h 174"/>
                  <a:gd name="T14" fmla="*/ 18 w 50"/>
                  <a:gd name="T15" fmla="*/ 1 h 174"/>
                  <a:gd name="T16" fmla="*/ 0 w 50"/>
                  <a:gd name="T17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74">
                    <a:moveTo>
                      <a:pt x="0" y="0"/>
                    </a:moveTo>
                    <a:cubicBezTo>
                      <a:pt x="7" y="35"/>
                      <a:pt x="14" y="70"/>
                      <a:pt x="21" y="105"/>
                    </a:cubicBezTo>
                    <a:cubicBezTo>
                      <a:pt x="24" y="126"/>
                      <a:pt x="31" y="151"/>
                      <a:pt x="29" y="172"/>
                    </a:cubicBezTo>
                    <a:cubicBezTo>
                      <a:pt x="29" y="172"/>
                      <a:pt x="30" y="173"/>
                      <a:pt x="30" y="174"/>
                    </a:cubicBezTo>
                    <a:cubicBezTo>
                      <a:pt x="37" y="173"/>
                      <a:pt x="43" y="173"/>
                      <a:pt x="50" y="173"/>
                    </a:cubicBezTo>
                    <a:cubicBezTo>
                      <a:pt x="50" y="171"/>
                      <a:pt x="50" y="169"/>
                      <a:pt x="49" y="167"/>
                    </a:cubicBezTo>
                    <a:cubicBezTo>
                      <a:pt x="38" y="152"/>
                      <a:pt x="41" y="121"/>
                      <a:pt x="38" y="103"/>
                    </a:cubicBezTo>
                    <a:cubicBezTo>
                      <a:pt x="32" y="69"/>
                      <a:pt x="25" y="35"/>
                      <a:pt x="18" y="1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Freeform 77">
                <a:extLst>
                  <a:ext uri="{FF2B5EF4-FFF2-40B4-BE49-F238E27FC236}">
                    <a16:creationId xmlns:a16="http://schemas.microsoft.com/office/drawing/2014/main" id="{F872CFFA-5CEE-46F2-BE8C-D0FDF0F69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4" y="1021"/>
                <a:ext cx="24" cy="3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3 w 9"/>
                  <a:gd name="T5" fmla="*/ 1 h 1"/>
                  <a:gd name="T6" fmla="*/ 3 w 9"/>
                  <a:gd name="T7" fmla="*/ 1 h 1"/>
                  <a:gd name="T8" fmla="*/ 4 w 9"/>
                  <a:gd name="T9" fmla="*/ 1 h 1"/>
                  <a:gd name="T10" fmla="*/ 9 w 9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7" y="0"/>
                      <a:pt x="9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Freeform 78">
                <a:extLst>
                  <a:ext uri="{FF2B5EF4-FFF2-40B4-BE49-F238E27FC236}">
                    <a16:creationId xmlns:a16="http://schemas.microsoft.com/office/drawing/2014/main" id="{4135A657-14F7-479E-8F82-354191406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1010"/>
                <a:ext cx="48" cy="11"/>
              </a:xfrm>
              <a:custGeom>
                <a:avLst/>
                <a:gdLst>
                  <a:gd name="T0" fmla="*/ 18 w 18"/>
                  <a:gd name="T1" fmla="*/ 0 h 4"/>
                  <a:gd name="T2" fmla="*/ 0 w 18"/>
                  <a:gd name="T3" fmla="*/ 1 h 4"/>
                  <a:gd name="T4" fmla="*/ 6 w 18"/>
                  <a:gd name="T5" fmla="*/ 4 h 4"/>
                  <a:gd name="T6" fmla="*/ 15 w 18"/>
                  <a:gd name="T7" fmla="*/ 4 h 4"/>
                  <a:gd name="T8" fmla="*/ 17 w 18"/>
                  <a:gd name="T9" fmla="*/ 1 h 4"/>
                  <a:gd name="T10" fmla="*/ 18 w 18"/>
                  <a:gd name="T11" fmla="*/ 0 h 4"/>
                  <a:gd name="T12" fmla="*/ 18 w 1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8" y="0"/>
                    </a:moveTo>
                    <a:cubicBezTo>
                      <a:pt x="12" y="0"/>
                      <a:pt x="6" y="1"/>
                      <a:pt x="0" y="1"/>
                    </a:cubicBezTo>
                    <a:cubicBezTo>
                      <a:pt x="2" y="3"/>
                      <a:pt x="4" y="4"/>
                      <a:pt x="6" y="4"/>
                    </a:cubicBezTo>
                    <a:cubicBezTo>
                      <a:pt x="9" y="4"/>
                      <a:pt x="12" y="4"/>
                      <a:pt x="15" y="4"/>
                    </a:cubicBezTo>
                    <a:cubicBezTo>
                      <a:pt x="16" y="3"/>
                      <a:pt x="17" y="2"/>
                      <a:pt x="17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Freeform 79">
                <a:extLst>
                  <a:ext uri="{FF2B5EF4-FFF2-40B4-BE49-F238E27FC236}">
                    <a16:creationId xmlns:a16="http://schemas.microsoft.com/office/drawing/2014/main" id="{810A2164-455C-48CE-B79E-D02436C85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002"/>
                <a:ext cx="54" cy="11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1 h 4"/>
                  <a:gd name="T4" fmla="*/ 1 w 20"/>
                  <a:gd name="T5" fmla="*/ 4 h 4"/>
                  <a:gd name="T6" fmla="*/ 19 w 20"/>
                  <a:gd name="T7" fmla="*/ 3 h 4"/>
                  <a:gd name="T8" fmla="*/ 2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3" y="0"/>
                      <a:pt x="7" y="0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7" y="4"/>
                      <a:pt x="13" y="3"/>
                      <a:pt x="19" y="3"/>
                    </a:cubicBezTo>
                    <a:cubicBezTo>
                      <a:pt x="20" y="2"/>
                      <a:pt x="20" y="1"/>
                      <a:pt x="2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Freeform 80">
                <a:extLst>
                  <a:ext uri="{FF2B5EF4-FFF2-40B4-BE49-F238E27FC236}">
                    <a16:creationId xmlns:a16="http://schemas.microsoft.com/office/drawing/2014/main" id="{81C0F419-98B3-4754-BACE-FBE152AE4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543"/>
                <a:ext cx="88" cy="448"/>
              </a:xfrm>
              <a:custGeom>
                <a:avLst/>
                <a:gdLst>
                  <a:gd name="T0" fmla="*/ 0 w 33"/>
                  <a:gd name="T1" fmla="*/ 0 h 167"/>
                  <a:gd name="T2" fmla="*/ 13 w 33"/>
                  <a:gd name="T3" fmla="*/ 167 h 167"/>
                  <a:gd name="T4" fmla="*/ 33 w 33"/>
                  <a:gd name="T5" fmla="*/ 165 h 167"/>
                  <a:gd name="T6" fmla="*/ 17 w 33"/>
                  <a:gd name="T7" fmla="*/ 1 h 167"/>
                  <a:gd name="T8" fmla="*/ 0 w 33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67">
                    <a:moveTo>
                      <a:pt x="0" y="0"/>
                    </a:moveTo>
                    <a:cubicBezTo>
                      <a:pt x="10" y="55"/>
                      <a:pt x="15" y="112"/>
                      <a:pt x="13" y="167"/>
                    </a:cubicBezTo>
                    <a:cubicBezTo>
                      <a:pt x="20" y="167"/>
                      <a:pt x="26" y="166"/>
                      <a:pt x="33" y="165"/>
                    </a:cubicBezTo>
                    <a:cubicBezTo>
                      <a:pt x="28" y="110"/>
                      <a:pt x="26" y="55"/>
                      <a:pt x="17" y="1"/>
                    </a:cubicBezTo>
                    <a:cubicBezTo>
                      <a:pt x="11" y="0"/>
                      <a:pt x="5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81">
                <a:extLst>
                  <a:ext uri="{FF2B5EF4-FFF2-40B4-BE49-F238E27FC236}">
                    <a16:creationId xmlns:a16="http://schemas.microsoft.com/office/drawing/2014/main" id="{69C809C4-0AFC-4AF0-9A00-64EB66E89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97"/>
                <a:ext cx="56" cy="11"/>
              </a:xfrm>
              <a:custGeom>
                <a:avLst/>
                <a:gdLst>
                  <a:gd name="T0" fmla="*/ 20 w 21"/>
                  <a:gd name="T1" fmla="*/ 0 h 4"/>
                  <a:gd name="T2" fmla="*/ 0 w 21"/>
                  <a:gd name="T3" fmla="*/ 3 h 4"/>
                  <a:gd name="T4" fmla="*/ 0 w 21"/>
                  <a:gd name="T5" fmla="*/ 4 h 4"/>
                  <a:gd name="T6" fmla="*/ 21 w 21"/>
                  <a:gd name="T7" fmla="*/ 1 h 4"/>
                  <a:gd name="T8" fmla="*/ 20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20" y="0"/>
                    </a:moveTo>
                    <a:cubicBezTo>
                      <a:pt x="14" y="1"/>
                      <a:pt x="7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7" y="3"/>
                      <a:pt x="14" y="2"/>
                      <a:pt x="21" y="1"/>
                    </a:cubicBezTo>
                    <a:cubicBezTo>
                      <a:pt x="20" y="1"/>
                      <a:pt x="20" y="0"/>
                      <a:pt x="2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82">
                <a:extLst>
                  <a:ext uri="{FF2B5EF4-FFF2-40B4-BE49-F238E27FC236}">
                    <a16:creationId xmlns:a16="http://schemas.microsoft.com/office/drawing/2014/main" id="{C79391C5-718E-45AB-96CB-1907E75E1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94"/>
                <a:ext cx="53" cy="11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2 h 4"/>
                  <a:gd name="T4" fmla="*/ 0 w 20"/>
                  <a:gd name="T5" fmla="*/ 4 h 4"/>
                  <a:gd name="T6" fmla="*/ 20 w 20"/>
                  <a:gd name="T7" fmla="*/ 1 h 4"/>
                  <a:gd name="T8" fmla="*/ 2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4" y="1"/>
                      <a:pt x="7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7" y="3"/>
                      <a:pt x="14" y="2"/>
                      <a:pt x="20" y="1"/>
                    </a:cubicBezTo>
                    <a:cubicBezTo>
                      <a:pt x="20" y="1"/>
                      <a:pt x="20" y="0"/>
                      <a:pt x="2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83">
                <a:extLst>
                  <a:ext uri="{FF2B5EF4-FFF2-40B4-BE49-F238E27FC236}">
                    <a16:creationId xmlns:a16="http://schemas.microsoft.com/office/drawing/2014/main" id="{44817B1E-F47D-4A5C-85BC-04039B396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86"/>
                <a:ext cx="53" cy="14"/>
              </a:xfrm>
              <a:custGeom>
                <a:avLst/>
                <a:gdLst>
                  <a:gd name="T0" fmla="*/ 20 w 20"/>
                  <a:gd name="T1" fmla="*/ 0 h 5"/>
                  <a:gd name="T2" fmla="*/ 0 w 20"/>
                  <a:gd name="T3" fmla="*/ 2 h 5"/>
                  <a:gd name="T4" fmla="*/ 0 w 20"/>
                  <a:gd name="T5" fmla="*/ 5 h 5"/>
                  <a:gd name="T6" fmla="*/ 20 w 20"/>
                  <a:gd name="T7" fmla="*/ 3 h 5"/>
                  <a:gd name="T8" fmla="*/ 20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20" y="0"/>
                    </a:moveTo>
                    <a:cubicBezTo>
                      <a:pt x="13" y="1"/>
                      <a:pt x="7" y="2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7" y="5"/>
                      <a:pt x="14" y="4"/>
                      <a:pt x="20" y="3"/>
                    </a:cubicBezTo>
                    <a:cubicBezTo>
                      <a:pt x="20" y="2"/>
                      <a:pt x="20" y="1"/>
                      <a:pt x="2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Freeform 84">
                <a:extLst>
                  <a:ext uri="{FF2B5EF4-FFF2-40B4-BE49-F238E27FC236}">
                    <a16:creationId xmlns:a16="http://schemas.microsoft.com/office/drawing/2014/main" id="{1DF8BAD9-91CC-4352-BC55-72E835F2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551"/>
                <a:ext cx="98" cy="419"/>
              </a:xfrm>
              <a:custGeom>
                <a:avLst/>
                <a:gdLst>
                  <a:gd name="T0" fmla="*/ 0 w 37"/>
                  <a:gd name="T1" fmla="*/ 0 h 156"/>
                  <a:gd name="T2" fmla="*/ 6 w 37"/>
                  <a:gd name="T3" fmla="*/ 55 h 156"/>
                  <a:gd name="T4" fmla="*/ 12 w 37"/>
                  <a:gd name="T5" fmla="*/ 119 h 156"/>
                  <a:gd name="T6" fmla="*/ 14 w 37"/>
                  <a:gd name="T7" fmla="*/ 156 h 156"/>
                  <a:gd name="T8" fmla="*/ 35 w 37"/>
                  <a:gd name="T9" fmla="*/ 153 h 156"/>
                  <a:gd name="T10" fmla="*/ 25 w 37"/>
                  <a:gd name="T11" fmla="*/ 72 h 156"/>
                  <a:gd name="T12" fmla="*/ 18 w 37"/>
                  <a:gd name="T13" fmla="*/ 1 h 156"/>
                  <a:gd name="T14" fmla="*/ 0 w 37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56">
                    <a:moveTo>
                      <a:pt x="0" y="0"/>
                    </a:moveTo>
                    <a:cubicBezTo>
                      <a:pt x="2" y="19"/>
                      <a:pt x="5" y="38"/>
                      <a:pt x="6" y="55"/>
                    </a:cubicBezTo>
                    <a:cubicBezTo>
                      <a:pt x="8" y="77"/>
                      <a:pt x="10" y="98"/>
                      <a:pt x="12" y="119"/>
                    </a:cubicBezTo>
                    <a:cubicBezTo>
                      <a:pt x="13" y="131"/>
                      <a:pt x="12" y="144"/>
                      <a:pt x="14" y="156"/>
                    </a:cubicBezTo>
                    <a:cubicBezTo>
                      <a:pt x="21" y="155"/>
                      <a:pt x="28" y="154"/>
                      <a:pt x="35" y="153"/>
                    </a:cubicBezTo>
                    <a:cubicBezTo>
                      <a:pt x="37" y="127"/>
                      <a:pt x="28" y="97"/>
                      <a:pt x="25" y="72"/>
                    </a:cubicBezTo>
                    <a:cubicBezTo>
                      <a:pt x="22" y="49"/>
                      <a:pt x="21" y="25"/>
                      <a:pt x="18" y="1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Freeform 85">
                <a:extLst>
                  <a:ext uri="{FF2B5EF4-FFF2-40B4-BE49-F238E27FC236}">
                    <a16:creationId xmlns:a16="http://schemas.microsoft.com/office/drawing/2014/main" id="{A21A7D3B-76C7-4C71-BBE5-AC8211AE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975"/>
                <a:ext cx="13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86">
                <a:extLst>
                  <a:ext uri="{FF2B5EF4-FFF2-40B4-BE49-F238E27FC236}">
                    <a16:creationId xmlns:a16="http://schemas.microsoft.com/office/drawing/2014/main" id="{54101653-5038-45E3-B079-676F3E9F4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962"/>
                <a:ext cx="56" cy="16"/>
              </a:xfrm>
              <a:custGeom>
                <a:avLst/>
                <a:gdLst>
                  <a:gd name="T0" fmla="*/ 21 w 21"/>
                  <a:gd name="T1" fmla="*/ 0 h 6"/>
                  <a:gd name="T2" fmla="*/ 0 w 21"/>
                  <a:gd name="T3" fmla="*/ 3 h 6"/>
                  <a:gd name="T4" fmla="*/ 0 w 21"/>
                  <a:gd name="T5" fmla="*/ 6 h 6"/>
                  <a:gd name="T6" fmla="*/ 5 w 21"/>
                  <a:gd name="T7" fmla="*/ 5 h 6"/>
                  <a:gd name="T8" fmla="*/ 21 w 21"/>
                  <a:gd name="T9" fmla="*/ 2 h 6"/>
                  <a:gd name="T10" fmla="*/ 21 w 2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">
                    <a:moveTo>
                      <a:pt x="21" y="0"/>
                    </a:moveTo>
                    <a:cubicBezTo>
                      <a:pt x="14" y="1"/>
                      <a:pt x="7" y="2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2" y="5"/>
                      <a:pt x="3" y="5"/>
                      <a:pt x="5" y="5"/>
                    </a:cubicBezTo>
                    <a:cubicBezTo>
                      <a:pt x="10" y="4"/>
                      <a:pt x="16" y="3"/>
                      <a:pt x="21" y="2"/>
                    </a:cubicBezTo>
                    <a:cubicBezTo>
                      <a:pt x="21" y="1"/>
                      <a:pt x="21" y="1"/>
                      <a:pt x="21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87">
                <a:extLst>
                  <a:ext uri="{FF2B5EF4-FFF2-40B4-BE49-F238E27FC236}">
                    <a16:creationId xmlns:a16="http://schemas.microsoft.com/office/drawing/2014/main" id="{B6EBE2BA-87B4-4227-916E-39138034A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935"/>
                <a:ext cx="51" cy="11"/>
              </a:xfrm>
              <a:custGeom>
                <a:avLst/>
                <a:gdLst>
                  <a:gd name="T0" fmla="*/ 18 w 19"/>
                  <a:gd name="T1" fmla="*/ 0 h 4"/>
                  <a:gd name="T2" fmla="*/ 0 w 19"/>
                  <a:gd name="T3" fmla="*/ 3 h 4"/>
                  <a:gd name="T4" fmla="*/ 0 w 19"/>
                  <a:gd name="T5" fmla="*/ 4 h 4"/>
                  <a:gd name="T6" fmla="*/ 7 w 19"/>
                  <a:gd name="T7" fmla="*/ 3 h 4"/>
                  <a:gd name="T8" fmla="*/ 19 w 19"/>
                  <a:gd name="T9" fmla="*/ 1 h 4"/>
                  <a:gd name="T10" fmla="*/ 18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8" y="0"/>
                    </a:moveTo>
                    <a:cubicBezTo>
                      <a:pt x="12" y="1"/>
                      <a:pt x="6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5" y="4"/>
                      <a:pt x="7" y="3"/>
                    </a:cubicBezTo>
                    <a:cubicBezTo>
                      <a:pt x="11" y="3"/>
                      <a:pt x="15" y="2"/>
                      <a:pt x="19" y="1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Freeform 88">
                <a:extLst>
                  <a:ext uri="{FF2B5EF4-FFF2-40B4-BE49-F238E27FC236}">
                    <a16:creationId xmlns:a16="http://schemas.microsoft.com/office/drawing/2014/main" id="{79BA8F24-8B47-43A6-B9F9-72175EBD3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559"/>
                <a:ext cx="88" cy="384"/>
              </a:xfrm>
              <a:custGeom>
                <a:avLst/>
                <a:gdLst>
                  <a:gd name="T0" fmla="*/ 0 w 33"/>
                  <a:gd name="T1" fmla="*/ 0 h 143"/>
                  <a:gd name="T2" fmla="*/ 15 w 33"/>
                  <a:gd name="T3" fmla="*/ 143 h 143"/>
                  <a:gd name="T4" fmla="*/ 33 w 33"/>
                  <a:gd name="T5" fmla="*/ 140 h 143"/>
                  <a:gd name="T6" fmla="*/ 17 w 33"/>
                  <a:gd name="T7" fmla="*/ 1 h 143"/>
                  <a:gd name="T8" fmla="*/ 0 w 33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43">
                    <a:moveTo>
                      <a:pt x="0" y="0"/>
                    </a:moveTo>
                    <a:cubicBezTo>
                      <a:pt x="3" y="48"/>
                      <a:pt x="12" y="96"/>
                      <a:pt x="15" y="143"/>
                    </a:cubicBezTo>
                    <a:cubicBezTo>
                      <a:pt x="21" y="142"/>
                      <a:pt x="27" y="141"/>
                      <a:pt x="33" y="140"/>
                    </a:cubicBezTo>
                    <a:cubicBezTo>
                      <a:pt x="29" y="94"/>
                      <a:pt x="22" y="47"/>
                      <a:pt x="17" y="1"/>
                    </a:cubicBezTo>
                    <a:cubicBezTo>
                      <a:pt x="11" y="1"/>
                      <a:pt x="5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89">
                <a:extLst>
                  <a:ext uri="{FF2B5EF4-FFF2-40B4-BE49-F238E27FC236}">
                    <a16:creationId xmlns:a16="http://schemas.microsoft.com/office/drawing/2014/main" id="{53ED28BE-08CB-458B-BE2D-DA4EEE33D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943"/>
                <a:ext cx="19" cy="5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1 h 2"/>
                  <a:gd name="T4" fmla="*/ 0 w 7"/>
                  <a:gd name="T5" fmla="*/ 2 h 2"/>
                  <a:gd name="T6" fmla="*/ 7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5" y="1"/>
                      <a:pt x="2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1"/>
                      <a:pt x="5" y="1"/>
                      <a:pt x="7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90">
                <a:extLst>
                  <a:ext uri="{FF2B5EF4-FFF2-40B4-BE49-F238E27FC236}">
                    <a16:creationId xmlns:a16="http://schemas.microsoft.com/office/drawing/2014/main" id="{7922FE28-653C-4DB7-A31C-2383F8232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1" y="586"/>
                <a:ext cx="96" cy="67"/>
              </a:xfrm>
              <a:custGeom>
                <a:avLst/>
                <a:gdLst>
                  <a:gd name="T0" fmla="*/ 16 w 36"/>
                  <a:gd name="T1" fmla="*/ 0 h 25"/>
                  <a:gd name="T2" fmla="*/ 7 w 36"/>
                  <a:gd name="T3" fmla="*/ 5 h 25"/>
                  <a:gd name="T4" fmla="*/ 11 w 36"/>
                  <a:gd name="T5" fmla="*/ 23 h 25"/>
                  <a:gd name="T6" fmla="*/ 18 w 36"/>
                  <a:gd name="T7" fmla="*/ 25 h 25"/>
                  <a:gd name="T8" fmla="*/ 32 w 36"/>
                  <a:gd name="T9" fmla="*/ 10 h 25"/>
                  <a:gd name="T10" fmla="*/ 16 w 3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5">
                    <a:moveTo>
                      <a:pt x="16" y="0"/>
                    </a:moveTo>
                    <a:cubicBezTo>
                      <a:pt x="13" y="0"/>
                      <a:pt x="10" y="1"/>
                      <a:pt x="7" y="5"/>
                    </a:cubicBezTo>
                    <a:cubicBezTo>
                      <a:pt x="7" y="5"/>
                      <a:pt x="0" y="17"/>
                      <a:pt x="11" y="23"/>
                    </a:cubicBezTo>
                    <a:cubicBezTo>
                      <a:pt x="13" y="25"/>
                      <a:pt x="16" y="25"/>
                      <a:pt x="18" y="25"/>
                    </a:cubicBezTo>
                    <a:cubicBezTo>
                      <a:pt x="28" y="25"/>
                      <a:pt x="36" y="18"/>
                      <a:pt x="32" y="10"/>
                    </a:cubicBezTo>
                    <a:cubicBezTo>
                      <a:pt x="28" y="4"/>
                      <a:pt x="22" y="0"/>
                      <a:pt x="1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91">
                <a:extLst>
                  <a:ext uri="{FF2B5EF4-FFF2-40B4-BE49-F238E27FC236}">
                    <a16:creationId xmlns:a16="http://schemas.microsoft.com/office/drawing/2014/main" id="{906D3C21-6A66-443E-A517-2FF8E10D4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728"/>
                <a:ext cx="93" cy="70"/>
              </a:xfrm>
              <a:custGeom>
                <a:avLst/>
                <a:gdLst>
                  <a:gd name="T0" fmla="*/ 21 w 35"/>
                  <a:gd name="T1" fmla="*/ 0 h 26"/>
                  <a:gd name="T2" fmla="*/ 15 w 35"/>
                  <a:gd name="T3" fmla="*/ 2 h 26"/>
                  <a:gd name="T4" fmla="*/ 8 w 35"/>
                  <a:gd name="T5" fmla="*/ 18 h 26"/>
                  <a:gd name="T6" fmla="*/ 23 w 35"/>
                  <a:gd name="T7" fmla="*/ 26 h 26"/>
                  <a:gd name="T8" fmla="*/ 34 w 35"/>
                  <a:gd name="T9" fmla="*/ 18 h 26"/>
                  <a:gd name="T10" fmla="*/ 21 w 35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6">
                    <a:moveTo>
                      <a:pt x="21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2" y="24"/>
                      <a:pt x="18" y="26"/>
                      <a:pt x="23" y="26"/>
                    </a:cubicBezTo>
                    <a:cubicBezTo>
                      <a:pt x="28" y="26"/>
                      <a:pt x="33" y="23"/>
                      <a:pt x="34" y="18"/>
                    </a:cubicBezTo>
                    <a:cubicBezTo>
                      <a:pt x="35" y="11"/>
                      <a:pt x="29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92">
                <a:extLst>
                  <a:ext uri="{FF2B5EF4-FFF2-40B4-BE49-F238E27FC236}">
                    <a16:creationId xmlns:a16="http://schemas.microsoft.com/office/drawing/2014/main" id="{55014C36-4D5D-47E5-BEB4-C01DAE96F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897"/>
                <a:ext cx="93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8"/>
                      <a:pt x="14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93">
                <a:extLst>
                  <a:ext uri="{FF2B5EF4-FFF2-40B4-BE49-F238E27FC236}">
                    <a16:creationId xmlns:a16="http://schemas.microsoft.com/office/drawing/2014/main" id="{AFF78DFE-B8AF-4F54-BB82-7C7C0645C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948"/>
                <a:ext cx="27" cy="6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2 h 2"/>
                  <a:gd name="T4" fmla="*/ 10 w 10"/>
                  <a:gd name="T5" fmla="*/ 1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7" y="1"/>
                      <a:pt x="4" y="2"/>
                      <a:pt x="0" y="2"/>
                    </a:cubicBezTo>
                    <a:cubicBezTo>
                      <a:pt x="4" y="2"/>
                      <a:pt x="7" y="1"/>
                      <a:pt x="10" y="1"/>
                    </a:cubicBezTo>
                    <a:cubicBezTo>
                      <a:pt x="10" y="1"/>
                      <a:pt x="10" y="1"/>
                      <a:pt x="1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94">
                <a:extLst>
                  <a:ext uri="{FF2B5EF4-FFF2-40B4-BE49-F238E27FC236}">
                    <a16:creationId xmlns:a16="http://schemas.microsoft.com/office/drawing/2014/main" id="{96BE34A3-30B2-4BCB-B901-0370D66A8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8" y="889"/>
                <a:ext cx="83" cy="70"/>
              </a:xfrm>
              <a:custGeom>
                <a:avLst/>
                <a:gdLst>
                  <a:gd name="T0" fmla="*/ 12 w 31"/>
                  <a:gd name="T1" fmla="*/ 0 h 26"/>
                  <a:gd name="T2" fmla="*/ 3 w 31"/>
                  <a:gd name="T3" fmla="*/ 7 h 26"/>
                  <a:gd name="T4" fmla="*/ 7 w 31"/>
                  <a:gd name="T5" fmla="*/ 26 h 26"/>
                  <a:gd name="T6" fmla="*/ 16 w 31"/>
                  <a:gd name="T7" fmla="*/ 24 h 26"/>
                  <a:gd name="T8" fmla="*/ 26 w 31"/>
                  <a:gd name="T9" fmla="*/ 22 h 26"/>
                  <a:gd name="T10" fmla="*/ 27 w 31"/>
                  <a:gd name="T11" fmla="*/ 9 h 26"/>
                  <a:gd name="T12" fmla="*/ 12 w 31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6">
                    <a:moveTo>
                      <a:pt x="12" y="0"/>
                    </a:moveTo>
                    <a:cubicBezTo>
                      <a:pt x="9" y="0"/>
                      <a:pt x="6" y="2"/>
                      <a:pt x="3" y="7"/>
                    </a:cubicBezTo>
                    <a:cubicBezTo>
                      <a:pt x="3" y="7"/>
                      <a:pt x="0" y="20"/>
                      <a:pt x="7" y="26"/>
                    </a:cubicBezTo>
                    <a:cubicBezTo>
                      <a:pt x="10" y="25"/>
                      <a:pt x="13" y="25"/>
                      <a:pt x="16" y="24"/>
                    </a:cubicBezTo>
                    <a:cubicBezTo>
                      <a:pt x="20" y="24"/>
                      <a:pt x="23" y="23"/>
                      <a:pt x="26" y="22"/>
                    </a:cubicBezTo>
                    <a:cubicBezTo>
                      <a:pt x="30" y="19"/>
                      <a:pt x="31" y="13"/>
                      <a:pt x="27" y="9"/>
                    </a:cubicBezTo>
                    <a:cubicBezTo>
                      <a:pt x="22" y="4"/>
                      <a:pt x="17" y="0"/>
                      <a:pt x="12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95">
                <a:extLst>
                  <a:ext uri="{FF2B5EF4-FFF2-40B4-BE49-F238E27FC236}">
                    <a16:creationId xmlns:a16="http://schemas.microsoft.com/office/drawing/2014/main" id="{B38BE061-895D-45D3-83A6-604DA95F4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951"/>
                <a:ext cx="51" cy="11"/>
              </a:xfrm>
              <a:custGeom>
                <a:avLst/>
                <a:gdLst>
                  <a:gd name="T0" fmla="*/ 19 w 19"/>
                  <a:gd name="T1" fmla="*/ 0 h 4"/>
                  <a:gd name="T2" fmla="*/ 9 w 19"/>
                  <a:gd name="T3" fmla="*/ 1 h 4"/>
                  <a:gd name="T4" fmla="*/ 0 w 19"/>
                  <a:gd name="T5" fmla="*/ 3 h 4"/>
                  <a:gd name="T6" fmla="*/ 2 w 19"/>
                  <a:gd name="T7" fmla="*/ 4 h 4"/>
                  <a:gd name="T8" fmla="*/ 18 w 19"/>
                  <a:gd name="T9" fmla="*/ 1 h 4"/>
                  <a:gd name="T10" fmla="*/ 19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9" y="0"/>
                    </a:moveTo>
                    <a:cubicBezTo>
                      <a:pt x="16" y="0"/>
                      <a:pt x="13" y="1"/>
                      <a:pt x="9" y="1"/>
                    </a:cubicBezTo>
                    <a:cubicBezTo>
                      <a:pt x="6" y="2"/>
                      <a:pt x="3" y="2"/>
                      <a:pt x="0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7" y="3"/>
                      <a:pt x="13" y="2"/>
                      <a:pt x="18" y="1"/>
                    </a:cubicBezTo>
                    <a:cubicBezTo>
                      <a:pt x="18" y="1"/>
                      <a:pt x="19" y="0"/>
                      <a:pt x="19" y="0"/>
                    </a:cubicBezTo>
                  </a:path>
                </a:pathLst>
              </a:custGeom>
              <a:solidFill>
                <a:srgbClr val="E3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96">
                <a:extLst>
                  <a:ext uri="{FF2B5EF4-FFF2-40B4-BE49-F238E27FC236}">
                    <a16:creationId xmlns:a16="http://schemas.microsoft.com/office/drawing/2014/main" id="{0760000D-2720-41CF-A916-04B10A72A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712"/>
                <a:ext cx="94" cy="75"/>
              </a:xfrm>
              <a:custGeom>
                <a:avLst/>
                <a:gdLst>
                  <a:gd name="T0" fmla="*/ 13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3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3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3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97">
                <a:extLst>
                  <a:ext uri="{FF2B5EF4-FFF2-40B4-BE49-F238E27FC236}">
                    <a16:creationId xmlns:a16="http://schemas.microsoft.com/office/drawing/2014/main" id="{41111CFF-110C-4FF4-B3E6-76B978740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564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98">
                <a:extLst>
                  <a:ext uri="{FF2B5EF4-FFF2-40B4-BE49-F238E27FC236}">
                    <a16:creationId xmlns:a16="http://schemas.microsoft.com/office/drawing/2014/main" id="{FFF0721B-B670-4A29-9D82-5244F57E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897"/>
                <a:ext cx="35" cy="11"/>
              </a:xfrm>
              <a:custGeom>
                <a:avLst/>
                <a:gdLst>
                  <a:gd name="T0" fmla="*/ 13 w 13"/>
                  <a:gd name="T1" fmla="*/ 0 h 4"/>
                  <a:gd name="T2" fmla="*/ 0 w 13"/>
                  <a:gd name="T3" fmla="*/ 3 h 4"/>
                  <a:gd name="T4" fmla="*/ 0 w 13"/>
                  <a:gd name="T5" fmla="*/ 4 h 4"/>
                  <a:gd name="T6" fmla="*/ 13 w 13"/>
                  <a:gd name="T7" fmla="*/ 2 h 4"/>
                  <a:gd name="T8" fmla="*/ 13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3" y="0"/>
                    </a:moveTo>
                    <a:cubicBezTo>
                      <a:pt x="9" y="1"/>
                      <a:pt x="5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5" y="3"/>
                      <a:pt x="9" y="2"/>
                      <a:pt x="13" y="2"/>
                    </a:cubicBezTo>
                    <a:cubicBezTo>
                      <a:pt x="13" y="1"/>
                      <a:pt x="13" y="1"/>
                      <a:pt x="13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99">
                <a:extLst>
                  <a:ext uri="{FF2B5EF4-FFF2-40B4-BE49-F238E27FC236}">
                    <a16:creationId xmlns:a16="http://schemas.microsoft.com/office/drawing/2014/main" id="{B78CF91A-B664-4E28-AC64-FD580841E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572"/>
                <a:ext cx="99" cy="333"/>
              </a:xfrm>
              <a:custGeom>
                <a:avLst/>
                <a:gdLst>
                  <a:gd name="T0" fmla="*/ 0 w 37"/>
                  <a:gd name="T1" fmla="*/ 0 h 124"/>
                  <a:gd name="T2" fmla="*/ 17 w 37"/>
                  <a:gd name="T3" fmla="*/ 84 h 124"/>
                  <a:gd name="T4" fmla="*/ 24 w 37"/>
                  <a:gd name="T5" fmla="*/ 124 h 124"/>
                  <a:gd name="T6" fmla="*/ 37 w 37"/>
                  <a:gd name="T7" fmla="*/ 121 h 124"/>
                  <a:gd name="T8" fmla="*/ 34 w 37"/>
                  <a:gd name="T9" fmla="*/ 82 h 124"/>
                  <a:gd name="T10" fmla="*/ 19 w 37"/>
                  <a:gd name="T11" fmla="*/ 1 h 124"/>
                  <a:gd name="T12" fmla="*/ 0 w 37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24">
                    <a:moveTo>
                      <a:pt x="0" y="0"/>
                    </a:moveTo>
                    <a:cubicBezTo>
                      <a:pt x="6" y="28"/>
                      <a:pt x="12" y="56"/>
                      <a:pt x="17" y="84"/>
                    </a:cubicBezTo>
                    <a:cubicBezTo>
                      <a:pt x="19" y="96"/>
                      <a:pt x="22" y="110"/>
                      <a:pt x="24" y="124"/>
                    </a:cubicBezTo>
                    <a:cubicBezTo>
                      <a:pt x="29" y="123"/>
                      <a:pt x="33" y="122"/>
                      <a:pt x="37" y="121"/>
                    </a:cubicBezTo>
                    <a:cubicBezTo>
                      <a:pt x="36" y="108"/>
                      <a:pt x="36" y="92"/>
                      <a:pt x="34" y="82"/>
                    </a:cubicBezTo>
                    <a:cubicBezTo>
                      <a:pt x="29" y="55"/>
                      <a:pt x="24" y="28"/>
                      <a:pt x="19" y="1"/>
                    </a:cubicBezTo>
                    <a:cubicBezTo>
                      <a:pt x="12" y="1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100">
                <a:extLst>
                  <a:ext uri="{FF2B5EF4-FFF2-40B4-BE49-F238E27FC236}">
                    <a16:creationId xmlns:a16="http://schemas.microsoft.com/office/drawing/2014/main" id="{B3D32B98-FBF4-4C66-95D7-1FBF3089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876"/>
                <a:ext cx="45" cy="8"/>
              </a:xfrm>
              <a:custGeom>
                <a:avLst/>
                <a:gdLst>
                  <a:gd name="T0" fmla="*/ 17 w 17"/>
                  <a:gd name="T1" fmla="*/ 0 h 3"/>
                  <a:gd name="T2" fmla="*/ 0 w 17"/>
                  <a:gd name="T3" fmla="*/ 2 h 3"/>
                  <a:gd name="T4" fmla="*/ 0 w 17"/>
                  <a:gd name="T5" fmla="*/ 3 h 3"/>
                  <a:gd name="T6" fmla="*/ 17 w 17"/>
                  <a:gd name="T7" fmla="*/ 1 h 3"/>
                  <a:gd name="T8" fmla="*/ 17 w 1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">
                    <a:moveTo>
                      <a:pt x="17" y="0"/>
                    </a:moveTo>
                    <a:cubicBezTo>
                      <a:pt x="11" y="0"/>
                      <a:pt x="5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5" y="2"/>
                      <a:pt x="11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101">
                <a:extLst>
                  <a:ext uri="{FF2B5EF4-FFF2-40B4-BE49-F238E27FC236}">
                    <a16:creationId xmlns:a16="http://schemas.microsoft.com/office/drawing/2014/main" id="{6A1B981D-07F1-40DD-871E-E4AE257D3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583"/>
                <a:ext cx="72" cy="298"/>
              </a:xfrm>
              <a:custGeom>
                <a:avLst/>
                <a:gdLst>
                  <a:gd name="T0" fmla="*/ 0 w 27"/>
                  <a:gd name="T1" fmla="*/ 0 h 111"/>
                  <a:gd name="T2" fmla="*/ 10 w 27"/>
                  <a:gd name="T3" fmla="*/ 111 h 111"/>
                  <a:gd name="T4" fmla="*/ 27 w 27"/>
                  <a:gd name="T5" fmla="*/ 109 h 111"/>
                  <a:gd name="T6" fmla="*/ 17 w 27"/>
                  <a:gd name="T7" fmla="*/ 1 h 111"/>
                  <a:gd name="T8" fmla="*/ 0 w 2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1">
                    <a:moveTo>
                      <a:pt x="0" y="0"/>
                    </a:moveTo>
                    <a:cubicBezTo>
                      <a:pt x="6" y="37"/>
                      <a:pt x="9" y="74"/>
                      <a:pt x="10" y="111"/>
                    </a:cubicBezTo>
                    <a:cubicBezTo>
                      <a:pt x="15" y="110"/>
                      <a:pt x="21" y="109"/>
                      <a:pt x="27" y="109"/>
                    </a:cubicBezTo>
                    <a:cubicBezTo>
                      <a:pt x="24" y="73"/>
                      <a:pt x="21" y="37"/>
                      <a:pt x="17" y="1"/>
                    </a:cubicBezTo>
                    <a:cubicBezTo>
                      <a:pt x="11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102">
                <a:extLst>
                  <a:ext uri="{FF2B5EF4-FFF2-40B4-BE49-F238E27FC236}">
                    <a16:creationId xmlns:a16="http://schemas.microsoft.com/office/drawing/2014/main" id="{84AD05F6-4E3E-44F1-9FCC-F77C13F7B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863"/>
                <a:ext cx="59" cy="5"/>
              </a:xfrm>
              <a:custGeom>
                <a:avLst/>
                <a:gdLst>
                  <a:gd name="T0" fmla="*/ 22 w 22"/>
                  <a:gd name="T1" fmla="*/ 0 h 2"/>
                  <a:gd name="T2" fmla="*/ 0 w 22"/>
                  <a:gd name="T3" fmla="*/ 1 h 2"/>
                  <a:gd name="T4" fmla="*/ 0 w 22"/>
                  <a:gd name="T5" fmla="*/ 2 h 2"/>
                  <a:gd name="T6" fmla="*/ 22 w 22"/>
                  <a:gd name="T7" fmla="*/ 1 h 2"/>
                  <a:gd name="T8" fmla="*/ 22 w 2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">
                    <a:moveTo>
                      <a:pt x="22" y="0"/>
                    </a:moveTo>
                    <a:cubicBezTo>
                      <a:pt x="15" y="0"/>
                      <a:pt x="8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8" y="2"/>
                      <a:pt x="15" y="1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103">
                <a:extLst>
                  <a:ext uri="{FF2B5EF4-FFF2-40B4-BE49-F238E27FC236}">
                    <a16:creationId xmlns:a16="http://schemas.microsoft.com/office/drawing/2014/main" id="{B23CA427-AB95-46D6-9B6D-0BCF56FE7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591"/>
                <a:ext cx="83" cy="274"/>
              </a:xfrm>
              <a:custGeom>
                <a:avLst/>
                <a:gdLst>
                  <a:gd name="T0" fmla="*/ 0 w 31"/>
                  <a:gd name="T1" fmla="*/ 0 h 102"/>
                  <a:gd name="T2" fmla="*/ 4 w 31"/>
                  <a:gd name="T3" fmla="*/ 32 h 102"/>
                  <a:gd name="T4" fmla="*/ 9 w 31"/>
                  <a:gd name="T5" fmla="*/ 96 h 102"/>
                  <a:gd name="T6" fmla="*/ 9 w 31"/>
                  <a:gd name="T7" fmla="*/ 102 h 102"/>
                  <a:gd name="T8" fmla="*/ 31 w 31"/>
                  <a:gd name="T9" fmla="*/ 101 h 102"/>
                  <a:gd name="T10" fmla="*/ 22 w 31"/>
                  <a:gd name="T11" fmla="*/ 49 h 102"/>
                  <a:gd name="T12" fmla="*/ 18 w 31"/>
                  <a:gd name="T13" fmla="*/ 1 h 102"/>
                  <a:gd name="T14" fmla="*/ 0 w 31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02">
                    <a:moveTo>
                      <a:pt x="0" y="0"/>
                    </a:moveTo>
                    <a:cubicBezTo>
                      <a:pt x="1" y="11"/>
                      <a:pt x="3" y="22"/>
                      <a:pt x="4" y="32"/>
                    </a:cubicBezTo>
                    <a:cubicBezTo>
                      <a:pt x="5" y="53"/>
                      <a:pt x="7" y="74"/>
                      <a:pt x="9" y="96"/>
                    </a:cubicBezTo>
                    <a:cubicBezTo>
                      <a:pt x="9" y="98"/>
                      <a:pt x="9" y="100"/>
                      <a:pt x="9" y="102"/>
                    </a:cubicBezTo>
                    <a:cubicBezTo>
                      <a:pt x="17" y="101"/>
                      <a:pt x="24" y="101"/>
                      <a:pt x="31" y="101"/>
                    </a:cubicBezTo>
                    <a:cubicBezTo>
                      <a:pt x="29" y="83"/>
                      <a:pt x="24" y="65"/>
                      <a:pt x="22" y="49"/>
                    </a:cubicBezTo>
                    <a:cubicBezTo>
                      <a:pt x="20" y="33"/>
                      <a:pt x="19" y="17"/>
                      <a:pt x="18" y="1"/>
                    </a:cubicBezTo>
                    <a:cubicBezTo>
                      <a:pt x="12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104">
                <a:extLst>
                  <a:ext uri="{FF2B5EF4-FFF2-40B4-BE49-F238E27FC236}">
                    <a16:creationId xmlns:a16="http://schemas.microsoft.com/office/drawing/2014/main" id="{E142E0D3-84CD-44B3-BD5F-CBF664C6E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865"/>
                <a:ext cx="48" cy="8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1 h 3"/>
                  <a:gd name="T4" fmla="*/ 18 w 18"/>
                  <a:gd name="T5" fmla="*/ 3 h 3"/>
                  <a:gd name="T6" fmla="*/ 18 w 18"/>
                  <a:gd name="T7" fmla="*/ 2 h 3"/>
                  <a:gd name="T8" fmla="*/ 0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6" y="2"/>
                      <a:pt x="12" y="2"/>
                      <a:pt x="18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1"/>
                      <a:pt x="6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105">
                <a:extLst>
                  <a:ext uri="{FF2B5EF4-FFF2-40B4-BE49-F238E27FC236}">
                    <a16:creationId xmlns:a16="http://schemas.microsoft.com/office/drawing/2014/main" id="{080B2791-F0D6-45EC-A350-7B4AC22BB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" y="597"/>
                <a:ext cx="80" cy="274"/>
              </a:xfrm>
              <a:custGeom>
                <a:avLst/>
                <a:gdLst>
                  <a:gd name="T0" fmla="*/ 0 w 30"/>
                  <a:gd name="T1" fmla="*/ 0 h 102"/>
                  <a:gd name="T2" fmla="*/ 12 w 30"/>
                  <a:gd name="T3" fmla="*/ 100 h 102"/>
                  <a:gd name="T4" fmla="*/ 30 w 30"/>
                  <a:gd name="T5" fmla="*/ 102 h 102"/>
                  <a:gd name="T6" fmla="*/ 18 w 30"/>
                  <a:gd name="T7" fmla="*/ 0 h 102"/>
                  <a:gd name="T8" fmla="*/ 0 w 30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2">
                    <a:moveTo>
                      <a:pt x="0" y="0"/>
                    </a:moveTo>
                    <a:cubicBezTo>
                      <a:pt x="4" y="33"/>
                      <a:pt x="9" y="66"/>
                      <a:pt x="12" y="100"/>
                    </a:cubicBezTo>
                    <a:cubicBezTo>
                      <a:pt x="18" y="100"/>
                      <a:pt x="24" y="101"/>
                      <a:pt x="30" y="102"/>
                    </a:cubicBezTo>
                    <a:cubicBezTo>
                      <a:pt x="27" y="68"/>
                      <a:pt x="22" y="34"/>
                      <a:pt x="18" y="0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106">
                <a:extLst>
                  <a:ext uri="{FF2B5EF4-FFF2-40B4-BE49-F238E27FC236}">
                    <a16:creationId xmlns:a16="http://schemas.microsoft.com/office/drawing/2014/main" id="{C79CC4D6-9ACE-47A4-9549-A5938E4E6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578"/>
                <a:ext cx="94" cy="53"/>
              </a:xfrm>
              <a:custGeom>
                <a:avLst/>
                <a:gdLst>
                  <a:gd name="T0" fmla="*/ 5 w 35"/>
                  <a:gd name="T1" fmla="*/ 0 h 20"/>
                  <a:gd name="T2" fmla="*/ 9 w 35"/>
                  <a:gd name="T3" fmla="*/ 18 h 20"/>
                  <a:gd name="T4" fmla="*/ 17 w 35"/>
                  <a:gd name="T5" fmla="*/ 20 h 20"/>
                  <a:gd name="T6" fmla="*/ 30 w 35"/>
                  <a:gd name="T7" fmla="*/ 5 h 20"/>
                  <a:gd name="T8" fmla="*/ 27 w 35"/>
                  <a:gd name="T9" fmla="*/ 1 h 20"/>
                  <a:gd name="T10" fmla="*/ 5 w 35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0">
                    <a:moveTo>
                      <a:pt x="5" y="0"/>
                    </a:moveTo>
                    <a:cubicBezTo>
                      <a:pt x="4" y="3"/>
                      <a:pt x="0" y="13"/>
                      <a:pt x="9" y="18"/>
                    </a:cubicBezTo>
                    <a:cubicBezTo>
                      <a:pt x="12" y="19"/>
                      <a:pt x="14" y="20"/>
                      <a:pt x="17" y="20"/>
                    </a:cubicBezTo>
                    <a:cubicBezTo>
                      <a:pt x="26" y="20"/>
                      <a:pt x="35" y="12"/>
                      <a:pt x="30" y="5"/>
                    </a:cubicBezTo>
                    <a:cubicBezTo>
                      <a:pt x="29" y="4"/>
                      <a:pt x="29" y="3"/>
                      <a:pt x="27" y="1"/>
                    </a:cubicBezTo>
                    <a:cubicBezTo>
                      <a:pt x="20" y="1"/>
                      <a:pt x="13" y="1"/>
                      <a:pt x="5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107">
                <a:extLst>
                  <a:ext uri="{FF2B5EF4-FFF2-40B4-BE49-F238E27FC236}">
                    <a16:creationId xmlns:a16="http://schemas.microsoft.com/office/drawing/2014/main" id="{9202F4E0-206D-4DA3-B3B7-3B2A98E1F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707"/>
                <a:ext cx="91" cy="70"/>
              </a:xfrm>
              <a:custGeom>
                <a:avLst/>
                <a:gdLst>
                  <a:gd name="T0" fmla="*/ 21 w 34"/>
                  <a:gd name="T1" fmla="*/ 0 h 26"/>
                  <a:gd name="T2" fmla="*/ 15 w 34"/>
                  <a:gd name="T3" fmla="*/ 2 h 26"/>
                  <a:gd name="T4" fmla="*/ 8 w 34"/>
                  <a:gd name="T5" fmla="*/ 17 h 26"/>
                  <a:gd name="T6" fmla="*/ 22 w 34"/>
                  <a:gd name="T7" fmla="*/ 26 h 26"/>
                  <a:gd name="T8" fmla="*/ 33 w 34"/>
                  <a:gd name="T9" fmla="*/ 18 h 26"/>
                  <a:gd name="T10" fmla="*/ 21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1" y="0"/>
                    </a:moveTo>
                    <a:cubicBezTo>
                      <a:pt x="19" y="0"/>
                      <a:pt x="17" y="0"/>
                      <a:pt x="15" y="2"/>
                    </a:cubicBezTo>
                    <a:cubicBezTo>
                      <a:pt x="15" y="2"/>
                      <a:pt x="0" y="4"/>
                      <a:pt x="8" y="17"/>
                    </a:cubicBezTo>
                    <a:cubicBezTo>
                      <a:pt x="11" y="23"/>
                      <a:pt x="17" y="26"/>
                      <a:pt x="22" y="26"/>
                    </a:cubicBezTo>
                    <a:cubicBezTo>
                      <a:pt x="28" y="26"/>
                      <a:pt x="33" y="23"/>
                      <a:pt x="33" y="18"/>
                    </a:cubicBezTo>
                    <a:cubicBezTo>
                      <a:pt x="34" y="11"/>
                      <a:pt x="28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108">
                <a:extLst>
                  <a:ext uri="{FF2B5EF4-FFF2-40B4-BE49-F238E27FC236}">
                    <a16:creationId xmlns:a16="http://schemas.microsoft.com/office/drawing/2014/main" id="{6CB695AE-8FC8-42D7-BAEE-8BE71A5C0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887"/>
                <a:ext cx="56" cy="10"/>
              </a:xfrm>
              <a:custGeom>
                <a:avLst/>
                <a:gdLst>
                  <a:gd name="T0" fmla="*/ 20 w 21"/>
                  <a:gd name="T1" fmla="*/ 0 h 4"/>
                  <a:gd name="T2" fmla="*/ 0 w 21"/>
                  <a:gd name="T3" fmla="*/ 3 h 4"/>
                  <a:gd name="T4" fmla="*/ 0 w 21"/>
                  <a:gd name="T5" fmla="*/ 4 h 4"/>
                  <a:gd name="T6" fmla="*/ 21 w 21"/>
                  <a:gd name="T7" fmla="*/ 1 h 4"/>
                  <a:gd name="T8" fmla="*/ 20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20" y="0"/>
                    </a:moveTo>
                    <a:cubicBezTo>
                      <a:pt x="13" y="1"/>
                      <a:pt x="7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7" y="3"/>
                      <a:pt x="14" y="2"/>
                      <a:pt x="21" y="1"/>
                    </a:cubicBezTo>
                    <a:cubicBezTo>
                      <a:pt x="21" y="1"/>
                      <a:pt x="20" y="0"/>
                      <a:pt x="2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109">
                <a:extLst>
                  <a:ext uri="{FF2B5EF4-FFF2-40B4-BE49-F238E27FC236}">
                    <a16:creationId xmlns:a16="http://schemas.microsoft.com/office/drawing/2014/main" id="{CD3A602A-AF0F-4408-99CE-6FD70EE1F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873"/>
                <a:ext cx="53" cy="22"/>
              </a:xfrm>
              <a:custGeom>
                <a:avLst/>
                <a:gdLst>
                  <a:gd name="T0" fmla="*/ 10 w 20"/>
                  <a:gd name="T1" fmla="*/ 0 h 8"/>
                  <a:gd name="T2" fmla="*/ 0 w 20"/>
                  <a:gd name="T3" fmla="*/ 7 h 8"/>
                  <a:gd name="T4" fmla="*/ 0 w 20"/>
                  <a:gd name="T5" fmla="*/ 8 h 8"/>
                  <a:gd name="T6" fmla="*/ 20 w 20"/>
                  <a:gd name="T7" fmla="*/ 5 h 8"/>
                  <a:gd name="T8" fmla="*/ 1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0" y="0"/>
                    </a:moveTo>
                    <a:cubicBezTo>
                      <a:pt x="7" y="0"/>
                      <a:pt x="3" y="2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7" y="7"/>
                      <a:pt x="13" y="6"/>
                      <a:pt x="20" y="5"/>
                    </a:cubicBezTo>
                    <a:cubicBezTo>
                      <a:pt x="17" y="2"/>
                      <a:pt x="13" y="0"/>
                      <a:pt x="1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110">
                <a:extLst>
                  <a:ext uri="{FF2B5EF4-FFF2-40B4-BE49-F238E27FC236}">
                    <a16:creationId xmlns:a16="http://schemas.microsoft.com/office/drawing/2014/main" id="{27607C79-0BCE-4950-B22F-4D1161D25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1" y="691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111">
                <a:extLst>
                  <a:ext uri="{FF2B5EF4-FFF2-40B4-BE49-F238E27FC236}">
                    <a16:creationId xmlns:a16="http://schemas.microsoft.com/office/drawing/2014/main" id="{FED76B2A-E59C-4477-AB22-FDF846CA0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594"/>
                <a:ext cx="69" cy="24"/>
              </a:xfrm>
              <a:custGeom>
                <a:avLst/>
                <a:gdLst>
                  <a:gd name="T0" fmla="*/ 0 w 26"/>
                  <a:gd name="T1" fmla="*/ 0 h 9"/>
                  <a:gd name="T2" fmla="*/ 9 w 26"/>
                  <a:gd name="T3" fmla="*/ 8 h 9"/>
                  <a:gd name="T4" fmla="*/ 12 w 26"/>
                  <a:gd name="T5" fmla="*/ 9 h 9"/>
                  <a:gd name="T6" fmla="*/ 26 w 26"/>
                  <a:gd name="T7" fmla="*/ 1 h 9"/>
                  <a:gd name="T8" fmla="*/ 0 w 2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">
                    <a:moveTo>
                      <a:pt x="0" y="0"/>
                    </a:moveTo>
                    <a:cubicBezTo>
                      <a:pt x="1" y="4"/>
                      <a:pt x="4" y="7"/>
                      <a:pt x="9" y="8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8" y="9"/>
                      <a:pt x="24" y="5"/>
                      <a:pt x="26" y="1"/>
                    </a:cubicBezTo>
                    <a:cubicBezTo>
                      <a:pt x="17" y="0"/>
                      <a:pt x="9" y="0"/>
                      <a:pt x="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112">
                <a:extLst>
                  <a:ext uri="{FF2B5EF4-FFF2-40B4-BE49-F238E27FC236}">
                    <a16:creationId xmlns:a16="http://schemas.microsoft.com/office/drawing/2014/main" id="{1BA9427A-9B3E-40D1-A314-D545CB0CE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887"/>
                <a:ext cx="40" cy="13"/>
              </a:xfrm>
              <a:custGeom>
                <a:avLst/>
                <a:gdLst>
                  <a:gd name="T0" fmla="*/ 0 w 15"/>
                  <a:gd name="T1" fmla="*/ 0 h 5"/>
                  <a:gd name="T2" fmla="*/ 1 w 15"/>
                  <a:gd name="T3" fmla="*/ 2 h 5"/>
                  <a:gd name="T4" fmla="*/ 15 w 15"/>
                  <a:gd name="T5" fmla="*/ 5 h 5"/>
                  <a:gd name="T6" fmla="*/ 15 w 15"/>
                  <a:gd name="T7" fmla="*/ 4 h 5"/>
                  <a:gd name="T8" fmla="*/ 0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5" y="3"/>
                      <a:pt x="9" y="4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9" y="3"/>
                      <a:pt x="4" y="1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Freeform 113">
                <a:extLst>
                  <a:ext uri="{FF2B5EF4-FFF2-40B4-BE49-F238E27FC236}">
                    <a16:creationId xmlns:a16="http://schemas.microsoft.com/office/drawing/2014/main" id="{00960348-D2E9-4B4A-89C4-CDFF738E9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594"/>
                <a:ext cx="96" cy="303"/>
              </a:xfrm>
              <a:custGeom>
                <a:avLst/>
                <a:gdLst>
                  <a:gd name="T0" fmla="*/ 18 w 36"/>
                  <a:gd name="T1" fmla="*/ 0 h 113"/>
                  <a:gd name="T2" fmla="*/ 0 w 36"/>
                  <a:gd name="T3" fmla="*/ 0 h 113"/>
                  <a:gd name="T4" fmla="*/ 16 w 36"/>
                  <a:gd name="T5" fmla="*/ 79 h 113"/>
                  <a:gd name="T6" fmla="*/ 21 w 36"/>
                  <a:gd name="T7" fmla="*/ 109 h 113"/>
                  <a:gd name="T8" fmla="*/ 36 w 36"/>
                  <a:gd name="T9" fmla="*/ 113 h 113"/>
                  <a:gd name="T10" fmla="*/ 33 w 36"/>
                  <a:gd name="T11" fmla="*/ 77 h 113"/>
                  <a:gd name="T12" fmla="*/ 18 w 36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3">
                    <a:moveTo>
                      <a:pt x="18" y="0"/>
                    </a:moveTo>
                    <a:cubicBezTo>
                      <a:pt x="12" y="0"/>
                      <a:pt x="6" y="0"/>
                      <a:pt x="0" y="0"/>
                    </a:cubicBezTo>
                    <a:cubicBezTo>
                      <a:pt x="5" y="27"/>
                      <a:pt x="11" y="53"/>
                      <a:pt x="16" y="79"/>
                    </a:cubicBezTo>
                    <a:cubicBezTo>
                      <a:pt x="17" y="89"/>
                      <a:pt x="20" y="99"/>
                      <a:pt x="21" y="109"/>
                    </a:cubicBezTo>
                    <a:cubicBezTo>
                      <a:pt x="25" y="110"/>
                      <a:pt x="30" y="112"/>
                      <a:pt x="36" y="113"/>
                    </a:cubicBezTo>
                    <a:cubicBezTo>
                      <a:pt x="34" y="100"/>
                      <a:pt x="35" y="87"/>
                      <a:pt x="33" y="77"/>
                    </a:cubicBezTo>
                    <a:cubicBezTo>
                      <a:pt x="28" y="51"/>
                      <a:pt x="23" y="26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Freeform 114">
                <a:extLst>
                  <a:ext uri="{FF2B5EF4-FFF2-40B4-BE49-F238E27FC236}">
                    <a16:creationId xmlns:a16="http://schemas.microsoft.com/office/drawing/2014/main" id="{FF7B24C4-66CC-4D9F-BF17-B197D32D5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930"/>
                <a:ext cx="48" cy="1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1 h 6"/>
                  <a:gd name="T4" fmla="*/ 18 w 18"/>
                  <a:gd name="T5" fmla="*/ 6 h 6"/>
                  <a:gd name="T6" fmla="*/ 18 w 18"/>
                  <a:gd name="T7" fmla="*/ 4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3"/>
                      <a:pt x="12" y="4"/>
                      <a:pt x="18" y="6"/>
                    </a:cubicBezTo>
                    <a:cubicBezTo>
                      <a:pt x="18" y="5"/>
                      <a:pt x="18" y="5"/>
                      <a:pt x="18" y="4"/>
                    </a:cubicBezTo>
                    <a:cubicBezTo>
                      <a:pt x="12" y="3"/>
                      <a:pt x="6" y="2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115">
                <a:extLst>
                  <a:ext uri="{FF2B5EF4-FFF2-40B4-BE49-F238E27FC236}">
                    <a16:creationId xmlns:a16="http://schemas.microsoft.com/office/drawing/2014/main" id="{6B27D8E7-D8F3-4C1B-AF9D-F1928A15E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83"/>
                <a:ext cx="75" cy="357"/>
              </a:xfrm>
              <a:custGeom>
                <a:avLst/>
                <a:gdLst>
                  <a:gd name="T0" fmla="*/ 16 w 28"/>
                  <a:gd name="T1" fmla="*/ 0 h 133"/>
                  <a:gd name="T2" fmla="*/ 0 w 28"/>
                  <a:gd name="T3" fmla="*/ 1 h 133"/>
                  <a:gd name="T4" fmla="*/ 10 w 28"/>
                  <a:gd name="T5" fmla="*/ 129 h 133"/>
                  <a:gd name="T6" fmla="*/ 28 w 28"/>
                  <a:gd name="T7" fmla="*/ 133 h 133"/>
                  <a:gd name="T8" fmla="*/ 16 w 28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3">
                    <a:moveTo>
                      <a:pt x="16" y="0"/>
                    </a:moveTo>
                    <a:cubicBezTo>
                      <a:pt x="10" y="1"/>
                      <a:pt x="5" y="1"/>
                      <a:pt x="0" y="1"/>
                    </a:cubicBezTo>
                    <a:cubicBezTo>
                      <a:pt x="6" y="44"/>
                      <a:pt x="10" y="87"/>
                      <a:pt x="10" y="129"/>
                    </a:cubicBezTo>
                    <a:cubicBezTo>
                      <a:pt x="16" y="131"/>
                      <a:pt x="22" y="132"/>
                      <a:pt x="28" y="133"/>
                    </a:cubicBezTo>
                    <a:cubicBezTo>
                      <a:pt x="25" y="89"/>
                      <a:pt x="22" y="45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 116">
                <a:extLst>
                  <a:ext uri="{FF2B5EF4-FFF2-40B4-BE49-F238E27FC236}">
                    <a16:creationId xmlns:a16="http://schemas.microsoft.com/office/drawing/2014/main" id="{23AB0F87-128E-4615-A88E-A01144C00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967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117">
                <a:extLst>
                  <a:ext uri="{FF2B5EF4-FFF2-40B4-BE49-F238E27FC236}">
                    <a16:creationId xmlns:a16="http://schemas.microsoft.com/office/drawing/2014/main" id="{765EE40A-349A-49D7-B155-F9171C208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1" y="578"/>
                <a:ext cx="99" cy="395"/>
              </a:xfrm>
              <a:custGeom>
                <a:avLst/>
                <a:gdLst>
                  <a:gd name="T0" fmla="*/ 16 w 37"/>
                  <a:gd name="T1" fmla="*/ 0 h 147"/>
                  <a:gd name="T2" fmla="*/ 0 w 37"/>
                  <a:gd name="T3" fmla="*/ 0 h 147"/>
                  <a:gd name="T4" fmla="*/ 4 w 37"/>
                  <a:gd name="T5" fmla="*/ 41 h 147"/>
                  <a:gd name="T6" fmla="*/ 10 w 37"/>
                  <a:gd name="T7" fmla="*/ 104 h 147"/>
                  <a:gd name="T8" fmla="*/ 13 w 37"/>
                  <a:gd name="T9" fmla="*/ 145 h 147"/>
                  <a:gd name="T10" fmla="*/ 15 w 37"/>
                  <a:gd name="T11" fmla="*/ 145 h 147"/>
                  <a:gd name="T12" fmla="*/ 32 w 37"/>
                  <a:gd name="T13" fmla="*/ 147 h 147"/>
                  <a:gd name="T14" fmla="*/ 23 w 37"/>
                  <a:gd name="T15" fmla="*/ 57 h 147"/>
                  <a:gd name="T16" fmla="*/ 18 w 37"/>
                  <a:gd name="T17" fmla="*/ 0 h 147"/>
                  <a:gd name="T18" fmla="*/ 16 w 37"/>
                  <a:gd name="T1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147">
                    <a:moveTo>
                      <a:pt x="16" y="0"/>
                    </a:moveTo>
                    <a:cubicBezTo>
                      <a:pt x="11" y="0"/>
                      <a:pt x="5" y="0"/>
                      <a:pt x="0" y="0"/>
                    </a:cubicBezTo>
                    <a:cubicBezTo>
                      <a:pt x="1" y="14"/>
                      <a:pt x="3" y="28"/>
                      <a:pt x="4" y="41"/>
                    </a:cubicBezTo>
                    <a:cubicBezTo>
                      <a:pt x="6" y="62"/>
                      <a:pt x="8" y="83"/>
                      <a:pt x="10" y="104"/>
                    </a:cubicBezTo>
                    <a:cubicBezTo>
                      <a:pt x="11" y="117"/>
                      <a:pt x="10" y="132"/>
                      <a:pt x="13" y="145"/>
                    </a:cubicBezTo>
                    <a:cubicBezTo>
                      <a:pt x="13" y="145"/>
                      <a:pt x="14" y="145"/>
                      <a:pt x="15" y="145"/>
                    </a:cubicBezTo>
                    <a:cubicBezTo>
                      <a:pt x="21" y="146"/>
                      <a:pt x="26" y="146"/>
                      <a:pt x="32" y="147"/>
                    </a:cubicBezTo>
                    <a:cubicBezTo>
                      <a:pt x="37" y="118"/>
                      <a:pt x="27" y="85"/>
                      <a:pt x="23" y="57"/>
                    </a:cubicBezTo>
                    <a:cubicBezTo>
                      <a:pt x="21" y="39"/>
                      <a:pt x="20" y="2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118">
                <a:extLst>
                  <a:ext uri="{FF2B5EF4-FFF2-40B4-BE49-F238E27FC236}">
                    <a16:creationId xmlns:a16="http://schemas.microsoft.com/office/drawing/2014/main" id="{8CA4AC11-0D79-49D5-BB88-96EAF1713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967"/>
                <a:ext cx="51" cy="11"/>
              </a:xfrm>
              <a:custGeom>
                <a:avLst/>
                <a:gdLst>
                  <a:gd name="T0" fmla="*/ 0 w 19"/>
                  <a:gd name="T1" fmla="*/ 0 h 4"/>
                  <a:gd name="T2" fmla="*/ 0 w 19"/>
                  <a:gd name="T3" fmla="*/ 1 h 4"/>
                  <a:gd name="T4" fmla="*/ 19 w 19"/>
                  <a:gd name="T5" fmla="*/ 4 h 4"/>
                  <a:gd name="T6" fmla="*/ 19 w 19"/>
                  <a:gd name="T7" fmla="*/ 2 h 4"/>
                  <a:gd name="T8" fmla="*/ 2 w 19"/>
                  <a:gd name="T9" fmla="*/ 0 h 4"/>
                  <a:gd name="T10" fmla="*/ 0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2"/>
                      <a:pt x="13" y="3"/>
                      <a:pt x="19" y="4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3" y="1"/>
                      <a:pt x="8" y="1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119">
                <a:extLst>
                  <a:ext uri="{FF2B5EF4-FFF2-40B4-BE49-F238E27FC236}">
                    <a16:creationId xmlns:a16="http://schemas.microsoft.com/office/drawing/2014/main" id="{0BF9B739-57F4-4447-BCF7-970914622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580"/>
                <a:ext cx="91" cy="393"/>
              </a:xfrm>
              <a:custGeom>
                <a:avLst/>
                <a:gdLst>
                  <a:gd name="T0" fmla="*/ 0 w 34"/>
                  <a:gd name="T1" fmla="*/ 0 h 146"/>
                  <a:gd name="T2" fmla="*/ 15 w 34"/>
                  <a:gd name="T3" fmla="*/ 146 h 146"/>
                  <a:gd name="T4" fmla="*/ 25 w 34"/>
                  <a:gd name="T5" fmla="*/ 145 h 146"/>
                  <a:gd name="T6" fmla="*/ 34 w 34"/>
                  <a:gd name="T7" fmla="*/ 145 h 146"/>
                  <a:gd name="T8" fmla="*/ 17 w 34"/>
                  <a:gd name="T9" fmla="*/ 2 h 146"/>
                  <a:gd name="T10" fmla="*/ 0 w 34"/>
                  <a:gd name="T1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46">
                    <a:moveTo>
                      <a:pt x="0" y="0"/>
                    </a:moveTo>
                    <a:cubicBezTo>
                      <a:pt x="5" y="49"/>
                      <a:pt x="14" y="97"/>
                      <a:pt x="15" y="146"/>
                    </a:cubicBezTo>
                    <a:cubicBezTo>
                      <a:pt x="18" y="146"/>
                      <a:pt x="21" y="146"/>
                      <a:pt x="25" y="145"/>
                    </a:cubicBezTo>
                    <a:cubicBezTo>
                      <a:pt x="28" y="145"/>
                      <a:pt x="31" y="145"/>
                      <a:pt x="34" y="145"/>
                    </a:cubicBezTo>
                    <a:cubicBezTo>
                      <a:pt x="31" y="97"/>
                      <a:pt x="24" y="49"/>
                      <a:pt x="17" y="2"/>
                    </a:cubicBezTo>
                    <a:cubicBezTo>
                      <a:pt x="12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120">
                <a:extLst>
                  <a:ext uri="{FF2B5EF4-FFF2-40B4-BE49-F238E27FC236}">
                    <a16:creationId xmlns:a16="http://schemas.microsoft.com/office/drawing/2014/main" id="{02F74A47-D6F3-4C23-8D82-118FEEDE0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" y="986"/>
                <a:ext cx="48" cy="3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1 h 1"/>
                  <a:gd name="T4" fmla="*/ 16 w 18"/>
                  <a:gd name="T5" fmla="*/ 1 h 1"/>
                  <a:gd name="T6" fmla="*/ 17 w 18"/>
                  <a:gd name="T7" fmla="*/ 1 h 1"/>
                  <a:gd name="T8" fmla="*/ 18 w 18"/>
                  <a:gd name="T9" fmla="*/ 0 h 1"/>
                  <a:gd name="T10" fmla="*/ 16 w 18"/>
                  <a:gd name="T11" fmla="*/ 0 h 1"/>
                  <a:gd name="T12" fmla="*/ 0 w 18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11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121">
                <a:extLst>
                  <a:ext uri="{FF2B5EF4-FFF2-40B4-BE49-F238E27FC236}">
                    <a16:creationId xmlns:a16="http://schemas.microsoft.com/office/drawing/2014/main" id="{AF71CB54-97F6-467B-AE7D-452F600C9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978"/>
                <a:ext cx="51" cy="8"/>
              </a:xfrm>
              <a:custGeom>
                <a:avLst/>
                <a:gdLst>
                  <a:gd name="T0" fmla="*/ 19 w 19"/>
                  <a:gd name="T1" fmla="*/ 0 h 3"/>
                  <a:gd name="T2" fmla="*/ 0 w 19"/>
                  <a:gd name="T3" fmla="*/ 1 h 3"/>
                  <a:gd name="T4" fmla="*/ 1 w 19"/>
                  <a:gd name="T5" fmla="*/ 3 h 3"/>
                  <a:gd name="T6" fmla="*/ 17 w 19"/>
                  <a:gd name="T7" fmla="*/ 3 h 3"/>
                  <a:gd name="T8" fmla="*/ 19 w 19"/>
                  <a:gd name="T9" fmla="*/ 3 h 3"/>
                  <a:gd name="T10" fmla="*/ 19 w 19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cubicBezTo>
                      <a:pt x="13" y="0"/>
                      <a:pt x="6" y="1"/>
                      <a:pt x="0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6" y="3"/>
                      <a:pt x="12" y="3"/>
                      <a:pt x="17" y="3"/>
                    </a:cubicBezTo>
                    <a:cubicBezTo>
                      <a:pt x="18" y="3"/>
                      <a:pt x="18" y="3"/>
                      <a:pt x="19" y="3"/>
                    </a:cubicBezTo>
                    <a:cubicBezTo>
                      <a:pt x="19" y="2"/>
                      <a:pt x="19" y="1"/>
                      <a:pt x="19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122">
                <a:extLst>
                  <a:ext uri="{FF2B5EF4-FFF2-40B4-BE49-F238E27FC236}">
                    <a16:creationId xmlns:a16="http://schemas.microsoft.com/office/drawing/2014/main" id="{5D57D524-3CDA-40CC-BB75-C93D4F5EF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970"/>
                <a:ext cx="51" cy="11"/>
              </a:xfrm>
              <a:custGeom>
                <a:avLst/>
                <a:gdLst>
                  <a:gd name="T0" fmla="*/ 19 w 19"/>
                  <a:gd name="T1" fmla="*/ 0 h 4"/>
                  <a:gd name="T2" fmla="*/ 10 w 19"/>
                  <a:gd name="T3" fmla="*/ 0 h 4"/>
                  <a:gd name="T4" fmla="*/ 0 w 19"/>
                  <a:gd name="T5" fmla="*/ 1 h 4"/>
                  <a:gd name="T6" fmla="*/ 0 w 19"/>
                  <a:gd name="T7" fmla="*/ 2 h 4"/>
                  <a:gd name="T8" fmla="*/ 0 w 19"/>
                  <a:gd name="T9" fmla="*/ 4 h 4"/>
                  <a:gd name="T10" fmla="*/ 19 w 19"/>
                  <a:gd name="T11" fmla="*/ 3 h 4"/>
                  <a:gd name="T12" fmla="*/ 19 w 19"/>
                  <a:gd name="T13" fmla="*/ 2 h 4"/>
                  <a:gd name="T14" fmla="*/ 19 w 19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19" y="0"/>
                    </a:moveTo>
                    <a:cubicBezTo>
                      <a:pt x="16" y="0"/>
                      <a:pt x="13" y="0"/>
                      <a:pt x="10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6" y="4"/>
                      <a:pt x="13" y="3"/>
                      <a:pt x="19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0"/>
                      <a:pt x="19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123">
                <a:extLst>
                  <a:ext uri="{FF2B5EF4-FFF2-40B4-BE49-F238E27FC236}">
                    <a16:creationId xmlns:a16="http://schemas.microsoft.com/office/drawing/2014/main" id="{6650E95E-79BB-455E-9058-FD31100BC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88"/>
                <a:ext cx="91" cy="54"/>
              </a:xfrm>
              <a:custGeom>
                <a:avLst/>
                <a:gdLst>
                  <a:gd name="T0" fmla="*/ 26 w 34"/>
                  <a:gd name="T1" fmla="*/ 0 h 20"/>
                  <a:gd name="T2" fmla="*/ 3 w 34"/>
                  <a:gd name="T3" fmla="*/ 2 h 20"/>
                  <a:gd name="T4" fmla="*/ 8 w 34"/>
                  <a:gd name="T5" fmla="*/ 18 h 20"/>
                  <a:gd name="T6" fmla="*/ 16 w 34"/>
                  <a:gd name="T7" fmla="*/ 20 h 20"/>
                  <a:gd name="T8" fmla="*/ 29 w 34"/>
                  <a:gd name="T9" fmla="*/ 5 h 20"/>
                  <a:gd name="T10" fmla="*/ 26 w 34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0">
                    <a:moveTo>
                      <a:pt x="26" y="0"/>
                    </a:moveTo>
                    <a:cubicBezTo>
                      <a:pt x="18" y="1"/>
                      <a:pt x="10" y="1"/>
                      <a:pt x="3" y="2"/>
                    </a:cubicBezTo>
                    <a:cubicBezTo>
                      <a:pt x="2" y="6"/>
                      <a:pt x="0" y="13"/>
                      <a:pt x="8" y="18"/>
                    </a:cubicBezTo>
                    <a:cubicBezTo>
                      <a:pt x="10" y="19"/>
                      <a:pt x="13" y="20"/>
                      <a:pt x="16" y="20"/>
                    </a:cubicBezTo>
                    <a:cubicBezTo>
                      <a:pt x="25" y="20"/>
                      <a:pt x="34" y="12"/>
                      <a:pt x="29" y="5"/>
                    </a:cubicBezTo>
                    <a:cubicBezTo>
                      <a:pt x="28" y="3"/>
                      <a:pt x="27" y="2"/>
                      <a:pt x="2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124">
                <a:extLst>
                  <a:ext uri="{FF2B5EF4-FFF2-40B4-BE49-F238E27FC236}">
                    <a16:creationId xmlns:a16="http://schemas.microsoft.com/office/drawing/2014/main" id="{D46762F9-4EE7-497B-9EB2-FCCA85D43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715"/>
                <a:ext cx="90" cy="70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3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3"/>
                    </a:cubicBezTo>
                    <a:cubicBezTo>
                      <a:pt x="15" y="3"/>
                      <a:pt x="0" y="5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125">
                <a:extLst>
                  <a:ext uri="{FF2B5EF4-FFF2-40B4-BE49-F238E27FC236}">
                    <a16:creationId xmlns:a16="http://schemas.microsoft.com/office/drawing/2014/main" id="{78DF7E11-4070-437C-BD26-301FAEDF0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905"/>
                <a:ext cx="72" cy="22"/>
              </a:xfrm>
              <a:custGeom>
                <a:avLst/>
                <a:gdLst>
                  <a:gd name="T0" fmla="*/ 0 w 27"/>
                  <a:gd name="T1" fmla="*/ 0 h 8"/>
                  <a:gd name="T2" fmla="*/ 0 w 27"/>
                  <a:gd name="T3" fmla="*/ 1 h 8"/>
                  <a:gd name="T4" fmla="*/ 27 w 27"/>
                  <a:gd name="T5" fmla="*/ 8 h 8"/>
                  <a:gd name="T6" fmla="*/ 27 w 27"/>
                  <a:gd name="T7" fmla="*/ 6 h 8"/>
                  <a:gd name="T8" fmla="*/ 0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8" y="3"/>
                      <a:pt x="17" y="5"/>
                      <a:pt x="27" y="8"/>
                    </a:cubicBezTo>
                    <a:cubicBezTo>
                      <a:pt x="27" y="7"/>
                      <a:pt x="27" y="7"/>
                      <a:pt x="27" y="6"/>
                    </a:cubicBezTo>
                    <a:cubicBezTo>
                      <a:pt x="17" y="4"/>
                      <a:pt x="8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126">
                <a:extLst>
                  <a:ext uri="{FF2B5EF4-FFF2-40B4-BE49-F238E27FC236}">
                    <a16:creationId xmlns:a16="http://schemas.microsoft.com/office/drawing/2014/main" id="{37F97315-1FA0-4219-865C-35265CFFF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884"/>
                <a:ext cx="72" cy="38"/>
              </a:xfrm>
              <a:custGeom>
                <a:avLst/>
                <a:gdLst>
                  <a:gd name="T0" fmla="*/ 10 w 27"/>
                  <a:gd name="T1" fmla="*/ 0 h 14"/>
                  <a:gd name="T2" fmla="*/ 0 w 27"/>
                  <a:gd name="T3" fmla="*/ 7 h 14"/>
                  <a:gd name="T4" fmla="*/ 0 w 27"/>
                  <a:gd name="T5" fmla="*/ 8 h 14"/>
                  <a:gd name="T6" fmla="*/ 27 w 27"/>
                  <a:gd name="T7" fmla="*/ 14 h 14"/>
                  <a:gd name="T8" fmla="*/ 24 w 27"/>
                  <a:gd name="T9" fmla="*/ 9 h 14"/>
                  <a:gd name="T10" fmla="*/ 10 w 2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4">
                    <a:moveTo>
                      <a:pt x="10" y="0"/>
                    </a:moveTo>
                    <a:cubicBezTo>
                      <a:pt x="6" y="0"/>
                      <a:pt x="3" y="2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8" y="10"/>
                      <a:pt x="17" y="12"/>
                      <a:pt x="27" y="14"/>
                    </a:cubicBezTo>
                    <a:cubicBezTo>
                      <a:pt x="27" y="13"/>
                      <a:pt x="26" y="11"/>
                      <a:pt x="24" y="9"/>
                    </a:cubicBezTo>
                    <a:cubicBezTo>
                      <a:pt x="20" y="4"/>
                      <a:pt x="15" y="0"/>
                      <a:pt x="1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127">
                <a:extLst>
                  <a:ext uri="{FF2B5EF4-FFF2-40B4-BE49-F238E27FC236}">
                    <a16:creationId xmlns:a16="http://schemas.microsoft.com/office/drawing/2014/main" id="{20E450AD-5382-40B3-B2AE-D12A253F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" y="876"/>
                <a:ext cx="94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128">
                <a:extLst>
                  <a:ext uri="{FF2B5EF4-FFF2-40B4-BE49-F238E27FC236}">
                    <a16:creationId xmlns:a16="http://schemas.microsoft.com/office/drawing/2014/main" id="{853CFC31-B8E9-4F7E-8E69-0C7152FB9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" y="701"/>
                <a:ext cx="93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1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7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129">
                <a:extLst>
                  <a:ext uri="{FF2B5EF4-FFF2-40B4-BE49-F238E27FC236}">
                    <a16:creationId xmlns:a16="http://schemas.microsoft.com/office/drawing/2014/main" id="{E13AE3DA-9E4A-4383-9213-FC73EFC9B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5" y="578"/>
                <a:ext cx="83" cy="48"/>
              </a:xfrm>
              <a:custGeom>
                <a:avLst/>
                <a:gdLst>
                  <a:gd name="T0" fmla="*/ 1 w 31"/>
                  <a:gd name="T1" fmla="*/ 0 h 18"/>
                  <a:gd name="T2" fmla="*/ 9 w 31"/>
                  <a:gd name="T3" fmla="*/ 18 h 18"/>
                  <a:gd name="T4" fmla="*/ 13 w 31"/>
                  <a:gd name="T5" fmla="*/ 18 h 18"/>
                  <a:gd name="T6" fmla="*/ 26 w 31"/>
                  <a:gd name="T7" fmla="*/ 1 h 18"/>
                  <a:gd name="T8" fmla="*/ 1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1" y="0"/>
                    </a:moveTo>
                    <a:cubicBezTo>
                      <a:pt x="0" y="5"/>
                      <a:pt x="0" y="16"/>
                      <a:pt x="9" y="18"/>
                    </a:cubicBezTo>
                    <a:cubicBezTo>
                      <a:pt x="10" y="18"/>
                      <a:pt x="12" y="18"/>
                      <a:pt x="13" y="18"/>
                    </a:cubicBezTo>
                    <a:cubicBezTo>
                      <a:pt x="23" y="18"/>
                      <a:pt x="31" y="9"/>
                      <a:pt x="26" y="1"/>
                    </a:cubicBezTo>
                    <a:cubicBezTo>
                      <a:pt x="18" y="1"/>
                      <a:pt x="9" y="0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130">
                <a:extLst>
                  <a:ext uri="{FF2B5EF4-FFF2-40B4-BE49-F238E27FC236}">
                    <a16:creationId xmlns:a16="http://schemas.microsoft.com/office/drawing/2014/main" id="{A19EBE98-0593-414B-AF05-871467305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4" y="599"/>
                <a:ext cx="102" cy="349"/>
              </a:xfrm>
              <a:custGeom>
                <a:avLst/>
                <a:gdLst>
                  <a:gd name="T0" fmla="*/ 0 w 38"/>
                  <a:gd name="T1" fmla="*/ 0 h 130"/>
                  <a:gd name="T2" fmla="*/ 17 w 38"/>
                  <a:gd name="T3" fmla="*/ 88 h 130"/>
                  <a:gd name="T4" fmla="*/ 25 w 38"/>
                  <a:gd name="T5" fmla="*/ 130 h 130"/>
                  <a:gd name="T6" fmla="*/ 38 w 38"/>
                  <a:gd name="T7" fmla="*/ 125 h 130"/>
                  <a:gd name="T8" fmla="*/ 34 w 38"/>
                  <a:gd name="T9" fmla="*/ 86 h 130"/>
                  <a:gd name="T10" fmla="*/ 19 w 38"/>
                  <a:gd name="T11" fmla="*/ 4 h 130"/>
                  <a:gd name="T12" fmla="*/ 0 w 38"/>
                  <a:gd name="T1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0">
                    <a:moveTo>
                      <a:pt x="0" y="0"/>
                    </a:moveTo>
                    <a:cubicBezTo>
                      <a:pt x="6" y="29"/>
                      <a:pt x="12" y="59"/>
                      <a:pt x="17" y="88"/>
                    </a:cubicBezTo>
                    <a:cubicBezTo>
                      <a:pt x="20" y="101"/>
                      <a:pt x="23" y="116"/>
                      <a:pt x="25" y="130"/>
                    </a:cubicBezTo>
                    <a:cubicBezTo>
                      <a:pt x="29" y="129"/>
                      <a:pt x="33" y="127"/>
                      <a:pt x="38" y="125"/>
                    </a:cubicBezTo>
                    <a:cubicBezTo>
                      <a:pt x="36" y="112"/>
                      <a:pt x="36" y="96"/>
                      <a:pt x="34" y="86"/>
                    </a:cubicBezTo>
                    <a:cubicBezTo>
                      <a:pt x="29" y="59"/>
                      <a:pt x="24" y="31"/>
                      <a:pt x="19" y="4"/>
                    </a:cubicBezTo>
                    <a:cubicBezTo>
                      <a:pt x="13" y="2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131">
                <a:extLst>
                  <a:ext uri="{FF2B5EF4-FFF2-40B4-BE49-F238E27FC236}">
                    <a16:creationId xmlns:a16="http://schemas.microsoft.com/office/drawing/2014/main" id="{A0FCFADE-6C49-4F77-AC42-052FDF72A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967"/>
                <a:ext cx="37" cy="14"/>
              </a:xfrm>
              <a:custGeom>
                <a:avLst/>
                <a:gdLst>
                  <a:gd name="T0" fmla="*/ 14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4 w 14"/>
                  <a:gd name="T7" fmla="*/ 1 h 5"/>
                  <a:gd name="T8" fmla="*/ 14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cubicBezTo>
                      <a:pt x="9" y="1"/>
                      <a:pt x="5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5" y="4"/>
                      <a:pt x="10" y="3"/>
                      <a:pt x="14" y="1"/>
                    </a:cubicBezTo>
                    <a:cubicBezTo>
                      <a:pt x="14" y="1"/>
                      <a:pt x="14" y="1"/>
                      <a:pt x="14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 132">
                <a:extLst>
                  <a:ext uri="{FF2B5EF4-FFF2-40B4-BE49-F238E27FC236}">
                    <a16:creationId xmlns:a16="http://schemas.microsoft.com/office/drawing/2014/main" id="{CEA68433-B169-44BD-8CF7-91CB627DF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943"/>
                <a:ext cx="40" cy="35"/>
              </a:xfrm>
              <a:custGeom>
                <a:avLst/>
                <a:gdLst>
                  <a:gd name="T0" fmla="*/ 13 w 15"/>
                  <a:gd name="T1" fmla="*/ 0 h 13"/>
                  <a:gd name="T2" fmla="*/ 0 w 15"/>
                  <a:gd name="T3" fmla="*/ 5 h 13"/>
                  <a:gd name="T4" fmla="*/ 1 w 15"/>
                  <a:gd name="T5" fmla="*/ 13 h 13"/>
                  <a:gd name="T6" fmla="*/ 15 w 15"/>
                  <a:gd name="T7" fmla="*/ 9 h 13"/>
                  <a:gd name="T8" fmla="*/ 13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3" y="0"/>
                    </a:moveTo>
                    <a:cubicBezTo>
                      <a:pt x="9" y="2"/>
                      <a:pt x="5" y="4"/>
                      <a:pt x="0" y="5"/>
                    </a:cubicBezTo>
                    <a:cubicBezTo>
                      <a:pt x="0" y="8"/>
                      <a:pt x="1" y="10"/>
                      <a:pt x="1" y="13"/>
                    </a:cubicBezTo>
                    <a:cubicBezTo>
                      <a:pt x="6" y="12"/>
                      <a:pt x="10" y="10"/>
                      <a:pt x="15" y="9"/>
                    </a:cubicBezTo>
                    <a:cubicBezTo>
                      <a:pt x="14" y="6"/>
                      <a:pt x="13" y="3"/>
                      <a:pt x="13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133">
                <a:extLst>
                  <a:ext uri="{FF2B5EF4-FFF2-40B4-BE49-F238E27FC236}">
                    <a16:creationId xmlns:a16="http://schemas.microsoft.com/office/drawing/2014/main" id="{FFBA253E-FC8C-408E-B1D0-CABCA37A6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935"/>
                <a:ext cx="35" cy="22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5 h 8"/>
                  <a:gd name="T4" fmla="*/ 0 w 13"/>
                  <a:gd name="T5" fmla="*/ 8 h 8"/>
                  <a:gd name="T6" fmla="*/ 13 w 13"/>
                  <a:gd name="T7" fmla="*/ 3 h 8"/>
                  <a:gd name="T8" fmla="*/ 13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cubicBezTo>
                      <a:pt x="8" y="2"/>
                      <a:pt x="4" y="4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5" y="7"/>
                      <a:pt x="9" y="5"/>
                      <a:pt x="13" y="3"/>
                    </a:cubicBezTo>
                    <a:cubicBezTo>
                      <a:pt x="13" y="2"/>
                      <a:pt x="13" y="1"/>
                      <a:pt x="13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134">
                <a:extLst>
                  <a:ext uri="{FF2B5EF4-FFF2-40B4-BE49-F238E27FC236}">
                    <a16:creationId xmlns:a16="http://schemas.microsoft.com/office/drawing/2014/main" id="{82110F19-11F8-4AAE-BF08-E127F3539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" y="629"/>
                <a:ext cx="64" cy="40"/>
              </a:xfrm>
              <a:custGeom>
                <a:avLst/>
                <a:gdLst>
                  <a:gd name="T0" fmla="*/ 1 w 24"/>
                  <a:gd name="T1" fmla="*/ 0 h 15"/>
                  <a:gd name="T2" fmla="*/ 7 w 24"/>
                  <a:gd name="T3" fmla="*/ 13 h 15"/>
                  <a:gd name="T4" fmla="*/ 15 w 24"/>
                  <a:gd name="T5" fmla="*/ 15 h 15"/>
                  <a:gd name="T6" fmla="*/ 24 w 24"/>
                  <a:gd name="T7" fmla="*/ 13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0" y="4"/>
                      <a:pt x="1" y="10"/>
                      <a:pt x="7" y="13"/>
                    </a:cubicBezTo>
                    <a:cubicBezTo>
                      <a:pt x="9" y="15"/>
                      <a:pt x="12" y="15"/>
                      <a:pt x="15" y="15"/>
                    </a:cubicBezTo>
                    <a:cubicBezTo>
                      <a:pt x="18" y="15"/>
                      <a:pt x="21" y="14"/>
                      <a:pt x="24" y="13"/>
                    </a:cubicBezTo>
                    <a:cubicBezTo>
                      <a:pt x="17" y="8"/>
                      <a:pt x="10" y="3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135">
                <a:extLst>
                  <a:ext uri="{FF2B5EF4-FFF2-40B4-BE49-F238E27FC236}">
                    <a16:creationId xmlns:a16="http://schemas.microsoft.com/office/drawing/2014/main" id="{A7690A1D-E397-4117-A561-BC5C72C17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" y="744"/>
                <a:ext cx="90" cy="70"/>
              </a:xfrm>
              <a:custGeom>
                <a:avLst/>
                <a:gdLst>
                  <a:gd name="T0" fmla="*/ 21 w 34"/>
                  <a:gd name="T1" fmla="*/ 0 h 26"/>
                  <a:gd name="T2" fmla="*/ 15 w 34"/>
                  <a:gd name="T3" fmla="*/ 2 h 26"/>
                  <a:gd name="T4" fmla="*/ 8 w 34"/>
                  <a:gd name="T5" fmla="*/ 17 h 26"/>
                  <a:gd name="T6" fmla="*/ 22 w 34"/>
                  <a:gd name="T7" fmla="*/ 26 h 26"/>
                  <a:gd name="T8" fmla="*/ 33 w 34"/>
                  <a:gd name="T9" fmla="*/ 18 h 26"/>
                  <a:gd name="T10" fmla="*/ 21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1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7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136">
                <a:extLst>
                  <a:ext uri="{FF2B5EF4-FFF2-40B4-BE49-F238E27FC236}">
                    <a16:creationId xmlns:a16="http://schemas.microsoft.com/office/drawing/2014/main" id="{BBCF8F5D-D24C-4952-B55F-691D5D001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" y="924"/>
                <a:ext cx="53" cy="35"/>
              </a:xfrm>
              <a:custGeom>
                <a:avLst/>
                <a:gdLst>
                  <a:gd name="T0" fmla="*/ 19 w 20"/>
                  <a:gd name="T1" fmla="*/ 0 h 13"/>
                  <a:gd name="T2" fmla="*/ 0 w 20"/>
                  <a:gd name="T3" fmla="*/ 12 h 13"/>
                  <a:gd name="T4" fmla="*/ 0 w 20"/>
                  <a:gd name="T5" fmla="*/ 13 h 13"/>
                  <a:gd name="T6" fmla="*/ 20 w 20"/>
                  <a:gd name="T7" fmla="*/ 0 h 13"/>
                  <a:gd name="T8" fmla="*/ 19 w 2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9" y="0"/>
                    </a:moveTo>
                    <a:cubicBezTo>
                      <a:pt x="14" y="5"/>
                      <a:pt x="7" y="9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8" y="10"/>
                      <a:pt x="14" y="6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137">
                <a:extLst>
                  <a:ext uri="{FF2B5EF4-FFF2-40B4-BE49-F238E27FC236}">
                    <a16:creationId xmlns:a16="http://schemas.microsoft.com/office/drawing/2014/main" id="{601FDA87-1F10-41D6-B297-ED360E89C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914"/>
                <a:ext cx="53" cy="43"/>
              </a:xfrm>
              <a:custGeom>
                <a:avLst/>
                <a:gdLst>
                  <a:gd name="T0" fmla="*/ 11 w 20"/>
                  <a:gd name="T1" fmla="*/ 0 h 16"/>
                  <a:gd name="T2" fmla="*/ 1 w 20"/>
                  <a:gd name="T3" fmla="*/ 7 h 16"/>
                  <a:gd name="T4" fmla="*/ 1 w 20"/>
                  <a:gd name="T5" fmla="*/ 16 h 16"/>
                  <a:gd name="T6" fmla="*/ 20 w 20"/>
                  <a:gd name="T7" fmla="*/ 4 h 16"/>
                  <a:gd name="T8" fmla="*/ 11 w 2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1" y="0"/>
                    </a:moveTo>
                    <a:cubicBezTo>
                      <a:pt x="7" y="0"/>
                      <a:pt x="4" y="2"/>
                      <a:pt x="1" y="7"/>
                    </a:cubicBezTo>
                    <a:cubicBezTo>
                      <a:pt x="1" y="7"/>
                      <a:pt x="0" y="11"/>
                      <a:pt x="1" y="16"/>
                    </a:cubicBezTo>
                    <a:cubicBezTo>
                      <a:pt x="8" y="13"/>
                      <a:pt x="15" y="9"/>
                      <a:pt x="20" y="4"/>
                    </a:cubicBezTo>
                    <a:cubicBezTo>
                      <a:pt x="17" y="1"/>
                      <a:pt x="14" y="0"/>
                      <a:pt x="1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89BE7-B529-1F41-BBAF-8209163A5642}"/>
                </a:ext>
              </a:extLst>
            </p:cNvPr>
            <p:cNvSpPr txBox="1"/>
            <p:nvPr/>
          </p:nvSpPr>
          <p:spPr>
            <a:xfrm>
              <a:off x="4828032" y="658368"/>
              <a:ext cx="3639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</a:p>
          </p:txBody>
        </p:sp>
      </p:grpSp>
      <p:sp>
        <p:nvSpPr>
          <p:cNvPr id="211" name="文本框 213">
            <a:extLst>
              <a:ext uri="{FF2B5EF4-FFF2-40B4-BE49-F238E27FC236}">
                <a16:creationId xmlns:a16="http://schemas.microsoft.com/office/drawing/2014/main" id="{6E105CE9-70CC-F74C-8C1F-24D04E8DC8BC}"/>
              </a:ext>
            </a:extLst>
          </p:cNvPr>
          <p:cNvSpPr txBox="1"/>
          <p:nvPr/>
        </p:nvSpPr>
        <p:spPr>
          <a:xfrm>
            <a:off x="164479" y="2978778"/>
            <a:ext cx="3090931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Một số quan lại, địa chủ người Hán bị Việt hoá.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6" name="文本框 216">
            <a:extLst>
              <a:ext uri="{FF2B5EF4-FFF2-40B4-BE49-F238E27FC236}">
                <a16:creationId xmlns:a16="http://schemas.microsoft.com/office/drawing/2014/main" id="{4F968273-0E46-034F-BBA5-617EDB5196E4}"/>
              </a:ext>
            </a:extLst>
          </p:cNvPr>
          <p:cNvSpPr txBox="1"/>
          <p:nvPr/>
        </p:nvSpPr>
        <p:spPr>
          <a:xfrm>
            <a:off x="4359536" y="2875039"/>
            <a:ext cx="306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 lớp hào trưởng bản địa hình thành.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8" name="文本框 219">
            <a:extLst>
              <a:ext uri="{FF2B5EF4-FFF2-40B4-BE49-F238E27FC236}">
                <a16:creationId xmlns:a16="http://schemas.microsoft.com/office/drawing/2014/main" id="{17BCCF9E-CC8B-194F-ABE9-4AC41DABF1AD}"/>
              </a:ext>
            </a:extLst>
          </p:cNvPr>
          <p:cNvSpPr txBox="1"/>
          <p:nvPr/>
        </p:nvSpPr>
        <p:spPr>
          <a:xfrm>
            <a:off x="8214268" y="2752484"/>
            <a:ext cx="3370022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Mâu thuẫn giữa nhân dân Âu Lạc với chính quyền đô hộ phương Bắc ngày càng sâu sắc.</a:t>
            </a:r>
          </a:p>
        </p:txBody>
      </p:sp>
    </p:spTree>
    <p:extLst>
      <p:ext uri="{BB962C8B-B14F-4D97-AF65-F5344CB8AC3E}">
        <p14:creationId xmlns:p14="http://schemas.microsoft.com/office/powerpoint/2010/main" val="951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17" grpId="0"/>
      <p:bldP spid="220" grpId="0"/>
      <p:bldP spid="211" grpId="0"/>
      <p:bldP spid="216" grpId="0"/>
      <p:bldP spid="2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A7A63E-061D-4EE6-BE1E-1469A5BA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43" y="2545431"/>
            <a:ext cx="3323439" cy="32276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5110023"/>
            <a:ext cx="5365251" cy="1398459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8AADD510-A378-40CD-8E04-5A212B85A6A4}"/>
              </a:ext>
            </a:extLst>
          </p:cNvPr>
          <p:cNvGrpSpPr/>
          <p:nvPr/>
        </p:nvGrpSpPr>
        <p:grpSpPr>
          <a:xfrm>
            <a:off x="1565095" y="1627632"/>
            <a:ext cx="5853914" cy="1670702"/>
            <a:chOff x="1769799" y="1585142"/>
            <a:chExt cx="4615278" cy="18544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FBEB9E-A53A-4900-BBF6-D665B649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1585142"/>
              <a:ext cx="4615278" cy="1854417"/>
            </a:xfrm>
            <a:prstGeom prst="rect">
              <a:avLst/>
            </a:prstGeom>
          </p:spPr>
        </p:pic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E434CD55-07AB-4486-BDE6-48C432AC90C3}"/>
                </a:ext>
              </a:extLst>
            </p:cNvPr>
            <p:cNvSpPr txBox="1"/>
            <p:nvPr/>
          </p:nvSpPr>
          <p:spPr>
            <a:xfrm>
              <a:off x="1887881" y="1910969"/>
              <a:ext cx="4343260" cy="10590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lvl="0" indent="-342900" algn="ctr" defTabSz="457200">
                <a:buFont typeface="Wingdings" panose="05000000000000000000" pitchFamily="2" charset="2"/>
                <a:buChar char="ü"/>
                <a:defRPr/>
              </a:pPr>
              <a:r>
                <a:rPr lang="vi-VN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Một số quan lại, địa chủ người Hán bị Việt hoá.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C242D48F-5E06-4153-B92A-ED43AD975483}"/>
              </a:ext>
            </a:extLst>
          </p:cNvPr>
          <p:cNvGrpSpPr/>
          <p:nvPr/>
        </p:nvGrpSpPr>
        <p:grpSpPr>
          <a:xfrm>
            <a:off x="2343955" y="3804733"/>
            <a:ext cx="7057621" cy="1282787"/>
            <a:chOff x="1769799" y="3804733"/>
            <a:chExt cx="4557874" cy="128278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D778881-94F3-49EA-AFAE-CF67C56A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3804733"/>
              <a:ext cx="4557874" cy="1260284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AD27CA3C-BCD3-4CDF-9D82-E25544AE4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3827236"/>
              <a:ext cx="4557874" cy="1260284"/>
            </a:xfrm>
            <a:prstGeom prst="rect">
              <a:avLst/>
            </a:prstGeom>
          </p:spPr>
        </p:pic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C6F1EAC7-BFCE-4134-819C-6A4F2BCB3CE0}"/>
                </a:ext>
              </a:extLst>
            </p:cNvPr>
            <p:cNvSpPr txBox="1"/>
            <p:nvPr/>
          </p:nvSpPr>
          <p:spPr>
            <a:xfrm>
              <a:off x="2841918" y="395852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51" name="文本框 142">
            <a:extLst>
              <a:ext uri="{FF2B5EF4-FFF2-40B4-BE49-F238E27FC236}">
                <a16:creationId xmlns:a16="http://schemas.microsoft.com/office/drawing/2014/main" id="{E434CD55-07AB-4486-BDE6-48C432AC90C3}"/>
              </a:ext>
            </a:extLst>
          </p:cNvPr>
          <p:cNvSpPr txBox="1"/>
          <p:nvPr/>
        </p:nvSpPr>
        <p:spPr>
          <a:xfrm>
            <a:off x="2450240" y="4159249"/>
            <a:ext cx="683873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 lớp hào trưởng bản địa hình thành.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71B460A-AD2C-4441-89D8-ED7E7B5B5BD4}"/>
              </a:ext>
            </a:extLst>
          </p:cNvPr>
          <p:cNvGrpSpPr/>
          <p:nvPr/>
        </p:nvGrpSpPr>
        <p:grpSpPr>
          <a:xfrm>
            <a:off x="532948" y="0"/>
            <a:ext cx="11126104" cy="1353312"/>
            <a:chOff x="742355" y="420624"/>
            <a:chExt cx="11126104" cy="1353312"/>
          </a:xfrm>
        </p:grpSpPr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D6C4C31C-1321-0A4C-9347-9BF20CC19A08}"/>
                </a:ext>
              </a:extLst>
            </p:cNvPr>
            <p:cNvSpPr/>
            <p:nvPr/>
          </p:nvSpPr>
          <p:spPr>
            <a:xfrm>
              <a:off x="742355" y="420624"/>
              <a:ext cx="11126104" cy="135331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36498352-5358-CE4D-9CAA-4C0887ADFAD3}"/>
                </a:ext>
              </a:extLst>
            </p:cNvPr>
            <p:cNvSpPr txBox="1"/>
            <p:nvPr/>
          </p:nvSpPr>
          <p:spPr>
            <a:xfrm>
              <a:off x="1115568" y="567982"/>
              <a:ext cx="102156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heo em từng lớp nào trong xã hội sẽ là thủ lĩnh của những cuộc đấu tranh giành độc lập cho người Việt? 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2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6" y="5215982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40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6" y="3054759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40" y="3054759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7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99328" y="2465040"/>
            <a:ext cx="4707773" cy="1873869"/>
            <a:chOff x="99326" y="2465040"/>
            <a:chExt cx="4707773" cy="187386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0491" y="2474971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99326" y="2465040"/>
              <a:ext cx="4343239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Loa.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3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vi-V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Thành Tống Bình.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 Luy Lâu.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La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10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vi-VN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Địa danh nào dưới đây </a:t>
                </a:r>
                <a:r>
                  <a:rPr lang="vi-VN" sz="3733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phải</a:t>
                </a:r>
                <a:r>
                  <a:rPr lang="vi-VN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là trị sở của các triều đại phong kiến phương Bắc trong thời kỳ Bắc thuộc?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64381"/>
              <a:ext cx="90921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5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4" y="203700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10" y="362508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-1" y="2177144"/>
            <a:ext cx="5762171" cy="4428424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grpSp>
        <p:nvGrpSpPr>
          <p:cNvPr id="55" name="Google Shape;912;p50">
            <a:extLst>
              <a:ext uri="{FF2B5EF4-FFF2-40B4-BE49-F238E27FC236}">
                <a16:creationId xmlns:a16="http://schemas.microsoft.com/office/drawing/2014/main" id="{D2C918EB-B822-7349-949F-3811A6B5BE9F}"/>
              </a:ext>
            </a:extLst>
          </p:cNvPr>
          <p:cNvGrpSpPr/>
          <p:nvPr/>
        </p:nvGrpSpPr>
        <p:grpSpPr>
          <a:xfrm>
            <a:off x="9580879" y="3962475"/>
            <a:ext cx="2159400" cy="2328633"/>
            <a:chOff x="9829325" y="3168150"/>
            <a:chExt cx="1619550" cy="1746475"/>
          </a:xfrm>
        </p:grpSpPr>
        <p:sp>
          <p:nvSpPr>
            <p:cNvPr id="56" name="Google Shape;913;p50">
              <a:extLst>
                <a:ext uri="{FF2B5EF4-FFF2-40B4-BE49-F238E27FC236}">
                  <a16:creationId xmlns:a16="http://schemas.microsoft.com/office/drawing/2014/main" id="{F9891B61-D297-2B4C-B9D3-32ADF16863D4}"/>
                </a:ext>
              </a:extLst>
            </p:cNvPr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914;p50">
              <a:extLst>
                <a:ext uri="{FF2B5EF4-FFF2-40B4-BE49-F238E27FC236}">
                  <a16:creationId xmlns:a16="http://schemas.microsoft.com/office/drawing/2014/main" id="{603FA02D-D013-744B-9D6F-138908643E4E}"/>
                </a:ext>
              </a:extLst>
            </p:cNvPr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915;p50">
              <a:extLst>
                <a:ext uri="{FF2B5EF4-FFF2-40B4-BE49-F238E27FC236}">
                  <a16:creationId xmlns:a16="http://schemas.microsoft.com/office/drawing/2014/main" id="{D46EC9C3-0123-E84E-873B-572833010AC4}"/>
                </a:ext>
              </a:extLst>
            </p:cNvPr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916;p50">
              <a:extLst>
                <a:ext uri="{FF2B5EF4-FFF2-40B4-BE49-F238E27FC236}">
                  <a16:creationId xmlns:a16="http://schemas.microsoft.com/office/drawing/2014/main" id="{E5D08C0B-1E8F-1A47-B250-11798DC2F970}"/>
                </a:ext>
              </a:extLst>
            </p:cNvPr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917;p50">
              <a:extLst>
                <a:ext uri="{FF2B5EF4-FFF2-40B4-BE49-F238E27FC236}">
                  <a16:creationId xmlns:a16="http://schemas.microsoft.com/office/drawing/2014/main" id="{02B2011D-F192-E548-957A-5BFE69B39F07}"/>
                </a:ext>
              </a:extLst>
            </p:cNvPr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918;p50">
              <a:extLst>
                <a:ext uri="{FF2B5EF4-FFF2-40B4-BE49-F238E27FC236}">
                  <a16:creationId xmlns:a16="http://schemas.microsoft.com/office/drawing/2014/main" id="{0EB4DE5E-3E39-8842-A602-A1D34D52C93B}"/>
                </a:ext>
              </a:extLst>
            </p:cNvPr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919;p50">
              <a:extLst>
                <a:ext uri="{FF2B5EF4-FFF2-40B4-BE49-F238E27FC236}">
                  <a16:creationId xmlns:a16="http://schemas.microsoft.com/office/drawing/2014/main" id="{0D4B6F4E-86EF-3243-843B-55B4669CF62B}"/>
                </a:ext>
              </a:extLst>
            </p:cNvPr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920;p50">
              <a:extLst>
                <a:ext uri="{FF2B5EF4-FFF2-40B4-BE49-F238E27FC236}">
                  <a16:creationId xmlns:a16="http://schemas.microsoft.com/office/drawing/2014/main" id="{FA4BEBC8-3D05-3C40-9A0C-6B7065096993}"/>
                </a:ext>
              </a:extLst>
            </p:cNvPr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921;p50">
              <a:extLst>
                <a:ext uri="{FF2B5EF4-FFF2-40B4-BE49-F238E27FC236}">
                  <a16:creationId xmlns:a16="http://schemas.microsoft.com/office/drawing/2014/main" id="{776A53A8-610B-7B44-AF76-CFCF4F19E207}"/>
                </a:ext>
              </a:extLst>
            </p:cNvPr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922;p50">
              <a:extLst>
                <a:ext uri="{FF2B5EF4-FFF2-40B4-BE49-F238E27FC236}">
                  <a16:creationId xmlns:a16="http://schemas.microsoft.com/office/drawing/2014/main" id="{75CBBA42-DA76-7947-9D1A-A2CBD2A05FD4}"/>
                </a:ext>
              </a:extLst>
            </p:cNvPr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923;p50">
              <a:extLst>
                <a:ext uri="{FF2B5EF4-FFF2-40B4-BE49-F238E27FC236}">
                  <a16:creationId xmlns:a16="http://schemas.microsoft.com/office/drawing/2014/main" id="{18FA2F01-6991-B14E-93AD-6CCFF154AE0B}"/>
                </a:ext>
              </a:extLst>
            </p:cNvPr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924;p50">
              <a:extLst>
                <a:ext uri="{FF2B5EF4-FFF2-40B4-BE49-F238E27FC236}">
                  <a16:creationId xmlns:a16="http://schemas.microsoft.com/office/drawing/2014/main" id="{73186A1C-AD3E-9741-B97D-29A8F47CB55C}"/>
                </a:ext>
              </a:extLst>
            </p:cNvPr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925;p50">
              <a:extLst>
                <a:ext uri="{FF2B5EF4-FFF2-40B4-BE49-F238E27FC236}">
                  <a16:creationId xmlns:a16="http://schemas.microsoft.com/office/drawing/2014/main" id="{B82D98C4-39ED-1A4C-9515-C14F16C8DC99}"/>
                </a:ext>
              </a:extLst>
            </p:cNvPr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926;p50">
              <a:extLst>
                <a:ext uri="{FF2B5EF4-FFF2-40B4-BE49-F238E27FC236}">
                  <a16:creationId xmlns:a16="http://schemas.microsoft.com/office/drawing/2014/main" id="{5F01503D-1CA1-D046-91B2-CEACC02FC4A6}"/>
                </a:ext>
              </a:extLst>
            </p:cNvPr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927;p50">
              <a:extLst>
                <a:ext uri="{FF2B5EF4-FFF2-40B4-BE49-F238E27FC236}">
                  <a16:creationId xmlns:a16="http://schemas.microsoft.com/office/drawing/2014/main" id="{480C2860-CAEF-9A40-8352-3959221B45B9}"/>
                </a:ext>
              </a:extLst>
            </p:cNvPr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71" name="Google Shape;928;p50">
            <a:extLst>
              <a:ext uri="{FF2B5EF4-FFF2-40B4-BE49-F238E27FC236}">
                <a16:creationId xmlns:a16="http://schemas.microsoft.com/office/drawing/2014/main" id="{789D1147-BFDA-3445-B6A9-AF5905508408}"/>
              </a:ext>
            </a:extLst>
          </p:cNvPr>
          <p:cNvGrpSpPr/>
          <p:nvPr/>
        </p:nvGrpSpPr>
        <p:grpSpPr>
          <a:xfrm>
            <a:off x="5707465" y="4179919"/>
            <a:ext cx="1847100" cy="2471733"/>
            <a:chOff x="9964525" y="914075"/>
            <a:chExt cx="1385325" cy="1853800"/>
          </a:xfrm>
        </p:grpSpPr>
        <p:sp>
          <p:nvSpPr>
            <p:cNvPr id="72" name="Google Shape;929;p50">
              <a:extLst>
                <a:ext uri="{FF2B5EF4-FFF2-40B4-BE49-F238E27FC236}">
                  <a16:creationId xmlns:a16="http://schemas.microsoft.com/office/drawing/2014/main" id="{09FCA553-1B1E-3E4A-8020-BF4D084CF902}"/>
                </a:ext>
              </a:extLst>
            </p:cNvPr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930;p50">
              <a:extLst>
                <a:ext uri="{FF2B5EF4-FFF2-40B4-BE49-F238E27FC236}">
                  <a16:creationId xmlns:a16="http://schemas.microsoft.com/office/drawing/2014/main" id="{6CFB9235-2C46-C24C-BCD7-ECA4335EEC67}"/>
                </a:ext>
              </a:extLst>
            </p:cNvPr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931;p50">
              <a:extLst>
                <a:ext uri="{FF2B5EF4-FFF2-40B4-BE49-F238E27FC236}">
                  <a16:creationId xmlns:a16="http://schemas.microsoft.com/office/drawing/2014/main" id="{A31904B9-75FE-B044-B2BC-50A56E3094C9}"/>
                </a:ext>
              </a:extLst>
            </p:cNvPr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932;p50">
              <a:extLst>
                <a:ext uri="{FF2B5EF4-FFF2-40B4-BE49-F238E27FC236}">
                  <a16:creationId xmlns:a16="http://schemas.microsoft.com/office/drawing/2014/main" id="{76AC1F46-F8B1-674A-8AD1-AED1604D198D}"/>
                </a:ext>
              </a:extLst>
            </p:cNvPr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933;p50">
              <a:extLst>
                <a:ext uri="{FF2B5EF4-FFF2-40B4-BE49-F238E27FC236}">
                  <a16:creationId xmlns:a16="http://schemas.microsoft.com/office/drawing/2014/main" id="{C0427C70-C209-E148-93A4-BA95962105D9}"/>
                </a:ext>
              </a:extLst>
            </p:cNvPr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934;p50">
              <a:extLst>
                <a:ext uri="{FF2B5EF4-FFF2-40B4-BE49-F238E27FC236}">
                  <a16:creationId xmlns:a16="http://schemas.microsoft.com/office/drawing/2014/main" id="{2A201FB8-22C6-284D-B3F8-D99E16784FD8}"/>
                </a:ext>
              </a:extLst>
            </p:cNvPr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935;p50">
              <a:extLst>
                <a:ext uri="{FF2B5EF4-FFF2-40B4-BE49-F238E27FC236}">
                  <a16:creationId xmlns:a16="http://schemas.microsoft.com/office/drawing/2014/main" id="{53E7B198-42E2-244F-A532-A502B28164E7}"/>
                </a:ext>
              </a:extLst>
            </p:cNvPr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936;p50">
              <a:extLst>
                <a:ext uri="{FF2B5EF4-FFF2-40B4-BE49-F238E27FC236}">
                  <a16:creationId xmlns:a16="http://schemas.microsoft.com/office/drawing/2014/main" id="{90F94CA6-2F8A-0440-A374-17367A36935F}"/>
                </a:ext>
              </a:extLst>
            </p:cNvPr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937;p50">
              <a:extLst>
                <a:ext uri="{FF2B5EF4-FFF2-40B4-BE49-F238E27FC236}">
                  <a16:creationId xmlns:a16="http://schemas.microsoft.com/office/drawing/2014/main" id="{67C36141-8552-1043-960C-C48C4E5A37E5}"/>
                </a:ext>
              </a:extLst>
            </p:cNvPr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938;p50">
              <a:extLst>
                <a:ext uri="{FF2B5EF4-FFF2-40B4-BE49-F238E27FC236}">
                  <a16:creationId xmlns:a16="http://schemas.microsoft.com/office/drawing/2014/main" id="{DBF110ED-494D-764D-8CDE-0AAE0412EEFC}"/>
                </a:ext>
              </a:extLst>
            </p:cNvPr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939;p50">
              <a:extLst>
                <a:ext uri="{FF2B5EF4-FFF2-40B4-BE49-F238E27FC236}">
                  <a16:creationId xmlns:a16="http://schemas.microsoft.com/office/drawing/2014/main" id="{3E56077D-7683-C943-97F0-EC8C8F1186F3}"/>
                </a:ext>
              </a:extLst>
            </p:cNvPr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940;p50">
              <a:extLst>
                <a:ext uri="{FF2B5EF4-FFF2-40B4-BE49-F238E27FC236}">
                  <a16:creationId xmlns:a16="http://schemas.microsoft.com/office/drawing/2014/main" id="{53EF098D-8E62-7048-8A85-C85FA91B62B2}"/>
                </a:ext>
              </a:extLst>
            </p:cNvPr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941;p50">
              <a:extLst>
                <a:ext uri="{FF2B5EF4-FFF2-40B4-BE49-F238E27FC236}">
                  <a16:creationId xmlns:a16="http://schemas.microsoft.com/office/drawing/2014/main" id="{1334832B-13BD-9948-B6F1-16AD85C18931}"/>
                </a:ext>
              </a:extLst>
            </p:cNvPr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942;p50">
              <a:extLst>
                <a:ext uri="{FF2B5EF4-FFF2-40B4-BE49-F238E27FC236}">
                  <a16:creationId xmlns:a16="http://schemas.microsoft.com/office/drawing/2014/main" id="{801DBF0D-E632-5D47-826F-CFEBA13A615B}"/>
                </a:ext>
              </a:extLst>
            </p:cNvPr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943;p50">
              <a:extLst>
                <a:ext uri="{FF2B5EF4-FFF2-40B4-BE49-F238E27FC236}">
                  <a16:creationId xmlns:a16="http://schemas.microsoft.com/office/drawing/2014/main" id="{BF4657DB-3328-C14E-8619-ACEFD4B9E17A}"/>
                </a:ext>
              </a:extLst>
            </p:cNvPr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944;p50">
              <a:extLst>
                <a:ext uri="{FF2B5EF4-FFF2-40B4-BE49-F238E27FC236}">
                  <a16:creationId xmlns:a16="http://schemas.microsoft.com/office/drawing/2014/main" id="{3A81F2BA-2A3A-804B-AAC4-3495743FBE34}"/>
                </a:ext>
              </a:extLst>
            </p:cNvPr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945;p50">
              <a:extLst>
                <a:ext uri="{FF2B5EF4-FFF2-40B4-BE49-F238E27FC236}">
                  <a16:creationId xmlns:a16="http://schemas.microsoft.com/office/drawing/2014/main" id="{1164D89B-A2B3-DD43-86B8-922EC5FE3437}"/>
                </a:ext>
              </a:extLst>
            </p:cNvPr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946;p50">
              <a:extLst>
                <a:ext uri="{FF2B5EF4-FFF2-40B4-BE49-F238E27FC236}">
                  <a16:creationId xmlns:a16="http://schemas.microsoft.com/office/drawing/2014/main" id="{51F02EC4-C9D1-6F4B-8F78-9F1C132A7CC7}"/>
                </a:ext>
              </a:extLst>
            </p:cNvPr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947;p50">
              <a:extLst>
                <a:ext uri="{FF2B5EF4-FFF2-40B4-BE49-F238E27FC236}">
                  <a16:creationId xmlns:a16="http://schemas.microsoft.com/office/drawing/2014/main" id="{F8E39AA4-4DD5-F54C-A5CD-A48569B665BB}"/>
                </a:ext>
              </a:extLst>
            </p:cNvPr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948;p50">
              <a:extLst>
                <a:ext uri="{FF2B5EF4-FFF2-40B4-BE49-F238E27FC236}">
                  <a16:creationId xmlns:a16="http://schemas.microsoft.com/office/drawing/2014/main" id="{97D7F2E5-E9C3-1047-A9B7-FF6AD9E31805}"/>
                </a:ext>
              </a:extLst>
            </p:cNvPr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2" name="Google Shape;949;p50">
            <a:extLst>
              <a:ext uri="{FF2B5EF4-FFF2-40B4-BE49-F238E27FC236}">
                <a16:creationId xmlns:a16="http://schemas.microsoft.com/office/drawing/2014/main" id="{80448AD3-2B46-E040-870F-6449D72F01C1}"/>
              </a:ext>
            </a:extLst>
          </p:cNvPr>
          <p:cNvGrpSpPr/>
          <p:nvPr/>
        </p:nvGrpSpPr>
        <p:grpSpPr>
          <a:xfrm flipH="1">
            <a:off x="8650938" y="6226835"/>
            <a:ext cx="858600" cy="260900"/>
            <a:chOff x="806663" y="3241275"/>
            <a:chExt cx="643950" cy="195675"/>
          </a:xfrm>
        </p:grpSpPr>
        <p:sp>
          <p:nvSpPr>
            <p:cNvPr id="93" name="Google Shape;950;p50">
              <a:extLst>
                <a:ext uri="{FF2B5EF4-FFF2-40B4-BE49-F238E27FC236}">
                  <a16:creationId xmlns:a16="http://schemas.microsoft.com/office/drawing/2014/main" id="{62C7D690-BF78-D74D-9771-309537586D1D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951;p50">
              <a:extLst>
                <a:ext uri="{FF2B5EF4-FFF2-40B4-BE49-F238E27FC236}">
                  <a16:creationId xmlns:a16="http://schemas.microsoft.com/office/drawing/2014/main" id="{CEFFEDDA-61F1-9442-94EA-9BCBABEB7A43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5" name="Google Shape;952;p50">
            <a:extLst>
              <a:ext uri="{FF2B5EF4-FFF2-40B4-BE49-F238E27FC236}">
                <a16:creationId xmlns:a16="http://schemas.microsoft.com/office/drawing/2014/main" id="{25991951-99B7-0C43-BD39-EA5990B9DC01}"/>
              </a:ext>
            </a:extLst>
          </p:cNvPr>
          <p:cNvGrpSpPr/>
          <p:nvPr/>
        </p:nvGrpSpPr>
        <p:grpSpPr>
          <a:xfrm flipH="1">
            <a:off x="5312725" y="6540585"/>
            <a:ext cx="858600" cy="260900"/>
            <a:chOff x="806663" y="3241275"/>
            <a:chExt cx="643950" cy="195675"/>
          </a:xfrm>
        </p:grpSpPr>
        <p:sp>
          <p:nvSpPr>
            <p:cNvPr id="96" name="Google Shape;953;p50">
              <a:extLst>
                <a:ext uri="{FF2B5EF4-FFF2-40B4-BE49-F238E27FC236}">
                  <a16:creationId xmlns:a16="http://schemas.microsoft.com/office/drawing/2014/main" id="{BB4021B8-0A41-8548-BB1C-D58C5A4B9F88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954;p50">
              <a:extLst>
                <a:ext uri="{FF2B5EF4-FFF2-40B4-BE49-F238E27FC236}">
                  <a16:creationId xmlns:a16="http://schemas.microsoft.com/office/drawing/2014/main" id="{854C0087-54C7-9840-B470-2E9A335E2BB2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FB41703-093C-4040-820F-8F85022131C0}"/>
              </a:ext>
            </a:extLst>
          </p:cNvPr>
          <p:cNvSpPr/>
          <p:nvPr/>
        </p:nvSpPr>
        <p:spPr>
          <a:xfrm>
            <a:off x="3279882" y="1020511"/>
            <a:ext cx="66532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1084" y="199494"/>
            <a:ext cx="9006383" cy="16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/>
          <p:nvPr/>
        </p:nvSpPr>
        <p:spPr>
          <a:xfrm>
            <a:off x="832636" y="199869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745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thủ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công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ở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nước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Bắc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huộc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9" name="Google Shape;469;p14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D20CB8-F961-6848-8847-FF3419BCF941}"/>
              </a:ext>
            </a:extLst>
          </p:cNvPr>
          <p:cNvSpPr/>
          <p:nvPr/>
        </p:nvSpPr>
        <p:spPr>
          <a:xfrm>
            <a:off x="1676859" y="2270387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BF1BBA-43E8-3545-B0C8-82B7FCD6D421}"/>
              </a:ext>
            </a:extLst>
          </p:cNvPr>
          <p:cNvSpPr/>
          <p:nvPr/>
        </p:nvSpPr>
        <p:spPr>
          <a:xfrm>
            <a:off x="5746805" y="2294172"/>
            <a:ext cx="4474664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Nghề làm giấy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F16E1-77ED-154A-A3B5-C98710C636BE}"/>
              </a:ext>
            </a:extLst>
          </p:cNvPr>
          <p:cNvSpPr/>
          <p:nvPr/>
        </p:nvSpPr>
        <p:spPr>
          <a:xfrm>
            <a:off x="1664208" y="3220133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AC2F7-B333-9747-ADD3-9AE518D2C73D}"/>
              </a:ext>
            </a:extLst>
          </p:cNvPr>
          <p:cNvSpPr/>
          <p:nvPr/>
        </p:nvSpPr>
        <p:spPr>
          <a:xfrm>
            <a:off x="5713532" y="3223275"/>
            <a:ext cx="4507938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366A42-E258-5C4E-BF48-BC0A44C91E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52" y="2411257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10E5CC-4DF5-9B4F-978B-2F0AB8C7FD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24929" y="3401146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6C033-D24B-D54D-98AA-5935621E5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93" y="3603719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8ECBE1-F290-1E4F-8F72-592758391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88" y="2549278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5"/>
          <p:cNvSpPr/>
          <p:nvPr/>
        </p:nvSpPr>
        <p:spPr>
          <a:xfrm>
            <a:off x="1110220" y="199869"/>
            <a:ext cx="9927193" cy="200089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600"/>
              <a:defRPr/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Từng lớp nào trong xã hội đóng vai trò lãnh đạo người Việt đấu tranh giành độc lập, tự chủ trong thừoi kì Bắc thuộc?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9" name="Google Shape;479;p15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5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B8215-AA86-F244-AD37-0D9197A13EBE}"/>
              </a:ext>
            </a:extLst>
          </p:cNvPr>
          <p:cNvSpPr/>
          <p:nvPr/>
        </p:nvSpPr>
        <p:spPr>
          <a:xfrm>
            <a:off x="5969949" y="2424223"/>
            <a:ext cx="4216467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</a:t>
            </a:r>
            <a:r>
              <a:rPr lang="vi-V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uan lại, địa chủ người Hán bị Việt hoá.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E6289-C860-C94B-905B-24009A674CD4}"/>
              </a:ext>
            </a:extLst>
          </p:cNvPr>
          <p:cNvSpPr/>
          <p:nvPr/>
        </p:nvSpPr>
        <p:spPr>
          <a:xfrm>
            <a:off x="1362077" y="2384883"/>
            <a:ext cx="4004480" cy="93078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Địa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chủ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người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Việt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4F316B-14D1-D64B-BBBF-97F03912BA89}"/>
              </a:ext>
            </a:extLst>
          </p:cNvPr>
          <p:cNvSpPr/>
          <p:nvPr/>
        </p:nvSpPr>
        <p:spPr>
          <a:xfrm>
            <a:off x="1362077" y="3776179"/>
            <a:ext cx="4004482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Nông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dân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làng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xa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E4CB7F-7AC8-4746-B120-695AA4AC57B4}"/>
              </a:ext>
            </a:extLst>
          </p:cNvPr>
          <p:cNvSpPr/>
          <p:nvPr/>
        </p:nvSpPr>
        <p:spPr>
          <a:xfrm>
            <a:off x="5969947" y="3779321"/>
            <a:ext cx="4231673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Hào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trưởng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bản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địa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A95BD9-6BFB-7440-9823-9279F894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91" y="2750436"/>
            <a:ext cx="604292" cy="531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234D7-E801-EC42-82D2-A48659401A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06231" y="4018027"/>
            <a:ext cx="603402" cy="528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A8D391-EBE4-7A43-8459-BC0220CE4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59" y="4016861"/>
            <a:ext cx="688755" cy="530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CB5AAA-26C5-724C-B0E8-D0AE523C4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94" y="2565014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4" name="Google Shape;1544;p60"/>
          <p:cNvGrpSpPr/>
          <p:nvPr/>
        </p:nvGrpSpPr>
        <p:grpSpPr>
          <a:xfrm>
            <a:off x="9689962" y="3479819"/>
            <a:ext cx="2637313" cy="3078600"/>
            <a:chOff x="5854613" y="2018775"/>
            <a:chExt cx="1977985" cy="2308950"/>
          </a:xfrm>
        </p:grpSpPr>
        <p:sp>
          <p:nvSpPr>
            <p:cNvPr id="1545" name="Google Shape;1545;p60"/>
            <p:cNvSpPr/>
            <p:nvPr/>
          </p:nvSpPr>
          <p:spPr>
            <a:xfrm>
              <a:off x="5888613" y="2052250"/>
              <a:ext cx="132375" cy="456175"/>
            </a:xfrm>
            <a:custGeom>
              <a:avLst/>
              <a:gdLst/>
              <a:ahLst/>
              <a:cxnLst/>
              <a:rect l="l" t="t" r="r" b="b"/>
              <a:pathLst>
                <a:path w="5295" h="18247" extrusionOk="0">
                  <a:moveTo>
                    <a:pt x="1674" y="1"/>
                  </a:moveTo>
                  <a:cubicBezTo>
                    <a:pt x="2197" y="921"/>
                    <a:pt x="2679" y="1612"/>
                    <a:pt x="3034" y="2344"/>
                  </a:cubicBezTo>
                  <a:cubicBezTo>
                    <a:pt x="3557" y="3390"/>
                    <a:pt x="4018" y="4499"/>
                    <a:pt x="4771" y="5420"/>
                  </a:cubicBezTo>
                  <a:cubicBezTo>
                    <a:pt x="4959" y="5650"/>
                    <a:pt x="4980" y="5901"/>
                    <a:pt x="4980" y="6173"/>
                  </a:cubicBezTo>
                  <a:lnTo>
                    <a:pt x="4980" y="9626"/>
                  </a:lnTo>
                  <a:cubicBezTo>
                    <a:pt x="4980" y="11550"/>
                    <a:pt x="4980" y="13496"/>
                    <a:pt x="5001" y="15421"/>
                  </a:cubicBezTo>
                  <a:cubicBezTo>
                    <a:pt x="5001" y="16028"/>
                    <a:pt x="5106" y="16635"/>
                    <a:pt x="5169" y="17221"/>
                  </a:cubicBezTo>
                  <a:cubicBezTo>
                    <a:pt x="5189" y="17514"/>
                    <a:pt x="5294" y="17828"/>
                    <a:pt x="5106" y="18120"/>
                  </a:cubicBezTo>
                  <a:cubicBezTo>
                    <a:pt x="4855" y="18204"/>
                    <a:pt x="4687" y="18120"/>
                    <a:pt x="4645" y="17848"/>
                  </a:cubicBezTo>
                  <a:cubicBezTo>
                    <a:pt x="4541" y="17053"/>
                    <a:pt x="4394" y="16237"/>
                    <a:pt x="4332" y="15421"/>
                  </a:cubicBezTo>
                  <a:cubicBezTo>
                    <a:pt x="4227" y="13978"/>
                    <a:pt x="4018" y="12555"/>
                    <a:pt x="3767" y="11111"/>
                  </a:cubicBezTo>
                  <a:cubicBezTo>
                    <a:pt x="3516" y="9626"/>
                    <a:pt x="3390" y="8119"/>
                    <a:pt x="3181" y="6613"/>
                  </a:cubicBezTo>
                  <a:cubicBezTo>
                    <a:pt x="3118" y="6215"/>
                    <a:pt x="3076" y="5817"/>
                    <a:pt x="2992" y="5462"/>
                  </a:cubicBezTo>
                  <a:cubicBezTo>
                    <a:pt x="2972" y="5378"/>
                    <a:pt x="2825" y="5294"/>
                    <a:pt x="2720" y="5252"/>
                  </a:cubicBezTo>
                  <a:cubicBezTo>
                    <a:pt x="2679" y="5232"/>
                    <a:pt x="2553" y="5357"/>
                    <a:pt x="2553" y="5399"/>
                  </a:cubicBezTo>
                  <a:cubicBezTo>
                    <a:pt x="2490" y="5671"/>
                    <a:pt x="2407" y="5922"/>
                    <a:pt x="2407" y="6215"/>
                  </a:cubicBezTo>
                  <a:cubicBezTo>
                    <a:pt x="2407" y="7010"/>
                    <a:pt x="2448" y="7784"/>
                    <a:pt x="2511" y="8579"/>
                  </a:cubicBezTo>
                  <a:cubicBezTo>
                    <a:pt x="2595" y="9751"/>
                    <a:pt x="2762" y="10923"/>
                    <a:pt x="2972" y="12074"/>
                  </a:cubicBezTo>
                  <a:cubicBezTo>
                    <a:pt x="3139" y="13120"/>
                    <a:pt x="3223" y="14166"/>
                    <a:pt x="3327" y="15212"/>
                  </a:cubicBezTo>
                  <a:cubicBezTo>
                    <a:pt x="3432" y="16154"/>
                    <a:pt x="3495" y="17074"/>
                    <a:pt x="3557" y="18037"/>
                  </a:cubicBezTo>
                  <a:cubicBezTo>
                    <a:pt x="3034" y="18246"/>
                    <a:pt x="2553" y="18141"/>
                    <a:pt x="2030" y="18120"/>
                  </a:cubicBezTo>
                  <a:cubicBezTo>
                    <a:pt x="1988" y="17995"/>
                    <a:pt x="1946" y="17890"/>
                    <a:pt x="1925" y="17765"/>
                  </a:cubicBezTo>
                  <a:cubicBezTo>
                    <a:pt x="1653" y="14333"/>
                    <a:pt x="1256" y="10902"/>
                    <a:pt x="377" y="7554"/>
                  </a:cubicBezTo>
                  <a:cubicBezTo>
                    <a:pt x="168" y="6738"/>
                    <a:pt x="0" y="5901"/>
                    <a:pt x="0" y="5043"/>
                  </a:cubicBezTo>
                  <a:cubicBezTo>
                    <a:pt x="0" y="4688"/>
                    <a:pt x="63" y="4311"/>
                    <a:pt x="168" y="3976"/>
                  </a:cubicBezTo>
                  <a:cubicBezTo>
                    <a:pt x="461" y="3076"/>
                    <a:pt x="733" y="2198"/>
                    <a:pt x="1088" y="1298"/>
                  </a:cubicBezTo>
                  <a:cubicBezTo>
                    <a:pt x="1235" y="963"/>
                    <a:pt x="1423" y="607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60"/>
            <p:cNvSpPr/>
            <p:nvPr/>
          </p:nvSpPr>
          <p:spPr>
            <a:xfrm>
              <a:off x="5888088" y="2534550"/>
              <a:ext cx="212400" cy="46575"/>
            </a:xfrm>
            <a:custGeom>
              <a:avLst/>
              <a:gdLst/>
              <a:ahLst/>
              <a:cxnLst/>
              <a:rect l="l" t="t" r="r" b="b"/>
              <a:pathLst>
                <a:path w="8496" h="1863" extrusionOk="0">
                  <a:moveTo>
                    <a:pt x="8475" y="42"/>
                  </a:moveTo>
                  <a:cubicBezTo>
                    <a:pt x="8475" y="105"/>
                    <a:pt x="8495" y="251"/>
                    <a:pt x="8454" y="356"/>
                  </a:cubicBezTo>
                  <a:cubicBezTo>
                    <a:pt x="8244" y="879"/>
                    <a:pt x="7805" y="1130"/>
                    <a:pt x="7303" y="1256"/>
                  </a:cubicBezTo>
                  <a:cubicBezTo>
                    <a:pt x="6801" y="1423"/>
                    <a:pt x="6298" y="1465"/>
                    <a:pt x="5817" y="1611"/>
                  </a:cubicBezTo>
                  <a:cubicBezTo>
                    <a:pt x="4980" y="1842"/>
                    <a:pt x="4143" y="1862"/>
                    <a:pt x="3306" y="1842"/>
                  </a:cubicBezTo>
                  <a:cubicBezTo>
                    <a:pt x="2741" y="1842"/>
                    <a:pt x="2197" y="1800"/>
                    <a:pt x="1674" y="1842"/>
                  </a:cubicBezTo>
                  <a:cubicBezTo>
                    <a:pt x="1319" y="1842"/>
                    <a:pt x="963" y="1737"/>
                    <a:pt x="628" y="1611"/>
                  </a:cubicBezTo>
                  <a:cubicBezTo>
                    <a:pt x="314" y="1465"/>
                    <a:pt x="126" y="1256"/>
                    <a:pt x="84" y="942"/>
                  </a:cubicBezTo>
                  <a:cubicBezTo>
                    <a:pt x="21" y="670"/>
                    <a:pt x="0" y="356"/>
                    <a:pt x="189" y="0"/>
                  </a:cubicBezTo>
                  <a:cubicBezTo>
                    <a:pt x="2930" y="42"/>
                    <a:pt x="5671" y="42"/>
                    <a:pt x="8475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60"/>
            <p:cNvSpPr/>
            <p:nvPr/>
          </p:nvSpPr>
          <p:spPr>
            <a:xfrm>
              <a:off x="5982238" y="2602025"/>
              <a:ext cx="82675" cy="96275"/>
            </a:xfrm>
            <a:custGeom>
              <a:avLst/>
              <a:gdLst/>
              <a:ahLst/>
              <a:cxnLst/>
              <a:rect l="l" t="t" r="r" b="b"/>
              <a:pathLst>
                <a:path w="3307" h="3851" extrusionOk="0">
                  <a:moveTo>
                    <a:pt x="3307" y="3683"/>
                  </a:moveTo>
                  <a:cubicBezTo>
                    <a:pt x="2491" y="3850"/>
                    <a:pt x="1172" y="3829"/>
                    <a:pt x="482" y="3683"/>
                  </a:cubicBezTo>
                  <a:cubicBezTo>
                    <a:pt x="22" y="2218"/>
                    <a:pt x="1" y="1967"/>
                    <a:pt x="84" y="272"/>
                  </a:cubicBezTo>
                  <a:cubicBezTo>
                    <a:pt x="377" y="126"/>
                    <a:pt x="712" y="210"/>
                    <a:pt x="1026" y="168"/>
                  </a:cubicBezTo>
                  <a:cubicBezTo>
                    <a:pt x="1319" y="105"/>
                    <a:pt x="1591" y="63"/>
                    <a:pt x="1947" y="0"/>
                  </a:cubicBezTo>
                  <a:cubicBezTo>
                    <a:pt x="2177" y="314"/>
                    <a:pt x="2281" y="649"/>
                    <a:pt x="2386" y="1005"/>
                  </a:cubicBezTo>
                  <a:cubicBezTo>
                    <a:pt x="2595" y="1758"/>
                    <a:pt x="2805" y="2511"/>
                    <a:pt x="3223" y="3202"/>
                  </a:cubicBezTo>
                  <a:cubicBezTo>
                    <a:pt x="3307" y="3348"/>
                    <a:pt x="3265" y="3536"/>
                    <a:pt x="3307" y="36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60"/>
            <p:cNvSpPr/>
            <p:nvPr/>
          </p:nvSpPr>
          <p:spPr>
            <a:xfrm>
              <a:off x="5854613" y="2018775"/>
              <a:ext cx="271500" cy="703050"/>
            </a:xfrm>
            <a:custGeom>
              <a:avLst/>
              <a:gdLst/>
              <a:ahLst/>
              <a:cxnLst/>
              <a:rect l="l" t="t" r="r" b="b"/>
              <a:pathLst>
                <a:path w="10860" h="28122" extrusionOk="0">
                  <a:moveTo>
                    <a:pt x="2156" y="19480"/>
                  </a:moveTo>
                  <a:cubicBezTo>
                    <a:pt x="2260" y="18895"/>
                    <a:pt x="2239" y="18392"/>
                    <a:pt x="2176" y="17869"/>
                  </a:cubicBezTo>
                  <a:cubicBezTo>
                    <a:pt x="1967" y="16174"/>
                    <a:pt x="1779" y="14438"/>
                    <a:pt x="1507" y="12743"/>
                  </a:cubicBezTo>
                  <a:cubicBezTo>
                    <a:pt x="1298" y="11467"/>
                    <a:pt x="984" y="10211"/>
                    <a:pt x="691" y="8914"/>
                  </a:cubicBezTo>
                  <a:cubicBezTo>
                    <a:pt x="586" y="8454"/>
                    <a:pt x="461" y="7972"/>
                    <a:pt x="398" y="7512"/>
                  </a:cubicBezTo>
                  <a:cubicBezTo>
                    <a:pt x="293" y="6466"/>
                    <a:pt x="293" y="5420"/>
                    <a:pt x="754" y="4394"/>
                  </a:cubicBezTo>
                  <a:cubicBezTo>
                    <a:pt x="1047" y="3788"/>
                    <a:pt x="1235" y="3139"/>
                    <a:pt x="1423" y="2511"/>
                  </a:cubicBezTo>
                  <a:cubicBezTo>
                    <a:pt x="1737" y="1465"/>
                    <a:pt x="2260" y="586"/>
                    <a:pt x="3306" y="21"/>
                  </a:cubicBezTo>
                  <a:cubicBezTo>
                    <a:pt x="3536" y="1"/>
                    <a:pt x="3683" y="189"/>
                    <a:pt x="3767" y="419"/>
                  </a:cubicBezTo>
                  <a:cubicBezTo>
                    <a:pt x="4060" y="1256"/>
                    <a:pt x="4520" y="1988"/>
                    <a:pt x="5022" y="2721"/>
                  </a:cubicBezTo>
                  <a:cubicBezTo>
                    <a:pt x="5210" y="2993"/>
                    <a:pt x="5315" y="3327"/>
                    <a:pt x="5461" y="3620"/>
                  </a:cubicBezTo>
                  <a:cubicBezTo>
                    <a:pt x="5943" y="4562"/>
                    <a:pt x="6340" y="5545"/>
                    <a:pt x="7093" y="6299"/>
                  </a:cubicBezTo>
                  <a:cubicBezTo>
                    <a:pt x="7198" y="6403"/>
                    <a:pt x="7240" y="6612"/>
                    <a:pt x="7282" y="6801"/>
                  </a:cubicBezTo>
                  <a:cubicBezTo>
                    <a:pt x="7303" y="7010"/>
                    <a:pt x="7303" y="7219"/>
                    <a:pt x="7303" y="7428"/>
                  </a:cubicBezTo>
                  <a:lnTo>
                    <a:pt x="7303" y="15338"/>
                  </a:lnTo>
                  <a:cubicBezTo>
                    <a:pt x="7303" y="16530"/>
                    <a:pt x="7345" y="17723"/>
                    <a:pt x="7554" y="18936"/>
                  </a:cubicBezTo>
                  <a:cubicBezTo>
                    <a:pt x="7596" y="19041"/>
                    <a:pt x="7617" y="19167"/>
                    <a:pt x="7637" y="19271"/>
                  </a:cubicBezTo>
                  <a:cubicBezTo>
                    <a:pt x="8265" y="19250"/>
                    <a:pt x="8872" y="19250"/>
                    <a:pt x="9479" y="19229"/>
                  </a:cubicBezTo>
                  <a:cubicBezTo>
                    <a:pt x="9688" y="19229"/>
                    <a:pt x="9897" y="19229"/>
                    <a:pt x="10106" y="19250"/>
                  </a:cubicBezTo>
                  <a:cubicBezTo>
                    <a:pt x="10525" y="19334"/>
                    <a:pt x="10755" y="19543"/>
                    <a:pt x="10797" y="19962"/>
                  </a:cubicBezTo>
                  <a:cubicBezTo>
                    <a:pt x="10860" y="20380"/>
                    <a:pt x="10860" y="20799"/>
                    <a:pt x="10839" y="21217"/>
                  </a:cubicBezTo>
                  <a:cubicBezTo>
                    <a:pt x="10797" y="21677"/>
                    <a:pt x="10441" y="21970"/>
                    <a:pt x="10106" y="22200"/>
                  </a:cubicBezTo>
                  <a:cubicBezTo>
                    <a:pt x="9521" y="22598"/>
                    <a:pt x="8956" y="23017"/>
                    <a:pt x="8223" y="22975"/>
                  </a:cubicBezTo>
                  <a:cubicBezTo>
                    <a:pt x="8286" y="23707"/>
                    <a:pt x="8746" y="25130"/>
                    <a:pt x="9102" y="25820"/>
                  </a:cubicBezTo>
                  <a:cubicBezTo>
                    <a:pt x="9374" y="26281"/>
                    <a:pt x="9479" y="26762"/>
                    <a:pt x="9479" y="27285"/>
                  </a:cubicBezTo>
                  <a:cubicBezTo>
                    <a:pt x="9479" y="27829"/>
                    <a:pt x="9290" y="28059"/>
                    <a:pt x="8705" y="28101"/>
                  </a:cubicBezTo>
                  <a:cubicBezTo>
                    <a:pt x="8056" y="28122"/>
                    <a:pt x="7386" y="28101"/>
                    <a:pt x="6717" y="28101"/>
                  </a:cubicBezTo>
                  <a:lnTo>
                    <a:pt x="5629" y="28101"/>
                  </a:lnTo>
                  <a:cubicBezTo>
                    <a:pt x="4876" y="28038"/>
                    <a:pt x="4562" y="27787"/>
                    <a:pt x="4373" y="27013"/>
                  </a:cubicBezTo>
                  <a:cubicBezTo>
                    <a:pt x="4185" y="26155"/>
                    <a:pt x="3997" y="25297"/>
                    <a:pt x="4080" y="24439"/>
                  </a:cubicBezTo>
                  <a:cubicBezTo>
                    <a:pt x="4101" y="24167"/>
                    <a:pt x="4080" y="23874"/>
                    <a:pt x="4080" y="23602"/>
                  </a:cubicBezTo>
                  <a:cubicBezTo>
                    <a:pt x="3662" y="23393"/>
                    <a:pt x="3223" y="23498"/>
                    <a:pt x="2825" y="23498"/>
                  </a:cubicBezTo>
                  <a:cubicBezTo>
                    <a:pt x="2302" y="23498"/>
                    <a:pt x="1842" y="23414"/>
                    <a:pt x="1339" y="23205"/>
                  </a:cubicBezTo>
                  <a:cubicBezTo>
                    <a:pt x="649" y="22933"/>
                    <a:pt x="377" y="22410"/>
                    <a:pt x="272" y="21761"/>
                  </a:cubicBezTo>
                  <a:cubicBezTo>
                    <a:pt x="189" y="21322"/>
                    <a:pt x="398" y="20840"/>
                    <a:pt x="21" y="20464"/>
                  </a:cubicBezTo>
                  <a:cubicBezTo>
                    <a:pt x="0" y="20422"/>
                    <a:pt x="21" y="20359"/>
                    <a:pt x="21" y="20276"/>
                  </a:cubicBezTo>
                  <a:cubicBezTo>
                    <a:pt x="21" y="19648"/>
                    <a:pt x="210" y="19439"/>
                    <a:pt x="816" y="19418"/>
                  </a:cubicBezTo>
                  <a:cubicBezTo>
                    <a:pt x="1005" y="19418"/>
                    <a:pt x="1172" y="19439"/>
                    <a:pt x="1360" y="19439"/>
                  </a:cubicBezTo>
                  <a:cubicBezTo>
                    <a:pt x="1653" y="19543"/>
                    <a:pt x="1863" y="19522"/>
                    <a:pt x="2156" y="19480"/>
                  </a:cubicBezTo>
                  <a:close/>
                  <a:moveTo>
                    <a:pt x="3034" y="1340"/>
                  </a:moveTo>
                  <a:cubicBezTo>
                    <a:pt x="2783" y="1905"/>
                    <a:pt x="2595" y="2302"/>
                    <a:pt x="2469" y="2700"/>
                  </a:cubicBezTo>
                  <a:cubicBezTo>
                    <a:pt x="2156" y="3578"/>
                    <a:pt x="1842" y="4478"/>
                    <a:pt x="1549" y="5357"/>
                  </a:cubicBezTo>
                  <a:cubicBezTo>
                    <a:pt x="1444" y="5713"/>
                    <a:pt x="1402" y="6068"/>
                    <a:pt x="1402" y="6445"/>
                  </a:cubicBezTo>
                  <a:cubicBezTo>
                    <a:pt x="1402" y="7282"/>
                    <a:pt x="1528" y="8119"/>
                    <a:pt x="1758" y="8956"/>
                  </a:cubicBezTo>
                  <a:cubicBezTo>
                    <a:pt x="2637" y="12304"/>
                    <a:pt x="3034" y="15714"/>
                    <a:pt x="3306" y="19146"/>
                  </a:cubicBezTo>
                  <a:cubicBezTo>
                    <a:pt x="3306" y="19250"/>
                    <a:pt x="3348" y="19355"/>
                    <a:pt x="3411" y="19522"/>
                  </a:cubicBezTo>
                  <a:cubicBezTo>
                    <a:pt x="3934" y="19543"/>
                    <a:pt x="4415" y="19648"/>
                    <a:pt x="4938" y="19439"/>
                  </a:cubicBezTo>
                  <a:cubicBezTo>
                    <a:pt x="4876" y="18476"/>
                    <a:pt x="4792" y="17555"/>
                    <a:pt x="4708" y="16614"/>
                  </a:cubicBezTo>
                  <a:cubicBezTo>
                    <a:pt x="4604" y="15568"/>
                    <a:pt x="4520" y="14501"/>
                    <a:pt x="4352" y="13475"/>
                  </a:cubicBezTo>
                  <a:cubicBezTo>
                    <a:pt x="4143" y="12325"/>
                    <a:pt x="3976" y="11153"/>
                    <a:pt x="3913" y="9960"/>
                  </a:cubicBezTo>
                  <a:cubicBezTo>
                    <a:pt x="3850" y="9186"/>
                    <a:pt x="3829" y="8391"/>
                    <a:pt x="3808" y="7617"/>
                  </a:cubicBezTo>
                  <a:cubicBezTo>
                    <a:pt x="3808" y="7345"/>
                    <a:pt x="3850" y="7073"/>
                    <a:pt x="3934" y="6801"/>
                  </a:cubicBezTo>
                  <a:cubicBezTo>
                    <a:pt x="3955" y="6717"/>
                    <a:pt x="4060" y="6612"/>
                    <a:pt x="4122" y="6654"/>
                  </a:cubicBezTo>
                  <a:cubicBezTo>
                    <a:pt x="4206" y="6675"/>
                    <a:pt x="4352" y="6738"/>
                    <a:pt x="4373" y="6863"/>
                  </a:cubicBezTo>
                  <a:cubicBezTo>
                    <a:pt x="4457" y="7240"/>
                    <a:pt x="4499" y="7638"/>
                    <a:pt x="4562" y="8014"/>
                  </a:cubicBezTo>
                  <a:cubicBezTo>
                    <a:pt x="4771" y="9500"/>
                    <a:pt x="4897" y="11006"/>
                    <a:pt x="5169" y="12492"/>
                  </a:cubicBezTo>
                  <a:cubicBezTo>
                    <a:pt x="5420" y="13936"/>
                    <a:pt x="5629" y="15358"/>
                    <a:pt x="5713" y="16823"/>
                  </a:cubicBezTo>
                  <a:cubicBezTo>
                    <a:pt x="5754" y="17639"/>
                    <a:pt x="5922" y="18434"/>
                    <a:pt x="6026" y="19250"/>
                  </a:cubicBezTo>
                  <a:cubicBezTo>
                    <a:pt x="6047" y="19543"/>
                    <a:pt x="6236" y="19585"/>
                    <a:pt x="6487" y="19522"/>
                  </a:cubicBezTo>
                  <a:cubicBezTo>
                    <a:pt x="6675" y="19229"/>
                    <a:pt x="6570" y="18936"/>
                    <a:pt x="6549" y="18623"/>
                  </a:cubicBezTo>
                  <a:cubicBezTo>
                    <a:pt x="6487" y="18016"/>
                    <a:pt x="6382" y="17430"/>
                    <a:pt x="6382" y="16823"/>
                  </a:cubicBezTo>
                  <a:cubicBezTo>
                    <a:pt x="6361" y="14877"/>
                    <a:pt x="6361" y="12952"/>
                    <a:pt x="6361" y="11006"/>
                  </a:cubicBezTo>
                  <a:lnTo>
                    <a:pt x="6361" y="7554"/>
                  </a:lnTo>
                  <a:cubicBezTo>
                    <a:pt x="6361" y="7282"/>
                    <a:pt x="6340" y="7010"/>
                    <a:pt x="6152" y="6801"/>
                  </a:cubicBezTo>
                  <a:cubicBezTo>
                    <a:pt x="5399" y="5880"/>
                    <a:pt x="4938" y="4792"/>
                    <a:pt x="4415" y="3746"/>
                  </a:cubicBezTo>
                  <a:cubicBezTo>
                    <a:pt x="4039" y="2951"/>
                    <a:pt x="3557" y="2260"/>
                    <a:pt x="3034" y="1340"/>
                  </a:cubicBezTo>
                  <a:close/>
                  <a:moveTo>
                    <a:pt x="9814" y="20673"/>
                  </a:moveTo>
                  <a:lnTo>
                    <a:pt x="1528" y="20673"/>
                  </a:lnTo>
                  <a:cubicBezTo>
                    <a:pt x="1339" y="21008"/>
                    <a:pt x="1402" y="21322"/>
                    <a:pt x="1423" y="21615"/>
                  </a:cubicBezTo>
                  <a:cubicBezTo>
                    <a:pt x="1465" y="21928"/>
                    <a:pt x="1632" y="22138"/>
                    <a:pt x="1967" y="22263"/>
                  </a:cubicBezTo>
                  <a:cubicBezTo>
                    <a:pt x="2302" y="22389"/>
                    <a:pt x="2658" y="22493"/>
                    <a:pt x="3013" y="22493"/>
                  </a:cubicBezTo>
                  <a:cubicBezTo>
                    <a:pt x="3557" y="22473"/>
                    <a:pt x="4122" y="22493"/>
                    <a:pt x="4645" y="22493"/>
                  </a:cubicBezTo>
                  <a:cubicBezTo>
                    <a:pt x="5482" y="22514"/>
                    <a:pt x="6319" y="22493"/>
                    <a:pt x="7156" y="22263"/>
                  </a:cubicBezTo>
                  <a:cubicBezTo>
                    <a:pt x="7637" y="22138"/>
                    <a:pt x="8161" y="22075"/>
                    <a:pt x="8642" y="21928"/>
                  </a:cubicBezTo>
                  <a:cubicBezTo>
                    <a:pt x="9144" y="21761"/>
                    <a:pt x="9583" y="21510"/>
                    <a:pt x="9793" y="21008"/>
                  </a:cubicBezTo>
                  <a:cubicBezTo>
                    <a:pt x="9834" y="20882"/>
                    <a:pt x="9814" y="20736"/>
                    <a:pt x="9814" y="20673"/>
                  </a:cubicBezTo>
                  <a:close/>
                  <a:moveTo>
                    <a:pt x="8412" y="27013"/>
                  </a:moveTo>
                  <a:cubicBezTo>
                    <a:pt x="8370" y="26866"/>
                    <a:pt x="8412" y="26657"/>
                    <a:pt x="8307" y="26532"/>
                  </a:cubicBezTo>
                  <a:cubicBezTo>
                    <a:pt x="7889" y="25841"/>
                    <a:pt x="7700" y="25088"/>
                    <a:pt x="7470" y="24335"/>
                  </a:cubicBezTo>
                  <a:cubicBezTo>
                    <a:pt x="7365" y="23979"/>
                    <a:pt x="7282" y="23644"/>
                    <a:pt x="7010" y="23330"/>
                  </a:cubicBezTo>
                  <a:cubicBezTo>
                    <a:pt x="6696" y="23393"/>
                    <a:pt x="6382" y="23435"/>
                    <a:pt x="6110" y="23498"/>
                  </a:cubicBezTo>
                  <a:cubicBezTo>
                    <a:pt x="5796" y="23540"/>
                    <a:pt x="5441" y="23435"/>
                    <a:pt x="5169" y="23602"/>
                  </a:cubicBezTo>
                  <a:cubicBezTo>
                    <a:pt x="5085" y="25297"/>
                    <a:pt x="5106" y="25548"/>
                    <a:pt x="5545" y="27013"/>
                  </a:cubicBezTo>
                  <a:cubicBezTo>
                    <a:pt x="6277" y="27180"/>
                    <a:pt x="7596" y="27180"/>
                    <a:pt x="8412" y="27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60"/>
            <p:cNvSpPr/>
            <p:nvPr/>
          </p:nvSpPr>
          <p:spPr>
            <a:xfrm>
              <a:off x="6264188" y="2723900"/>
              <a:ext cx="937400" cy="575200"/>
            </a:xfrm>
            <a:custGeom>
              <a:avLst/>
              <a:gdLst/>
              <a:ahLst/>
              <a:cxnLst/>
              <a:rect l="l" t="t" r="r" b="b"/>
              <a:pathLst>
                <a:path w="37496" h="23008" extrusionOk="0">
                  <a:moveTo>
                    <a:pt x="26071" y="1"/>
                  </a:moveTo>
                  <a:cubicBezTo>
                    <a:pt x="25841" y="838"/>
                    <a:pt x="25527" y="1528"/>
                    <a:pt x="25088" y="2198"/>
                  </a:cubicBezTo>
                  <a:cubicBezTo>
                    <a:pt x="24604" y="2894"/>
                    <a:pt x="23906" y="3251"/>
                    <a:pt x="23108" y="3251"/>
                  </a:cubicBezTo>
                  <a:cubicBezTo>
                    <a:pt x="23043" y="3251"/>
                    <a:pt x="22978" y="3248"/>
                    <a:pt x="22912" y="3244"/>
                  </a:cubicBezTo>
                  <a:cubicBezTo>
                    <a:pt x="22473" y="3202"/>
                    <a:pt x="22012" y="3076"/>
                    <a:pt x="21594" y="2888"/>
                  </a:cubicBezTo>
                  <a:cubicBezTo>
                    <a:pt x="20548" y="2428"/>
                    <a:pt x="19564" y="1821"/>
                    <a:pt x="18727" y="1005"/>
                  </a:cubicBezTo>
                  <a:cubicBezTo>
                    <a:pt x="18602" y="879"/>
                    <a:pt x="18413" y="775"/>
                    <a:pt x="18204" y="586"/>
                  </a:cubicBezTo>
                  <a:cubicBezTo>
                    <a:pt x="18099" y="942"/>
                    <a:pt x="18016" y="1172"/>
                    <a:pt x="17932" y="1423"/>
                  </a:cubicBezTo>
                  <a:cubicBezTo>
                    <a:pt x="17493" y="2951"/>
                    <a:pt x="16572" y="4102"/>
                    <a:pt x="15275" y="4980"/>
                  </a:cubicBezTo>
                  <a:cubicBezTo>
                    <a:pt x="14773" y="5315"/>
                    <a:pt x="14229" y="5587"/>
                    <a:pt x="13601" y="5608"/>
                  </a:cubicBezTo>
                  <a:cubicBezTo>
                    <a:pt x="13533" y="5612"/>
                    <a:pt x="13466" y="5614"/>
                    <a:pt x="13399" y="5614"/>
                  </a:cubicBezTo>
                  <a:cubicBezTo>
                    <a:pt x="12321" y="5614"/>
                    <a:pt x="11446" y="5136"/>
                    <a:pt x="10776" y="4269"/>
                  </a:cubicBezTo>
                  <a:cubicBezTo>
                    <a:pt x="10190" y="3537"/>
                    <a:pt x="9835" y="2742"/>
                    <a:pt x="9772" y="1800"/>
                  </a:cubicBezTo>
                  <a:cubicBezTo>
                    <a:pt x="9751" y="1340"/>
                    <a:pt x="9709" y="900"/>
                    <a:pt x="9646" y="356"/>
                  </a:cubicBezTo>
                  <a:cubicBezTo>
                    <a:pt x="9395" y="566"/>
                    <a:pt x="9207" y="712"/>
                    <a:pt x="9019" y="879"/>
                  </a:cubicBezTo>
                  <a:cubicBezTo>
                    <a:pt x="8370" y="1486"/>
                    <a:pt x="7659" y="1967"/>
                    <a:pt x="6905" y="2428"/>
                  </a:cubicBezTo>
                  <a:cubicBezTo>
                    <a:pt x="6299" y="2783"/>
                    <a:pt x="5650" y="3055"/>
                    <a:pt x="4959" y="3160"/>
                  </a:cubicBezTo>
                  <a:cubicBezTo>
                    <a:pt x="4675" y="3196"/>
                    <a:pt x="4389" y="3226"/>
                    <a:pt x="4105" y="3226"/>
                  </a:cubicBezTo>
                  <a:cubicBezTo>
                    <a:pt x="3409" y="3226"/>
                    <a:pt x="2730" y="3049"/>
                    <a:pt x="2135" y="2365"/>
                  </a:cubicBezTo>
                  <a:cubicBezTo>
                    <a:pt x="1235" y="4143"/>
                    <a:pt x="524" y="5880"/>
                    <a:pt x="189" y="7721"/>
                  </a:cubicBezTo>
                  <a:cubicBezTo>
                    <a:pt x="1" y="8705"/>
                    <a:pt x="1" y="9646"/>
                    <a:pt x="189" y="10609"/>
                  </a:cubicBezTo>
                  <a:cubicBezTo>
                    <a:pt x="335" y="11446"/>
                    <a:pt x="649" y="12220"/>
                    <a:pt x="1047" y="12994"/>
                  </a:cubicBezTo>
                  <a:cubicBezTo>
                    <a:pt x="1821" y="14501"/>
                    <a:pt x="4395" y="17597"/>
                    <a:pt x="5755" y="18581"/>
                  </a:cubicBezTo>
                  <a:cubicBezTo>
                    <a:pt x="7826" y="20108"/>
                    <a:pt x="10044" y="21301"/>
                    <a:pt x="12534" y="21929"/>
                  </a:cubicBezTo>
                  <a:cubicBezTo>
                    <a:pt x="13308" y="22138"/>
                    <a:pt x="14124" y="22326"/>
                    <a:pt x="14898" y="22535"/>
                  </a:cubicBezTo>
                  <a:cubicBezTo>
                    <a:pt x="16109" y="22870"/>
                    <a:pt x="17332" y="23007"/>
                    <a:pt x="18561" y="23007"/>
                  </a:cubicBezTo>
                  <a:cubicBezTo>
                    <a:pt x="19562" y="23007"/>
                    <a:pt x="20568" y="22916"/>
                    <a:pt x="21573" y="22765"/>
                  </a:cubicBezTo>
                  <a:cubicBezTo>
                    <a:pt x="25109" y="22221"/>
                    <a:pt x="28289" y="20861"/>
                    <a:pt x="31302" y="18957"/>
                  </a:cubicBezTo>
                  <a:cubicBezTo>
                    <a:pt x="31951" y="18539"/>
                    <a:pt x="32537" y="18058"/>
                    <a:pt x="33039" y="17514"/>
                  </a:cubicBezTo>
                  <a:cubicBezTo>
                    <a:pt x="34211" y="16195"/>
                    <a:pt x="35257" y="14794"/>
                    <a:pt x="36136" y="13266"/>
                  </a:cubicBezTo>
                  <a:cubicBezTo>
                    <a:pt x="36742" y="12262"/>
                    <a:pt x="37140" y="11153"/>
                    <a:pt x="37349" y="9981"/>
                  </a:cubicBezTo>
                  <a:cubicBezTo>
                    <a:pt x="37496" y="8977"/>
                    <a:pt x="37454" y="7993"/>
                    <a:pt x="37475" y="6989"/>
                  </a:cubicBezTo>
                  <a:cubicBezTo>
                    <a:pt x="37475" y="5650"/>
                    <a:pt x="37224" y="4332"/>
                    <a:pt x="36763" y="3034"/>
                  </a:cubicBezTo>
                  <a:cubicBezTo>
                    <a:pt x="36722" y="2867"/>
                    <a:pt x="36617" y="2721"/>
                    <a:pt x="36554" y="2574"/>
                  </a:cubicBezTo>
                  <a:cubicBezTo>
                    <a:pt x="36115" y="2637"/>
                    <a:pt x="35717" y="2637"/>
                    <a:pt x="35361" y="2742"/>
                  </a:cubicBezTo>
                  <a:cubicBezTo>
                    <a:pt x="34609" y="2946"/>
                    <a:pt x="33856" y="3010"/>
                    <a:pt x="33109" y="3010"/>
                  </a:cubicBezTo>
                  <a:cubicBezTo>
                    <a:pt x="32630" y="3010"/>
                    <a:pt x="32153" y="2983"/>
                    <a:pt x="31679" y="2951"/>
                  </a:cubicBezTo>
                  <a:cubicBezTo>
                    <a:pt x="30947" y="2888"/>
                    <a:pt x="30256" y="2679"/>
                    <a:pt x="29587" y="2365"/>
                  </a:cubicBezTo>
                  <a:cubicBezTo>
                    <a:pt x="28478" y="1842"/>
                    <a:pt x="27494" y="1172"/>
                    <a:pt x="26574" y="356"/>
                  </a:cubicBezTo>
                  <a:cubicBezTo>
                    <a:pt x="26406" y="231"/>
                    <a:pt x="26260" y="126"/>
                    <a:pt x="26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60"/>
            <p:cNvSpPr/>
            <p:nvPr/>
          </p:nvSpPr>
          <p:spPr>
            <a:xfrm>
              <a:off x="6178413" y="2340475"/>
              <a:ext cx="1038350" cy="503250"/>
            </a:xfrm>
            <a:custGeom>
              <a:avLst/>
              <a:gdLst/>
              <a:ahLst/>
              <a:cxnLst/>
              <a:rect l="l" t="t" r="r" b="b"/>
              <a:pathLst>
                <a:path w="41534" h="20130" extrusionOk="0">
                  <a:moveTo>
                    <a:pt x="27264" y="10776"/>
                  </a:moveTo>
                  <a:cubicBezTo>
                    <a:pt x="27264" y="10965"/>
                    <a:pt x="27201" y="11132"/>
                    <a:pt x="27264" y="11278"/>
                  </a:cubicBezTo>
                  <a:cubicBezTo>
                    <a:pt x="27536" y="12011"/>
                    <a:pt x="27870" y="12701"/>
                    <a:pt x="28142" y="13454"/>
                  </a:cubicBezTo>
                  <a:cubicBezTo>
                    <a:pt x="28603" y="14794"/>
                    <a:pt x="28205" y="16091"/>
                    <a:pt x="27326" y="17053"/>
                  </a:cubicBezTo>
                  <a:cubicBezTo>
                    <a:pt x="27012" y="17388"/>
                    <a:pt x="26594" y="17493"/>
                    <a:pt x="26155" y="17388"/>
                  </a:cubicBezTo>
                  <a:cubicBezTo>
                    <a:pt x="25820" y="17325"/>
                    <a:pt x="25443" y="17179"/>
                    <a:pt x="25129" y="17032"/>
                  </a:cubicBezTo>
                  <a:cubicBezTo>
                    <a:pt x="24125" y="16530"/>
                    <a:pt x="23204" y="15903"/>
                    <a:pt x="22409" y="15066"/>
                  </a:cubicBezTo>
                  <a:cubicBezTo>
                    <a:pt x="22221" y="14877"/>
                    <a:pt x="22033" y="14668"/>
                    <a:pt x="21823" y="14522"/>
                  </a:cubicBezTo>
                  <a:cubicBezTo>
                    <a:pt x="21426" y="14229"/>
                    <a:pt x="20986" y="14333"/>
                    <a:pt x="20735" y="14773"/>
                  </a:cubicBezTo>
                  <a:cubicBezTo>
                    <a:pt x="20631" y="14982"/>
                    <a:pt x="20547" y="15233"/>
                    <a:pt x="20484" y="15463"/>
                  </a:cubicBezTo>
                  <a:cubicBezTo>
                    <a:pt x="20380" y="15777"/>
                    <a:pt x="20296" y="16112"/>
                    <a:pt x="20212" y="16426"/>
                  </a:cubicBezTo>
                  <a:cubicBezTo>
                    <a:pt x="19857" y="17702"/>
                    <a:pt x="19041" y="18685"/>
                    <a:pt x="17973" y="19418"/>
                  </a:cubicBezTo>
                  <a:cubicBezTo>
                    <a:pt x="16885" y="20129"/>
                    <a:pt x="15797" y="19962"/>
                    <a:pt x="15023" y="18936"/>
                  </a:cubicBezTo>
                  <a:cubicBezTo>
                    <a:pt x="14563" y="18371"/>
                    <a:pt x="14291" y="17702"/>
                    <a:pt x="14228" y="16949"/>
                  </a:cubicBezTo>
                  <a:cubicBezTo>
                    <a:pt x="14186" y="15986"/>
                    <a:pt x="14186" y="15024"/>
                    <a:pt x="14542" y="14103"/>
                  </a:cubicBezTo>
                  <a:cubicBezTo>
                    <a:pt x="14647" y="13873"/>
                    <a:pt x="14668" y="13580"/>
                    <a:pt x="14647" y="13308"/>
                  </a:cubicBezTo>
                  <a:cubicBezTo>
                    <a:pt x="14626" y="12931"/>
                    <a:pt x="14144" y="12701"/>
                    <a:pt x="13831" y="12973"/>
                  </a:cubicBezTo>
                  <a:cubicBezTo>
                    <a:pt x="13705" y="13078"/>
                    <a:pt x="13600" y="13224"/>
                    <a:pt x="13496" y="13392"/>
                  </a:cubicBezTo>
                  <a:cubicBezTo>
                    <a:pt x="12450" y="14835"/>
                    <a:pt x="11173" y="16007"/>
                    <a:pt x="9625" y="16886"/>
                  </a:cubicBezTo>
                  <a:cubicBezTo>
                    <a:pt x="8746" y="17409"/>
                    <a:pt x="7805" y="17681"/>
                    <a:pt x="6717" y="17367"/>
                  </a:cubicBezTo>
                  <a:cubicBezTo>
                    <a:pt x="6549" y="16677"/>
                    <a:pt x="6570" y="16091"/>
                    <a:pt x="7010" y="15484"/>
                  </a:cubicBezTo>
                  <a:cubicBezTo>
                    <a:pt x="7951" y="14229"/>
                    <a:pt x="8893" y="12952"/>
                    <a:pt x="10023" y="11843"/>
                  </a:cubicBezTo>
                  <a:cubicBezTo>
                    <a:pt x="10315" y="11592"/>
                    <a:pt x="10629" y="11362"/>
                    <a:pt x="10901" y="11090"/>
                  </a:cubicBezTo>
                  <a:cubicBezTo>
                    <a:pt x="11257" y="10776"/>
                    <a:pt x="11571" y="10462"/>
                    <a:pt x="11885" y="10149"/>
                  </a:cubicBezTo>
                  <a:cubicBezTo>
                    <a:pt x="11989" y="10044"/>
                    <a:pt x="11885" y="9793"/>
                    <a:pt x="11717" y="9814"/>
                  </a:cubicBezTo>
                  <a:cubicBezTo>
                    <a:pt x="11424" y="9814"/>
                    <a:pt x="11111" y="9814"/>
                    <a:pt x="10839" y="9897"/>
                  </a:cubicBezTo>
                  <a:cubicBezTo>
                    <a:pt x="9520" y="10232"/>
                    <a:pt x="8181" y="10567"/>
                    <a:pt x="6884" y="10902"/>
                  </a:cubicBezTo>
                  <a:cubicBezTo>
                    <a:pt x="5189" y="11320"/>
                    <a:pt x="3452" y="11299"/>
                    <a:pt x="1737" y="11216"/>
                  </a:cubicBezTo>
                  <a:cubicBezTo>
                    <a:pt x="1381" y="11195"/>
                    <a:pt x="1025" y="11069"/>
                    <a:pt x="711" y="10923"/>
                  </a:cubicBezTo>
                  <a:cubicBezTo>
                    <a:pt x="502" y="10839"/>
                    <a:pt x="335" y="10609"/>
                    <a:pt x="209" y="10441"/>
                  </a:cubicBezTo>
                  <a:cubicBezTo>
                    <a:pt x="0" y="10149"/>
                    <a:pt x="63" y="9856"/>
                    <a:pt x="377" y="9646"/>
                  </a:cubicBezTo>
                  <a:cubicBezTo>
                    <a:pt x="816" y="9332"/>
                    <a:pt x="1256" y="9019"/>
                    <a:pt x="1758" y="8788"/>
                  </a:cubicBezTo>
                  <a:cubicBezTo>
                    <a:pt x="3829" y="7763"/>
                    <a:pt x="5880" y="6780"/>
                    <a:pt x="8139" y="6215"/>
                  </a:cubicBezTo>
                  <a:cubicBezTo>
                    <a:pt x="9123" y="5964"/>
                    <a:pt x="10127" y="5755"/>
                    <a:pt x="11173" y="5775"/>
                  </a:cubicBezTo>
                  <a:lnTo>
                    <a:pt x="11424" y="5775"/>
                  </a:lnTo>
                  <a:cubicBezTo>
                    <a:pt x="11927" y="5817"/>
                    <a:pt x="12261" y="5420"/>
                    <a:pt x="11927" y="4855"/>
                  </a:cubicBezTo>
                  <a:cubicBezTo>
                    <a:pt x="11843" y="4729"/>
                    <a:pt x="11738" y="4625"/>
                    <a:pt x="11634" y="4520"/>
                  </a:cubicBezTo>
                  <a:cubicBezTo>
                    <a:pt x="11278" y="4164"/>
                    <a:pt x="11152" y="3704"/>
                    <a:pt x="11173" y="3181"/>
                  </a:cubicBezTo>
                  <a:cubicBezTo>
                    <a:pt x="11173" y="3014"/>
                    <a:pt x="11194" y="2825"/>
                    <a:pt x="11173" y="2637"/>
                  </a:cubicBezTo>
                  <a:cubicBezTo>
                    <a:pt x="11048" y="1695"/>
                    <a:pt x="11906" y="649"/>
                    <a:pt x="12784" y="356"/>
                  </a:cubicBezTo>
                  <a:cubicBezTo>
                    <a:pt x="13935" y="1"/>
                    <a:pt x="15065" y="210"/>
                    <a:pt x="16132" y="712"/>
                  </a:cubicBezTo>
                  <a:cubicBezTo>
                    <a:pt x="16865" y="1047"/>
                    <a:pt x="17471" y="1549"/>
                    <a:pt x="17911" y="2218"/>
                  </a:cubicBezTo>
                  <a:cubicBezTo>
                    <a:pt x="18204" y="2637"/>
                    <a:pt x="18497" y="3055"/>
                    <a:pt x="18810" y="3474"/>
                  </a:cubicBezTo>
                  <a:cubicBezTo>
                    <a:pt x="18915" y="3641"/>
                    <a:pt x="19020" y="3788"/>
                    <a:pt x="19124" y="3913"/>
                  </a:cubicBezTo>
                  <a:cubicBezTo>
                    <a:pt x="19375" y="4227"/>
                    <a:pt x="19752" y="4290"/>
                    <a:pt x="20087" y="4018"/>
                  </a:cubicBezTo>
                  <a:cubicBezTo>
                    <a:pt x="20317" y="3809"/>
                    <a:pt x="20568" y="3558"/>
                    <a:pt x="20777" y="3286"/>
                  </a:cubicBezTo>
                  <a:cubicBezTo>
                    <a:pt x="21154" y="2804"/>
                    <a:pt x="21551" y="2302"/>
                    <a:pt x="21970" y="1800"/>
                  </a:cubicBezTo>
                  <a:cubicBezTo>
                    <a:pt x="22451" y="1193"/>
                    <a:pt x="23079" y="838"/>
                    <a:pt x="23811" y="733"/>
                  </a:cubicBezTo>
                  <a:cubicBezTo>
                    <a:pt x="24460" y="628"/>
                    <a:pt x="25108" y="565"/>
                    <a:pt x="25799" y="524"/>
                  </a:cubicBezTo>
                  <a:cubicBezTo>
                    <a:pt x="26385" y="503"/>
                    <a:pt x="26908" y="712"/>
                    <a:pt x="27431" y="963"/>
                  </a:cubicBezTo>
                  <a:cubicBezTo>
                    <a:pt x="27891" y="1193"/>
                    <a:pt x="28142" y="1549"/>
                    <a:pt x="28101" y="2072"/>
                  </a:cubicBezTo>
                  <a:cubicBezTo>
                    <a:pt x="28059" y="2302"/>
                    <a:pt x="28101" y="2553"/>
                    <a:pt x="28121" y="2804"/>
                  </a:cubicBezTo>
                  <a:cubicBezTo>
                    <a:pt x="28205" y="3223"/>
                    <a:pt x="28540" y="3495"/>
                    <a:pt x="28958" y="3453"/>
                  </a:cubicBezTo>
                  <a:cubicBezTo>
                    <a:pt x="29251" y="3390"/>
                    <a:pt x="29523" y="3286"/>
                    <a:pt x="29816" y="3181"/>
                  </a:cubicBezTo>
                  <a:cubicBezTo>
                    <a:pt x="30256" y="3014"/>
                    <a:pt x="30674" y="2762"/>
                    <a:pt x="31155" y="2595"/>
                  </a:cubicBezTo>
                  <a:cubicBezTo>
                    <a:pt x="32494" y="2093"/>
                    <a:pt x="33875" y="2072"/>
                    <a:pt x="35277" y="2218"/>
                  </a:cubicBezTo>
                  <a:cubicBezTo>
                    <a:pt x="35696" y="2281"/>
                    <a:pt x="36114" y="2553"/>
                    <a:pt x="36512" y="2742"/>
                  </a:cubicBezTo>
                  <a:cubicBezTo>
                    <a:pt x="36575" y="2762"/>
                    <a:pt x="36616" y="2825"/>
                    <a:pt x="36637" y="2867"/>
                  </a:cubicBezTo>
                  <a:cubicBezTo>
                    <a:pt x="36930" y="3641"/>
                    <a:pt x="37265" y="4395"/>
                    <a:pt x="36742" y="5211"/>
                  </a:cubicBezTo>
                  <a:cubicBezTo>
                    <a:pt x="36470" y="5650"/>
                    <a:pt x="36198" y="6068"/>
                    <a:pt x="35947" y="6508"/>
                  </a:cubicBezTo>
                  <a:cubicBezTo>
                    <a:pt x="35633" y="7010"/>
                    <a:pt x="35738" y="7366"/>
                    <a:pt x="36219" y="7638"/>
                  </a:cubicBezTo>
                  <a:cubicBezTo>
                    <a:pt x="36428" y="7742"/>
                    <a:pt x="36679" y="7784"/>
                    <a:pt x="36909" y="7868"/>
                  </a:cubicBezTo>
                  <a:cubicBezTo>
                    <a:pt x="37788" y="8161"/>
                    <a:pt x="38688" y="8454"/>
                    <a:pt x="39567" y="8768"/>
                  </a:cubicBezTo>
                  <a:cubicBezTo>
                    <a:pt x="40257" y="8998"/>
                    <a:pt x="40759" y="9521"/>
                    <a:pt x="41178" y="10065"/>
                  </a:cubicBezTo>
                  <a:cubicBezTo>
                    <a:pt x="41533" y="10546"/>
                    <a:pt x="41450" y="10818"/>
                    <a:pt x="40989" y="11216"/>
                  </a:cubicBezTo>
                  <a:cubicBezTo>
                    <a:pt x="40383" y="11718"/>
                    <a:pt x="39671" y="11948"/>
                    <a:pt x="38918" y="12115"/>
                  </a:cubicBezTo>
                  <a:cubicBezTo>
                    <a:pt x="38772" y="11927"/>
                    <a:pt x="38604" y="11718"/>
                    <a:pt x="38458" y="11550"/>
                  </a:cubicBezTo>
                  <a:cubicBezTo>
                    <a:pt x="38290" y="11404"/>
                    <a:pt x="37997" y="11488"/>
                    <a:pt x="37935" y="11697"/>
                  </a:cubicBezTo>
                  <a:cubicBezTo>
                    <a:pt x="37872" y="11843"/>
                    <a:pt x="37830" y="12053"/>
                    <a:pt x="37872" y="12220"/>
                  </a:cubicBezTo>
                  <a:cubicBezTo>
                    <a:pt x="37956" y="12471"/>
                    <a:pt x="38081" y="12701"/>
                    <a:pt x="38248" y="12952"/>
                  </a:cubicBezTo>
                  <a:cubicBezTo>
                    <a:pt x="38520" y="13413"/>
                    <a:pt x="38792" y="13894"/>
                    <a:pt x="39106" y="14333"/>
                  </a:cubicBezTo>
                  <a:cubicBezTo>
                    <a:pt x="39608" y="15086"/>
                    <a:pt x="39650" y="15903"/>
                    <a:pt x="39546" y="16739"/>
                  </a:cubicBezTo>
                  <a:cubicBezTo>
                    <a:pt x="39316" y="17053"/>
                    <a:pt x="39002" y="17137"/>
                    <a:pt x="38667" y="17179"/>
                  </a:cubicBezTo>
                  <a:cubicBezTo>
                    <a:pt x="37474" y="17346"/>
                    <a:pt x="36303" y="17346"/>
                    <a:pt x="35131" y="17263"/>
                  </a:cubicBezTo>
                  <a:cubicBezTo>
                    <a:pt x="34587" y="17242"/>
                    <a:pt x="34064" y="17053"/>
                    <a:pt x="33562" y="16823"/>
                  </a:cubicBezTo>
                  <a:cubicBezTo>
                    <a:pt x="31406" y="15798"/>
                    <a:pt x="29712" y="14312"/>
                    <a:pt x="28665" y="12136"/>
                  </a:cubicBezTo>
                  <a:lnTo>
                    <a:pt x="28519" y="11822"/>
                  </a:lnTo>
                  <a:cubicBezTo>
                    <a:pt x="28142" y="11048"/>
                    <a:pt x="28142" y="11048"/>
                    <a:pt x="27264" y="10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60"/>
            <p:cNvSpPr/>
            <p:nvPr/>
          </p:nvSpPr>
          <p:spPr>
            <a:xfrm>
              <a:off x="6987088" y="3323375"/>
              <a:ext cx="597400" cy="628250"/>
            </a:xfrm>
            <a:custGeom>
              <a:avLst/>
              <a:gdLst/>
              <a:ahLst/>
              <a:cxnLst/>
              <a:rect l="l" t="t" r="r" b="b"/>
              <a:pathLst>
                <a:path w="23896" h="25130" extrusionOk="0">
                  <a:moveTo>
                    <a:pt x="11195" y="8495"/>
                  </a:moveTo>
                  <a:cubicBezTo>
                    <a:pt x="11823" y="8893"/>
                    <a:pt x="12095" y="9395"/>
                    <a:pt x="12304" y="9939"/>
                  </a:cubicBezTo>
                  <a:cubicBezTo>
                    <a:pt x="12388" y="10148"/>
                    <a:pt x="12409" y="10357"/>
                    <a:pt x="12513" y="10504"/>
                  </a:cubicBezTo>
                  <a:cubicBezTo>
                    <a:pt x="12618" y="10650"/>
                    <a:pt x="12806" y="10755"/>
                    <a:pt x="12953" y="10776"/>
                  </a:cubicBezTo>
                  <a:cubicBezTo>
                    <a:pt x="13120" y="10818"/>
                    <a:pt x="13371" y="10587"/>
                    <a:pt x="13392" y="10378"/>
                  </a:cubicBezTo>
                  <a:cubicBezTo>
                    <a:pt x="13434" y="10169"/>
                    <a:pt x="13434" y="9960"/>
                    <a:pt x="13392" y="9750"/>
                  </a:cubicBezTo>
                  <a:cubicBezTo>
                    <a:pt x="13371" y="9541"/>
                    <a:pt x="13287" y="9353"/>
                    <a:pt x="13246" y="9102"/>
                  </a:cubicBezTo>
                  <a:cubicBezTo>
                    <a:pt x="13685" y="9186"/>
                    <a:pt x="13978" y="9395"/>
                    <a:pt x="14271" y="9541"/>
                  </a:cubicBezTo>
                  <a:cubicBezTo>
                    <a:pt x="15673" y="10294"/>
                    <a:pt x="17158" y="10901"/>
                    <a:pt x="18707" y="11341"/>
                  </a:cubicBezTo>
                  <a:cubicBezTo>
                    <a:pt x="19230" y="11508"/>
                    <a:pt x="19753" y="11634"/>
                    <a:pt x="20276" y="11738"/>
                  </a:cubicBezTo>
                  <a:cubicBezTo>
                    <a:pt x="21385" y="11968"/>
                    <a:pt x="22431" y="12387"/>
                    <a:pt x="23477" y="12763"/>
                  </a:cubicBezTo>
                  <a:cubicBezTo>
                    <a:pt x="23540" y="12784"/>
                    <a:pt x="23624" y="12868"/>
                    <a:pt x="23728" y="12952"/>
                  </a:cubicBezTo>
                  <a:cubicBezTo>
                    <a:pt x="23896" y="13935"/>
                    <a:pt x="23519" y="14835"/>
                    <a:pt x="22975" y="15630"/>
                  </a:cubicBezTo>
                  <a:cubicBezTo>
                    <a:pt x="22745" y="16007"/>
                    <a:pt x="22347" y="16216"/>
                    <a:pt x="21929" y="16320"/>
                  </a:cubicBezTo>
                  <a:cubicBezTo>
                    <a:pt x="21636" y="16404"/>
                    <a:pt x="21322" y="16446"/>
                    <a:pt x="21029" y="16446"/>
                  </a:cubicBezTo>
                  <a:cubicBezTo>
                    <a:pt x="20297" y="16467"/>
                    <a:pt x="19606" y="16446"/>
                    <a:pt x="18874" y="16425"/>
                  </a:cubicBezTo>
                  <a:cubicBezTo>
                    <a:pt x="18246" y="16404"/>
                    <a:pt x="17619" y="16258"/>
                    <a:pt x="17012" y="16048"/>
                  </a:cubicBezTo>
                  <a:cubicBezTo>
                    <a:pt x="16531" y="15902"/>
                    <a:pt x="16070" y="15839"/>
                    <a:pt x="15568" y="15944"/>
                  </a:cubicBezTo>
                  <a:cubicBezTo>
                    <a:pt x="15338" y="16007"/>
                    <a:pt x="15150" y="16237"/>
                    <a:pt x="15150" y="16467"/>
                  </a:cubicBezTo>
                  <a:cubicBezTo>
                    <a:pt x="15150" y="16718"/>
                    <a:pt x="15254" y="16864"/>
                    <a:pt x="15464" y="16990"/>
                  </a:cubicBezTo>
                  <a:cubicBezTo>
                    <a:pt x="15526" y="17032"/>
                    <a:pt x="15568" y="17053"/>
                    <a:pt x="15652" y="17053"/>
                  </a:cubicBezTo>
                  <a:cubicBezTo>
                    <a:pt x="16384" y="17178"/>
                    <a:pt x="16991" y="17597"/>
                    <a:pt x="17640" y="17932"/>
                  </a:cubicBezTo>
                  <a:cubicBezTo>
                    <a:pt x="18497" y="18413"/>
                    <a:pt x="19041" y="19166"/>
                    <a:pt x="19334" y="20087"/>
                  </a:cubicBezTo>
                  <a:cubicBezTo>
                    <a:pt x="19460" y="20505"/>
                    <a:pt x="19334" y="20735"/>
                    <a:pt x="18916" y="20819"/>
                  </a:cubicBezTo>
                  <a:cubicBezTo>
                    <a:pt x="17681" y="21028"/>
                    <a:pt x="16468" y="21217"/>
                    <a:pt x="15233" y="20924"/>
                  </a:cubicBezTo>
                  <a:cubicBezTo>
                    <a:pt x="14899" y="20840"/>
                    <a:pt x="14501" y="20819"/>
                    <a:pt x="14166" y="20840"/>
                  </a:cubicBezTo>
                  <a:cubicBezTo>
                    <a:pt x="13601" y="20861"/>
                    <a:pt x="13371" y="21342"/>
                    <a:pt x="13664" y="21802"/>
                  </a:cubicBezTo>
                  <a:cubicBezTo>
                    <a:pt x="13769" y="21991"/>
                    <a:pt x="13915" y="22116"/>
                    <a:pt x="14062" y="22305"/>
                  </a:cubicBezTo>
                  <a:cubicBezTo>
                    <a:pt x="14480" y="22786"/>
                    <a:pt x="14648" y="23351"/>
                    <a:pt x="14731" y="23958"/>
                  </a:cubicBezTo>
                  <a:cubicBezTo>
                    <a:pt x="14794" y="24355"/>
                    <a:pt x="14627" y="24585"/>
                    <a:pt x="14292" y="24774"/>
                  </a:cubicBezTo>
                  <a:cubicBezTo>
                    <a:pt x="13790" y="25025"/>
                    <a:pt x="13267" y="25129"/>
                    <a:pt x="12723" y="25108"/>
                  </a:cubicBezTo>
                  <a:cubicBezTo>
                    <a:pt x="12597" y="25108"/>
                    <a:pt x="12492" y="25087"/>
                    <a:pt x="12346" y="25046"/>
                  </a:cubicBezTo>
                  <a:cubicBezTo>
                    <a:pt x="11551" y="24899"/>
                    <a:pt x="10756" y="24774"/>
                    <a:pt x="9940" y="24585"/>
                  </a:cubicBezTo>
                  <a:cubicBezTo>
                    <a:pt x="8998" y="24376"/>
                    <a:pt x="8203" y="23937"/>
                    <a:pt x="7387" y="23455"/>
                  </a:cubicBezTo>
                  <a:cubicBezTo>
                    <a:pt x="6341" y="22849"/>
                    <a:pt x="5337" y="22158"/>
                    <a:pt x="4541" y="21238"/>
                  </a:cubicBezTo>
                  <a:cubicBezTo>
                    <a:pt x="4437" y="21133"/>
                    <a:pt x="4374" y="21007"/>
                    <a:pt x="4332" y="20924"/>
                  </a:cubicBezTo>
                  <a:cubicBezTo>
                    <a:pt x="4374" y="20547"/>
                    <a:pt x="4688" y="20714"/>
                    <a:pt x="4918" y="20421"/>
                  </a:cubicBezTo>
                  <a:cubicBezTo>
                    <a:pt x="5002" y="20233"/>
                    <a:pt x="5190" y="19919"/>
                    <a:pt x="5295" y="19564"/>
                  </a:cubicBezTo>
                  <a:cubicBezTo>
                    <a:pt x="5378" y="19250"/>
                    <a:pt x="5420" y="18915"/>
                    <a:pt x="5378" y="18601"/>
                  </a:cubicBezTo>
                  <a:cubicBezTo>
                    <a:pt x="5190" y="16864"/>
                    <a:pt x="4876" y="15191"/>
                    <a:pt x="4248" y="13579"/>
                  </a:cubicBezTo>
                  <a:cubicBezTo>
                    <a:pt x="3914" y="12701"/>
                    <a:pt x="3516" y="11843"/>
                    <a:pt x="3181" y="10985"/>
                  </a:cubicBezTo>
                  <a:cubicBezTo>
                    <a:pt x="2993" y="10504"/>
                    <a:pt x="2784" y="10022"/>
                    <a:pt x="2658" y="9541"/>
                  </a:cubicBezTo>
                  <a:cubicBezTo>
                    <a:pt x="1968" y="7323"/>
                    <a:pt x="1235" y="5105"/>
                    <a:pt x="775" y="2825"/>
                  </a:cubicBezTo>
                  <a:cubicBezTo>
                    <a:pt x="608" y="2071"/>
                    <a:pt x="357" y="1297"/>
                    <a:pt x="106" y="544"/>
                  </a:cubicBezTo>
                  <a:cubicBezTo>
                    <a:pt x="64" y="419"/>
                    <a:pt x="64" y="251"/>
                    <a:pt x="1" y="0"/>
                  </a:cubicBezTo>
                  <a:cubicBezTo>
                    <a:pt x="210" y="105"/>
                    <a:pt x="357" y="126"/>
                    <a:pt x="461" y="209"/>
                  </a:cubicBezTo>
                  <a:cubicBezTo>
                    <a:pt x="1424" y="837"/>
                    <a:pt x="2303" y="1548"/>
                    <a:pt x="3223" y="2260"/>
                  </a:cubicBezTo>
                  <a:cubicBezTo>
                    <a:pt x="5065" y="3704"/>
                    <a:pt x="6969" y="5043"/>
                    <a:pt x="8831" y="6424"/>
                  </a:cubicBezTo>
                  <a:cubicBezTo>
                    <a:pt x="9061" y="6612"/>
                    <a:pt x="9291" y="6758"/>
                    <a:pt x="9563" y="6947"/>
                  </a:cubicBezTo>
                  <a:cubicBezTo>
                    <a:pt x="9082" y="7428"/>
                    <a:pt x="8663" y="7805"/>
                    <a:pt x="8098" y="8077"/>
                  </a:cubicBezTo>
                  <a:cubicBezTo>
                    <a:pt x="7701" y="8265"/>
                    <a:pt x="7596" y="8537"/>
                    <a:pt x="7743" y="8788"/>
                  </a:cubicBezTo>
                  <a:cubicBezTo>
                    <a:pt x="7910" y="9039"/>
                    <a:pt x="8203" y="9144"/>
                    <a:pt x="8559" y="8997"/>
                  </a:cubicBezTo>
                  <a:cubicBezTo>
                    <a:pt x="8873" y="8851"/>
                    <a:pt x="9145" y="8683"/>
                    <a:pt x="9417" y="8516"/>
                  </a:cubicBezTo>
                  <a:cubicBezTo>
                    <a:pt x="9584" y="8432"/>
                    <a:pt x="9730" y="8369"/>
                    <a:pt x="9877" y="8307"/>
                  </a:cubicBezTo>
                  <a:cubicBezTo>
                    <a:pt x="10086" y="8537"/>
                    <a:pt x="10002" y="8767"/>
                    <a:pt x="9940" y="8934"/>
                  </a:cubicBezTo>
                  <a:cubicBezTo>
                    <a:pt x="9793" y="9395"/>
                    <a:pt x="9584" y="9834"/>
                    <a:pt x="9417" y="10294"/>
                  </a:cubicBezTo>
                  <a:cubicBezTo>
                    <a:pt x="9375" y="10399"/>
                    <a:pt x="9312" y="10504"/>
                    <a:pt x="9291" y="10629"/>
                  </a:cubicBezTo>
                  <a:cubicBezTo>
                    <a:pt x="9249" y="10838"/>
                    <a:pt x="9354" y="11090"/>
                    <a:pt x="9521" y="11194"/>
                  </a:cubicBezTo>
                  <a:cubicBezTo>
                    <a:pt x="9710" y="11257"/>
                    <a:pt x="9898" y="11299"/>
                    <a:pt x="10023" y="11152"/>
                  </a:cubicBezTo>
                  <a:cubicBezTo>
                    <a:pt x="10212" y="10985"/>
                    <a:pt x="10400" y="10734"/>
                    <a:pt x="10505" y="10504"/>
                  </a:cubicBezTo>
                  <a:cubicBezTo>
                    <a:pt x="10714" y="10043"/>
                    <a:pt x="10839" y="9541"/>
                    <a:pt x="10986" y="9039"/>
                  </a:cubicBezTo>
                  <a:cubicBezTo>
                    <a:pt x="10986" y="8872"/>
                    <a:pt x="11091" y="8704"/>
                    <a:pt x="11195" y="84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60"/>
            <p:cNvSpPr/>
            <p:nvPr/>
          </p:nvSpPr>
          <p:spPr>
            <a:xfrm>
              <a:off x="6604188" y="3838075"/>
              <a:ext cx="510575" cy="230200"/>
            </a:xfrm>
            <a:custGeom>
              <a:avLst/>
              <a:gdLst/>
              <a:ahLst/>
              <a:cxnLst/>
              <a:rect l="l" t="t" r="r" b="b"/>
              <a:pathLst>
                <a:path w="20423" h="9208" extrusionOk="0">
                  <a:moveTo>
                    <a:pt x="6571" y="8852"/>
                  </a:moveTo>
                  <a:cubicBezTo>
                    <a:pt x="6048" y="8935"/>
                    <a:pt x="1340" y="9019"/>
                    <a:pt x="650" y="8935"/>
                  </a:cubicBezTo>
                  <a:cubicBezTo>
                    <a:pt x="440" y="8914"/>
                    <a:pt x="252" y="8831"/>
                    <a:pt x="22" y="8789"/>
                  </a:cubicBezTo>
                  <a:cubicBezTo>
                    <a:pt x="22" y="8621"/>
                    <a:pt x="1" y="8517"/>
                    <a:pt x="1" y="8412"/>
                  </a:cubicBezTo>
                  <a:cubicBezTo>
                    <a:pt x="252" y="6424"/>
                    <a:pt x="419" y="4437"/>
                    <a:pt x="440" y="2449"/>
                  </a:cubicBezTo>
                  <a:cubicBezTo>
                    <a:pt x="440" y="1675"/>
                    <a:pt x="524" y="880"/>
                    <a:pt x="712" y="105"/>
                  </a:cubicBezTo>
                  <a:cubicBezTo>
                    <a:pt x="942" y="64"/>
                    <a:pt x="1152" y="22"/>
                    <a:pt x="1361" y="22"/>
                  </a:cubicBezTo>
                  <a:cubicBezTo>
                    <a:pt x="2867" y="22"/>
                    <a:pt x="4395" y="1"/>
                    <a:pt x="5880" y="210"/>
                  </a:cubicBezTo>
                  <a:cubicBezTo>
                    <a:pt x="6299" y="252"/>
                    <a:pt x="6717" y="252"/>
                    <a:pt x="7136" y="252"/>
                  </a:cubicBezTo>
                  <a:cubicBezTo>
                    <a:pt x="9479" y="252"/>
                    <a:pt x="11844" y="273"/>
                    <a:pt x="14229" y="231"/>
                  </a:cubicBezTo>
                  <a:cubicBezTo>
                    <a:pt x="15233" y="231"/>
                    <a:pt x="16259" y="105"/>
                    <a:pt x="17305" y="43"/>
                  </a:cubicBezTo>
                  <a:cubicBezTo>
                    <a:pt x="17640" y="22"/>
                    <a:pt x="17953" y="43"/>
                    <a:pt x="18309" y="43"/>
                  </a:cubicBezTo>
                  <a:cubicBezTo>
                    <a:pt x="18414" y="461"/>
                    <a:pt x="18539" y="859"/>
                    <a:pt x="18623" y="1214"/>
                  </a:cubicBezTo>
                  <a:cubicBezTo>
                    <a:pt x="18958" y="2784"/>
                    <a:pt x="19606" y="4248"/>
                    <a:pt x="20088" y="5797"/>
                  </a:cubicBezTo>
                  <a:cubicBezTo>
                    <a:pt x="20360" y="6738"/>
                    <a:pt x="20422" y="7701"/>
                    <a:pt x="20150" y="8642"/>
                  </a:cubicBezTo>
                  <a:cubicBezTo>
                    <a:pt x="20129" y="8726"/>
                    <a:pt x="20109" y="8831"/>
                    <a:pt x="20046" y="8914"/>
                  </a:cubicBezTo>
                  <a:cubicBezTo>
                    <a:pt x="20025" y="8956"/>
                    <a:pt x="19983" y="9019"/>
                    <a:pt x="19920" y="9103"/>
                  </a:cubicBezTo>
                  <a:cubicBezTo>
                    <a:pt x="19732" y="9124"/>
                    <a:pt x="19564" y="9144"/>
                    <a:pt x="19355" y="9165"/>
                  </a:cubicBezTo>
                  <a:cubicBezTo>
                    <a:pt x="18204" y="9165"/>
                    <a:pt x="17054" y="9207"/>
                    <a:pt x="15903" y="9165"/>
                  </a:cubicBezTo>
                  <a:cubicBezTo>
                    <a:pt x="15401" y="9144"/>
                    <a:pt x="14878" y="9061"/>
                    <a:pt x="14375" y="8914"/>
                  </a:cubicBezTo>
                  <a:cubicBezTo>
                    <a:pt x="13957" y="8789"/>
                    <a:pt x="13727" y="8391"/>
                    <a:pt x="13538" y="7994"/>
                  </a:cubicBezTo>
                  <a:cubicBezTo>
                    <a:pt x="13455" y="7847"/>
                    <a:pt x="13434" y="7659"/>
                    <a:pt x="13392" y="7471"/>
                  </a:cubicBezTo>
                  <a:cubicBezTo>
                    <a:pt x="13015" y="6236"/>
                    <a:pt x="12681" y="5043"/>
                    <a:pt x="12304" y="3809"/>
                  </a:cubicBezTo>
                  <a:cubicBezTo>
                    <a:pt x="12241" y="3516"/>
                    <a:pt x="12178" y="3202"/>
                    <a:pt x="12095" y="2930"/>
                  </a:cubicBezTo>
                  <a:cubicBezTo>
                    <a:pt x="11948" y="2365"/>
                    <a:pt x="11655" y="2114"/>
                    <a:pt x="11049" y="2093"/>
                  </a:cubicBezTo>
                  <a:cubicBezTo>
                    <a:pt x="10358" y="2051"/>
                    <a:pt x="9668" y="2093"/>
                    <a:pt x="8956" y="2093"/>
                  </a:cubicBezTo>
                  <a:cubicBezTo>
                    <a:pt x="8266" y="2051"/>
                    <a:pt x="7973" y="2449"/>
                    <a:pt x="7847" y="2951"/>
                  </a:cubicBezTo>
                  <a:cubicBezTo>
                    <a:pt x="7492" y="4186"/>
                    <a:pt x="7115" y="5378"/>
                    <a:pt x="6927" y="6634"/>
                  </a:cubicBezTo>
                  <a:cubicBezTo>
                    <a:pt x="6822" y="7261"/>
                    <a:pt x="6759" y="7889"/>
                    <a:pt x="6655" y="8517"/>
                  </a:cubicBezTo>
                  <a:cubicBezTo>
                    <a:pt x="6655" y="8684"/>
                    <a:pt x="6613" y="8789"/>
                    <a:pt x="6571" y="88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60"/>
            <p:cNvSpPr/>
            <p:nvPr/>
          </p:nvSpPr>
          <p:spPr>
            <a:xfrm>
              <a:off x="7217788" y="2808650"/>
              <a:ext cx="109350" cy="140200"/>
            </a:xfrm>
            <a:custGeom>
              <a:avLst/>
              <a:gdLst/>
              <a:ahLst/>
              <a:cxnLst/>
              <a:rect l="l" t="t" r="r" b="b"/>
              <a:pathLst>
                <a:path w="4374" h="5608" extrusionOk="0">
                  <a:moveTo>
                    <a:pt x="461" y="5608"/>
                  </a:moveTo>
                  <a:cubicBezTo>
                    <a:pt x="419" y="3787"/>
                    <a:pt x="482" y="2051"/>
                    <a:pt x="0" y="293"/>
                  </a:cubicBezTo>
                  <a:cubicBezTo>
                    <a:pt x="293" y="209"/>
                    <a:pt x="502" y="105"/>
                    <a:pt x="733" y="84"/>
                  </a:cubicBezTo>
                  <a:cubicBezTo>
                    <a:pt x="1444" y="0"/>
                    <a:pt x="2135" y="63"/>
                    <a:pt x="2804" y="272"/>
                  </a:cubicBezTo>
                  <a:cubicBezTo>
                    <a:pt x="2930" y="314"/>
                    <a:pt x="3097" y="377"/>
                    <a:pt x="3223" y="419"/>
                  </a:cubicBezTo>
                  <a:cubicBezTo>
                    <a:pt x="4080" y="837"/>
                    <a:pt x="4373" y="1423"/>
                    <a:pt x="4143" y="2323"/>
                  </a:cubicBezTo>
                  <a:cubicBezTo>
                    <a:pt x="3934" y="3243"/>
                    <a:pt x="3411" y="3976"/>
                    <a:pt x="2720" y="4603"/>
                  </a:cubicBezTo>
                  <a:cubicBezTo>
                    <a:pt x="2135" y="5189"/>
                    <a:pt x="1423" y="5545"/>
                    <a:pt x="461" y="5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60"/>
            <p:cNvSpPr/>
            <p:nvPr/>
          </p:nvSpPr>
          <p:spPr>
            <a:xfrm>
              <a:off x="6151213" y="2827475"/>
              <a:ext cx="102550" cy="138650"/>
            </a:xfrm>
            <a:custGeom>
              <a:avLst/>
              <a:gdLst/>
              <a:ahLst/>
              <a:cxnLst/>
              <a:rect l="l" t="t" r="r" b="b"/>
              <a:pathLst>
                <a:path w="4102" h="5546" extrusionOk="0">
                  <a:moveTo>
                    <a:pt x="4101" y="1298"/>
                  </a:moveTo>
                  <a:cubicBezTo>
                    <a:pt x="3704" y="2658"/>
                    <a:pt x="3369" y="4039"/>
                    <a:pt x="3452" y="5545"/>
                  </a:cubicBezTo>
                  <a:cubicBezTo>
                    <a:pt x="2678" y="5252"/>
                    <a:pt x="2030" y="4980"/>
                    <a:pt x="1507" y="4478"/>
                  </a:cubicBezTo>
                  <a:cubicBezTo>
                    <a:pt x="1109" y="4122"/>
                    <a:pt x="774" y="3662"/>
                    <a:pt x="481" y="3202"/>
                  </a:cubicBezTo>
                  <a:cubicBezTo>
                    <a:pt x="126" y="2574"/>
                    <a:pt x="0" y="1925"/>
                    <a:pt x="335" y="1214"/>
                  </a:cubicBezTo>
                  <a:cubicBezTo>
                    <a:pt x="837" y="189"/>
                    <a:pt x="1423" y="0"/>
                    <a:pt x="2406" y="231"/>
                  </a:cubicBezTo>
                  <a:cubicBezTo>
                    <a:pt x="3034" y="398"/>
                    <a:pt x="3599" y="775"/>
                    <a:pt x="4101" y="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60"/>
            <p:cNvSpPr/>
            <p:nvPr/>
          </p:nvSpPr>
          <p:spPr>
            <a:xfrm>
              <a:off x="7061913" y="4224125"/>
              <a:ext cx="176300" cy="63850"/>
            </a:xfrm>
            <a:custGeom>
              <a:avLst/>
              <a:gdLst/>
              <a:ahLst/>
              <a:cxnLst/>
              <a:rect l="l" t="t" r="r" b="b"/>
              <a:pathLst>
                <a:path w="7052" h="2554" extrusionOk="0">
                  <a:moveTo>
                    <a:pt x="0" y="1319"/>
                  </a:moveTo>
                  <a:cubicBezTo>
                    <a:pt x="293" y="900"/>
                    <a:pt x="711" y="691"/>
                    <a:pt x="1151" y="586"/>
                  </a:cubicBezTo>
                  <a:cubicBezTo>
                    <a:pt x="2239" y="273"/>
                    <a:pt x="3369" y="0"/>
                    <a:pt x="4541" y="105"/>
                  </a:cubicBezTo>
                  <a:cubicBezTo>
                    <a:pt x="5545" y="189"/>
                    <a:pt x="6277" y="775"/>
                    <a:pt x="6842" y="1549"/>
                  </a:cubicBezTo>
                  <a:cubicBezTo>
                    <a:pt x="7051" y="1842"/>
                    <a:pt x="6947" y="2093"/>
                    <a:pt x="6612" y="2177"/>
                  </a:cubicBezTo>
                  <a:cubicBezTo>
                    <a:pt x="6068" y="2302"/>
                    <a:pt x="5482" y="2449"/>
                    <a:pt x="4938" y="2490"/>
                  </a:cubicBezTo>
                  <a:cubicBezTo>
                    <a:pt x="4331" y="2553"/>
                    <a:pt x="3724" y="2511"/>
                    <a:pt x="3139" y="2490"/>
                  </a:cubicBezTo>
                  <a:cubicBezTo>
                    <a:pt x="2532" y="2490"/>
                    <a:pt x="1925" y="2344"/>
                    <a:pt x="1381" y="2051"/>
                  </a:cubicBezTo>
                  <a:cubicBezTo>
                    <a:pt x="900" y="1779"/>
                    <a:pt x="377" y="1653"/>
                    <a:pt x="0" y="13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60"/>
            <p:cNvSpPr/>
            <p:nvPr/>
          </p:nvSpPr>
          <p:spPr>
            <a:xfrm>
              <a:off x="6471338" y="4258125"/>
              <a:ext cx="183100" cy="41350"/>
            </a:xfrm>
            <a:custGeom>
              <a:avLst/>
              <a:gdLst/>
              <a:ahLst/>
              <a:cxnLst/>
              <a:rect l="l" t="t" r="r" b="b"/>
              <a:pathLst>
                <a:path w="7324" h="1654" extrusionOk="0">
                  <a:moveTo>
                    <a:pt x="7324" y="586"/>
                  </a:moveTo>
                  <a:cubicBezTo>
                    <a:pt x="6340" y="942"/>
                    <a:pt x="5545" y="1214"/>
                    <a:pt x="4729" y="1507"/>
                  </a:cubicBezTo>
                  <a:cubicBezTo>
                    <a:pt x="4520" y="1570"/>
                    <a:pt x="4311" y="1633"/>
                    <a:pt x="4143" y="1633"/>
                  </a:cubicBezTo>
                  <a:cubicBezTo>
                    <a:pt x="3223" y="1653"/>
                    <a:pt x="2323" y="1653"/>
                    <a:pt x="1423" y="1633"/>
                  </a:cubicBezTo>
                  <a:cubicBezTo>
                    <a:pt x="1151" y="1633"/>
                    <a:pt x="900" y="1528"/>
                    <a:pt x="628" y="1423"/>
                  </a:cubicBezTo>
                  <a:cubicBezTo>
                    <a:pt x="482" y="1361"/>
                    <a:pt x="335" y="1235"/>
                    <a:pt x="210" y="1109"/>
                  </a:cubicBezTo>
                  <a:cubicBezTo>
                    <a:pt x="0" y="879"/>
                    <a:pt x="63" y="524"/>
                    <a:pt x="335" y="419"/>
                  </a:cubicBezTo>
                  <a:cubicBezTo>
                    <a:pt x="733" y="273"/>
                    <a:pt x="1130" y="105"/>
                    <a:pt x="1549" y="84"/>
                  </a:cubicBezTo>
                  <a:cubicBezTo>
                    <a:pt x="2741" y="42"/>
                    <a:pt x="3955" y="1"/>
                    <a:pt x="5148" y="168"/>
                  </a:cubicBezTo>
                  <a:cubicBezTo>
                    <a:pt x="5712" y="252"/>
                    <a:pt x="6236" y="293"/>
                    <a:pt x="6780" y="377"/>
                  </a:cubicBezTo>
                  <a:cubicBezTo>
                    <a:pt x="6905" y="398"/>
                    <a:pt x="7031" y="482"/>
                    <a:pt x="7324" y="5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60"/>
            <p:cNvSpPr/>
            <p:nvPr/>
          </p:nvSpPr>
          <p:spPr>
            <a:xfrm>
              <a:off x="6573863" y="3286750"/>
              <a:ext cx="516300" cy="531475"/>
            </a:xfrm>
            <a:custGeom>
              <a:avLst/>
              <a:gdLst/>
              <a:ahLst/>
              <a:cxnLst/>
              <a:rect l="l" t="t" r="r" b="b"/>
              <a:pathLst>
                <a:path w="20652" h="21259" extrusionOk="0">
                  <a:moveTo>
                    <a:pt x="2448" y="1277"/>
                  </a:moveTo>
                  <a:cubicBezTo>
                    <a:pt x="3495" y="1444"/>
                    <a:pt x="4562" y="1570"/>
                    <a:pt x="5629" y="1716"/>
                  </a:cubicBezTo>
                  <a:cubicBezTo>
                    <a:pt x="5712" y="1904"/>
                    <a:pt x="5545" y="1988"/>
                    <a:pt x="5440" y="2114"/>
                  </a:cubicBezTo>
                  <a:cubicBezTo>
                    <a:pt x="5106" y="2532"/>
                    <a:pt x="4708" y="2930"/>
                    <a:pt x="4394" y="3369"/>
                  </a:cubicBezTo>
                  <a:cubicBezTo>
                    <a:pt x="3850" y="4143"/>
                    <a:pt x="3557" y="5043"/>
                    <a:pt x="3599" y="6005"/>
                  </a:cubicBezTo>
                  <a:cubicBezTo>
                    <a:pt x="3599" y="6340"/>
                    <a:pt x="3557" y="6696"/>
                    <a:pt x="3620" y="7010"/>
                  </a:cubicBezTo>
                  <a:cubicBezTo>
                    <a:pt x="3662" y="7596"/>
                    <a:pt x="3955" y="7868"/>
                    <a:pt x="4562" y="7868"/>
                  </a:cubicBezTo>
                  <a:cubicBezTo>
                    <a:pt x="5127" y="7868"/>
                    <a:pt x="5629" y="7658"/>
                    <a:pt x="6026" y="7240"/>
                  </a:cubicBezTo>
                  <a:cubicBezTo>
                    <a:pt x="6257" y="7010"/>
                    <a:pt x="6466" y="6738"/>
                    <a:pt x="6675" y="6508"/>
                  </a:cubicBezTo>
                  <a:cubicBezTo>
                    <a:pt x="6989" y="6633"/>
                    <a:pt x="6884" y="6905"/>
                    <a:pt x="6884" y="7093"/>
                  </a:cubicBezTo>
                  <a:cubicBezTo>
                    <a:pt x="6905" y="7972"/>
                    <a:pt x="7010" y="8830"/>
                    <a:pt x="7386" y="9646"/>
                  </a:cubicBezTo>
                  <a:cubicBezTo>
                    <a:pt x="7428" y="9751"/>
                    <a:pt x="7449" y="9876"/>
                    <a:pt x="7512" y="9981"/>
                  </a:cubicBezTo>
                  <a:cubicBezTo>
                    <a:pt x="7617" y="10169"/>
                    <a:pt x="7784" y="10253"/>
                    <a:pt x="7951" y="10190"/>
                  </a:cubicBezTo>
                  <a:cubicBezTo>
                    <a:pt x="8098" y="10169"/>
                    <a:pt x="8244" y="10065"/>
                    <a:pt x="8307" y="9960"/>
                  </a:cubicBezTo>
                  <a:cubicBezTo>
                    <a:pt x="8453" y="9730"/>
                    <a:pt x="8495" y="9437"/>
                    <a:pt x="8328" y="9165"/>
                  </a:cubicBezTo>
                  <a:cubicBezTo>
                    <a:pt x="7930" y="8621"/>
                    <a:pt x="7868" y="7993"/>
                    <a:pt x="7868" y="7345"/>
                  </a:cubicBezTo>
                  <a:cubicBezTo>
                    <a:pt x="7868" y="6340"/>
                    <a:pt x="7847" y="5357"/>
                    <a:pt x="7847" y="4332"/>
                  </a:cubicBezTo>
                  <a:cubicBezTo>
                    <a:pt x="7847" y="4143"/>
                    <a:pt x="7868" y="3997"/>
                    <a:pt x="7909" y="3725"/>
                  </a:cubicBezTo>
                  <a:cubicBezTo>
                    <a:pt x="8014" y="3871"/>
                    <a:pt x="8098" y="3913"/>
                    <a:pt x="8119" y="3976"/>
                  </a:cubicBezTo>
                  <a:cubicBezTo>
                    <a:pt x="8746" y="5294"/>
                    <a:pt x="9353" y="6654"/>
                    <a:pt x="9939" y="8014"/>
                  </a:cubicBezTo>
                  <a:cubicBezTo>
                    <a:pt x="10232" y="8705"/>
                    <a:pt x="10692" y="9249"/>
                    <a:pt x="11111" y="9855"/>
                  </a:cubicBezTo>
                  <a:cubicBezTo>
                    <a:pt x="11215" y="9981"/>
                    <a:pt x="11362" y="10044"/>
                    <a:pt x="11508" y="9960"/>
                  </a:cubicBezTo>
                  <a:cubicBezTo>
                    <a:pt x="11676" y="9876"/>
                    <a:pt x="11718" y="9730"/>
                    <a:pt x="11676" y="9562"/>
                  </a:cubicBezTo>
                  <a:cubicBezTo>
                    <a:pt x="11508" y="9060"/>
                    <a:pt x="11362" y="8600"/>
                    <a:pt x="11153" y="8119"/>
                  </a:cubicBezTo>
                  <a:cubicBezTo>
                    <a:pt x="10943" y="7637"/>
                    <a:pt x="10671" y="7156"/>
                    <a:pt x="10399" y="6591"/>
                  </a:cubicBezTo>
                  <a:cubicBezTo>
                    <a:pt x="10734" y="6654"/>
                    <a:pt x="10964" y="6717"/>
                    <a:pt x="11194" y="6738"/>
                  </a:cubicBezTo>
                  <a:cubicBezTo>
                    <a:pt x="11655" y="6821"/>
                    <a:pt x="12115" y="6842"/>
                    <a:pt x="12555" y="6717"/>
                  </a:cubicBezTo>
                  <a:cubicBezTo>
                    <a:pt x="13140" y="6549"/>
                    <a:pt x="13559" y="6194"/>
                    <a:pt x="13580" y="5503"/>
                  </a:cubicBezTo>
                  <a:cubicBezTo>
                    <a:pt x="13643" y="4332"/>
                    <a:pt x="13078" y="3474"/>
                    <a:pt x="12115" y="2888"/>
                  </a:cubicBezTo>
                  <a:cubicBezTo>
                    <a:pt x="11257" y="2407"/>
                    <a:pt x="10358" y="1946"/>
                    <a:pt x="9374" y="1737"/>
                  </a:cubicBezTo>
                  <a:cubicBezTo>
                    <a:pt x="9249" y="1716"/>
                    <a:pt x="9102" y="1611"/>
                    <a:pt x="8872" y="1507"/>
                  </a:cubicBezTo>
                  <a:cubicBezTo>
                    <a:pt x="10881" y="1151"/>
                    <a:pt x="12722" y="691"/>
                    <a:pt x="14521" y="0"/>
                  </a:cubicBezTo>
                  <a:cubicBezTo>
                    <a:pt x="14793" y="231"/>
                    <a:pt x="14856" y="544"/>
                    <a:pt x="14961" y="858"/>
                  </a:cubicBezTo>
                  <a:cubicBezTo>
                    <a:pt x="15672" y="3055"/>
                    <a:pt x="16174" y="5273"/>
                    <a:pt x="16802" y="7491"/>
                  </a:cubicBezTo>
                  <a:cubicBezTo>
                    <a:pt x="17409" y="9667"/>
                    <a:pt x="17995" y="11864"/>
                    <a:pt x="18978" y="13936"/>
                  </a:cubicBezTo>
                  <a:cubicBezTo>
                    <a:pt x="19125" y="14291"/>
                    <a:pt x="19250" y="14668"/>
                    <a:pt x="19417" y="15044"/>
                  </a:cubicBezTo>
                  <a:cubicBezTo>
                    <a:pt x="20045" y="16530"/>
                    <a:pt x="20380" y="18099"/>
                    <a:pt x="20589" y="19690"/>
                  </a:cubicBezTo>
                  <a:cubicBezTo>
                    <a:pt x="20652" y="20003"/>
                    <a:pt x="20589" y="20338"/>
                    <a:pt x="20589" y="20652"/>
                  </a:cubicBezTo>
                  <a:cubicBezTo>
                    <a:pt x="19815" y="21154"/>
                    <a:pt x="18936" y="21112"/>
                    <a:pt x="18099" y="21112"/>
                  </a:cubicBezTo>
                  <a:cubicBezTo>
                    <a:pt x="17534" y="21112"/>
                    <a:pt x="16948" y="21070"/>
                    <a:pt x="16384" y="21112"/>
                  </a:cubicBezTo>
                  <a:cubicBezTo>
                    <a:pt x="13747" y="21259"/>
                    <a:pt x="11132" y="21217"/>
                    <a:pt x="8474" y="21217"/>
                  </a:cubicBezTo>
                  <a:cubicBezTo>
                    <a:pt x="8119" y="21217"/>
                    <a:pt x="7742" y="21175"/>
                    <a:pt x="7386" y="21154"/>
                  </a:cubicBezTo>
                  <a:cubicBezTo>
                    <a:pt x="5608" y="20966"/>
                    <a:pt x="3829" y="20903"/>
                    <a:pt x="2051" y="20945"/>
                  </a:cubicBezTo>
                  <a:cubicBezTo>
                    <a:pt x="1716" y="20945"/>
                    <a:pt x="1360" y="20945"/>
                    <a:pt x="1047" y="20924"/>
                  </a:cubicBezTo>
                  <a:cubicBezTo>
                    <a:pt x="775" y="20903"/>
                    <a:pt x="482" y="20798"/>
                    <a:pt x="105" y="20694"/>
                  </a:cubicBezTo>
                  <a:cubicBezTo>
                    <a:pt x="84" y="20506"/>
                    <a:pt x="0" y="20296"/>
                    <a:pt x="0" y="20087"/>
                  </a:cubicBezTo>
                  <a:cubicBezTo>
                    <a:pt x="0" y="18518"/>
                    <a:pt x="42" y="16949"/>
                    <a:pt x="168" y="15379"/>
                  </a:cubicBezTo>
                  <a:cubicBezTo>
                    <a:pt x="419" y="12283"/>
                    <a:pt x="1047" y="9290"/>
                    <a:pt x="1570" y="6215"/>
                  </a:cubicBezTo>
                  <a:cubicBezTo>
                    <a:pt x="1821" y="4897"/>
                    <a:pt x="2072" y="3557"/>
                    <a:pt x="2135" y="2176"/>
                  </a:cubicBezTo>
                  <a:cubicBezTo>
                    <a:pt x="2239" y="1884"/>
                    <a:pt x="2176" y="1528"/>
                    <a:pt x="2448" y="12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60"/>
            <p:cNvSpPr/>
            <p:nvPr/>
          </p:nvSpPr>
          <p:spPr>
            <a:xfrm>
              <a:off x="6687888" y="3341150"/>
              <a:ext cx="60175" cy="113525"/>
            </a:xfrm>
            <a:custGeom>
              <a:avLst/>
              <a:gdLst/>
              <a:ahLst/>
              <a:cxnLst/>
              <a:rect l="l" t="t" r="r" b="b"/>
              <a:pathLst>
                <a:path w="2407" h="4541" extrusionOk="0">
                  <a:moveTo>
                    <a:pt x="168" y="4541"/>
                  </a:moveTo>
                  <a:cubicBezTo>
                    <a:pt x="1" y="3557"/>
                    <a:pt x="126" y="2658"/>
                    <a:pt x="628" y="1821"/>
                  </a:cubicBezTo>
                  <a:cubicBezTo>
                    <a:pt x="1026" y="1151"/>
                    <a:pt x="1570" y="565"/>
                    <a:pt x="2198" y="0"/>
                  </a:cubicBezTo>
                  <a:cubicBezTo>
                    <a:pt x="2240" y="126"/>
                    <a:pt x="2323" y="231"/>
                    <a:pt x="2323" y="335"/>
                  </a:cubicBezTo>
                  <a:cubicBezTo>
                    <a:pt x="2407" y="1193"/>
                    <a:pt x="2240" y="2009"/>
                    <a:pt x="1905" y="2783"/>
                  </a:cubicBezTo>
                  <a:cubicBezTo>
                    <a:pt x="1591" y="3474"/>
                    <a:pt x="1047" y="3934"/>
                    <a:pt x="545" y="4457"/>
                  </a:cubicBezTo>
                  <a:cubicBezTo>
                    <a:pt x="461" y="4520"/>
                    <a:pt x="315" y="4520"/>
                    <a:pt x="168" y="4541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60"/>
            <p:cNvSpPr/>
            <p:nvPr/>
          </p:nvSpPr>
          <p:spPr>
            <a:xfrm>
              <a:off x="6798788" y="3354750"/>
              <a:ext cx="92600" cy="78475"/>
            </a:xfrm>
            <a:custGeom>
              <a:avLst/>
              <a:gdLst/>
              <a:ahLst/>
              <a:cxnLst/>
              <a:rect l="l" t="t" r="r" b="b"/>
              <a:pathLst>
                <a:path w="3704" h="3139" extrusionOk="0">
                  <a:moveTo>
                    <a:pt x="3516" y="2867"/>
                  </a:moveTo>
                  <a:cubicBezTo>
                    <a:pt x="2783" y="3139"/>
                    <a:pt x="2156" y="3034"/>
                    <a:pt x="1674" y="2449"/>
                  </a:cubicBezTo>
                  <a:cubicBezTo>
                    <a:pt x="1151" y="1821"/>
                    <a:pt x="586" y="1277"/>
                    <a:pt x="189" y="544"/>
                  </a:cubicBezTo>
                  <a:cubicBezTo>
                    <a:pt x="105" y="419"/>
                    <a:pt x="63" y="293"/>
                    <a:pt x="0" y="147"/>
                  </a:cubicBezTo>
                  <a:cubicBezTo>
                    <a:pt x="168" y="0"/>
                    <a:pt x="293" y="84"/>
                    <a:pt x="440" y="105"/>
                  </a:cubicBezTo>
                  <a:cubicBezTo>
                    <a:pt x="1256" y="314"/>
                    <a:pt x="2009" y="691"/>
                    <a:pt x="2721" y="1151"/>
                  </a:cubicBezTo>
                  <a:cubicBezTo>
                    <a:pt x="3306" y="1486"/>
                    <a:pt x="3704" y="2030"/>
                    <a:pt x="3516" y="2867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60"/>
            <p:cNvSpPr/>
            <p:nvPr/>
          </p:nvSpPr>
          <p:spPr>
            <a:xfrm>
              <a:off x="6304988" y="2917975"/>
              <a:ext cx="176825" cy="201400"/>
            </a:xfrm>
            <a:custGeom>
              <a:avLst/>
              <a:gdLst/>
              <a:ahLst/>
              <a:cxnLst/>
              <a:rect l="l" t="t" r="r" b="b"/>
              <a:pathLst>
                <a:path w="7073" h="8056" extrusionOk="0">
                  <a:moveTo>
                    <a:pt x="6864" y="4520"/>
                  </a:moveTo>
                  <a:cubicBezTo>
                    <a:pt x="6884" y="4018"/>
                    <a:pt x="6780" y="3494"/>
                    <a:pt x="6550" y="3013"/>
                  </a:cubicBezTo>
                  <a:cubicBezTo>
                    <a:pt x="6340" y="2553"/>
                    <a:pt x="6048" y="2218"/>
                    <a:pt x="5713" y="1925"/>
                  </a:cubicBezTo>
                  <a:cubicBezTo>
                    <a:pt x="5273" y="1109"/>
                    <a:pt x="4478" y="628"/>
                    <a:pt x="3558" y="335"/>
                  </a:cubicBezTo>
                  <a:cubicBezTo>
                    <a:pt x="2553" y="0"/>
                    <a:pt x="1465" y="314"/>
                    <a:pt x="775" y="1046"/>
                  </a:cubicBezTo>
                  <a:cubicBezTo>
                    <a:pt x="273" y="1570"/>
                    <a:pt x="84" y="2218"/>
                    <a:pt x="84" y="2867"/>
                  </a:cubicBezTo>
                  <a:cubicBezTo>
                    <a:pt x="1" y="3243"/>
                    <a:pt x="84" y="3599"/>
                    <a:pt x="189" y="3955"/>
                  </a:cubicBezTo>
                  <a:lnTo>
                    <a:pt x="189" y="3997"/>
                  </a:lnTo>
                  <a:cubicBezTo>
                    <a:pt x="189" y="4080"/>
                    <a:pt x="168" y="4122"/>
                    <a:pt x="168" y="4206"/>
                  </a:cubicBezTo>
                  <a:cubicBezTo>
                    <a:pt x="63" y="5378"/>
                    <a:pt x="838" y="6424"/>
                    <a:pt x="1633" y="7219"/>
                  </a:cubicBezTo>
                  <a:cubicBezTo>
                    <a:pt x="2365" y="7972"/>
                    <a:pt x="3181" y="8056"/>
                    <a:pt x="3913" y="7763"/>
                  </a:cubicBezTo>
                  <a:cubicBezTo>
                    <a:pt x="4436" y="7742"/>
                    <a:pt x="4960" y="7575"/>
                    <a:pt x="5399" y="7240"/>
                  </a:cubicBezTo>
                  <a:cubicBezTo>
                    <a:pt x="5524" y="7135"/>
                    <a:pt x="5650" y="7010"/>
                    <a:pt x="5755" y="6884"/>
                  </a:cubicBezTo>
                  <a:cubicBezTo>
                    <a:pt x="6215" y="6633"/>
                    <a:pt x="6592" y="6277"/>
                    <a:pt x="6864" y="5796"/>
                  </a:cubicBezTo>
                  <a:cubicBezTo>
                    <a:pt x="7073" y="5461"/>
                    <a:pt x="7052" y="5001"/>
                    <a:pt x="6864" y="45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60"/>
            <p:cNvSpPr/>
            <p:nvPr/>
          </p:nvSpPr>
          <p:spPr>
            <a:xfrm>
              <a:off x="6991813" y="2876650"/>
              <a:ext cx="196175" cy="183100"/>
            </a:xfrm>
            <a:custGeom>
              <a:avLst/>
              <a:gdLst/>
              <a:ahLst/>
              <a:cxnLst/>
              <a:rect l="l" t="t" r="r" b="b"/>
              <a:pathLst>
                <a:path w="7847" h="7324" extrusionOk="0">
                  <a:moveTo>
                    <a:pt x="6591" y="1339"/>
                  </a:moveTo>
                  <a:cubicBezTo>
                    <a:pt x="6298" y="1109"/>
                    <a:pt x="6005" y="942"/>
                    <a:pt x="5671" y="879"/>
                  </a:cubicBezTo>
                  <a:cubicBezTo>
                    <a:pt x="5231" y="565"/>
                    <a:pt x="4750" y="461"/>
                    <a:pt x="4290" y="502"/>
                  </a:cubicBezTo>
                  <a:cubicBezTo>
                    <a:pt x="2532" y="0"/>
                    <a:pt x="502" y="1465"/>
                    <a:pt x="314" y="3223"/>
                  </a:cubicBezTo>
                  <a:cubicBezTo>
                    <a:pt x="0" y="4499"/>
                    <a:pt x="565" y="6005"/>
                    <a:pt x="1611" y="6780"/>
                  </a:cubicBezTo>
                  <a:cubicBezTo>
                    <a:pt x="2009" y="7052"/>
                    <a:pt x="2427" y="7219"/>
                    <a:pt x="2909" y="7261"/>
                  </a:cubicBezTo>
                  <a:cubicBezTo>
                    <a:pt x="3034" y="7303"/>
                    <a:pt x="3160" y="7324"/>
                    <a:pt x="3285" y="7324"/>
                  </a:cubicBezTo>
                  <a:cubicBezTo>
                    <a:pt x="3746" y="7324"/>
                    <a:pt x="4164" y="7240"/>
                    <a:pt x="4541" y="7052"/>
                  </a:cubicBezTo>
                  <a:cubicBezTo>
                    <a:pt x="5336" y="6780"/>
                    <a:pt x="6047" y="6277"/>
                    <a:pt x="6487" y="5691"/>
                  </a:cubicBezTo>
                  <a:cubicBezTo>
                    <a:pt x="7407" y="4499"/>
                    <a:pt x="7847" y="2427"/>
                    <a:pt x="6591" y="13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60"/>
            <p:cNvSpPr/>
            <p:nvPr/>
          </p:nvSpPr>
          <p:spPr>
            <a:xfrm>
              <a:off x="5934638" y="2314325"/>
              <a:ext cx="1676000" cy="2013400"/>
            </a:xfrm>
            <a:custGeom>
              <a:avLst/>
              <a:gdLst/>
              <a:ahLst/>
              <a:cxnLst/>
              <a:rect l="l" t="t" r="r" b="b"/>
              <a:pathLst>
                <a:path w="67040" h="80536" extrusionOk="0">
                  <a:moveTo>
                    <a:pt x="29231" y="77209"/>
                  </a:moveTo>
                  <a:cubicBezTo>
                    <a:pt x="29440" y="76916"/>
                    <a:pt x="29315" y="76665"/>
                    <a:pt x="29294" y="76392"/>
                  </a:cubicBezTo>
                  <a:cubicBezTo>
                    <a:pt x="29231" y="75869"/>
                    <a:pt x="29168" y="75388"/>
                    <a:pt x="29168" y="74865"/>
                  </a:cubicBezTo>
                  <a:cubicBezTo>
                    <a:pt x="29126" y="73882"/>
                    <a:pt x="29210" y="72919"/>
                    <a:pt x="29001" y="71957"/>
                  </a:cubicBezTo>
                  <a:cubicBezTo>
                    <a:pt x="28959" y="71664"/>
                    <a:pt x="29022" y="71371"/>
                    <a:pt x="29064" y="71015"/>
                  </a:cubicBezTo>
                  <a:cubicBezTo>
                    <a:pt x="28582" y="71015"/>
                    <a:pt x="28143" y="70973"/>
                    <a:pt x="27704" y="71015"/>
                  </a:cubicBezTo>
                  <a:cubicBezTo>
                    <a:pt x="27180" y="71036"/>
                    <a:pt x="26678" y="70890"/>
                    <a:pt x="26176" y="70743"/>
                  </a:cubicBezTo>
                  <a:cubicBezTo>
                    <a:pt x="25758" y="70618"/>
                    <a:pt x="25611" y="70366"/>
                    <a:pt x="25611" y="69927"/>
                  </a:cubicBezTo>
                  <a:cubicBezTo>
                    <a:pt x="25611" y="69760"/>
                    <a:pt x="25611" y="69571"/>
                    <a:pt x="25653" y="69383"/>
                  </a:cubicBezTo>
                  <a:cubicBezTo>
                    <a:pt x="25967" y="67584"/>
                    <a:pt x="26030" y="65784"/>
                    <a:pt x="26176" y="63964"/>
                  </a:cubicBezTo>
                  <a:cubicBezTo>
                    <a:pt x="26260" y="62980"/>
                    <a:pt x="26302" y="61976"/>
                    <a:pt x="26364" y="60930"/>
                  </a:cubicBezTo>
                  <a:cubicBezTo>
                    <a:pt x="26092" y="60783"/>
                    <a:pt x="25779" y="60700"/>
                    <a:pt x="25465" y="60658"/>
                  </a:cubicBezTo>
                  <a:cubicBezTo>
                    <a:pt x="24900" y="60511"/>
                    <a:pt x="24607" y="60156"/>
                    <a:pt x="24523" y="59570"/>
                  </a:cubicBezTo>
                  <a:cubicBezTo>
                    <a:pt x="24502" y="59444"/>
                    <a:pt x="24502" y="59340"/>
                    <a:pt x="24502" y="59214"/>
                  </a:cubicBezTo>
                  <a:cubicBezTo>
                    <a:pt x="24502" y="57457"/>
                    <a:pt x="24565" y="55699"/>
                    <a:pt x="24711" y="53962"/>
                  </a:cubicBezTo>
                  <a:cubicBezTo>
                    <a:pt x="25025" y="50510"/>
                    <a:pt x="25737" y="47120"/>
                    <a:pt x="26364" y="43752"/>
                  </a:cubicBezTo>
                  <a:cubicBezTo>
                    <a:pt x="26595" y="42475"/>
                    <a:pt x="26678" y="41199"/>
                    <a:pt x="26825" y="39839"/>
                  </a:cubicBezTo>
                  <a:cubicBezTo>
                    <a:pt x="26574" y="39755"/>
                    <a:pt x="26364" y="39672"/>
                    <a:pt x="26113" y="39630"/>
                  </a:cubicBezTo>
                  <a:cubicBezTo>
                    <a:pt x="24942" y="39316"/>
                    <a:pt x="23791" y="39002"/>
                    <a:pt x="22703" y="38479"/>
                  </a:cubicBezTo>
                  <a:cubicBezTo>
                    <a:pt x="22431" y="38332"/>
                    <a:pt x="22180" y="38332"/>
                    <a:pt x="21908" y="38332"/>
                  </a:cubicBezTo>
                  <a:cubicBezTo>
                    <a:pt x="21029" y="38374"/>
                    <a:pt x="20150" y="38374"/>
                    <a:pt x="19271" y="38374"/>
                  </a:cubicBezTo>
                  <a:cubicBezTo>
                    <a:pt x="18225" y="38374"/>
                    <a:pt x="17221" y="38081"/>
                    <a:pt x="16342" y="37537"/>
                  </a:cubicBezTo>
                  <a:cubicBezTo>
                    <a:pt x="15400" y="36951"/>
                    <a:pt x="14480" y="36387"/>
                    <a:pt x="13559" y="35780"/>
                  </a:cubicBezTo>
                  <a:cubicBezTo>
                    <a:pt x="12241" y="34880"/>
                    <a:pt x="10902" y="33980"/>
                    <a:pt x="9563" y="33102"/>
                  </a:cubicBezTo>
                  <a:cubicBezTo>
                    <a:pt x="8726" y="32558"/>
                    <a:pt x="7994" y="31909"/>
                    <a:pt x="7324" y="31156"/>
                  </a:cubicBezTo>
                  <a:cubicBezTo>
                    <a:pt x="6822" y="30570"/>
                    <a:pt x="6320" y="30005"/>
                    <a:pt x="5817" y="29440"/>
                  </a:cubicBezTo>
                  <a:cubicBezTo>
                    <a:pt x="4562" y="28059"/>
                    <a:pt x="3662" y="26469"/>
                    <a:pt x="2867" y="24795"/>
                  </a:cubicBezTo>
                  <a:cubicBezTo>
                    <a:pt x="2323" y="23623"/>
                    <a:pt x="1884" y="22389"/>
                    <a:pt x="1382" y="21175"/>
                  </a:cubicBezTo>
                  <a:cubicBezTo>
                    <a:pt x="1005" y="20275"/>
                    <a:pt x="838" y="19334"/>
                    <a:pt x="859" y="18329"/>
                  </a:cubicBezTo>
                  <a:cubicBezTo>
                    <a:pt x="859" y="17827"/>
                    <a:pt x="754" y="17388"/>
                    <a:pt x="587" y="16928"/>
                  </a:cubicBezTo>
                  <a:cubicBezTo>
                    <a:pt x="168" y="15714"/>
                    <a:pt x="1" y="14459"/>
                    <a:pt x="105" y="13182"/>
                  </a:cubicBezTo>
                  <a:cubicBezTo>
                    <a:pt x="126" y="12680"/>
                    <a:pt x="335" y="12387"/>
                    <a:pt x="628" y="12471"/>
                  </a:cubicBezTo>
                  <a:cubicBezTo>
                    <a:pt x="1005" y="12555"/>
                    <a:pt x="1005" y="12889"/>
                    <a:pt x="1047" y="13182"/>
                  </a:cubicBezTo>
                  <a:cubicBezTo>
                    <a:pt x="1151" y="14061"/>
                    <a:pt x="1256" y="14982"/>
                    <a:pt x="1382" y="15881"/>
                  </a:cubicBezTo>
                  <a:cubicBezTo>
                    <a:pt x="1403" y="16007"/>
                    <a:pt x="1465" y="16132"/>
                    <a:pt x="1507" y="16258"/>
                  </a:cubicBezTo>
                  <a:cubicBezTo>
                    <a:pt x="1779" y="16258"/>
                    <a:pt x="1696" y="16112"/>
                    <a:pt x="1696" y="16007"/>
                  </a:cubicBezTo>
                  <a:cubicBezTo>
                    <a:pt x="1716" y="15484"/>
                    <a:pt x="1716" y="14982"/>
                    <a:pt x="1737" y="14459"/>
                  </a:cubicBezTo>
                  <a:cubicBezTo>
                    <a:pt x="1737" y="13936"/>
                    <a:pt x="1905" y="13433"/>
                    <a:pt x="2156" y="12994"/>
                  </a:cubicBezTo>
                  <a:cubicBezTo>
                    <a:pt x="2219" y="12889"/>
                    <a:pt x="2407" y="12785"/>
                    <a:pt x="2532" y="12785"/>
                  </a:cubicBezTo>
                  <a:cubicBezTo>
                    <a:pt x="2742" y="12785"/>
                    <a:pt x="2846" y="12973"/>
                    <a:pt x="2846" y="13182"/>
                  </a:cubicBezTo>
                  <a:cubicBezTo>
                    <a:pt x="2846" y="13391"/>
                    <a:pt x="2825" y="13601"/>
                    <a:pt x="2784" y="13810"/>
                  </a:cubicBezTo>
                  <a:cubicBezTo>
                    <a:pt x="2637" y="14438"/>
                    <a:pt x="2763" y="15065"/>
                    <a:pt x="2742" y="15798"/>
                  </a:cubicBezTo>
                  <a:cubicBezTo>
                    <a:pt x="2951" y="15672"/>
                    <a:pt x="3056" y="15609"/>
                    <a:pt x="3139" y="15526"/>
                  </a:cubicBezTo>
                  <a:cubicBezTo>
                    <a:pt x="3474" y="15191"/>
                    <a:pt x="3809" y="14835"/>
                    <a:pt x="4144" y="14480"/>
                  </a:cubicBezTo>
                  <a:cubicBezTo>
                    <a:pt x="4395" y="14270"/>
                    <a:pt x="4729" y="14375"/>
                    <a:pt x="4771" y="14689"/>
                  </a:cubicBezTo>
                  <a:cubicBezTo>
                    <a:pt x="4813" y="14856"/>
                    <a:pt x="4771" y="15065"/>
                    <a:pt x="4709" y="15212"/>
                  </a:cubicBezTo>
                  <a:cubicBezTo>
                    <a:pt x="4604" y="15421"/>
                    <a:pt x="4416" y="15609"/>
                    <a:pt x="4290" y="15798"/>
                  </a:cubicBezTo>
                  <a:lnTo>
                    <a:pt x="3181" y="17137"/>
                  </a:lnTo>
                  <a:cubicBezTo>
                    <a:pt x="3076" y="17262"/>
                    <a:pt x="2930" y="17409"/>
                    <a:pt x="2867" y="17576"/>
                  </a:cubicBezTo>
                  <a:cubicBezTo>
                    <a:pt x="2763" y="18078"/>
                    <a:pt x="2470" y="18392"/>
                    <a:pt x="2009" y="18497"/>
                  </a:cubicBezTo>
                  <a:cubicBezTo>
                    <a:pt x="1926" y="19125"/>
                    <a:pt x="2093" y="19690"/>
                    <a:pt x="2260" y="20213"/>
                  </a:cubicBezTo>
                  <a:cubicBezTo>
                    <a:pt x="3076" y="22472"/>
                    <a:pt x="4018" y="24669"/>
                    <a:pt x="5273" y="26699"/>
                  </a:cubicBezTo>
                  <a:cubicBezTo>
                    <a:pt x="5483" y="27034"/>
                    <a:pt x="5692" y="27348"/>
                    <a:pt x="5964" y="27661"/>
                  </a:cubicBezTo>
                  <a:cubicBezTo>
                    <a:pt x="6864" y="28749"/>
                    <a:pt x="7805" y="29837"/>
                    <a:pt x="8747" y="30884"/>
                  </a:cubicBezTo>
                  <a:cubicBezTo>
                    <a:pt x="9102" y="31260"/>
                    <a:pt x="9521" y="31595"/>
                    <a:pt x="9939" y="31888"/>
                  </a:cubicBezTo>
                  <a:cubicBezTo>
                    <a:pt x="11927" y="33206"/>
                    <a:pt x="13915" y="34524"/>
                    <a:pt x="15903" y="35863"/>
                  </a:cubicBezTo>
                  <a:cubicBezTo>
                    <a:pt x="16258" y="36115"/>
                    <a:pt x="16656" y="36324"/>
                    <a:pt x="17074" y="36554"/>
                  </a:cubicBezTo>
                  <a:cubicBezTo>
                    <a:pt x="17911" y="37035"/>
                    <a:pt x="18832" y="37244"/>
                    <a:pt x="19774" y="37182"/>
                  </a:cubicBezTo>
                  <a:cubicBezTo>
                    <a:pt x="19815" y="37182"/>
                    <a:pt x="19836" y="37140"/>
                    <a:pt x="19941" y="37056"/>
                  </a:cubicBezTo>
                  <a:cubicBezTo>
                    <a:pt x="19815" y="36951"/>
                    <a:pt x="19732" y="36847"/>
                    <a:pt x="19606" y="36805"/>
                  </a:cubicBezTo>
                  <a:cubicBezTo>
                    <a:pt x="18100" y="35884"/>
                    <a:pt x="16802" y="34713"/>
                    <a:pt x="15714" y="33290"/>
                  </a:cubicBezTo>
                  <a:lnTo>
                    <a:pt x="14459" y="31721"/>
                  </a:lnTo>
                  <a:cubicBezTo>
                    <a:pt x="13496" y="30528"/>
                    <a:pt x="12806" y="29189"/>
                    <a:pt x="12387" y="27724"/>
                  </a:cubicBezTo>
                  <a:cubicBezTo>
                    <a:pt x="12367" y="27640"/>
                    <a:pt x="12304" y="27557"/>
                    <a:pt x="12283" y="27452"/>
                  </a:cubicBezTo>
                  <a:cubicBezTo>
                    <a:pt x="11634" y="27117"/>
                    <a:pt x="10944" y="26783"/>
                    <a:pt x="10295" y="26385"/>
                  </a:cubicBezTo>
                  <a:cubicBezTo>
                    <a:pt x="9102" y="25674"/>
                    <a:pt x="8266" y="24690"/>
                    <a:pt x="7847" y="23351"/>
                  </a:cubicBezTo>
                  <a:cubicBezTo>
                    <a:pt x="7596" y="22577"/>
                    <a:pt x="7659" y="21803"/>
                    <a:pt x="8056" y="21070"/>
                  </a:cubicBezTo>
                  <a:cubicBezTo>
                    <a:pt x="8851" y="19606"/>
                    <a:pt x="10358" y="19145"/>
                    <a:pt x="11843" y="19878"/>
                  </a:cubicBezTo>
                  <a:cubicBezTo>
                    <a:pt x="12262" y="20087"/>
                    <a:pt x="12680" y="20338"/>
                    <a:pt x="13120" y="20631"/>
                  </a:cubicBezTo>
                  <a:cubicBezTo>
                    <a:pt x="13224" y="20443"/>
                    <a:pt x="13329" y="20275"/>
                    <a:pt x="13413" y="20087"/>
                  </a:cubicBezTo>
                  <a:cubicBezTo>
                    <a:pt x="13873" y="19020"/>
                    <a:pt x="14438" y="17974"/>
                    <a:pt x="15108" y="16969"/>
                  </a:cubicBezTo>
                  <a:cubicBezTo>
                    <a:pt x="15233" y="16781"/>
                    <a:pt x="15380" y="16614"/>
                    <a:pt x="15421" y="16425"/>
                  </a:cubicBezTo>
                  <a:cubicBezTo>
                    <a:pt x="15693" y="15568"/>
                    <a:pt x="16216" y="14856"/>
                    <a:pt x="16740" y="14145"/>
                  </a:cubicBezTo>
                  <a:lnTo>
                    <a:pt x="17451" y="13203"/>
                  </a:lnTo>
                  <a:cubicBezTo>
                    <a:pt x="17493" y="13119"/>
                    <a:pt x="17556" y="12994"/>
                    <a:pt x="17660" y="12806"/>
                  </a:cubicBezTo>
                  <a:cubicBezTo>
                    <a:pt x="17074" y="12910"/>
                    <a:pt x="16614" y="12994"/>
                    <a:pt x="16133" y="13078"/>
                  </a:cubicBezTo>
                  <a:cubicBezTo>
                    <a:pt x="14522" y="13371"/>
                    <a:pt x="12890" y="13329"/>
                    <a:pt x="11237" y="13224"/>
                  </a:cubicBezTo>
                  <a:cubicBezTo>
                    <a:pt x="10672" y="13182"/>
                    <a:pt x="10128" y="12973"/>
                    <a:pt x="9646" y="12596"/>
                  </a:cubicBezTo>
                  <a:cubicBezTo>
                    <a:pt x="9333" y="12366"/>
                    <a:pt x="9102" y="12052"/>
                    <a:pt x="8935" y="11697"/>
                  </a:cubicBezTo>
                  <a:cubicBezTo>
                    <a:pt x="8600" y="10902"/>
                    <a:pt x="8705" y="10253"/>
                    <a:pt x="9416" y="9751"/>
                  </a:cubicBezTo>
                  <a:cubicBezTo>
                    <a:pt x="10044" y="9311"/>
                    <a:pt x="10714" y="8893"/>
                    <a:pt x="11425" y="8558"/>
                  </a:cubicBezTo>
                  <a:cubicBezTo>
                    <a:pt x="12387" y="8077"/>
                    <a:pt x="13413" y="7658"/>
                    <a:pt x="14438" y="7261"/>
                  </a:cubicBezTo>
                  <a:cubicBezTo>
                    <a:pt x="15505" y="6821"/>
                    <a:pt x="16614" y="6508"/>
                    <a:pt x="17723" y="6319"/>
                  </a:cubicBezTo>
                  <a:cubicBezTo>
                    <a:pt x="18141" y="6257"/>
                    <a:pt x="18539" y="6110"/>
                    <a:pt x="18957" y="6005"/>
                  </a:cubicBezTo>
                  <a:cubicBezTo>
                    <a:pt x="19355" y="5901"/>
                    <a:pt x="19774" y="5775"/>
                    <a:pt x="20192" y="5671"/>
                  </a:cubicBezTo>
                  <a:cubicBezTo>
                    <a:pt x="20192" y="5671"/>
                    <a:pt x="20234" y="5587"/>
                    <a:pt x="20213" y="5566"/>
                  </a:cubicBezTo>
                  <a:cubicBezTo>
                    <a:pt x="19899" y="4897"/>
                    <a:pt x="19878" y="4185"/>
                    <a:pt x="19878" y="3453"/>
                  </a:cubicBezTo>
                  <a:cubicBezTo>
                    <a:pt x="19878" y="2072"/>
                    <a:pt x="20610" y="1130"/>
                    <a:pt x="21761" y="461"/>
                  </a:cubicBezTo>
                  <a:cubicBezTo>
                    <a:pt x="22368" y="126"/>
                    <a:pt x="23017" y="0"/>
                    <a:pt x="23665" y="0"/>
                  </a:cubicBezTo>
                  <a:cubicBezTo>
                    <a:pt x="25653" y="21"/>
                    <a:pt x="27306" y="816"/>
                    <a:pt x="28540" y="2386"/>
                  </a:cubicBezTo>
                  <a:cubicBezTo>
                    <a:pt x="28813" y="2762"/>
                    <a:pt x="29105" y="3160"/>
                    <a:pt x="29419" y="3599"/>
                  </a:cubicBezTo>
                  <a:cubicBezTo>
                    <a:pt x="29587" y="3453"/>
                    <a:pt x="29712" y="3348"/>
                    <a:pt x="29817" y="3223"/>
                  </a:cubicBezTo>
                  <a:cubicBezTo>
                    <a:pt x="30214" y="2741"/>
                    <a:pt x="30570" y="2281"/>
                    <a:pt x="30968" y="1800"/>
                  </a:cubicBezTo>
                  <a:cubicBezTo>
                    <a:pt x="31491" y="1193"/>
                    <a:pt x="32139" y="775"/>
                    <a:pt x="32955" y="565"/>
                  </a:cubicBezTo>
                  <a:cubicBezTo>
                    <a:pt x="33813" y="356"/>
                    <a:pt x="34671" y="231"/>
                    <a:pt x="35571" y="251"/>
                  </a:cubicBezTo>
                  <a:cubicBezTo>
                    <a:pt x="36408" y="251"/>
                    <a:pt x="37182" y="523"/>
                    <a:pt x="37893" y="963"/>
                  </a:cubicBezTo>
                  <a:cubicBezTo>
                    <a:pt x="38521" y="1360"/>
                    <a:pt x="38960" y="1863"/>
                    <a:pt x="38960" y="2637"/>
                  </a:cubicBezTo>
                  <a:cubicBezTo>
                    <a:pt x="38960" y="2720"/>
                    <a:pt x="39023" y="2825"/>
                    <a:pt x="39044" y="2951"/>
                  </a:cubicBezTo>
                  <a:cubicBezTo>
                    <a:pt x="39274" y="2846"/>
                    <a:pt x="39525" y="2762"/>
                    <a:pt x="39735" y="2658"/>
                  </a:cubicBezTo>
                  <a:cubicBezTo>
                    <a:pt x="41450" y="1884"/>
                    <a:pt x="43250" y="1695"/>
                    <a:pt x="45133" y="1904"/>
                  </a:cubicBezTo>
                  <a:cubicBezTo>
                    <a:pt x="45844" y="1988"/>
                    <a:pt x="46472" y="2323"/>
                    <a:pt x="47058" y="2700"/>
                  </a:cubicBezTo>
                  <a:cubicBezTo>
                    <a:pt x="47225" y="2825"/>
                    <a:pt x="47393" y="3034"/>
                    <a:pt x="47476" y="3264"/>
                  </a:cubicBezTo>
                  <a:cubicBezTo>
                    <a:pt x="47623" y="3746"/>
                    <a:pt x="47790" y="4269"/>
                    <a:pt x="47853" y="4750"/>
                  </a:cubicBezTo>
                  <a:cubicBezTo>
                    <a:pt x="47999" y="5482"/>
                    <a:pt x="47895" y="6194"/>
                    <a:pt x="47393" y="6821"/>
                  </a:cubicBezTo>
                  <a:cubicBezTo>
                    <a:pt x="47225" y="7031"/>
                    <a:pt x="47121" y="7303"/>
                    <a:pt x="46974" y="7554"/>
                  </a:cubicBezTo>
                  <a:cubicBezTo>
                    <a:pt x="47204" y="7637"/>
                    <a:pt x="47414" y="7721"/>
                    <a:pt x="47602" y="7784"/>
                  </a:cubicBezTo>
                  <a:cubicBezTo>
                    <a:pt x="48313" y="8035"/>
                    <a:pt x="49046" y="8265"/>
                    <a:pt x="49736" y="8516"/>
                  </a:cubicBezTo>
                  <a:cubicBezTo>
                    <a:pt x="50657" y="8872"/>
                    <a:pt x="51305" y="9521"/>
                    <a:pt x="51891" y="10274"/>
                  </a:cubicBezTo>
                  <a:cubicBezTo>
                    <a:pt x="52080" y="10504"/>
                    <a:pt x="52142" y="10818"/>
                    <a:pt x="52226" y="11111"/>
                  </a:cubicBezTo>
                  <a:cubicBezTo>
                    <a:pt x="52393" y="11697"/>
                    <a:pt x="52226" y="12178"/>
                    <a:pt x="51828" y="12596"/>
                  </a:cubicBezTo>
                  <a:cubicBezTo>
                    <a:pt x="51347" y="13099"/>
                    <a:pt x="50761" y="13496"/>
                    <a:pt x="50113" y="13747"/>
                  </a:cubicBezTo>
                  <a:cubicBezTo>
                    <a:pt x="49904" y="13831"/>
                    <a:pt x="49673" y="13915"/>
                    <a:pt x="49401" y="14019"/>
                  </a:cubicBezTo>
                  <a:cubicBezTo>
                    <a:pt x="49569" y="14312"/>
                    <a:pt x="49694" y="14542"/>
                    <a:pt x="49820" y="14772"/>
                  </a:cubicBezTo>
                  <a:cubicBezTo>
                    <a:pt x="50322" y="15672"/>
                    <a:pt x="50636" y="16572"/>
                    <a:pt x="50615" y="17618"/>
                  </a:cubicBezTo>
                  <a:cubicBezTo>
                    <a:pt x="50615" y="18037"/>
                    <a:pt x="50824" y="18497"/>
                    <a:pt x="50950" y="18978"/>
                  </a:cubicBezTo>
                  <a:cubicBezTo>
                    <a:pt x="51159" y="18957"/>
                    <a:pt x="51347" y="18915"/>
                    <a:pt x="51494" y="18873"/>
                  </a:cubicBezTo>
                  <a:cubicBezTo>
                    <a:pt x="52498" y="18748"/>
                    <a:pt x="53481" y="18706"/>
                    <a:pt x="54444" y="19041"/>
                  </a:cubicBezTo>
                  <a:cubicBezTo>
                    <a:pt x="54653" y="19125"/>
                    <a:pt x="54862" y="19166"/>
                    <a:pt x="55030" y="19271"/>
                  </a:cubicBezTo>
                  <a:cubicBezTo>
                    <a:pt x="56515" y="20129"/>
                    <a:pt x="56808" y="21008"/>
                    <a:pt x="56411" y="22368"/>
                  </a:cubicBezTo>
                  <a:cubicBezTo>
                    <a:pt x="55846" y="24418"/>
                    <a:pt x="54528" y="25841"/>
                    <a:pt x="52352" y="26343"/>
                  </a:cubicBezTo>
                  <a:cubicBezTo>
                    <a:pt x="52100" y="26385"/>
                    <a:pt x="51828" y="26490"/>
                    <a:pt x="51577" y="26573"/>
                  </a:cubicBezTo>
                  <a:cubicBezTo>
                    <a:pt x="51515" y="26699"/>
                    <a:pt x="51473" y="26804"/>
                    <a:pt x="51452" y="26929"/>
                  </a:cubicBezTo>
                  <a:cubicBezTo>
                    <a:pt x="51159" y="28477"/>
                    <a:pt x="50510" y="29858"/>
                    <a:pt x="49611" y="31156"/>
                  </a:cubicBezTo>
                  <a:cubicBezTo>
                    <a:pt x="48941" y="32139"/>
                    <a:pt x="48167" y="33081"/>
                    <a:pt x="47435" y="34043"/>
                  </a:cubicBezTo>
                  <a:cubicBezTo>
                    <a:pt x="47309" y="34210"/>
                    <a:pt x="47183" y="34357"/>
                    <a:pt x="46995" y="34566"/>
                  </a:cubicBezTo>
                  <a:cubicBezTo>
                    <a:pt x="47121" y="34671"/>
                    <a:pt x="47204" y="34775"/>
                    <a:pt x="47309" y="34859"/>
                  </a:cubicBezTo>
                  <a:cubicBezTo>
                    <a:pt x="48125" y="35340"/>
                    <a:pt x="48962" y="35759"/>
                    <a:pt x="49841" y="36073"/>
                  </a:cubicBezTo>
                  <a:cubicBezTo>
                    <a:pt x="50050" y="36135"/>
                    <a:pt x="50238" y="36198"/>
                    <a:pt x="50448" y="36303"/>
                  </a:cubicBezTo>
                  <a:cubicBezTo>
                    <a:pt x="52121" y="37140"/>
                    <a:pt x="53795" y="37977"/>
                    <a:pt x="55469" y="38835"/>
                  </a:cubicBezTo>
                  <a:cubicBezTo>
                    <a:pt x="55950" y="39107"/>
                    <a:pt x="56390" y="39441"/>
                    <a:pt x="56808" y="39776"/>
                  </a:cubicBezTo>
                  <a:cubicBezTo>
                    <a:pt x="57457" y="40320"/>
                    <a:pt x="57834" y="41053"/>
                    <a:pt x="58106" y="41827"/>
                  </a:cubicBezTo>
                  <a:cubicBezTo>
                    <a:pt x="58294" y="42308"/>
                    <a:pt x="58210" y="42831"/>
                    <a:pt x="58064" y="43333"/>
                  </a:cubicBezTo>
                  <a:cubicBezTo>
                    <a:pt x="57896" y="43773"/>
                    <a:pt x="57687" y="44254"/>
                    <a:pt x="57436" y="44651"/>
                  </a:cubicBezTo>
                  <a:cubicBezTo>
                    <a:pt x="56808" y="45530"/>
                    <a:pt x="56097" y="46367"/>
                    <a:pt x="55155" y="46953"/>
                  </a:cubicBezTo>
                  <a:cubicBezTo>
                    <a:pt x="54925" y="47079"/>
                    <a:pt x="54716" y="47267"/>
                    <a:pt x="54486" y="47413"/>
                  </a:cubicBezTo>
                  <a:cubicBezTo>
                    <a:pt x="54528" y="47518"/>
                    <a:pt x="54549" y="47623"/>
                    <a:pt x="54611" y="47643"/>
                  </a:cubicBezTo>
                  <a:cubicBezTo>
                    <a:pt x="56390" y="48543"/>
                    <a:pt x="58085" y="49610"/>
                    <a:pt x="60031" y="50196"/>
                  </a:cubicBezTo>
                  <a:cubicBezTo>
                    <a:pt x="61202" y="50552"/>
                    <a:pt x="62437" y="50824"/>
                    <a:pt x="63608" y="51159"/>
                  </a:cubicBezTo>
                  <a:cubicBezTo>
                    <a:pt x="64424" y="51389"/>
                    <a:pt x="65220" y="51682"/>
                    <a:pt x="66015" y="51975"/>
                  </a:cubicBezTo>
                  <a:cubicBezTo>
                    <a:pt x="66580" y="52184"/>
                    <a:pt x="66956" y="52644"/>
                    <a:pt x="66977" y="53272"/>
                  </a:cubicBezTo>
                  <a:cubicBezTo>
                    <a:pt x="67040" y="54632"/>
                    <a:pt x="66642" y="55866"/>
                    <a:pt x="65722" y="56850"/>
                  </a:cubicBezTo>
                  <a:cubicBezTo>
                    <a:pt x="65115" y="57519"/>
                    <a:pt x="64341" y="57791"/>
                    <a:pt x="63441" y="57854"/>
                  </a:cubicBezTo>
                  <a:cubicBezTo>
                    <a:pt x="62792" y="57875"/>
                    <a:pt x="62123" y="57854"/>
                    <a:pt x="61349" y="57854"/>
                  </a:cubicBezTo>
                  <a:cubicBezTo>
                    <a:pt x="61453" y="58063"/>
                    <a:pt x="61495" y="58210"/>
                    <a:pt x="61558" y="58314"/>
                  </a:cubicBezTo>
                  <a:cubicBezTo>
                    <a:pt x="61935" y="58775"/>
                    <a:pt x="62248" y="59256"/>
                    <a:pt x="62395" y="59821"/>
                  </a:cubicBezTo>
                  <a:cubicBezTo>
                    <a:pt x="62479" y="60072"/>
                    <a:pt x="62562" y="60344"/>
                    <a:pt x="62562" y="60595"/>
                  </a:cubicBezTo>
                  <a:cubicBezTo>
                    <a:pt x="62583" y="61453"/>
                    <a:pt x="62123" y="62060"/>
                    <a:pt x="61244" y="62185"/>
                  </a:cubicBezTo>
                  <a:cubicBezTo>
                    <a:pt x="60093" y="62374"/>
                    <a:pt x="58922" y="62604"/>
                    <a:pt x="57750" y="62457"/>
                  </a:cubicBezTo>
                  <a:cubicBezTo>
                    <a:pt x="57687" y="62457"/>
                    <a:pt x="57645" y="62478"/>
                    <a:pt x="57541" y="62541"/>
                  </a:cubicBezTo>
                  <a:cubicBezTo>
                    <a:pt x="57582" y="62688"/>
                    <a:pt x="57624" y="62876"/>
                    <a:pt x="57666" y="63022"/>
                  </a:cubicBezTo>
                  <a:cubicBezTo>
                    <a:pt x="57729" y="63273"/>
                    <a:pt x="57834" y="63504"/>
                    <a:pt x="57875" y="63734"/>
                  </a:cubicBezTo>
                  <a:cubicBezTo>
                    <a:pt x="58147" y="64885"/>
                    <a:pt x="57834" y="65638"/>
                    <a:pt x="56787" y="66119"/>
                  </a:cubicBezTo>
                  <a:cubicBezTo>
                    <a:pt x="55804" y="66558"/>
                    <a:pt x="54758" y="66768"/>
                    <a:pt x="53712" y="66328"/>
                  </a:cubicBezTo>
                  <a:cubicBezTo>
                    <a:pt x="53356" y="66161"/>
                    <a:pt x="52958" y="66056"/>
                    <a:pt x="52603" y="66035"/>
                  </a:cubicBezTo>
                  <a:cubicBezTo>
                    <a:pt x="50992" y="65826"/>
                    <a:pt x="49611" y="65094"/>
                    <a:pt x="48271" y="64236"/>
                  </a:cubicBezTo>
                  <a:cubicBezTo>
                    <a:pt x="47895" y="63964"/>
                    <a:pt x="47497" y="63692"/>
                    <a:pt x="46974" y="63336"/>
                  </a:cubicBezTo>
                  <a:lnTo>
                    <a:pt x="47079" y="63859"/>
                  </a:lnTo>
                  <a:cubicBezTo>
                    <a:pt x="47393" y="64780"/>
                    <a:pt x="47727" y="65701"/>
                    <a:pt x="47999" y="66621"/>
                  </a:cubicBezTo>
                  <a:cubicBezTo>
                    <a:pt x="48334" y="67772"/>
                    <a:pt x="48313" y="68944"/>
                    <a:pt x="47958" y="70094"/>
                  </a:cubicBezTo>
                  <a:cubicBezTo>
                    <a:pt x="47748" y="70743"/>
                    <a:pt x="47309" y="71120"/>
                    <a:pt x="46660" y="71162"/>
                  </a:cubicBezTo>
                  <a:cubicBezTo>
                    <a:pt x="46284" y="71183"/>
                    <a:pt x="45928" y="71183"/>
                    <a:pt x="45551" y="71224"/>
                  </a:cubicBezTo>
                  <a:cubicBezTo>
                    <a:pt x="45279" y="71245"/>
                    <a:pt x="44966" y="71141"/>
                    <a:pt x="44610" y="71371"/>
                  </a:cubicBezTo>
                  <a:cubicBezTo>
                    <a:pt x="44568" y="72940"/>
                    <a:pt x="44589" y="74530"/>
                    <a:pt x="44966" y="76162"/>
                  </a:cubicBezTo>
                  <a:cubicBezTo>
                    <a:pt x="45133" y="76100"/>
                    <a:pt x="45300" y="76037"/>
                    <a:pt x="45447" y="75974"/>
                  </a:cubicBezTo>
                  <a:cubicBezTo>
                    <a:pt x="46870" y="75472"/>
                    <a:pt x="48313" y="75221"/>
                    <a:pt x="49820" y="75304"/>
                  </a:cubicBezTo>
                  <a:cubicBezTo>
                    <a:pt x="50029" y="75325"/>
                    <a:pt x="50238" y="75346"/>
                    <a:pt x="50448" y="75430"/>
                  </a:cubicBezTo>
                  <a:cubicBezTo>
                    <a:pt x="51201" y="75681"/>
                    <a:pt x="51870" y="76141"/>
                    <a:pt x="52414" y="76685"/>
                  </a:cubicBezTo>
                  <a:cubicBezTo>
                    <a:pt x="52603" y="76874"/>
                    <a:pt x="52749" y="77104"/>
                    <a:pt x="52875" y="77334"/>
                  </a:cubicBezTo>
                  <a:cubicBezTo>
                    <a:pt x="53335" y="78171"/>
                    <a:pt x="53021" y="79092"/>
                    <a:pt x="52100" y="79426"/>
                  </a:cubicBezTo>
                  <a:cubicBezTo>
                    <a:pt x="51661" y="79594"/>
                    <a:pt x="51159" y="79719"/>
                    <a:pt x="50678" y="79761"/>
                  </a:cubicBezTo>
                  <a:cubicBezTo>
                    <a:pt x="49422" y="79929"/>
                    <a:pt x="48146" y="79970"/>
                    <a:pt x="46891" y="79657"/>
                  </a:cubicBezTo>
                  <a:cubicBezTo>
                    <a:pt x="45970" y="79426"/>
                    <a:pt x="45133" y="78987"/>
                    <a:pt x="44359" y="78506"/>
                  </a:cubicBezTo>
                  <a:cubicBezTo>
                    <a:pt x="43857" y="78234"/>
                    <a:pt x="43543" y="77753"/>
                    <a:pt x="43752" y="77041"/>
                  </a:cubicBezTo>
                  <a:cubicBezTo>
                    <a:pt x="43857" y="76665"/>
                    <a:pt x="43836" y="76204"/>
                    <a:pt x="43773" y="75786"/>
                  </a:cubicBezTo>
                  <a:cubicBezTo>
                    <a:pt x="43564" y="74614"/>
                    <a:pt x="43564" y="73442"/>
                    <a:pt x="43606" y="72271"/>
                  </a:cubicBezTo>
                  <a:lnTo>
                    <a:pt x="43606" y="71329"/>
                  </a:lnTo>
                  <a:cubicBezTo>
                    <a:pt x="43396" y="71266"/>
                    <a:pt x="43208" y="71183"/>
                    <a:pt x="43041" y="71224"/>
                  </a:cubicBezTo>
                  <a:cubicBezTo>
                    <a:pt x="42245" y="71287"/>
                    <a:pt x="41513" y="71015"/>
                    <a:pt x="40718" y="70911"/>
                  </a:cubicBezTo>
                  <a:cubicBezTo>
                    <a:pt x="40592" y="70869"/>
                    <a:pt x="40404" y="70827"/>
                    <a:pt x="40320" y="70722"/>
                  </a:cubicBezTo>
                  <a:cubicBezTo>
                    <a:pt x="39860" y="70199"/>
                    <a:pt x="39358" y="69718"/>
                    <a:pt x="39170" y="69027"/>
                  </a:cubicBezTo>
                  <a:cubicBezTo>
                    <a:pt x="38940" y="68107"/>
                    <a:pt x="38688" y="67207"/>
                    <a:pt x="38416" y="66307"/>
                  </a:cubicBezTo>
                  <a:cubicBezTo>
                    <a:pt x="38207" y="65596"/>
                    <a:pt x="37998" y="64905"/>
                    <a:pt x="37789" y="64215"/>
                  </a:cubicBezTo>
                  <a:cubicBezTo>
                    <a:pt x="37119" y="64048"/>
                    <a:pt x="36450" y="64152"/>
                    <a:pt x="35801" y="64152"/>
                  </a:cubicBezTo>
                  <a:cubicBezTo>
                    <a:pt x="35383" y="65282"/>
                    <a:pt x="35090" y="66370"/>
                    <a:pt x="34880" y="67500"/>
                  </a:cubicBezTo>
                  <a:cubicBezTo>
                    <a:pt x="34755" y="68190"/>
                    <a:pt x="34566" y="68860"/>
                    <a:pt x="34566" y="69571"/>
                  </a:cubicBezTo>
                  <a:cubicBezTo>
                    <a:pt x="34566" y="69802"/>
                    <a:pt x="34462" y="70032"/>
                    <a:pt x="34399" y="70283"/>
                  </a:cubicBezTo>
                  <a:cubicBezTo>
                    <a:pt x="34232" y="70806"/>
                    <a:pt x="33897" y="70973"/>
                    <a:pt x="33374" y="70973"/>
                  </a:cubicBezTo>
                  <a:cubicBezTo>
                    <a:pt x="32453" y="70952"/>
                    <a:pt x="31574" y="70973"/>
                    <a:pt x="30654" y="70973"/>
                  </a:cubicBezTo>
                  <a:cubicBezTo>
                    <a:pt x="30382" y="70973"/>
                    <a:pt x="30131" y="71015"/>
                    <a:pt x="29817" y="71015"/>
                  </a:cubicBezTo>
                  <a:cubicBezTo>
                    <a:pt x="30173" y="72103"/>
                    <a:pt x="30256" y="73170"/>
                    <a:pt x="30235" y="74279"/>
                  </a:cubicBezTo>
                  <a:cubicBezTo>
                    <a:pt x="30235" y="74991"/>
                    <a:pt x="30256" y="75660"/>
                    <a:pt x="30424" y="76351"/>
                  </a:cubicBezTo>
                  <a:cubicBezTo>
                    <a:pt x="30549" y="76937"/>
                    <a:pt x="30465" y="77627"/>
                    <a:pt x="30737" y="78192"/>
                  </a:cubicBezTo>
                  <a:cubicBezTo>
                    <a:pt x="30758" y="78276"/>
                    <a:pt x="30737" y="78401"/>
                    <a:pt x="30696" y="78464"/>
                  </a:cubicBezTo>
                  <a:cubicBezTo>
                    <a:pt x="30340" y="78778"/>
                    <a:pt x="30152" y="79322"/>
                    <a:pt x="29545" y="79385"/>
                  </a:cubicBezTo>
                  <a:cubicBezTo>
                    <a:pt x="28792" y="79426"/>
                    <a:pt x="28059" y="79657"/>
                    <a:pt x="27390" y="79970"/>
                  </a:cubicBezTo>
                  <a:cubicBezTo>
                    <a:pt x="26574" y="80326"/>
                    <a:pt x="25716" y="80535"/>
                    <a:pt x="24816" y="80473"/>
                  </a:cubicBezTo>
                  <a:cubicBezTo>
                    <a:pt x="24272" y="80452"/>
                    <a:pt x="23728" y="80473"/>
                    <a:pt x="23205" y="80473"/>
                  </a:cubicBezTo>
                  <a:cubicBezTo>
                    <a:pt x="22682" y="80473"/>
                    <a:pt x="22180" y="80347"/>
                    <a:pt x="21698" y="80159"/>
                  </a:cubicBezTo>
                  <a:cubicBezTo>
                    <a:pt x="21134" y="79950"/>
                    <a:pt x="20757" y="79510"/>
                    <a:pt x="20590" y="78924"/>
                  </a:cubicBezTo>
                  <a:cubicBezTo>
                    <a:pt x="20297" y="78066"/>
                    <a:pt x="20799" y="77397"/>
                    <a:pt x="21447" y="77041"/>
                  </a:cubicBezTo>
                  <a:cubicBezTo>
                    <a:pt x="21970" y="76790"/>
                    <a:pt x="22514" y="76665"/>
                    <a:pt x="23100" y="76623"/>
                  </a:cubicBezTo>
                  <a:cubicBezTo>
                    <a:pt x="24942" y="76560"/>
                    <a:pt x="26783" y="76706"/>
                    <a:pt x="28603" y="76999"/>
                  </a:cubicBezTo>
                  <a:cubicBezTo>
                    <a:pt x="28792" y="77083"/>
                    <a:pt x="29022" y="77167"/>
                    <a:pt x="29231" y="77209"/>
                  </a:cubicBezTo>
                  <a:close/>
                  <a:moveTo>
                    <a:pt x="15296" y="18748"/>
                  </a:moveTo>
                  <a:cubicBezTo>
                    <a:pt x="14375" y="20526"/>
                    <a:pt x="13685" y="22263"/>
                    <a:pt x="13329" y="24125"/>
                  </a:cubicBezTo>
                  <a:cubicBezTo>
                    <a:pt x="13162" y="25088"/>
                    <a:pt x="13162" y="26029"/>
                    <a:pt x="13329" y="26992"/>
                  </a:cubicBezTo>
                  <a:cubicBezTo>
                    <a:pt x="13496" y="27829"/>
                    <a:pt x="13810" y="28624"/>
                    <a:pt x="14208" y="29377"/>
                  </a:cubicBezTo>
                  <a:cubicBezTo>
                    <a:pt x="14982" y="30884"/>
                    <a:pt x="17556" y="33980"/>
                    <a:pt x="18916" y="34964"/>
                  </a:cubicBezTo>
                  <a:cubicBezTo>
                    <a:pt x="20966" y="36491"/>
                    <a:pt x="23205" y="37684"/>
                    <a:pt x="25674" y="38312"/>
                  </a:cubicBezTo>
                  <a:cubicBezTo>
                    <a:pt x="26469" y="38521"/>
                    <a:pt x="27285" y="38709"/>
                    <a:pt x="28059" y="38918"/>
                  </a:cubicBezTo>
                  <a:cubicBezTo>
                    <a:pt x="30256" y="39525"/>
                    <a:pt x="32474" y="39483"/>
                    <a:pt x="34734" y="39148"/>
                  </a:cubicBezTo>
                  <a:cubicBezTo>
                    <a:pt x="38270" y="38604"/>
                    <a:pt x="41450" y="37244"/>
                    <a:pt x="44463" y="35340"/>
                  </a:cubicBezTo>
                  <a:cubicBezTo>
                    <a:pt x="45112" y="34922"/>
                    <a:pt x="45698" y="34441"/>
                    <a:pt x="46179" y="33897"/>
                  </a:cubicBezTo>
                  <a:cubicBezTo>
                    <a:pt x="47372" y="32578"/>
                    <a:pt x="48418" y="31177"/>
                    <a:pt x="49297" y="29649"/>
                  </a:cubicBezTo>
                  <a:cubicBezTo>
                    <a:pt x="49904" y="28645"/>
                    <a:pt x="50301" y="27536"/>
                    <a:pt x="50510" y="26364"/>
                  </a:cubicBezTo>
                  <a:cubicBezTo>
                    <a:pt x="50657" y="25360"/>
                    <a:pt x="50615" y="24376"/>
                    <a:pt x="50636" y="23372"/>
                  </a:cubicBezTo>
                  <a:cubicBezTo>
                    <a:pt x="50657" y="21991"/>
                    <a:pt x="50406" y="20694"/>
                    <a:pt x="49945" y="19376"/>
                  </a:cubicBezTo>
                  <a:cubicBezTo>
                    <a:pt x="49904" y="19229"/>
                    <a:pt x="49799" y="19062"/>
                    <a:pt x="49736" y="18936"/>
                  </a:cubicBezTo>
                  <a:cubicBezTo>
                    <a:pt x="49297" y="18978"/>
                    <a:pt x="48899" y="18978"/>
                    <a:pt x="48543" y="19083"/>
                  </a:cubicBezTo>
                  <a:cubicBezTo>
                    <a:pt x="47309" y="19438"/>
                    <a:pt x="46074" y="19376"/>
                    <a:pt x="44861" y="19292"/>
                  </a:cubicBezTo>
                  <a:cubicBezTo>
                    <a:pt x="44129" y="19250"/>
                    <a:pt x="43438" y="19041"/>
                    <a:pt x="42769" y="18727"/>
                  </a:cubicBezTo>
                  <a:cubicBezTo>
                    <a:pt x="41660" y="18204"/>
                    <a:pt x="40676" y="17513"/>
                    <a:pt x="39756" y="16718"/>
                  </a:cubicBezTo>
                  <a:cubicBezTo>
                    <a:pt x="39588" y="16572"/>
                    <a:pt x="39442" y="16467"/>
                    <a:pt x="39253" y="16342"/>
                  </a:cubicBezTo>
                  <a:cubicBezTo>
                    <a:pt x="39023" y="17179"/>
                    <a:pt x="38709" y="17890"/>
                    <a:pt x="38270" y="18539"/>
                  </a:cubicBezTo>
                  <a:cubicBezTo>
                    <a:pt x="37747" y="19292"/>
                    <a:pt x="36973" y="19669"/>
                    <a:pt x="36094" y="19585"/>
                  </a:cubicBezTo>
                  <a:cubicBezTo>
                    <a:pt x="35655" y="19564"/>
                    <a:pt x="35194" y="19438"/>
                    <a:pt x="34776" y="19250"/>
                  </a:cubicBezTo>
                  <a:cubicBezTo>
                    <a:pt x="33730" y="18769"/>
                    <a:pt x="32746" y="18183"/>
                    <a:pt x="31909" y="17367"/>
                  </a:cubicBezTo>
                  <a:cubicBezTo>
                    <a:pt x="31784" y="17241"/>
                    <a:pt x="31595" y="17137"/>
                    <a:pt x="31386" y="16949"/>
                  </a:cubicBezTo>
                  <a:cubicBezTo>
                    <a:pt x="31281" y="17283"/>
                    <a:pt x="31198" y="17513"/>
                    <a:pt x="31114" y="17785"/>
                  </a:cubicBezTo>
                  <a:cubicBezTo>
                    <a:pt x="30675" y="19292"/>
                    <a:pt x="29754" y="20443"/>
                    <a:pt x="28457" y="21342"/>
                  </a:cubicBezTo>
                  <a:cubicBezTo>
                    <a:pt x="27955" y="21677"/>
                    <a:pt x="27411" y="21949"/>
                    <a:pt x="26783" y="21970"/>
                  </a:cubicBezTo>
                  <a:cubicBezTo>
                    <a:pt x="25611" y="22012"/>
                    <a:pt x="24670" y="21552"/>
                    <a:pt x="23958" y="20631"/>
                  </a:cubicBezTo>
                  <a:cubicBezTo>
                    <a:pt x="23372" y="19899"/>
                    <a:pt x="23017" y="19083"/>
                    <a:pt x="22954" y="18141"/>
                  </a:cubicBezTo>
                  <a:cubicBezTo>
                    <a:pt x="22933" y="17702"/>
                    <a:pt x="22891" y="17262"/>
                    <a:pt x="22828" y="16718"/>
                  </a:cubicBezTo>
                  <a:cubicBezTo>
                    <a:pt x="22577" y="16928"/>
                    <a:pt x="22389" y="17074"/>
                    <a:pt x="22201" y="17241"/>
                  </a:cubicBezTo>
                  <a:cubicBezTo>
                    <a:pt x="21552" y="17827"/>
                    <a:pt x="20841" y="18329"/>
                    <a:pt x="20087" y="18769"/>
                  </a:cubicBezTo>
                  <a:cubicBezTo>
                    <a:pt x="19481" y="19145"/>
                    <a:pt x="18832" y="19397"/>
                    <a:pt x="18141" y="19501"/>
                  </a:cubicBezTo>
                  <a:cubicBezTo>
                    <a:pt x="17137" y="19669"/>
                    <a:pt x="16133" y="19752"/>
                    <a:pt x="15296" y="18748"/>
                  </a:cubicBezTo>
                  <a:close/>
                  <a:moveTo>
                    <a:pt x="37015" y="11822"/>
                  </a:moveTo>
                  <a:cubicBezTo>
                    <a:pt x="37872" y="12052"/>
                    <a:pt x="37872" y="12052"/>
                    <a:pt x="38228" y="12680"/>
                  </a:cubicBezTo>
                  <a:lnTo>
                    <a:pt x="38396" y="12994"/>
                  </a:lnTo>
                  <a:cubicBezTo>
                    <a:pt x="39442" y="15170"/>
                    <a:pt x="41137" y="16656"/>
                    <a:pt x="43292" y="17681"/>
                  </a:cubicBezTo>
                  <a:cubicBezTo>
                    <a:pt x="43773" y="17911"/>
                    <a:pt x="44296" y="18099"/>
                    <a:pt x="44861" y="18120"/>
                  </a:cubicBezTo>
                  <a:cubicBezTo>
                    <a:pt x="46033" y="18204"/>
                    <a:pt x="47204" y="18183"/>
                    <a:pt x="48376" y="18037"/>
                  </a:cubicBezTo>
                  <a:cubicBezTo>
                    <a:pt x="48732" y="17995"/>
                    <a:pt x="49046" y="17911"/>
                    <a:pt x="49276" y="17597"/>
                  </a:cubicBezTo>
                  <a:cubicBezTo>
                    <a:pt x="49401" y="16760"/>
                    <a:pt x="49359" y="15944"/>
                    <a:pt x="48836" y="15191"/>
                  </a:cubicBezTo>
                  <a:cubicBezTo>
                    <a:pt x="48523" y="14752"/>
                    <a:pt x="48251" y="14270"/>
                    <a:pt x="47958" y="13810"/>
                  </a:cubicBezTo>
                  <a:cubicBezTo>
                    <a:pt x="47832" y="13580"/>
                    <a:pt x="47686" y="13329"/>
                    <a:pt x="47602" y="13078"/>
                  </a:cubicBezTo>
                  <a:cubicBezTo>
                    <a:pt x="47539" y="12910"/>
                    <a:pt x="47602" y="12701"/>
                    <a:pt x="47644" y="12555"/>
                  </a:cubicBezTo>
                  <a:cubicBezTo>
                    <a:pt x="47727" y="12324"/>
                    <a:pt x="48020" y="12262"/>
                    <a:pt x="48167" y="12429"/>
                  </a:cubicBezTo>
                  <a:cubicBezTo>
                    <a:pt x="48334" y="12575"/>
                    <a:pt x="48481" y="12785"/>
                    <a:pt x="48648" y="12973"/>
                  </a:cubicBezTo>
                  <a:cubicBezTo>
                    <a:pt x="49401" y="12806"/>
                    <a:pt x="50113" y="12575"/>
                    <a:pt x="50720" y="12094"/>
                  </a:cubicBezTo>
                  <a:cubicBezTo>
                    <a:pt x="51180" y="11697"/>
                    <a:pt x="51264" y="11383"/>
                    <a:pt x="50887" y="10943"/>
                  </a:cubicBezTo>
                  <a:cubicBezTo>
                    <a:pt x="50468" y="10378"/>
                    <a:pt x="49987" y="9855"/>
                    <a:pt x="49297" y="9625"/>
                  </a:cubicBezTo>
                  <a:cubicBezTo>
                    <a:pt x="48418" y="9332"/>
                    <a:pt x="47518" y="9060"/>
                    <a:pt x="46639" y="8746"/>
                  </a:cubicBezTo>
                  <a:cubicBezTo>
                    <a:pt x="46388" y="8663"/>
                    <a:pt x="46158" y="8600"/>
                    <a:pt x="45949" y="8495"/>
                  </a:cubicBezTo>
                  <a:cubicBezTo>
                    <a:pt x="45447" y="8244"/>
                    <a:pt x="45384" y="7868"/>
                    <a:pt x="45656" y="7386"/>
                  </a:cubicBezTo>
                  <a:cubicBezTo>
                    <a:pt x="45928" y="6926"/>
                    <a:pt x="46221" y="6508"/>
                    <a:pt x="46472" y="6068"/>
                  </a:cubicBezTo>
                  <a:cubicBezTo>
                    <a:pt x="46995" y="5252"/>
                    <a:pt x="46660" y="4499"/>
                    <a:pt x="46367" y="3746"/>
                  </a:cubicBezTo>
                  <a:cubicBezTo>
                    <a:pt x="46346" y="3683"/>
                    <a:pt x="46284" y="3641"/>
                    <a:pt x="46242" y="3620"/>
                  </a:cubicBezTo>
                  <a:cubicBezTo>
                    <a:pt x="45823" y="3432"/>
                    <a:pt x="45426" y="3139"/>
                    <a:pt x="45007" y="3097"/>
                  </a:cubicBezTo>
                  <a:cubicBezTo>
                    <a:pt x="43626" y="2930"/>
                    <a:pt x="42245" y="2951"/>
                    <a:pt x="40885" y="3453"/>
                  </a:cubicBezTo>
                  <a:cubicBezTo>
                    <a:pt x="40425" y="3620"/>
                    <a:pt x="39986" y="3871"/>
                    <a:pt x="39546" y="4060"/>
                  </a:cubicBezTo>
                  <a:cubicBezTo>
                    <a:pt x="39253" y="4164"/>
                    <a:pt x="38960" y="4290"/>
                    <a:pt x="38688" y="4311"/>
                  </a:cubicBezTo>
                  <a:cubicBezTo>
                    <a:pt x="38270" y="4373"/>
                    <a:pt x="37914" y="4101"/>
                    <a:pt x="37852" y="3662"/>
                  </a:cubicBezTo>
                  <a:cubicBezTo>
                    <a:pt x="37789" y="3432"/>
                    <a:pt x="37789" y="3160"/>
                    <a:pt x="37810" y="2930"/>
                  </a:cubicBezTo>
                  <a:cubicBezTo>
                    <a:pt x="37872" y="2407"/>
                    <a:pt x="37600" y="2072"/>
                    <a:pt x="37161" y="1842"/>
                  </a:cubicBezTo>
                  <a:cubicBezTo>
                    <a:pt x="36638" y="1570"/>
                    <a:pt x="36115" y="1339"/>
                    <a:pt x="35508" y="1381"/>
                  </a:cubicBezTo>
                  <a:cubicBezTo>
                    <a:pt x="34859" y="1444"/>
                    <a:pt x="34190" y="1486"/>
                    <a:pt x="33520" y="1591"/>
                  </a:cubicBezTo>
                  <a:cubicBezTo>
                    <a:pt x="32767" y="1695"/>
                    <a:pt x="32160" y="2072"/>
                    <a:pt x="31700" y="2679"/>
                  </a:cubicBezTo>
                  <a:cubicBezTo>
                    <a:pt x="31302" y="3160"/>
                    <a:pt x="30905" y="3662"/>
                    <a:pt x="30486" y="4164"/>
                  </a:cubicBezTo>
                  <a:cubicBezTo>
                    <a:pt x="30277" y="4415"/>
                    <a:pt x="30068" y="4687"/>
                    <a:pt x="29817" y="4897"/>
                  </a:cubicBezTo>
                  <a:cubicBezTo>
                    <a:pt x="29503" y="5189"/>
                    <a:pt x="29126" y="5127"/>
                    <a:pt x="28833" y="4792"/>
                  </a:cubicBezTo>
                  <a:cubicBezTo>
                    <a:pt x="28729" y="4666"/>
                    <a:pt x="28645" y="4499"/>
                    <a:pt x="28520" y="4352"/>
                  </a:cubicBezTo>
                  <a:cubicBezTo>
                    <a:pt x="28248" y="3934"/>
                    <a:pt x="27955" y="3516"/>
                    <a:pt x="27641" y="3097"/>
                  </a:cubicBezTo>
                  <a:cubicBezTo>
                    <a:pt x="27160" y="2428"/>
                    <a:pt x="26574" y="1904"/>
                    <a:pt x="25862" y="1570"/>
                  </a:cubicBezTo>
                  <a:cubicBezTo>
                    <a:pt x="24795" y="1067"/>
                    <a:pt x="23686" y="858"/>
                    <a:pt x="22514" y="1235"/>
                  </a:cubicBezTo>
                  <a:cubicBezTo>
                    <a:pt x="21636" y="1528"/>
                    <a:pt x="20757" y="2574"/>
                    <a:pt x="20882" y="3516"/>
                  </a:cubicBezTo>
                  <a:cubicBezTo>
                    <a:pt x="20924" y="3683"/>
                    <a:pt x="20882" y="3871"/>
                    <a:pt x="20882" y="4060"/>
                  </a:cubicBezTo>
                  <a:cubicBezTo>
                    <a:pt x="20882" y="4562"/>
                    <a:pt x="21029" y="5001"/>
                    <a:pt x="21364" y="5399"/>
                  </a:cubicBezTo>
                  <a:cubicBezTo>
                    <a:pt x="21468" y="5503"/>
                    <a:pt x="21573" y="5608"/>
                    <a:pt x="21657" y="5733"/>
                  </a:cubicBezTo>
                  <a:cubicBezTo>
                    <a:pt x="21970" y="6298"/>
                    <a:pt x="21657" y="6696"/>
                    <a:pt x="21154" y="6654"/>
                  </a:cubicBezTo>
                  <a:lnTo>
                    <a:pt x="20882" y="6654"/>
                  </a:lnTo>
                  <a:cubicBezTo>
                    <a:pt x="19836" y="6612"/>
                    <a:pt x="18853" y="6863"/>
                    <a:pt x="17849" y="7093"/>
                  </a:cubicBezTo>
                  <a:cubicBezTo>
                    <a:pt x="15610" y="7658"/>
                    <a:pt x="13538" y="8663"/>
                    <a:pt x="11467" y="9646"/>
                  </a:cubicBezTo>
                  <a:cubicBezTo>
                    <a:pt x="10986" y="9897"/>
                    <a:pt x="10525" y="10211"/>
                    <a:pt x="10086" y="10525"/>
                  </a:cubicBezTo>
                  <a:cubicBezTo>
                    <a:pt x="9772" y="10734"/>
                    <a:pt x="9730" y="11006"/>
                    <a:pt x="9939" y="11299"/>
                  </a:cubicBezTo>
                  <a:cubicBezTo>
                    <a:pt x="10065" y="11487"/>
                    <a:pt x="10253" y="11697"/>
                    <a:pt x="10421" y="11801"/>
                  </a:cubicBezTo>
                  <a:cubicBezTo>
                    <a:pt x="10735" y="11948"/>
                    <a:pt x="11111" y="12094"/>
                    <a:pt x="11446" y="12094"/>
                  </a:cubicBezTo>
                  <a:cubicBezTo>
                    <a:pt x="13183" y="12157"/>
                    <a:pt x="14898" y="12220"/>
                    <a:pt x="16593" y="11780"/>
                  </a:cubicBezTo>
                  <a:cubicBezTo>
                    <a:pt x="17911" y="11425"/>
                    <a:pt x="19209" y="11069"/>
                    <a:pt x="20548" y="10755"/>
                  </a:cubicBezTo>
                  <a:cubicBezTo>
                    <a:pt x="20841" y="10671"/>
                    <a:pt x="21154" y="10671"/>
                    <a:pt x="21447" y="10671"/>
                  </a:cubicBezTo>
                  <a:cubicBezTo>
                    <a:pt x="21573" y="10671"/>
                    <a:pt x="21678" y="10943"/>
                    <a:pt x="21594" y="11006"/>
                  </a:cubicBezTo>
                  <a:cubicBezTo>
                    <a:pt x="21280" y="11320"/>
                    <a:pt x="20966" y="11676"/>
                    <a:pt x="20631" y="11948"/>
                  </a:cubicBezTo>
                  <a:cubicBezTo>
                    <a:pt x="20338" y="12220"/>
                    <a:pt x="20025" y="12450"/>
                    <a:pt x="19732" y="12722"/>
                  </a:cubicBezTo>
                  <a:cubicBezTo>
                    <a:pt x="18581" y="13810"/>
                    <a:pt x="17681" y="15065"/>
                    <a:pt x="16740" y="16342"/>
                  </a:cubicBezTo>
                  <a:cubicBezTo>
                    <a:pt x="16279" y="16949"/>
                    <a:pt x="16258" y="17555"/>
                    <a:pt x="16447" y="18225"/>
                  </a:cubicBezTo>
                  <a:cubicBezTo>
                    <a:pt x="17514" y="18539"/>
                    <a:pt x="18455" y="18288"/>
                    <a:pt x="19355" y="17765"/>
                  </a:cubicBezTo>
                  <a:cubicBezTo>
                    <a:pt x="20882" y="16865"/>
                    <a:pt x="22180" y="15693"/>
                    <a:pt x="23226" y="14249"/>
                  </a:cubicBezTo>
                  <a:cubicBezTo>
                    <a:pt x="23331" y="14103"/>
                    <a:pt x="23435" y="13977"/>
                    <a:pt x="23561" y="13831"/>
                  </a:cubicBezTo>
                  <a:cubicBezTo>
                    <a:pt x="23875" y="13580"/>
                    <a:pt x="24335" y="13789"/>
                    <a:pt x="24377" y="14187"/>
                  </a:cubicBezTo>
                  <a:cubicBezTo>
                    <a:pt x="24398" y="14438"/>
                    <a:pt x="24335" y="14731"/>
                    <a:pt x="24272" y="14961"/>
                  </a:cubicBezTo>
                  <a:cubicBezTo>
                    <a:pt x="23895" y="15902"/>
                    <a:pt x="23895" y="16844"/>
                    <a:pt x="23958" y="17806"/>
                  </a:cubicBezTo>
                  <a:cubicBezTo>
                    <a:pt x="23979" y="18581"/>
                    <a:pt x="24272" y="19229"/>
                    <a:pt x="24732" y="19794"/>
                  </a:cubicBezTo>
                  <a:cubicBezTo>
                    <a:pt x="25527" y="20819"/>
                    <a:pt x="26616" y="21008"/>
                    <a:pt x="27683" y="20275"/>
                  </a:cubicBezTo>
                  <a:cubicBezTo>
                    <a:pt x="28792" y="19543"/>
                    <a:pt x="29566" y="18581"/>
                    <a:pt x="29942" y="17283"/>
                  </a:cubicBezTo>
                  <a:cubicBezTo>
                    <a:pt x="30047" y="16969"/>
                    <a:pt x="30089" y="16635"/>
                    <a:pt x="30193" y="16321"/>
                  </a:cubicBezTo>
                  <a:cubicBezTo>
                    <a:pt x="30277" y="16091"/>
                    <a:pt x="30340" y="15860"/>
                    <a:pt x="30465" y="15651"/>
                  </a:cubicBezTo>
                  <a:cubicBezTo>
                    <a:pt x="30675" y="15191"/>
                    <a:pt x="31114" y="15086"/>
                    <a:pt x="31533" y="15379"/>
                  </a:cubicBezTo>
                  <a:cubicBezTo>
                    <a:pt x="31742" y="15547"/>
                    <a:pt x="31951" y="15756"/>
                    <a:pt x="32139" y="15923"/>
                  </a:cubicBezTo>
                  <a:cubicBezTo>
                    <a:pt x="32914" y="16739"/>
                    <a:pt x="33834" y="17367"/>
                    <a:pt x="34859" y="17890"/>
                  </a:cubicBezTo>
                  <a:cubicBezTo>
                    <a:pt x="35173" y="18057"/>
                    <a:pt x="35529" y="18183"/>
                    <a:pt x="35885" y="18267"/>
                  </a:cubicBezTo>
                  <a:cubicBezTo>
                    <a:pt x="36324" y="18371"/>
                    <a:pt x="36743" y="18267"/>
                    <a:pt x="37056" y="17911"/>
                  </a:cubicBezTo>
                  <a:cubicBezTo>
                    <a:pt x="37914" y="16949"/>
                    <a:pt x="38333" y="15651"/>
                    <a:pt x="37872" y="14312"/>
                  </a:cubicBezTo>
                  <a:cubicBezTo>
                    <a:pt x="37600" y="13580"/>
                    <a:pt x="37266" y="12868"/>
                    <a:pt x="36973" y="12136"/>
                  </a:cubicBezTo>
                  <a:cubicBezTo>
                    <a:pt x="36973" y="12199"/>
                    <a:pt x="37015" y="12011"/>
                    <a:pt x="37015" y="11822"/>
                  </a:cubicBezTo>
                  <a:close/>
                  <a:moveTo>
                    <a:pt x="28017" y="40174"/>
                  </a:moveTo>
                  <a:cubicBezTo>
                    <a:pt x="27766" y="40425"/>
                    <a:pt x="27808" y="40781"/>
                    <a:pt x="27808" y="41053"/>
                  </a:cubicBezTo>
                  <a:cubicBezTo>
                    <a:pt x="27745" y="42433"/>
                    <a:pt x="27494" y="43752"/>
                    <a:pt x="27243" y="45112"/>
                  </a:cubicBezTo>
                  <a:cubicBezTo>
                    <a:pt x="26720" y="48146"/>
                    <a:pt x="26092" y="51180"/>
                    <a:pt x="25841" y="54276"/>
                  </a:cubicBezTo>
                  <a:cubicBezTo>
                    <a:pt x="25716" y="55846"/>
                    <a:pt x="25674" y="57415"/>
                    <a:pt x="25674" y="58984"/>
                  </a:cubicBezTo>
                  <a:cubicBezTo>
                    <a:pt x="25674" y="59193"/>
                    <a:pt x="25737" y="59382"/>
                    <a:pt x="25779" y="59570"/>
                  </a:cubicBezTo>
                  <a:cubicBezTo>
                    <a:pt x="26113" y="59654"/>
                    <a:pt x="26406" y="59758"/>
                    <a:pt x="26720" y="59821"/>
                  </a:cubicBezTo>
                  <a:cubicBezTo>
                    <a:pt x="27076" y="59863"/>
                    <a:pt x="27390" y="59863"/>
                    <a:pt x="27724" y="59842"/>
                  </a:cubicBezTo>
                  <a:cubicBezTo>
                    <a:pt x="29503" y="59779"/>
                    <a:pt x="31281" y="59863"/>
                    <a:pt x="33060" y="60051"/>
                  </a:cubicBezTo>
                  <a:cubicBezTo>
                    <a:pt x="33416" y="60072"/>
                    <a:pt x="33792" y="60093"/>
                    <a:pt x="34148" y="60093"/>
                  </a:cubicBezTo>
                  <a:cubicBezTo>
                    <a:pt x="36805" y="60135"/>
                    <a:pt x="39421" y="60177"/>
                    <a:pt x="42057" y="59988"/>
                  </a:cubicBezTo>
                  <a:cubicBezTo>
                    <a:pt x="42622" y="59967"/>
                    <a:pt x="43208" y="59988"/>
                    <a:pt x="43773" y="59988"/>
                  </a:cubicBezTo>
                  <a:cubicBezTo>
                    <a:pt x="44610" y="59988"/>
                    <a:pt x="45489" y="60051"/>
                    <a:pt x="46263" y="59549"/>
                  </a:cubicBezTo>
                  <a:cubicBezTo>
                    <a:pt x="46263" y="59235"/>
                    <a:pt x="46284" y="58900"/>
                    <a:pt x="46263" y="58587"/>
                  </a:cubicBezTo>
                  <a:cubicBezTo>
                    <a:pt x="46054" y="56996"/>
                    <a:pt x="45719" y="55427"/>
                    <a:pt x="45091" y="53921"/>
                  </a:cubicBezTo>
                  <a:cubicBezTo>
                    <a:pt x="44924" y="53565"/>
                    <a:pt x="44798" y="53188"/>
                    <a:pt x="44652" y="52833"/>
                  </a:cubicBezTo>
                  <a:cubicBezTo>
                    <a:pt x="43668" y="50761"/>
                    <a:pt x="43103" y="48564"/>
                    <a:pt x="42476" y="46388"/>
                  </a:cubicBezTo>
                  <a:cubicBezTo>
                    <a:pt x="41848" y="44191"/>
                    <a:pt x="41367" y="41952"/>
                    <a:pt x="40634" y="39755"/>
                  </a:cubicBezTo>
                  <a:cubicBezTo>
                    <a:pt x="40530" y="39441"/>
                    <a:pt x="40467" y="39128"/>
                    <a:pt x="40195" y="38897"/>
                  </a:cubicBezTo>
                  <a:cubicBezTo>
                    <a:pt x="38396" y="39588"/>
                    <a:pt x="36533" y="40006"/>
                    <a:pt x="34546" y="40404"/>
                  </a:cubicBezTo>
                  <a:cubicBezTo>
                    <a:pt x="34776" y="40529"/>
                    <a:pt x="34922" y="40613"/>
                    <a:pt x="35048" y="40634"/>
                  </a:cubicBezTo>
                  <a:cubicBezTo>
                    <a:pt x="36031" y="40843"/>
                    <a:pt x="36931" y="41304"/>
                    <a:pt x="37789" y="41785"/>
                  </a:cubicBezTo>
                  <a:cubicBezTo>
                    <a:pt x="38772" y="42350"/>
                    <a:pt x="39295" y="43208"/>
                    <a:pt x="39253" y="44400"/>
                  </a:cubicBezTo>
                  <a:cubicBezTo>
                    <a:pt x="39232" y="45091"/>
                    <a:pt x="38814" y="45488"/>
                    <a:pt x="38228" y="45614"/>
                  </a:cubicBezTo>
                  <a:cubicBezTo>
                    <a:pt x="37789" y="45718"/>
                    <a:pt x="37349" y="45718"/>
                    <a:pt x="36868" y="45635"/>
                  </a:cubicBezTo>
                  <a:cubicBezTo>
                    <a:pt x="36638" y="45593"/>
                    <a:pt x="36429" y="45551"/>
                    <a:pt x="36052" y="45488"/>
                  </a:cubicBezTo>
                  <a:cubicBezTo>
                    <a:pt x="36345" y="46053"/>
                    <a:pt x="36617" y="46534"/>
                    <a:pt x="36826" y="47016"/>
                  </a:cubicBezTo>
                  <a:cubicBezTo>
                    <a:pt x="37035" y="47497"/>
                    <a:pt x="37182" y="47999"/>
                    <a:pt x="37349" y="48459"/>
                  </a:cubicBezTo>
                  <a:cubicBezTo>
                    <a:pt x="37391" y="48627"/>
                    <a:pt x="37349" y="48773"/>
                    <a:pt x="37182" y="48857"/>
                  </a:cubicBezTo>
                  <a:cubicBezTo>
                    <a:pt x="37035" y="48941"/>
                    <a:pt x="36889" y="48878"/>
                    <a:pt x="36784" y="48752"/>
                  </a:cubicBezTo>
                  <a:cubicBezTo>
                    <a:pt x="36366" y="48167"/>
                    <a:pt x="35906" y="47602"/>
                    <a:pt x="35613" y="46911"/>
                  </a:cubicBezTo>
                  <a:cubicBezTo>
                    <a:pt x="35006" y="45551"/>
                    <a:pt x="34378" y="44233"/>
                    <a:pt x="33792" y="42873"/>
                  </a:cubicBezTo>
                  <a:cubicBezTo>
                    <a:pt x="33750" y="42789"/>
                    <a:pt x="33688" y="42768"/>
                    <a:pt x="33583" y="42622"/>
                  </a:cubicBezTo>
                  <a:cubicBezTo>
                    <a:pt x="33541" y="42894"/>
                    <a:pt x="33520" y="43082"/>
                    <a:pt x="33520" y="43229"/>
                  </a:cubicBezTo>
                  <a:cubicBezTo>
                    <a:pt x="33520" y="44233"/>
                    <a:pt x="33541" y="45216"/>
                    <a:pt x="33541" y="46242"/>
                  </a:cubicBezTo>
                  <a:cubicBezTo>
                    <a:pt x="33541" y="46890"/>
                    <a:pt x="33625" y="47497"/>
                    <a:pt x="34002" y="48062"/>
                  </a:cubicBezTo>
                  <a:cubicBezTo>
                    <a:pt x="34190" y="48334"/>
                    <a:pt x="34106" y="48585"/>
                    <a:pt x="33960" y="48857"/>
                  </a:cubicBezTo>
                  <a:cubicBezTo>
                    <a:pt x="33897" y="48962"/>
                    <a:pt x="33771" y="49066"/>
                    <a:pt x="33625" y="49087"/>
                  </a:cubicBezTo>
                  <a:cubicBezTo>
                    <a:pt x="33437" y="49150"/>
                    <a:pt x="33269" y="49045"/>
                    <a:pt x="33186" y="48878"/>
                  </a:cubicBezTo>
                  <a:cubicBezTo>
                    <a:pt x="33123" y="48773"/>
                    <a:pt x="33081" y="48669"/>
                    <a:pt x="33060" y="48543"/>
                  </a:cubicBezTo>
                  <a:cubicBezTo>
                    <a:pt x="32683" y="47727"/>
                    <a:pt x="32558" y="46869"/>
                    <a:pt x="32558" y="45970"/>
                  </a:cubicBezTo>
                  <a:cubicBezTo>
                    <a:pt x="32558" y="45802"/>
                    <a:pt x="32662" y="45551"/>
                    <a:pt x="32349" y="45405"/>
                  </a:cubicBezTo>
                  <a:cubicBezTo>
                    <a:pt x="32139" y="45635"/>
                    <a:pt x="31909" y="45907"/>
                    <a:pt x="31700" y="46137"/>
                  </a:cubicBezTo>
                  <a:cubicBezTo>
                    <a:pt x="31302" y="46555"/>
                    <a:pt x="30800" y="46765"/>
                    <a:pt x="30235" y="46765"/>
                  </a:cubicBezTo>
                  <a:cubicBezTo>
                    <a:pt x="29629" y="46765"/>
                    <a:pt x="29336" y="46493"/>
                    <a:pt x="29294" y="45907"/>
                  </a:cubicBezTo>
                  <a:cubicBezTo>
                    <a:pt x="29252" y="45551"/>
                    <a:pt x="29294" y="45237"/>
                    <a:pt x="29252" y="44902"/>
                  </a:cubicBezTo>
                  <a:cubicBezTo>
                    <a:pt x="29231" y="43940"/>
                    <a:pt x="29524" y="43040"/>
                    <a:pt x="30068" y="42266"/>
                  </a:cubicBezTo>
                  <a:cubicBezTo>
                    <a:pt x="30382" y="41827"/>
                    <a:pt x="30758" y="41429"/>
                    <a:pt x="31114" y="41011"/>
                  </a:cubicBezTo>
                  <a:cubicBezTo>
                    <a:pt x="31198" y="40906"/>
                    <a:pt x="31344" y="40822"/>
                    <a:pt x="31302" y="40613"/>
                  </a:cubicBezTo>
                  <a:cubicBezTo>
                    <a:pt x="30131" y="40467"/>
                    <a:pt x="29064" y="40341"/>
                    <a:pt x="28017" y="40174"/>
                  </a:cubicBezTo>
                  <a:close/>
                  <a:moveTo>
                    <a:pt x="53293" y="48857"/>
                  </a:moveTo>
                  <a:cubicBezTo>
                    <a:pt x="53189" y="49087"/>
                    <a:pt x="53126" y="49234"/>
                    <a:pt x="53063" y="49401"/>
                  </a:cubicBezTo>
                  <a:cubicBezTo>
                    <a:pt x="52875" y="49903"/>
                    <a:pt x="52749" y="50405"/>
                    <a:pt x="52561" y="50866"/>
                  </a:cubicBezTo>
                  <a:cubicBezTo>
                    <a:pt x="52456" y="51117"/>
                    <a:pt x="52289" y="51347"/>
                    <a:pt x="52100" y="51535"/>
                  </a:cubicBezTo>
                  <a:cubicBezTo>
                    <a:pt x="51975" y="51661"/>
                    <a:pt x="51766" y="51661"/>
                    <a:pt x="51598" y="51556"/>
                  </a:cubicBezTo>
                  <a:cubicBezTo>
                    <a:pt x="51410" y="51452"/>
                    <a:pt x="51305" y="51242"/>
                    <a:pt x="51368" y="51012"/>
                  </a:cubicBezTo>
                  <a:cubicBezTo>
                    <a:pt x="51389" y="50908"/>
                    <a:pt x="51452" y="50761"/>
                    <a:pt x="51494" y="50656"/>
                  </a:cubicBezTo>
                  <a:cubicBezTo>
                    <a:pt x="51682" y="50217"/>
                    <a:pt x="51870" y="49778"/>
                    <a:pt x="52017" y="49296"/>
                  </a:cubicBezTo>
                  <a:cubicBezTo>
                    <a:pt x="52100" y="49129"/>
                    <a:pt x="52184" y="48920"/>
                    <a:pt x="51933" y="48669"/>
                  </a:cubicBezTo>
                  <a:cubicBezTo>
                    <a:pt x="51808" y="48752"/>
                    <a:pt x="51661" y="48815"/>
                    <a:pt x="51494" y="48878"/>
                  </a:cubicBezTo>
                  <a:cubicBezTo>
                    <a:pt x="51201" y="49045"/>
                    <a:pt x="50929" y="49234"/>
                    <a:pt x="50636" y="49359"/>
                  </a:cubicBezTo>
                  <a:cubicBezTo>
                    <a:pt x="50301" y="49485"/>
                    <a:pt x="49987" y="49380"/>
                    <a:pt x="49820" y="49150"/>
                  </a:cubicBezTo>
                  <a:cubicBezTo>
                    <a:pt x="49694" y="48920"/>
                    <a:pt x="49778" y="48627"/>
                    <a:pt x="50155" y="48439"/>
                  </a:cubicBezTo>
                  <a:cubicBezTo>
                    <a:pt x="50720" y="48187"/>
                    <a:pt x="51159" y="47748"/>
                    <a:pt x="51619" y="47309"/>
                  </a:cubicBezTo>
                  <a:cubicBezTo>
                    <a:pt x="51368" y="47141"/>
                    <a:pt x="51138" y="46974"/>
                    <a:pt x="50887" y="46786"/>
                  </a:cubicBezTo>
                  <a:cubicBezTo>
                    <a:pt x="49004" y="45405"/>
                    <a:pt x="47121" y="44066"/>
                    <a:pt x="45300" y="42643"/>
                  </a:cubicBezTo>
                  <a:cubicBezTo>
                    <a:pt x="44380" y="41931"/>
                    <a:pt x="43501" y="41220"/>
                    <a:pt x="42517" y="40571"/>
                  </a:cubicBezTo>
                  <a:cubicBezTo>
                    <a:pt x="42413" y="40488"/>
                    <a:pt x="42287" y="40467"/>
                    <a:pt x="42078" y="40362"/>
                  </a:cubicBezTo>
                  <a:cubicBezTo>
                    <a:pt x="42141" y="40613"/>
                    <a:pt x="42162" y="40760"/>
                    <a:pt x="42183" y="40906"/>
                  </a:cubicBezTo>
                  <a:cubicBezTo>
                    <a:pt x="42392" y="41659"/>
                    <a:pt x="42664" y="42392"/>
                    <a:pt x="42831" y="43187"/>
                  </a:cubicBezTo>
                  <a:cubicBezTo>
                    <a:pt x="43313" y="45467"/>
                    <a:pt x="44045" y="47685"/>
                    <a:pt x="44714" y="49903"/>
                  </a:cubicBezTo>
                  <a:cubicBezTo>
                    <a:pt x="44882" y="50405"/>
                    <a:pt x="45070" y="50866"/>
                    <a:pt x="45238" y="51347"/>
                  </a:cubicBezTo>
                  <a:cubicBezTo>
                    <a:pt x="45593" y="52205"/>
                    <a:pt x="45970" y="53063"/>
                    <a:pt x="46326" y="53941"/>
                  </a:cubicBezTo>
                  <a:cubicBezTo>
                    <a:pt x="46974" y="55553"/>
                    <a:pt x="47267" y="57226"/>
                    <a:pt x="47435" y="58963"/>
                  </a:cubicBezTo>
                  <a:cubicBezTo>
                    <a:pt x="47476" y="59277"/>
                    <a:pt x="47435" y="59612"/>
                    <a:pt x="47372" y="59926"/>
                  </a:cubicBezTo>
                  <a:cubicBezTo>
                    <a:pt x="47267" y="60260"/>
                    <a:pt x="47079" y="60574"/>
                    <a:pt x="46995" y="60783"/>
                  </a:cubicBezTo>
                  <a:cubicBezTo>
                    <a:pt x="46765" y="61055"/>
                    <a:pt x="46472" y="60909"/>
                    <a:pt x="46388" y="61286"/>
                  </a:cubicBezTo>
                  <a:cubicBezTo>
                    <a:pt x="46451" y="61369"/>
                    <a:pt x="46535" y="61495"/>
                    <a:pt x="46598" y="61600"/>
                  </a:cubicBezTo>
                  <a:cubicBezTo>
                    <a:pt x="47435" y="62478"/>
                    <a:pt x="48418" y="63190"/>
                    <a:pt x="49464" y="63817"/>
                  </a:cubicBezTo>
                  <a:cubicBezTo>
                    <a:pt x="50259" y="64299"/>
                    <a:pt x="51096" y="64738"/>
                    <a:pt x="52017" y="64947"/>
                  </a:cubicBezTo>
                  <a:cubicBezTo>
                    <a:pt x="52812" y="65136"/>
                    <a:pt x="53607" y="65261"/>
                    <a:pt x="54423" y="65408"/>
                  </a:cubicBezTo>
                  <a:cubicBezTo>
                    <a:pt x="54549" y="65449"/>
                    <a:pt x="54653" y="65470"/>
                    <a:pt x="54800" y="65470"/>
                  </a:cubicBezTo>
                  <a:cubicBezTo>
                    <a:pt x="55344" y="65491"/>
                    <a:pt x="55867" y="65408"/>
                    <a:pt x="56369" y="65136"/>
                  </a:cubicBezTo>
                  <a:cubicBezTo>
                    <a:pt x="56683" y="64947"/>
                    <a:pt x="56850" y="64675"/>
                    <a:pt x="56808" y="64320"/>
                  </a:cubicBezTo>
                  <a:cubicBezTo>
                    <a:pt x="56704" y="63713"/>
                    <a:pt x="56515" y="63148"/>
                    <a:pt x="56118" y="62667"/>
                  </a:cubicBezTo>
                  <a:cubicBezTo>
                    <a:pt x="55992" y="62520"/>
                    <a:pt x="55846" y="62353"/>
                    <a:pt x="55741" y="62164"/>
                  </a:cubicBezTo>
                  <a:cubicBezTo>
                    <a:pt x="55448" y="61725"/>
                    <a:pt x="55678" y="61223"/>
                    <a:pt x="56222" y="61202"/>
                  </a:cubicBezTo>
                  <a:cubicBezTo>
                    <a:pt x="56599" y="61181"/>
                    <a:pt x="56955" y="61202"/>
                    <a:pt x="57310" y="61286"/>
                  </a:cubicBezTo>
                  <a:cubicBezTo>
                    <a:pt x="58566" y="61600"/>
                    <a:pt x="59759" y="61390"/>
                    <a:pt x="60993" y="61181"/>
                  </a:cubicBezTo>
                  <a:cubicBezTo>
                    <a:pt x="61411" y="61097"/>
                    <a:pt x="61537" y="60867"/>
                    <a:pt x="61411" y="60449"/>
                  </a:cubicBezTo>
                  <a:cubicBezTo>
                    <a:pt x="61119" y="59507"/>
                    <a:pt x="60554" y="58775"/>
                    <a:pt x="59717" y="58294"/>
                  </a:cubicBezTo>
                  <a:cubicBezTo>
                    <a:pt x="59089" y="57959"/>
                    <a:pt x="58461" y="57540"/>
                    <a:pt x="57729" y="57415"/>
                  </a:cubicBezTo>
                  <a:cubicBezTo>
                    <a:pt x="57666" y="57415"/>
                    <a:pt x="57582" y="57394"/>
                    <a:pt x="57541" y="57352"/>
                  </a:cubicBezTo>
                  <a:cubicBezTo>
                    <a:pt x="57352" y="57247"/>
                    <a:pt x="57227" y="57080"/>
                    <a:pt x="57227" y="56829"/>
                  </a:cubicBezTo>
                  <a:cubicBezTo>
                    <a:pt x="57227" y="56599"/>
                    <a:pt x="57415" y="56369"/>
                    <a:pt x="57645" y="56306"/>
                  </a:cubicBezTo>
                  <a:cubicBezTo>
                    <a:pt x="58147" y="56243"/>
                    <a:pt x="58608" y="56264"/>
                    <a:pt x="59089" y="56410"/>
                  </a:cubicBezTo>
                  <a:cubicBezTo>
                    <a:pt x="59675" y="56620"/>
                    <a:pt x="60303" y="56766"/>
                    <a:pt x="60930" y="56787"/>
                  </a:cubicBezTo>
                  <a:cubicBezTo>
                    <a:pt x="61663" y="56808"/>
                    <a:pt x="62395" y="56808"/>
                    <a:pt x="63106" y="56808"/>
                  </a:cubicBezTo>
                  <a:cubicBezTo>
                    <a:pt x="63399" y="56808"/>
                    <a:pt x="63713" y="56766"/>
                    <a:pt x="64006" y="56682"/>
                  </a:cubicBezTo>
                  <a:cubicBezTo>
                    <a:pt x="64424" y="56578"/>
                    <a:pt x="64801" y="56369"/>
                    <a:pt x="65052" y="55992"/>
                  </a:cubicBezTo>
                  <a:cubicBezTo>
                    <a:pt x="65596" y="55197"/>
                    <a:pt x="65952" y="54297"/>
                    <a:pt x="65805" y="53314"/>
                  </a:cubicBezTo>
                  <a:cubicBezTo>
                    <a:pt x="65701" y="53230"/>
                    <a:pt x="65617" y="53146"/>
                    <a:pt x="65533" y="53125"/>
                  </a:cubicBezTo>
                  <a:cubicBezTo>
                    <a:pt x="64487" y="52749"/>
                    <a:pt x="63441" y="52330"/>
                    <a:pt x="62353" y="52100"/>
                  </a:cubicBezTo>
                  <a:cubicBezTo>
                    <a:pt x="61830" y="51996"/>
                    <a:pt x="61307" y="51849"/>
                    <a:pt x="60784" y="51703"/>
                  </a:cubicBezTo>
                  <a:cubicBezTo>
                    <a:pt x="59235" y="51263"/>
                    <a:pt x="57750" y="50698"/>
                    <a:pt x="56327" y="49903"/>
                  </a:cubicBezTo>
                  <a:cubicBezTo>
                    <a:pt x="56013" y="49757"/>
                    <a:pt x="55741" y="49548"/>
                    <a:pt x="55323" y="49464"/>
                  </a:cubicBezTo>
                  <a:cubicBezTo>
                    <a:pt x="55365" y="49715"/>
                    <a:pt x="55448" y="49903"/>
                    <a:pt x="55469" y="50112"/>
                  </a:cubicBezTo>
                  <a:cubicBezTo>
                    <a:pt x="55490" y="50322"/>
                    <a:pt x="55490" y="50531"/>
                    <a:pt x="55469" y="50740"/>
                  </a:cubicBezTo>
                  <a:cubicBezTo>
                    <a:pt x="55448" y="50949"/>
                    <a:pt x="55218" y="51180"/>
                    <a:pt x="55030" y="51138"/>
                  </a:cubicBezTo>
                  <a:cubicBezTo>
                    <a:pt x="54862" y="51117"/>
                    <a:pt x="54695" y="51012"/>
                    <a:pt x="54590" y="50866"/>
                  </a:cubicBezTo>
                  <a:cubicBezTo>
                    <a:pt x="54486" y="50719"/>
                    <a:pt x="54423" y="50489"/>
                    <a:pt x="54381" y="50301"/>
                  </a:cubicBezTo>
                  <a:cubicBezTo>
                    <a:pt x="54193" y="49757"/>
                    <a:pt x="53921" y="49234"/>
                    <a:pt x="53293" y="48857"/>
                  </a:cubicBezTo>
                  <a:close/>
                  <a:moveTo>
                    <a:pt x="33353" y="69802"/>
                  </a:moveTo>
                  <a:cubicBezTo>
                    <a:pt x="33374" y="69739"/>
                    <a:pt x="33437" y="69634"/>
                    <a:pt x="33478" y="69488"/>
                  </a:cubicBezTo>
                  <a:cubicBezTo>
                    <a:pt x="33583" y="68860"/>
                    <a:pt x="33625" y="68232"/>
                    <a:pt x="33730" y="67605"/>
                  </a:cubicBezTo>
                  <a:cubicBezTo>
                    <a:pt x="33939" y="66349"/>
                    <a:pt x="34315" y="65157"/>
                    <a:pt x="34650" y="63922"/>
                  </a:cubicBezTo>
                  <a:cubicBezTo>
                    <a:pt x="34776" y="63420"/>
                    <a:pt x="35069" y="63064"/>
                    <a:pt x="35780" y="63064"/>
                  </a:cubicBezTo>
                  <a:cubicBezTo>
                    <a:pt x="36491" y="63085"/>
                    <a:pt x="37161" y="63043"/>
                    <a:pt x="37872" y="63064"/>
                  </a:cubicBezTo>
                  <a:cubicBezTo>
                    <a:pt x="38437" y="63085"/>
                    <a:pt x="38751" y="63315"/>
                    <a:pt x="38919" y="63901"/>
                  </a:cubicBezTo>
                  <a:cubicBezTo>
                    <a:pt x="38981" y="64194"/>
                    <a:pt x="39044" y="64508"/>
                    <a:pt x="39128" y="64780"/>
                  </a:cubicBezTo>
                  <a:cubicBezTo>
                    <a:pt x="39463" y="66014"/>
                    <a:pt x="39818" y="67228"/>
                    <a:pt x="40195" y="68442"/>
                  </a:cubicBezTo>
                  <a:cubicBezTo>
                    <a:pt x="40237" y="68630"/>
                    <a:pt x="40279" y="68818"/>
                    <a:pt x="40341" y="68965"/>
                  </a:cubicBezTo>
                  <a:cubicBezTo>
                    <a:pt x="40530" y="69362"/>
                    <a:pt x="40760" y="69760"/>
                    <a:pt x="41199" y="69885"/>
                  </a:cubicBezTo>
                  <a:cubicBezTo>
                    <a:pt x="41660" y="70053"/>
                    <a:pt x="42183" y="70115"/>
                    <a:pt x="42706" y="70157"/>
                  </a:cubicBezTo>
                  <a:cubicBezTo>
                    <a:pt x="43857" y="70178"/>
                    <a:pt x="45007" y="70157"/>
                    <a:pt x="46158" y="70157"/>
                  </a:cubicBezTo>
                  <a:cubicBezTo>
                    <a:pt x="46367" y="70157"/>
                    <a:pt x="46577" y="70094"/>
                    <a:pt x="46744" y="70074"/>
                  </a:cubicBezTo>
                  <a:cubicBezTo>
                    <a:pt x="46807" y="69990"/>
                    <a:pt x="46849" y="69948"/>
                    <a:pt x="46870" y="69885"/>
                  </a:cubicBezTo>
                  <a:cubicBezTo>
                    <a:pt x="46891" y="69802"/>
                    <a:pt x="46953" y="69739"/>
                    <a:pt x="46974" y="69634"/>
                  </a:cubicBezTo>
                  <a:cubicBezTo>
                    <a:pt x="47225" y="68651"/>
                    <a:pt x="47183" y="67709"/>
                    <a:pt x="46891" y="66768"/>
                  </a:cubicBezTo>
                  <a:cubicBezTo>
                    <a:pt x="46430" y="65240"/>
                    <a:pt x="45802" y="63776"/>
                    <a:pt x="45426" y="62206"/>
                  </a:cubicBezTo>
                  <a:cubicBezTo>
                    <a:pt x="45342" y="61809"/>
                    <a:pt x="45238" y="61432"/>
                    <a:pt x="45112" y="61014"/>
                  </a:cubicBezTo>
                  <a:cubicBezTo>
                    <a:pt x="44777" y="61014"/>
                    <a:pt x="44422" y="60993"/>
                    <a:pt x="44129" y="61014"/>
                  </a:cubicBezTo>
                  <a:cubicBezTo>
                    <a:pt x="43103" y="61076"/>
                    <a:pt x="42078" y="61181"/>
                    <a:pt x="41032" y="61202"/>
                  </a:cubicBezTo>
                  <a:cubicBezTo>
                    <a:pt x="38688" y="61223"/>
                    <a:pt x="36324" y="61223"/>
                    <a:pt x="33939" y="61223"/>
                  </a:cubicBezTo>
                  <a:cubicBezTo>
                    <a:pt x="33520" y="61223"/>
                    <a:pt x="33102" y="61223"/>
                    <a:pt x="32683" y="61181"/>
                  </a:cubicBezTo>
                  <a:cubicBezTo>
                    <a:pt x="31177" y="60972"/>
                    <a:pt x="29691" y="60993"/>
                    <a:pt x="28164" y="60993"/>
                  </a:cubicBezTo>
                  <a:cubicBezTo>
                    <a:pt x="27955" y="60993"/>
                    <a:pt x="27745" y="61055"/>
                    <a:pt x="27515" y="61076"/>
                  </a:cubicBezTo>
                  <a:cubicBezTo>
                    <a:pt x="27306" y="61851"/>
                    <a:pt x="27243" y="62646"/>
                    <a:pt x="27243" y="63420"/>
                  </a:cubicBezTo>
                  <a:cubicBezTo>
                    <a:pt x="27222" y="65408"/>
                    <a:pt x="27076" y="67395"/>
                    <a:pt x="26804" y="69383"/>
                  </a:cubicBezTo>
                  <a:cubicBezTo>
                    <a:pt x="26783" y="69488"/>
                    <a:pt x="26804" y="69613"/>
                    <a:pt x="26825" y="69760"/>
                  </a:cubicBezTo>
                  <a:cubicBezTo>
                    <a:pt x="27076" y="69802"/>
                    <a:pt x="27243" y="69885"/>
                    <a:pt x="27452" y="69906"/>
                  </a:cubicBezTo>
                  <a:cubicBezTo>
                    <a:pt x="28122" y="69969"/>
                    <a:pt x="32830" y="69906"/>
                    <a:pt x="33353" y="69802"/>
                  </a:cubicBezTo>
                  <a:close/>
                  <a:moveTo>
                    <a:pt x="41262" y="38416"/>
                  </a:moveTo>
                  <a:cubicBezTo>
                    <a:pt x="41409" y="38814"/>
                    <a:pt x="41618" y="39023"/>
                    <a:pt x="41953" y="39086"/>
                  </a:cubicBezTo>
                  <a:cubicBezTo>
                    <a:pt x="42183" y="39128"/>
                    <a:pt x="42413" y="39211"/>
                    <a:pt x="42622" y="39337"/>
                  </a:cubicBezTo>
                  <a:cubicBezTo>
                    <a:pt x="43459" y="39881"/>
                    <a:pt x="44338" y="40383"/>
                    <a:pt x="45091" y="41032"/>
                  </a:cubicBezTo>
                  <a:cubicBezTo>
                    <a:pt x="47121" y="42789"/>
                    <a:pt x="49359" y="44317"/>
                    <a:pt x="51556" y="45886"/>
                  </a:cubicBezTo>
                  <a:cubicBezTo>
                    <a:pt x="52100" y="46262"/>
                    <a:pt x="52665" y="46576"/>
                    <a:pt x="53251" y="46974"/>
                  </a:cubicBezTo>
                  <a:cubicBezTo>
                    <a:pt x="53900" y="46534"/>
                    <a:pt x="54549" y="46158"/>
                    <a:pt x="55134" y="45698"/>
                  </a:cubicBezTo>
                  <a:cubicBezTo>
                    <a:pt x="55678" y="45216"/>
                    <a:pt x="56118" y="44651"/>
                    <a:pt x="56578" y="44066"/>
                  </a:cubicBezTo>
                  <a:cubicBezTo>
                    <a:pt x="56787" y="43794"/>
                    <a:pt x="56934" y="43438"/>
                    <a:pt x="57038" y="43103"/>
                  </a:cubicBezTo>
                  <a:cubicBezTo>
                    <a:pt x="57164" y="42685"/>
                    <a:pt x="57143" y="42287"/>
                    <a:pt x="56955" y="41869"/>
                  </a:cubicBezTo>
                  <a:cubicBezTo>
                    <a:pt x="56599" y="41053"/>
                    <a:pt x="56013" y="40488"/>
                    <a:pt x="55281" y="40006"/>
                  </a:cubicBezTo>
                  <a:cubicBezTo>
                    <a:pt x="54716" y="39672"/>
                    <a:pt x="54109" y="39379"/>
                    <a:pt x="53544" y="39044"/>
                  </a:cubicBezTo>
                  <a:cubicBezTo>
                    <a:pt x="51305" y="37788"/>
                    <a:pt x="48878" y="37014"/>
                    <a:pt x="46681" y="35759"/>
                  </a:cubicBezTo>
                  <a:cubicBezTo>
                    <a:pt x="46660" y="35717"/>
                    <a:pt x="46639" y="35717"/>
                    <a:pt x="46598" y="35696"/>
                  </a:cubicBezTo>
                  <a:cubicBezTo>
                    <a:pt x="46346" y="35571"/>
                    <a:pt x="46074" y="35591"/>
                    <a:pt x="45844" y="35780"/>
                  </a:cubicBezTo>
                  <a:cubicBezTo>
                    <a:pt x="44568" y="36742"/>
                    <a:pt x="43124" y="37475"/>
                    <a:pt x="41681" y="38186"/>
                  </a:cubicBezTo>
                  <a:cubicBezTo>
                    <a:pt x="41555" y="38249"/>
                    <a:pt x="41429" y="38312"/>
                    <a:pt x="41262" y="38416"/>
                  </a:cubicBezTo>
                  <a:close/>
                  <a:moveTo>
                    <a:pt x="51787" y="25381"/>
                  </a:moveTo>
                  <a:cubicBezTo>
                    <a:pt x="52749" y="25318"/>
                    <a:pt x="53461" y="24962"/>
                    <a:pt x="54067" y="24376"/>
                  </a:cubicBezTo>
                  <a:cubicBezTo>
                    <a:pt x="54737" y="23749"/>
                    <a:pt x="55260" y="23016"/>
                    <a:pt x="55469" y="22096"/>
                  </a:cubicBezTo>
                  <a:cubicBezTo>
                    <a:pt x="55699" y="21196"/>
                    <a:pt x="55385" y="20610"/>
                    <a:pt x="54549" y="20192"/>
                  </a:cubicBezTo>
                  <a:cubicBezTo>
                    <a:pt x="54423" y="20150"/>
                    <a:pt x="54277" y="20066"/>
                    <a:pt x="54130" y="20045"/>
                  </a:cubicBezTo>
                  <a:cubicBezTo>
                    <a:pt x="53461" y="19836"/>
                    <a:pt x="52770" y="19773"/>
                    <a:pt x="52080" y="19857"/>
                  </a:cubicBezTo>
                  <a:cubicBezTo>
                    <a:pt x="51828" y="19878"/>
                    <a:pt x="51619" y="19982"/>
                    <a:pt x="51347" y="20066"/>
                  </a:cubicBezTo>
                  <a:cubicBezTo>
                    <a:pt x="51808" y="21824"/>
                    <a:pt x="51745" y="23560"/>
                    <a:pt x="51787" y="25381"/>
                  </a:cubicBezTo>
                  <a:close/>
                  <a:moveTo>
                    <a:pt x="12764" y="21824"/>
                  </a:moveTo>
                  <a:cubicBezTo>
                    <a:pt x="12262" y="21259"/>
                    <a:pt x="11697" y="20903"/>
                    <a:pt x="11069" y="20778"/>
                  </a:cubicBezTo>
                  <a:cubicBezTo>
                    <a:pt x="10065" y="20568"/>
                    <a:pt x="9458" y="20715"/>
                    <a:pt x="8998" y="21740"/>
                  </a:cubicBezTo>
                  <a:cubicBezTo>
                    <a:pt x="8663" y="22451"/>
                    <a:pt x="8789" y="23121"/>
                    <a:pt x="9144" y="23728"/>
                  </a:cubicBezTo>
                  <a:cubicBezTo>
                    <a:pt x="9437" y="24188"/>
                    <a:pt x="9772" y="24607"/>
                    <a:pt x="10170" y="25004"/>
                  </a:cubicBezTo>
                  <a:cubicBezTo>
                    <a:pt x="10693" y="25506"/>
                    <a:pt x="11341" y="25799"/>
                    <a:pt x="12115" y="26071"/>
                  </a:cubicBezTo>
                  <a:cubicBezTo>
                    <a:pt x="12032" y="24565"/>
                    <a:pt x="12367" y="23205"/>
                    <a:pt x="12764" y="21824"/>
                  </a:cubicBezTo>
                  <a:close/>
                  <a:moveTo>
                    <a:pt x="45091" y="77711"/>
                  </a:moveTo>
                  <a:cubicBezTo>
                    <a:pt x="45510" y="78066"/>
                    <a:pt x="45991" y="78171"/>
                    <a:pt x="46451" y="78443"/>
                  </a:cubicBezTo>
                  <a:cubicBezTo>
                    <a:pt x="46995" y="78736"/>
                    <a:pt x="47560" y="78882"/>
                    <a:pt x="48209" y="78882"/>
                  </a:cubicBezTo>
                  <a:cubicBezTo>
                    <a:pt x="48795" y="78882"/>
                    <a:pt x="49401" y="78945"/>
                    <a:pt x="50008" y="78882"/>
                  </a:cubicBezTo>
                  <a:cubicBezTo>
                    <a:pt x="50573" y="78820"/>
                    <a:pt x="51138" y="78694"/>
                    <a:pt x="51682" y="78569"/>
                  </a:cubicBezTo>
                  <a:cubicBezTo>
                    <a:pt x="52017" y="78485"/>
                    <a:pt x="52100" y="78234"/>
                    <a:pt x="51912" y="77941"/>
                  </a:cubicBezTo>
                  <a:cubicBezTo>
                    <a:pt x="51326" y="77167"/>
                    <a:pt x="50615" y="76581"/>
                    <a:pt x="49611" y="76497"/>
                  </a:cubicBezTo>
                  <a:cubicBezTo>
                    <a:pt x="48460" y="76392"/>
                    <a:pt x="47330" y="76665"/>
                    <a:pt x="46221" y="76978"/>
                  </a:cubicBezTo>
                  <a:cubicBezTo>
                    <a:pt x="45802" y="77083"/>
                    <a:pt x="45384" y="77271"/>
                    <a:pt x="45091" y="77711"/>
                  </a:cubicBezTo>
                  <a:close/>
                  <a:moveTo>
                    <a:pt x="28792" y="78338"/>
                  </a:moveTo>
                  <a:cubicBezTo>
                    <a:pt x="28499" y="78234"/>
                    <a:pt x="28373" y="78150"/>
                    <a:pt x="28248" y="78129"/>
                  </a:cubicBezTo>
                  <a:cubicBezTo>
                    <a:pt x="27724" y="78045"/>
                    <a:pt x="27160" y="78004"/>
                    <a:pt x="26616" y="77920"/>
                  </a:cubicBezTo>
                  <a:cubicBezTo>
                    <a:pt x="25423" y="77753"/>
                    <a:pt x="24209" y="77794"/>
                    <a:pt x="23017" y="77836"/>
                  </a:cubicBezTo>
                  <a:cubicBezTo>
                    <a:pt x="22598" y="77857"/>
                    <a:pt x="22201" y="78025"/>
                    <a:pt x="21803" y="78171"/>
                  </a:cubicBezTo>
                  <a:cubicBezTo>
                    <a:pt x="21510" y="78317"/>
                    <a:pt x="21468" y="78631"/>
                    <a:pt x="21678" y="78861"/>
                  </a:cubicBezTo>
                  <a:cubicBezTo>
                    <a:pt x="21782" y="78987"/>
                    <a:pt x="21929" y="79113"/>
                    <a:pt x="22096" y="79175"/>
                  </a:cubicBezTo>
                  <a:cubicBezTo>
                    <a:pt x="22326" y="79280"/>
                    <a:pt x="22619" y="79364"/>
                    <a:pt x="22891" y="79385"/>
                  </a:cubicBezTo>
                  <a:cubicBezTo>
                    <a:pt x="23770" y="79405"/>
                    <a:pt x="24691" y="79405"/>
                    <a:pt x="25590" y="79385"/>
                  </a:cubicBezTo>
                  <a:cubicBezTo>
                    <a:pt x="25800" y="79385"/>
                    <a:pt x="26030" y="79301"/>
                    <a:pt x="26197" y="79259"/>
                  </a:cubicBezTo>
                  <a:cubicBezTo>
                    <a:pt x="27013" y="78966"/>
                    <a:pt x="27808" y="78673"/>
                    <a:pt x="28792" y="78338"/>
                  </a:cubicBezTo>
                  <a:close/>
                  <a:moveTo>
                    <a:pt x="30298" y="45614"/>
                  </a:moveTo>
                  <a:cubicBezTo>
                    <a:pt x="30465" y="45593"/>
                    <a:pt x="30591" y="45593"/>
                    <a:pt x="30675" y="45509"/>
                  </a:cubicBezTo>
                  <a:cubicBezTo>
                    <a:pt x="31177" y="44986"/>
                    <a:pt x="31721" y="44526"/>
                    <a:pt x="32035" y="43835"/>
                  </a:cubicBezTo>
                  <a:cubicBezTo>
                    <a:pt x="32390" y="43061"/>
                    <a:pt x="32558" y="42245"/>
                    <a:pt x="32453" y="41387"/>
                  </a:cubicBezTo>
                  <a:cubicBezTo>
                    <a:pt x="32453" y="41283"/>
                    <a:pt x="32370" y="41199"/>
                    <a:pt x="32328" y="41032"/>
                  </a:cubicBezTo>
                  <a:cubicBezTo>
                    <a:pt x="31700" y="41617"/>
                    <a:pt x="31177" y="42182"/>
                    <a:pt x="30758" y="42873"/>
                  </a:cubicBezTo>
                  <a:cubicBezTo>
                    <a:pt x="30256" y="43731"/>
                    <a:pt x="30131" y="44610"/>
                    <a:pt x="30298" y="45614"/>
                  </a:cubicBezTo>
                  <a:close/>
                  <a:moveTo>
                    <a:pt x="38082" y="44484"/>
                  </a:moveTo>
                  <a:cubicBezTo>
                    <a:pt x="38270" y="43647"/>
                    <a:pt x="37872" y="43103"/>
                    <a:pt x="37287" y="42768"/>
                  </a:cubicBezTo>
                  <a:cubicBezTo>
                    <a:pt x="36575" y="42308"/>
                    <a:pt x="35822" y="41931"/>
                    <a:pt x="35006" y="41722"/>
                  </a:cubicBezTo>
                  <a:cubicBezTo>
                    <a:pt x="34880" y="41680"/>
                    <a:pt x="34734" y="41576"/>
                    <a:pt x="34566" y="41764"/>
                  </a:cubicBezTo>
                  <a:cubicBezTo>
                    <a:pt x="34629" y="41910"/>
                    <a:pt x="34671" y="42036"/>
                    <a:pt x="34755" y="42161"/>
                  </a:cubicBezTo>
                  <a:cubicBezTo>
                    <a:pt x="35111" y="42894"/>
                    <a:pt x="35717" y="43438"/>
                    <a:pt x="36240" y="44066"/>
                  </a:cubicBezTo>
                  <a:cubicBezTo>
                    <a:pt x="36722" y="44651"/>
                    <a:pt x="37328" y="44756"/>
                    <a:pt x="38082" y="44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60"/>
            <p:cNvSpPr/>
            <p:nvPr/>
          </p:nvSpPr>
          <p:spPr>
            <a:xfrm>
              <a:off x="6572813" y="3007425"/>
              <a:ext cx="425300" cy="211350"/>
            </a:xfrm>
            <a:custGeom>
              <a:avLst/>
              <a:gdLst/>
              <a:ahLst/>
              <a:cxnLst/>
              <a:rect l="l" t="t" r="r" b="b"/>
              <a:pathLst>
                <a:path w="17012" h="8454" extrusionOk="0">
                  <a:moveTo>
                    <a:pt x="8558" y="8453"/>
                  </a:moveTo>
                  <a:cubicBezTo>
                    <a:pt x="6508" y="8349"/>
                    <a:pt x="4478" y="7805"/>
                    <a:pt x="2658" y="6612"/>
                  </a:cubicBezTo>
                  <a:cubicBezTo>
                    <a:pt x="1381" y="5775"/>
                    <a:pt x="461" y="4562"/>
                    <a:pt x="21" y="3034"/>
                  </a:cubicBezTo>
                  <a:cubicBezTo>
                    <a:pt x="0" y="2971"/>
                    <a:pt x="0" y="2929"/>
                    <a:pt x="0" y="2846"/>
                  </a:cubicBezTo>
                  <a:cubicBezTo>
                    <a:pt x="0" y="2637"/>
                    <a:pt x="42" y="2490"/>
                    <a:pt x="231" y="2406"/>
                  </a:cubicBezTo>
                  <a:cubicBezTo>
                    <a:pt x="419" y="2323"/>
                    <a:pt x="586" y="2385"/>
                    <a:pt x="691" y="2532"/>
                  </a:cubicBezTo>
                  <a:cubicBezTo>
                    <a:pt x="796" y="2699"/>
                    <a:pt x="879" y="2846"/>
                    <a:pt x="984" y="3013"/>
                  </a:cubicBezTo>
                  <a:cubicBezTo>
                    <a:pt x="1800" y="4499"/>
                    <a:pt x="2930" y="5691"/>
                    <a:pt x="4541" y="6319"/>
                  </a:cubicBezTo>
                  <a:cubicBezTo>
                    <a:pt x="5692" y="6800"/>
                    <a:pt x="6905" y="7114"/>
                    <a:pt x="8140" y="7240"/>
                  </a:cubicBezTo>
                  <a:cubicBezTo>
                    <a:pt x="8726" y="7323"/>
                    <a:pt x="9332" y="7240"/>
                    <a:pt x="9939" y="7093"/>
                  </a:cubicBezTo>
                  <a:cubicBezTo>
                    <a:pt x="11508" y="6633"/>
                    <a:pt x="12869" y="5796"/>
                    <a:pt x="14061" y="4708"/>
                  </a:cubicBezTo>
                  <a:cubicBezTo>
                    <a:pt x="14626" y="4206"/>
                    <a:pt x="15045" y="3557"/>
                    <a:pt x="15442" y="2929"/>
                  </a:cubicBezTo>
                  <a:cubicBezTo>
                    <a:pt x="15861" y="2302"/>
                    <a:pt x="15902" y="1569"/>
                    <a:pt x="15965" y="837"/>
                  </a:cubicBezTo>
                  <a:cubicBezTo>
                    <a:pt x="16007" y="628"/>
                    <a:pt x="16007" y="419"/>
                    <a:pt x="16070" y="209"/>
                  </a:cubicBezTo>
                  <a:cubicBezTo>
                    <a:pt x="16133" y="105"/>
                    <a:pt x="16321" y="21"/>
                    <a:pt x="16446" y="0"/>
                  </a:cubicBezTo>
                  <a:cubicBezTo>
                    <a:pt x="16530" y="0"/>
                    <a:pt x="16635" y="126"/>
                    <a:pt x="16739" y="188"/>
                  </a:cubicBezTo>
                  <a:cubicBezTo>
                    <a:pt x="16760" y="209"/>
                    <a:pt x="16760" y="230"/>
                    <a:pt x="16760" y="251"/>
                  </a:cubicBezTo>
                  <a:cubicBezTo>
                    <a:pt x="16970" y="1549"/>
                    <a:pt x="17011" y="2762"/>
                    <a:pt x="16216" y="3913"/>
                  </a:cubicBezTo>
                  <a:cubicBezTo>
                    <a:pt x="14605" y="6173"/>
                    <a:pt x="12471" y="7575"/>
                    <a:pt x="9835" y="8265"/>
                  </a:cubicBezTo>
                  <a:cubicBezTo>
                    <a:pt x="9667" y="8286"/>
                    <a:pt x="9542" y="8349"/>
                    <a:pt x="9374" y="8349"/>
                  </a:cubicBezTo>
                  <a:cubicBezTo>
                    <a:pt x="9186" y="8432"/>
                    <a:pt x="8914" y="8453"/>
                    <a:pt x="8558" y="8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60"/>
            <p:cNvSpPr/>
            <p:nvPr/>
          </p:nvSpPr>
          <p:spPr>
            <a:xfrm>
              <a:off x="6481788" y="2939425"/>
              <a:ext cx="45025" cy="46575"/>
            </a:xfrm>
            <a:custGeom>
              <a:avLst/>
              <a:gdLst/>
              <a:ahLst/>
              <a:cxnLst/>
              <a:rect l="l" t="t" r="r" b="b"/>
              <a:pathLst>
                <a:path w="1801" h="1863" extrusionOk="0">
                  <a:moveTo>
                    <a:pt x="1" y="963"/>
                  </a:moveTo>
                  <a:cubicBezTo>
                    <a:pt x="1" y="398"/>
                    <a:pt x="336" y="21"/>
                    <a:pt x="942" y="21"/>
                  </a:cubicBezTo>
                  <a:cubicBezTo>
                    <a:pt x="1424" y="0"/>
                    <a:pt x="1800" y="481"/>
                    <a:pt x="1800" y="1067"/>
                  </a:cubicBezTo>
                  <a:cubicBezTo>
                    <a:pt x="1800" y="1653"/>
                    <a:pt x="1570" y="1862"/>
                    <a:pt x="963" y="1862"/>
                  </a:cubicBezTo>
                  <a:cubicBezTo>
                    <a:pt x="294" y="1862"/>
                    <a:pt x="1" y="1590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60"/>
            <p:cNvSpPr/>
            <p:nvPr/>
          </p:nvSpPr>
          <p:spPr>
            <a:xfrm>
              <a:off x="6881963" y="2924250"/>
              <a:ext cx="41875" cy="54950"/>
            </a:xfrm>
            <a:custGeom>
              <a:avLst/>
              <a:gdLst/>
              <a:ahLst/>
              <a:cxnLst/>
              <a:rect l="l" t="t" r="r" b="b"/>
              <a:pathLst>
                <a:path w="1675" h="2198" extrusionOk="0">
                  <a:moveTo>
                    <a:pt x="0" y="1193"/>
                  </a:moveTo>
                  <a:cubicBezTo>
                    <a:pt x="21" y="1088"/>
                    <a:pt x="63" y="837"/>
                    <a:pt x="126" y="607"/>
                  </a:cubicBezTo>
                  <a:cubicBezTo>
                    <a:pt x="314" y="105"/>
                    <a:pt x="858" y="0"/>
                    <a:pt x="1235" y="398"/>
                  </a:cubicBezTo>
                  <a:cubicBezTo>
                    <a:pt x="1591" y="816"/>
                    <a:pt x="1674" y="1319"/>
                    <a:pt x="1486" y="1842"/>
                  </a:cubicBezTo>
                  <a:cubicBezTo>
                    <a:pt x="1444" y="2030"/>
                    <a:pt x="1277" y="2135"/>
                    <a:pt x="1109" y="2176"/>
                  </a:cubicBezTo>
                  <a:cubicBezTo>
                    <a:pt x="1005" y="2197"/>
                    <a:pt x="858" y="2197"/>
                    <a:pt x="733" y="2197"/>
                  </a:cubicBezTo>
                  <a:cubicBezTo>
                    <a:pt x="231" y="2197"/>
                    <a:pt x="21" y="1988"/>
                    <a:pt x="0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66" name="Google Shape;1566;p60"/>
            <p:cNvGrpSpPr/>
            <p:nvPr/>
          </p:nvGrpSpPr>
          <p:grpSpPr>
            <a:xfrm rot="7898840" flipH="1">
              <a:off x="7470626" y="2403785"/>
              <a:ext cx="296605" cy="308105"/>
              <a:chOff x="7653400" y="2205913"/>
              <a:chExt cx="296625" cy="308125"/>
            </a:xfrm>
          </p:grpSpPr>
          <p:sp>
            <p:nvSpPr>
              <p:cNvPr id="1567" name="Google Shape;1567;p60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0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0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70" name="Google Shape;1570;p60"/>
          <p:cNvGrpSpPr/>
          <p:nvPr/>
        </p:nvGrpSpPr>
        <p:grpSpPr>
          <a:xfrm>
            <a:off x="8092429" y="6420286"/>
            <a:ext cx="858600" cy="260900"/>
            <a:chOff x="806663" y="3241275"/>
            <a:chExt cx="643950" cy="195675"/>
          </a:xfrm>
        </p:grpSpPr>
        <p:sp>
          <p:nvSpPr>
            <p:cNvPr id="1571" name="Google Shape;1571;p6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6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" name="Google Shape;1858;p68">
            <a:extLst>
              <a:ext uri="{FF2B5EF4-FFF2-40B4-BE49-F238E27FC236}">
                <a16:creationId xmlns:a16="http://schemas.microsoft.com/office/drawing/2014/main" id="{FDB7EDBA-125D-C341-8ACE-A2A37E6CFC6E}"/>
              </a:ext>
            </a:extLst>
          </p:cNvPr>
          <p:cNvGrpSpPr/>
          <p:nvPr/>
        </p:nvGrpSpPr>
        <p:grpSpPr>
          <a:xfrm>
            <a:off x="86681" y="2336650"/>
            <a:ext cx="2454367" cy="4124300"/>
            <a:chOff x="6173825" y="955750"/>
            <a:chExt cx="1840775" cy="3093225"/>
          </a:xfrm>
        </p:grpSpPr>
        <p:sp>
          <p:nvSpPr>
            <p:cNvPr id="83" name="Google Shape;1859;p68">
              <a:extLst>
                <a:ext uri="{FF2B5EF4-FFF2-40B4-BE49-F238E27FC236}">
                  <a16:creationId xmlns:a16="http://schemas.microsoft.com/office/drawing/2014/main" id="{E06A0261-A753-A741-93FF-60FA3CCF46C0}"/>
                </a:ext>
              </a:extLst>
            </p:cNvPr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860;p68">
              <a:extLst>
                <a:ext uri="{FF2B5EF4-FFF2-40B4-BE49-F238E27FC236}">
                  <a16:creationId xmlns:a16="http://schemas.microsoft.com/office/drawing/2014/main" id="{0D4F00B3-62E9-BA4E-8905-88882CC492DF}"/>
                </a:ext>
              </a:extLst>
            </p:cNvPr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861;p68">
              <a:extLst>
                <a:ext uri="{FF2B5EF4-FFF2-40B4-BE49-F238E27FC236}">
                  <a16:creationId xmlns:a16="http://schemas.microsoft.com/office/drawing/2014/main" id="{60EAECCB-5BBF-4440-9973-4DFBFF754881}"/>
                </a:ext>
              </a:extLst>
            </p:cNvPr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862;p68">
              <a:extLst>
                <a:ext uri="{FF2B5EF4-FFF2-40B4-BE49-F238E27FC236}">
                  <a16:creationId xmlns:a16="http://schemas.microsoft.com/office/drawing/2014/main" id="{7F6C38E1-881E-044A-AA10-693FE8F515F4}"/>
                </a:ext>
              </a:extLst>
            </p:cNvPr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863;p68">
              <a:extLst>
                <a:ext uri="{FF2B5EF4-FFF2-40B4-BE49-F238E27FC236}">
                  <a16:creationId xmlns:a16="http://schemas.microsoft.com/office/drawing/2014/main" id="{5DA8904C-1F46-D946-87E4-C9DCA5D0FB23}"/>
                </a:ext>
              </a:extLst>
            </p:cNvPr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64;p68">
              <a:extLst>
                <a:ext uri="{FF2B5EF4-FFF2-40B4-BE49-F238E27FC236}">
                  <a16:creationId xmlns:a16="http://schemas.microsoft.com/office/drawing/2014/main" id="{7EF6F9E0-ED79-9747-9814-A82EE94A7AA7}"/>
                </a:ext>
              </a:extLst>
            </p:cNvPr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865;p68">
              <a:extLst>
                <a:ext uri="{FF2B5EF4-FFF2-40B4-BE49-F238E27FC236}">
                  <a16:creationId xmlns:a16="http://schemas.microsoft.com/office/drawing/2014/main" id="{1C2C47E7-C10F-FF4B-A8CC-5A4D7C0486D5}"/>
                </a:ext>
              </a:extLst>
            </p:cNvPr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866;p68">
              <a:extLst>
                <a:ext uri="{FF2B5EF4-FFF2-40B4-BE49-F238E27FC236}">
                  <a16:creationId xmlns:a16="http://schemas.microsoft.com/office/drawing/2014/main" id="{13D8EDB7-C267-DE41-BD69-43513A8BDC86}"/>
                </a:ext>
              </a:extLst>
            </p:cNvPr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867;p68">
              <a:extLst>
                <a:ext uri="{FF2B5EF4-FFF2-40B4-BE49-F238E27FC236}">
                  <a16:creationId xmlns:a16="http://schemas.microsoft.com/office/drawing/2014/main" id="{81FC9B6B-7148-DA45-9F3B-F9D5B7B5895D}"/>
                </a:ext>
              </a:extLst>
            </p:cNvPr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868;p68">
              <a:extLst>
                <a:ext uri="{FF2B5EF4-FFF2-40B4-BE49-F238E27FC236}">
                  <a16:creationId xmlns:a16="http://schemas.microsoft.com/office/drawing/2014/main" id="{4AA42ACE-5BE0-2E45-A192-11122100069D}"/>
                </a:ext>
              </a:extLst>
            </p:cNvPr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869;p68">
              <a:extLst>
                <a:ext uri="{FF2B5EF4-FFF2-40B4-BE49-F238E27FC236}">
                  <a16:creationId xmlns:a16="http://schemas.microsoft.com/office/drawing/2014/main" id="{0EBA6DCD-366D-8441-94B8-9215D93B9012}"/>
                </a:ext>
              </a:extLst>
            </p:cNvPr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870;p68">
              <a:extLst>
                <a:ext uri="{FF2B5EF4-FFF2-40B4-BE49-F238E27FC236}">
                  <a16:creationId xmlns:a16="http://schemas.microsoft.com/office/drawing/2014/main" id="{8F4D9BA3-758C-9544-868F-3479E8F35554}"/>
                </a:ext>
              </a:extLst>
            </p:cNvPr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871;p68">
              <a:extLst>
                <a:ext uri="{FF2B5EF4-FFF2-40B4-BE49-F238E27FC236}">
                  <a16:creationId xmlns:a16="http://schemas.microsoft.com/office/drawing/2014/main" id="{17865931-7604-8D47-B7ED-963A6B52769D}"/>
                </a:ext>
              </a:extLst>
            </p:cNvPr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872;p68">
              <a:extLst>
                <a:ext uri="{FF2B5EF4-FFF2-40B4-BE49-F238E27FC236}">
                  <a16:creationId xmlns:a16="http://schemas.microsoft.com/office/drawing/2014/main" id="{142ADF80-6683-4349-A2BB-C1E086CC37FF}"/>
                </a:ext>
              </a:extLst>
            </p:cNvPr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873;p68">
              <a:extLst>
                <a:ext uri="{FF2B5EF4-FFF2-40B4-BE49-F238E27FC236}">
                  <a16:creationId xmlns:a16="http://schemas.microsoft.com/office/drawing/2014/main" id="{BE2292AE-6888-304E-8191-BAD148426F15}"/>
                </a:ext>
              </a:extLst>
            </p:cNvPr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874;p68">
              <a:extLst>
                <a:ext uri="{FF2B5EF4-FFF2-40B4-BE49-F238E27FC236}">
                  <a16:creationId xmlns:a16="http://schemas.microsoft.com/office/drawing/2014/main" id="{AFDA24CC-DFFA-7B4E-9084-4CC83F5C296F}"/>
                </a:ext>
              </a:extLst>
            </p:cNvPr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875;p68">
              <a:extLst>
                <a:ext uri="{FF2B5EF4-FFF2-40B4-BE49-F238E27FC236}">
                  <a16:creationId xmlns:a16="http://schemas.microsoft.com/office/drawing/2014/main" id="{599BCF4D-DF73-A84A-9865-D46BC2BBEC08}"/>
                </a:ext>
              </a:extLst>
            </p:cNvPr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876;p68">
              <a:extLst>
                <a:ext uri="{FF2B5EF4-FFF2-40B4-BE49-F238E27FC236}">
                  <a16:creationId xmlns:a16="http://schemas.microsoft.com/office/drawing/2014/main" id="{68CF01A3-FC34-8444-AB2A-BA356FC1F792}"/>
                </a:ext>
              </a:extLst>
            </p:cNvPr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877;p68">
              <a:extLst>
                <a:ext uri="{FF2B5EF4-FFF2-40B4-BE49-F238E27FC236}">
                  <a16:creationId xmlns:a16="http://schemas.microsoft.com/office/drawing/2014/main" id="{042EB5CB-4FB8-7F40-8BF1-BF886BE1ECC7}"/>
                </a:ext>
              </a:extLst>
            </p:cNvPr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878;p68">
              <a:extLst>
                <a:ext uri="{FF2B5EF4-FFF2-40B4-BE49-F238E27FC236}">
                  <a16:creationId xmlns:a16="http://schemas.microsoft.com/office/drawing/2014/main" id="{A54D4B79-1B58-B74A-93AA-3EB962099E54}"/>
                </a:ext>
              </a:extLst>
            </p:cNvPr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879;p68">
              <a:extLst>
                <a:ext uri="{FF2B5EF4-FFF2-40B4-BE49-F238E27FC236}">
                  <a16:creationId xmlns:a16="http://schemas.microsoft.com/office/drawing/2014/main" id="{C90BCCB5-4E5B-FD4A-8253-A2617A26BC3C}"/>
                </a:ext>
              </a:extLst>
            </p:cNvPr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880;p68">
              <a:extLst>
                <a:ext uri="{FF2B5EF4-FFF2-40B4-BE49-F238E27FC236}">
                  <a16:creationId xmlns:a16="http://schemas.microsoft.com/office/drawing/2014/main" id="{CBBB3B0B-1C94-064B-9BB9-77D94359AD3F}"/>
                </a:ext>
              </a:extLst>
            </p:cNvPr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881;p68">
              <a:extLst>
                <a:ext uri="{FF2B5EF4-FFF2-40B4-BE49-F238E27FC236}">
                  <a16:creationId xmlns:a16="http://schemas.microsoft.com/office/drawing/2014/main" id="{C8A6AF2F-CC80-F340-A9F3-7E5CA6A35FAF}"/>
                </a:ext>
              </a:extLst>
            </p:cNvPr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882;p68">
              <a:extLst>
                <a:ext uri="{FF2B5EF4-FFF2-40B4-BE49-F238E27FC236}">
                  <a16:creationId xmlns:a16="http://schemas.microsoft.com/office/drawing/2014/main" id="{F9C29BCB-4C5A-274B-9B7D-4AB640F5ED99}"/>
                </a:ext>
              </a:extLst>
            </p:cNvPr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883;p68">
              <a:extLst>
                <a:ext uri="{FF2B5EF4-FFF2-40B4-BE49-F238E27FC236}">
                  <a16:creationId xmlns:a16="http://schemas.microsoft.com/office/drawing/2014/main" id="{10ACD69A-F5CD-F848-857D-F2F3CFB3532A}"/>
                </a:ext>
              </a:extLst>
            </p:cNvPr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A38AE9-BE2D-0041-BAE7-84A39F81CD5C}"/>
              </a:ext>
            </a:extLst>
          </p:cNvPr>
          <p:cNvSpPr/>
          <p:nvPr/>
        </p:nvSpPr>
        <p:spPr>
          <a:xfrm>
            <a:off x="2897648" y="1720908"/>
            <a:ext cx="62311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16438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2B4A5-0304-7444-B1E6-33720D3B1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"/>
          <a:stretch/>
        </p:blipFill>
        <p:spPr>
          <a:xfrm>
            <a:off x="0" y="0"/>
            <a:ext cx="12192000" cy="68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3E1FAA8-09EC-4A07-B26F-00061E2B94CB}"/>
              </a:ext>
            </a:extLst>
          </p:cNvPr>
          <p:cNvGrpSpPr/>
          <p:nvPr/>
        </p:nvGrpSpPr>
        <p:grpSpPr>
          <a:xfrm>
            <a:off x="860899" y="1348580"/>
            <a:ext cx="10585911" cy="1471928"/>
            <a:chOff x="-1700366" y="1295565"/>
            <a:chExt cx="15592743" cy="1471928"/>
          </a:xfrm>
        </p:grpSpPr>
        <p:sp>
          <p:nvSpPr>
            <p:cNvPr id="346" name="文本框 345">
              <a:extLst>
                <a:ext uri="{FF2B5EF4-FFF2-40B4-BE49-F238E27FC236}">
                  <a16:creationId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-1700366" y="1295565"/>
              <a:ext cx="15592743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Xin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chào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hẹn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gặp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lại</a:t>
              </a:r>
              <a:endParaRPr kumimoji="0" lang="zh-CN" altLang="en-US" sz="8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5 SVNStandly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-1700366" y="1320943"/>
              <a:ext cx="155927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Xin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chào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hẹn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gặp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lại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#9Slide05 SVNStandly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849454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420" y="5215982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3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3" y="3039263"/>
            <a:ext cx="133513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Giữ nguyên các phong tục của dân Việt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80" y="4651605"/>
            <a:ext cx="4401307" cy="1863939"/>
            <a:chOff x="413731" y="4651606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trường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dạy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chữ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Hán</a:t>
              </a:r>
              <a:endPara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Xoá bỏ các phong tục của dân Việt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Đưa người Hán sang ở cùng với dân Việt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4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vi-VN" sz="40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Đâu </a:t>
                </a:r>
                <a:r>
                  <a:rPr lang="vi-VN" sz="40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phải</a:t>
                </a:r>
                <a:r>
                  <a:rPr lang="vi-VN" sz="40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là chính sách đồng hoá của chính quyền phong kiến phương Bắc?</a:t>
                </a:r>
                <a:endPara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810548"/>
              <a:ext cx="909211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6462" y="4407925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7935" y="2779132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4" y="203700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7" y="352834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3" y="5215982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6" y="3027173"/>
            <a:ext cx="1335139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8" y="3050879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2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5" y="4652832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thú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2" y="2462797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sử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4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Huyện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lệnh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Tiết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sứ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4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Đứng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đầu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chính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quyền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hộ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nhà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Hán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ở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quận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Giao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Chỉ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Cửu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Chân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Nhật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Nam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825936"/>
              <a:ext cx="90921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7" y="3052311"/>
            <a:ext cx="1335139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40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2" y="3039263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3" y="5206905"/>
            <a:ext cx="1335139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7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bản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địa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sản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xuất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muối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sắt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2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Bắt nhân dân ta cống nạp các sản vật quý trên rừng dưới biển.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9" y="2446969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Áp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thuế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nề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1" y="245086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Chiếm ruộng của Âu Lạc lập thành ấp, trại.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4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vi-VN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Ý nào dưới đây </a:t>
                </a:r>
                <a:r>
                  <a:rPr lang="vi-VN" sz="3733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vi-VN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thể hiện đúng chính sách cai trị kinh tế của các triều đại phong kiến ​​phương Bắc?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95157"/>
              <a:ext cx="90921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45618" y="546292"/>
            <a:ext cx="9661385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CHÍNH SÁCH CAI TRỊ CỦA CÁC TRIỀU ĐẠI PHONG KIÊN PHƯƠNG BẮC VÀ SỰ CHUYỂN BIẾN CỦa XĂ HỘI ÂU LẠC (tiếp)</a:t>
            </a:r>
          </a:p>
        </p:txBody>
      </p:sp>
      <p:sp>
        <p:nvSpPr>
          <p:cNvPr id="151" name="Google Shape;151;p33"/>
          <p:cNvSpPr/>
          <p:nvPr/>
        </p:nvSpPr>
        <p:spPr>
          <a:xfrm>
            <a:off x="11023467" y="3567534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43733" y="5427885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61951" y="6104084"/>
            <a:ext cx="39620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53634" y="433767"/>
            <a:ext cx="988333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55833" y="5649468"/>
            <a:ext cx="1275667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67467" y="3429000"/>
            <a:ext cx="235673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491234" y="4236651"/>
            <a:ext cx="3163733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903100" y="3659900"/>
            <a:ext cx="5868322" cy="268283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55951" y="332167"/>
            <a:ext cx="811867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42985" y="961101"/>
            <a:ext cx="634033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4"/>
          <p:cNvGrpSpPr/>
          <p:nvPr/>
        </p:nvGrpSpPr>
        <p:grpSpPr>
          <a:xfrm>
            <a:off x="10533684" y="367133"/>
            <a:ext cx="1036051" cy="825984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288;p35">
            <a:extLst>
              <a:ext uri="{FF2B5EF4-FFF2-40B4-BE49-F238E27FC236}">
                <a16:creationId xmlns:a16="http://schemas.microsoft.com/office/drawing/2014/main" id="{9305B072-E57F-AA49-9907-AF770092A070}"/>
              </a:ext>
            </a:extLst>
          </p:cNvPr>
          <p:cNvGrpSpPr/>
          <p:nvPr/>
        </p:nvGrpSpPr>
        <p:grpSpPr>
          <a:xfrm>
            <a:off x="290286" y="757184"/>
            <a:ext cx="3580609" cy="4782074"/>
            <a:chOff x="5970825" y="1928038"/>
            <a:chExt cx="1569800" cy="1667650"/>
          </a:xfrm>
        </p:grpSpPr>
        <p:sp>
          <p:nvSpPr>
            <p:cNvPr id="13" name="Google Shape;289;p35">
              <a:extLst>
                <a:ext uri="{FF2B5EF4-FFF2-40B4-BE49-F238E27FC236}">
                  <a16:creationId xmlns:a16="http://schemas.microsoft.com/office/drawing/2014/main" id="{02FB5F0C-AD79-5947-931C-EFFE84861505}"/>
                </a:ext>
              </a:extLst>
            </p:cNvPr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0;p35">
              <a:extLst>
                <a:ext uri="{FF2B5EF4-FFF2-40B4-BE49-F238E27FC236}">
                  <a16:creationId xmlns:a16="http://schemas.microsoft.com/office/drawing/2014/main" id="{8FB95202-76AC-F441-A9B3-F679D8CE0E5D}"/>
                </a:ext>
              </a:extLst>
            </p:cNvPr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91;p35">
              <a:extLst>
                <a:ext uri="{FF2B5EF4-FFF2-40B4-BE49-F238E27FC236}">
                  <a16:creationId xmlns:a16="http://schemas.microsoft.com/office/drawing/2014/main" id="{DCFFF740-FDA7-2340-AA42-F4CEAC378D69}"/>
                </a:ext>
              </a:extLst>
            </p:cNvPr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92;p35">
              <a:extLst>
                <a:ext uri="{FF2B5EF4-FFF2-40B4-BE49-F238E27FC236}">
                  <a16:creationId xmlns:a16="http://schemas.microsoft.com/office/drawing/2014/main" id="{C378544E-34E0-BB43-8537-40F4AFCB2FE6}"/>
                </a:ext>
              </a:extLst>
            </p:cNvPr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93;p35">
              <a:extLst>
                <a:ext uri="{FF2B5EF4-FFF2-40B4-BE49-F238E27FC236}">
                  <a16:creationId xmlns:a16="http://schemas.microsoft.com/office/drawing/2014/main" id="{5942846C-9EBC-1A4A-8B92-8AC7A56C59F3}"/>
                </a:ext>
              </a:extLst>
            </p:cNvPr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94;p35">
              <a:extLst>
                <a:ext uri="{FF2B5EF4-FFF2-40B4-BE49-F238E27FC236}">
                  <a16:creationId xmlns:a16="http://schemas.microsoft.com/office/drawing/2014/main" id="{55D2E9D8-CD3B-FB4B-977E-49271F9620D7}"/>
                </a:ext>
              </a:extLst>
            </p:cNvPr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95;p35">
              <a:extLst>
                <a:ext uri="{FF2B5EF4-FFF2-40B4-BE49-F238E27FC236}">
                  <a16:creationId xmlns:a16="http://schemas.microsoft.com/office/drawing/2014/main" id="{4861506F-40D4-EA4D-9AFB-1C5218439DBC}"/>
                </a:ext>
              </a:extLst>
            </p:cNvPr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96;p35">
              <a:extLst>
                <a:ext uri="{FF2B5EF4-FFF2-40B4-BE49-F238E27FC236}">
                  <a16:creationId xmlns:a16="http://schemas.microsoft.com/office/drawing/2014/main" id="{15848F32-E1FC-5147-AF7A-BA1843F1D303}"/>
                </a:ext>
              </a:extLst>
            </p:cNvPr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97;p35">
              <a:extLst>
                <a:ext uri="{FF2B5EF4-FFF2-40B4-BE49-F238E27FC236}">
                  <a16:creationId xmlns:a16="http://schemas.microsoft.com/office/drawing/2014/main" id="{F3CE2403-E507-1B43-A4CF-4B4E18021804}"/>
                </a:ext>
              </a:extLst>
            </p:cNvPr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98;p35">
              <a:extLst>
                <a:ext uri="{FF2B5EF4-FFF2-40B4-BE49-F238E27FC236}">
                  <a16:creationId xmlns:a16="http://schemas.microsoft.com/office/drawing/2014/main" id="{C9F84969-8698-3B46-8A66-44A63EE45975}"/>
                </a:ext>
              </a:extLst>
            </p:cNvPr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99;p35">
              <a:extLst>
                <a:ext uri="{FF2B5EF4-FFF2-40B4-BE49-F238E27FC236}">
                  <a16:creationId xmlns:a16="http://schemas.microsoft.com/office/drawing/2014/main" id="{5C11811A-16E7-3944-9F45-E7B3DD26CDE1}"/>
                </a:ext>
              </a:extLst>
            </p:cNvPr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00;p35">
              <a:extLst>
                <a:ext uri="{FF2B5EF4-FFF2-40B4-BE49-F238E27FC236}">
                  <a16:creationId xmlns:a16="http://schemas.microsoft.com/office/drawing/2014/main" id="{B9653532-D480-544D-B089-31D008C8F5BD}"/>
                </a:ext>
              </a:extLst>
            </p:cNvPr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01;p35">
              <a:extLst>
                <a:ext uri="{FF2B5EF4-FFF2-40B4-BE49-F238E27FC236}">
                  <a16:creationId xmlns:a16="http://schemas.microsoft.com/office/drawing/2014/main" id="{8E11C46F-89EC-3D47-A104-4807EF145544}"/>
                </a:ext>
              </a:extLst>
            </p:cNvPr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02;p35">
              <a:extLst>
                <a:ext uri="{FF2B5EF4-FFF2-40B4-BE49-F238E27FC236}">
                  <a16:creationId xmlns:a16="http://schemas.microsoft.com/office/drawing/2014/main" id="{1C44BE86-7B92-A147-B05D-7B2863BBBCFD}"/>
                </a:ext>
              </a:extLst>
            </p:cNvPr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03;p35">
              <a:extLst>
                <a:ext uri="{FF2B5EF4-FFF2-40B4-BE49-F238E27FC236}">
                  <a16:creationId xmlns:a16="http://schemas.microsoft.com/office/drawing/2014/main" id="{59F5F861-8808-124D-9529-27D4EA94EE6E}"/>
                </a:ext>
              </a:extLst>
            </p:cNvPr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04;p35">
              <a:extLst>
                <a:ext uri="{FF2B5EF4-FFF2-40B4-BE49-F238E27FC236}">
                  <a16:creationId xmlns:a16="http://schemas.microsoft.com/office/drawing/2014/main" id="{3E82DBF6-C90C-2442-A234-D605145C625D}"/>
                </a:ext>
              </a:extLst>
            </p:cNvPr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05;p35">
              <a:extLst>
                <a:ext uri="{FF2B5EF4-FFF2-40B4-BE49-F238E27FC236}">
                  <a16:creationId xmlns:a16="http://schemas.microsoft.com/office/drawing/2014/main" id="{75DC19CF-0BF6-7E43-9CA0-9D3E8B49E238}"/>
                </a:ext>
              </a:extLst>
            </p:cNvPr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6;p35">
              <a:extLst>
                <a:ext uri="{FF2B5EF4-FFF2-40B4-BE49-F238E27FC236}">
                  <a16:creationId xmlns:a16="http://schemas.microsoft.com/office/drawing/2014/main" id="{1041E54E-6C83-244B-BCC3-6E3746479B66}"/>
                </a:ext>
              </a:extLst>
            </p:cNvPr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07;p35">
              <a:extLst>
                <a:ext uri="{FF2B5EF4-FFF2-40B4-BE49-F238E27FC236}">
                  <a16:creationId xmlns:a16="http://schemas.microsoft.com/office/drawing/2014/main" id="{A4B05FB3-61AE-6B47-83E5-6D28F347617E}"/>
                </a:ext>
              </a:extLst>
            </p:cNvPr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08;p35">
              <a:extLst>
                <a:ext uri="{FF2B5EF4-FFF2-40B4-BE49-F238E27FC236}">
                  <a16:creationId xmlns:a16="http://schemas.microsoft.com/office/drawing/2014/main" id="{572246AD-BF4C-044C-8C35-6411C8BB927E}"/>
                </a:ext>
              </a:extLst>
            </p:cNvPr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09;p35">
              <a:extLst>
                <a:ext uri="{FF2B5EF4-FFF2-40B4-BE49-F238E27FC236}">
                  <a16:creationId xmlns:a16="http://schemas.microsoft.com/office/drawing/2014/main" id="{80D9F866-8F6B-104F-A876-77FCE40EE652}"/>
                </a:ext>
              </a:extLst>
            </p:cNvPr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10;p35">
              <a:extLst>
                <a:ext uri="{FF2B5EF4-FFF2-40B4-BE49-F238E27FC236}">
                  <a16:creationId xmlns:a16="http://schemas.microsoft.com/office/drawing/2014/main" id="{19BDB74C-3E4C-C44A-934D-9EF1600F8FC1}"/>
                </a:ext>
              </a:extLst>
            </p:cNvPr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11;p35">
              <a:extLst>
                <a:ext uri="{FF2B5EF4-FFF2-40B4-BE49-F238E27FC236}">
                  <a16:creationId xmlns:a16="http://schemas.microsoft.com/office/drawing/2014/main" id="{D6C65898-9AEC-8C47-B831-4DAF0F3F63DC}"/>
                </a:ext>
              </a:extLst>
            </p:cNvPr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12;p35">
              <a:extLst>
                <a:ext uri="{FF2B5EF4-FFF2-40B4-BE49-F238E27FC236}">
                  <a16:creationId xmlns:a16="http://schemas.microsoft.com/office/drawing/2014/main" id="{474DF5C2-6F37-DE45-A9E4-7600D24C6F2C}"/>
                </a:ext>
              </a:extLst>
            </p:cNvPr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13;p35">
              <a:extLst>
                <a:ext uri="{FF2B5EF4-FFF2-40B4-BE49-F238E27FC236}">
                  <a16:creationId xmlns:a16="http://schemas.microsoft.com/office/drawing/2014/main" id="{855D44B7-8774-594A-9D69-C1EAF0EE390A}"/>
                </a:ext>
              </a:extLst>
            </p:cNvPr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B5A438-5A09-EB43-99B3-915B68B6677D}"/>
              </a:ext>
            </a:extLst>
          </p:cNvPr>
          <p:cNvSpPr/>
          <p:nvPr/>
        </p:nvSpPr>
        <p:spPr>
          <a:xfrm>
            <a:off x="4223755" y="1309508"/>
            <a:ext cx="6687996" cy="1879217"/>
          </a:xfrm>
          <a:prstGeom prst="roundRect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FC280FB-C6F0-994A-A1C2-D62684F570CD}"/>
              </a:ext>
            </a:extLst>
          </p:cNvPr>
          <p:cNvSpPr/>
          <p:nvPr/>
        </p:nvSpPr>
        <p:spPr>
          <a:xfrm>
            <a:off x="4223755" y="1544635"/>
            <a:ext cx="6624110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(Body)"/>
                <a:ea typeface="+mn-ea"/>
              </a:rPr>
              <a:t>.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(Body)"/>
                <a:ea typeface="+mn-ea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(Body)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2E85F89-8E98-1447-8980-3FB7449BBE97}"/>
              </a:ext>
            </a:extLst>
          </p:cNvPr>
          <p:cNvSpPr/>
          <p:nvPr/>
        </p:nvSpPr>
        <p:spPr>
          <a:xfrm>
            <a:off x="4223755" y="3960455"/>
            <a:ext cx="2843317" cy="1699304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Chuyển biến về kinh tế: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2FF2304-0077-7A41-90FC-6065924CCF33}"/>
              </a:ext>
            </a:extLst>
          </p:cNvPr>
          <p:cNvSpPr/>
          <p:nvPr/>
        </p:nvSpPr>
        <p:spPr>
          <a:xfrm>
            <a:off x="8158236" y="3898379"/>
            <a:ext cx="2843317" cy="1697731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Chuyển biến về xã hội: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0" y="2805288"/>
            <a:ext cx="3338286" cy="3689725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532188" y="1717240"/>
            <a:ext cx="370819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5FFBFDA-5F8C-2F4E-A888-4AC76155F2D3}"/>
              </a:ext>
            </a:extLst>
          </p:cNvPr>
          <p:cNvSpPr/>
          <p:nvPr/>
        </p:nvSpPr>
        <p:spPr>
          <a:xfrm>
            <a:off x="692325" y="325136"/>
            <a:ext cx="10880376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9D593-2A24-7E43-A197-5B64CEAD1D4F}"/>
              </a:ext>
            </a:extLst>
          </p:cNvPr>
          <p:cNvSpPr/>
          <p:nvPr/>
        </p:nvSpPr>
        <p:spPr>
          <a:xfrm>
            <a:off x="2656408" y="2028136"/>
            <a:ext cx="4198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biến về kinh tế: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6FA0D-2439-0745-AEFD-D4F55330775A}"/>
              </a:ext>
            </a:extLst>
          </p:cNvPr>
          <p:cNvGrpSpPr/>
          <p:nvPr/>
        </p:nvGrpSpPr>
        <p:grpSpPr>
          <a:xfrm>
            <a:off x="3385137" y="2805288"/>
            <a:ext cx="8187563" cy="3764037"/>
            <a:chOff x="3385137" y="2805288"/>
            <a:chExt cx="8187563" cy="37640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767FE-86C8-8640-8DA8-18600A7C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8" t="17681" r="6571" b="23043"/>
            <a:stretch/>
          </p:blipFill>
          <p:spPr>
            <a:xfrm>
              <a:off x="3385137" y="2805288"/>
              <a:ext cx="8187563" cy="37640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5A30B8-EF1C-D94F-8C96-7838DD5CAFE6}"/>
                </a:ext>
              </a:extLst>
            </p:cNvPr>
            <p:cNvSpPr txBox="1"/>
            <p:nvPr/>
          </p:nvSpPr>
          <p:spPr>
            <a:xfrm>
              <a:off x="5285232" y="4027053"/>
              <a:ext cx="46268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những bức hình sau và cho biết đó là nghề nào? </a:t>
              </a:r>
            </a:p>
          </p:txBody>
        </p:sp>
      </p:grpSp>
      <p:grpSp>
        <p:nvGrpSpPr>
          <p:cNvPr id="40" name="Google Shape;426;p38">
            <a:extLst>
              <a:ext uri="{FF2B5EF4-FFF2-40B4-BE49-F238E27FC236}">
                <a16:creationId xmlns:a16="http://schemas.microsoft.com/office/drawing/2014/main" id="{0E2BA35E-C43C-8F4B-A022-DE99C6251EC0}"/>
              </a:ext>
            </a:extLst>
          </p:cNvPr>
          <p:cNvGrpSpPr/>
          <p:nvPr/>
        </p:nvGrpSpPr>
        <p:grpSpPr>
          <a:xfrm>
            <a:off x="11333400" y="6532864"/>
            <a:ext cx="858600" cy="260900"/>
            <a:chOff x="806663" y="3241275"/>
            <a:chExt cx="643950" cy="195675"/>
          </a:xfrm>
        </p:grpSpPr>
        <p:sp>
          <p:nvSpPr>
            <p:cNvPr id="41" name="Google Shape;427;p38">
              <a:extLst>
                <a:ext uri="{FF2B5EF4-FFF2-40B4-BE49-F238E27FC236}">
                  <a16:creationId xmlns:a16="http://schemas.microsoft.com/office/drawing/2014/main" id="{0E78F40C-0044-5A4E-9B33-D07328C6EE9D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8;p38">
              <a:extLst>
                <a:ext uri="{FF2B5EF4-FFF2-40B4-BE49-F238E27FC236}">
                  <a16:creationId xmlns:a16="http://schemas.microsoft.com/office/drawing/2014/main" id="{A96DC356-BF08-FF43-B4E7-A167242EEE3F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64E24-FC81-5947-845F-A503AB6BA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2" t="1" r="21284" b="-8253"/>
          <a:stretch/>
        </p:blipFill>
        <p:spPr>
          <a:xfrm>
            <a:off x="30342" y="0"/>
            <a:ext cx="2514600" cy="2741109"/>
          </a:xfrm>
          <a:prstGeom prst="roundRect">
            <a:avLst>
              <a:gd name="adj" fmla="val 0"/>
            </a:avLst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BA5162-6AC9-F043-8734-769FA6AE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" y="3334272"/>
            <a:ext cx="3084005" cy="25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59667BA-AE18-C64D-86DA-406818EA5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6"/>
          <a:stretch/>
        </p:blipFill>
        <p:spPr bwMode="auto">
          <a:xfrm>
            <a:off x="6355418" y="0"/>
            <a:ext cx="2585382" cy="24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128EC4-A4D9-9749-AD2E-8B70EE75ABD7}"/>
              </a:ext>
            </a:extLst>
          </p:cNvPr>
          <p:cNvGrpSpPr/>
          <p:nvPr/>
        </p:nvGrpSpPr>
        <p:grpSpPr>
          <a:xfrm>
            <a:off x="9200218" y="198166"/>
            <a:ext cx="2962754" cy="2229423"/>
            <a:chOff x="9200218" y="293677"/>
            <a:chExt cx="2962754" cy="173187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7F9B74E-A86A-3A45-8ECA-4CDF01D995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5" t="12083" r="8575" b="7155"/>
            <a:stretch/>
          </p:blipFill>
          <p:spPr bwMode="auto">
            <a:xfrm>
              <a:off x="9200218" y="293677"/>
              <a:ext cx="1550872" cy="1731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E44F506-92D3-6141-9F25-5A0079F16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5" t="12083" r="8575" b="7155"/>
            <a:stretch/>
          </p:blipFill>
          <p:spPr bwMode="auto">
            <a:xfrm>
              <a:off x="10612100" y="293677"/>
              <a:ext cx="1550872" cy="1731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5B156156-DBF0-A04B-BCE3-9CBD0F615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4802" r="7199"/>
          <a:stretch/>
        </p:blipFill>
        <p:spPr bwMode="auto">
          <a:xfrm>
            <a:off x="7130560" y="3728254"/>
            <a:ext cx="1810240" cy="202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CC5CF9E-E764-DC45-BF97-3644F66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11" y="-92018"/>
            <a:ext cx="2460189" cy="28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76F4E24-120D-6A47-AA03-359D0CB9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77" y="3627466"/>
            <a:ext cx="2724394" cy="20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B29D2D4-2E86-8449-9499-9DB39EB4C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50000" r="7715" b="4445"/>
          <a:stretch/>
        </p:blipFill>
        <p:spPr bwMode="auto">
          <a:xfrm>
            <a:off x="9394789" y="3813996"/>
            <a:ext cx="2797211" cy="20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F22DB-E20B-DF4C-A048-6B442160EACD}"/>
              </a:ext>
            </a:extLst>
          </p:cNvPr>
          <p:cNvSpPr txBox="1"/>
          <p:nvPr/>
        </p:nvSpPr>
        <p:spPr>
          <a:xfrm>
            <a:off x="30177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dệt vải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DE38B-0FE0-D143-8808-947A4FEBB40F}"/>
              </a:ext>
            </a:extLst>
          </p:cNvPr>
          <p:cNvSpPr txBox="1"/>
          <p:nvPr/>
        </p:nvSpPr>
        <p:spPr>
          <a:xfrm>
            <a:off x="3543161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làm giấy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92C51-AF5F-524B-B30E-9C98EB0E8213}"/>
              </a:ext>
            </a:extLst>
          </p:cNvPr>
          <p:cNvSpPr txBox="1"/>
          <p:nvPr/>
        </p:nvSpPr>
        <p:spPr>
          <a:xfrm>
            <a:off x="6805420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lúa nước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7BA55F-94F7-0E43-9A72-3B26676351C3}"/>
              </a:ext>
            </a:extLst>
          </p:cNvPr>
          <p:cNvSpPr txBox="1"/>
          <p:nvPr/>
        </p:nvSpPr>
        <p:spPr>
          <a:xfrm>
            <a:off x="9563134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gốm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B105E-CA27-5E4D-8DE3-490E63B47585}"/>
              </a:ext>
            </a:extLst>
          </p:cNvPr>
          <p:cNvSpPr txBox="1"/>
          <p:nvPr/>
        </p:nvSpPr>
        <p:spPr>
          <a:xfrm>
            <a:off x="197679" y="6216778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èn sắt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92872-4BDB-854E-8BE8-2827FE2C0E48}"/>
              </a:ext>
            </a:extLst>
          </p:cNvPr>
          <p:cNvSpPr txBox="1"/>
          <p:nvPr/>
        </p:nvSpPr>
        <p:spPr>
          <a:xfrm>
            <a:off x="4120332" y="6233819"/>
            <a:ext cx="1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mộc</a:t>
            </a:r>
            <a:endParaRPr lang="en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B5A39-FF1B-F449-B0D8-66D34E2229C7}"/>
              </a:ext>
            </a:extLst>
          </p:cNvPr>
          <p:cNvSpPr txBox="1"/>
          <p:nvPr/>
        </p:nvSpPr>
        <p:spPr>
          <a:xfrm>
            <a:off x="7396043" y="6216778"/>
            <a:ext cx="1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Đúc đồng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D4780-F4F9-AD44-B45E-9C35FC86C06F}"/>
              </a:ext>
            </a:extLst>
          </p:cNvPr>
          <p:cNvSpPr txBox="1"/>
          <p:nvPr/>
        </p:nvSpPr>
        <p:spPr>
          <a:xfrm>
            <a:off x="9692640" y="6216778"/>
            <a:ext cx="22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thuỷ tinh</a:t>
            </a:r>
            <a:endParaRPr lang="en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BA0142-9061-AF4E-B8D3-01CE57BFCD33}"/>
              </a:ext>
            </a:extLst>
          </p:cNvPr>
          <p:cNvSpPr/>
          <p:nvPr/>
        </p:nvSpPr>
        <p:spPr>
          <a:xfrm>
            <a:off x="30177" y="2741109"/>
            <a:ext cx="2514765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AEA77D-B881-7843-9BBF-E4F396562668}"/>
              </a:ext>
            </a:extLst>
          </p:cNvPr>
          <p:cNvSpPr/>
          <p:nvPr/>
        </p:nvSpPr>
        <p:spPr>
          <a:xfrm>
            <a:off x="3414042" y="2785786"/>
            <a:ext cx="2514765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B28B8E-EC71-C741-A462-31A6C7D10395}"/>
              </a:ext>
            </a:extLst>
          </p:cNvPr>
          <p:cNvSpPr/>
          <p:nvPr/>
        </p:nvSpPr>
        <p:spPr>
          <a:xfrm>
            <a:off x="6797907" y="2806572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2810AB7-04F4-2C43-B4DE-6F983D7932C8}"/>
              </a:ext>
            </a:extLst>
          </p:cNvPr>
          <p:cNvSpPr/>
          <p:nvPr/>
        </p:nvSpPr>
        <p:spPr>
          <a:xfrm>
            <a:off x="9929504" y="2806572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096C78C-9E2B-CE49-B08B-792A43505545}"/>
              </a:ext>
            </a:extLst>
          </p:cNvPr>
          <p:cNvSpPr/>
          <p:nvPr/>
        </p:nvSpPr>
        <p:spPr>
          <a:xfrm>
            <a:off x="9661980" y="6151028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3C7675B-5C1B-F94B-B66F-266084CF259F}"/>
              </a:ext>
            </a:extLst>
          </p:cNvPr>
          <p:cNvSpPr/>
          <p:nvPr/>
        </p:nvSpPr>
        <p:spPr>
          <a:xfrm>
            <a:off x="6572108" y="6168071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D550561-91FA-5B4A-9A99-3C0BA4132917}"/>
              </a:ext>
            </a:extLst>
          </p:cNvPr>
          <p:cNvSpPr/>
          <p:nvPr/>
        </p:nvSpPr>
        <p:spPr>
          <a:xfrm>
            <a:off x="3482237" y="6168069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C3F33B6-DCD8-A84D-A1BF-1A7769C384C7}"/>
              </a:ext>
            </a:extLst>
          </p:cNvPr>
          <p:cNvSpPr/>
          <p:nvPr/>
        </p:nvSpPr>
        <p:spPr>
          <a:xfrm>
            <a:off x="392366" y="6185113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944</Words>
  <Application>Microsoft Office PowerPoint</Application>
  <PresentationFormat>Widescreen</PresentationFormat>
  <Paragraphs>114</Paragraphs>
  <Slides>25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微软雅黑</vt:lpstr>
      <vt:lpstr>#9Slide03 AllRoundGothic</vt:lpstr>
      <vt:lpstr>#9Slide05 SVNStandly</vt:lpstr>
      <vt:lpstr>Arial</vt:lpstr>
      <vt:lpstr>Arial (Body)</vt:lpstr>
      <vt:lpstr>Calibri</vt:lpstr>
      <vt:lpstr>Calibri Light</vt:lpstr>
      <vt:lpstr>Century Gothic</vt:lpstr>
      <vt:lpstr>Patrick Hand</vt:lpstr>
      <vt:lpstr>Patrick Hand SC</vt:lpstr>
      <vt:lpstr>Times New Roman</vt:lpstr>
      <vt:lpstr>Wingdings</vt:lpstr>
      <vt:lpstr>字魂36号-正文宋楷</vt:lpstr>
      <vt:lpstr>English Language Grammar Rules by Slidesgo</vt:lpstr>
      <vt:lpstr>包图主题2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15: CHÍNH SÁCH CAI TRỊ CỦA CÁC TRIỀU ĐẠI PHONG KIÊN PHƯƠNG BẮC VÀ SỰ CHUYỂN BIẾN CỦa XĂ HỘI ÂU LẠC (tiếp)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15: CHÍNH SÁCH CAI TRỊ CỦA CÁC TRIỀU ĐẠI PHONG KIÊN PHƯƠNG BẮC VÀ SỰ CHUYỂN BIẾN CỦa XĂ HỘI ÂU LẠC (tiếp)</dc:title>
  <dc:creator>Nguyễn hướng đức</dc:creator>
  <cp:lastModifiedBy>THANH HOÀI</cp:lastModifiedBy>
  <cp:revision>9</cp:revision>
  <dcterms:created xsi:type="dcterms:W3CDTF">2022-01-12T02:44:24Z</dcterms:created>
  <dcterms:modified xsi:type="dcterms:W3CDTF">2023-12-08T02:01:01Z</dcterms:modified>
</cp:coreProperties>
</file>