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701" r:id="rId2"/>
    <p:sldMasterId id="2147483717" r:id="rId3"/>
    <p:sldMasterId id="2147483734" r:id="rId4"/>
    <p:sldMasterId id="2147483746" r:id="rId5"/>
    <p:sldMasterId id="2147483757" r:id="rId6"/>
  </p:sldMasterIdLst>
  <p:notesMasterIdLst>
    <p:notesMasterId r:id="rId38"/>
  </p:notesMasterIdLst>
  <p:sldIdLst>
    <p:sldId id="629" r:id="rId7"/>
    <p:sldId id="262" r:id="rId8"/>
    <p:sldId id="257" r:id="rId9"/>
    <p:sldId id="688" r:id="rId10"/>
    <p:sldId id="664" r:id="rId11"/>
    <p:sldId id="689" r:id="rId12"/>
    <p:sldId id="702" r:id="rId13"/>
    <p:sldId id="679" r:id="rId14"/>
    <p:sldId id="306" r:id="rId15"/>
    <p:sldId id="307" r:id="rId16"/>
    <p:sldId id="711" r:id="rId17"/>
    <p:sldId id="337" r:id="rId18"/>
    <p:sldId id="332" r:id="rId19"/>
    <p:sldId id="690" r:id="rId20"/>
    <p:sldId id="691" r:id="rId21"/>
    <p:sldId id="692" r:id="rId22"/>
    <p:sldId id="693" r:id="rId23"/>
    <p:sldId id="698" r:id="rId24"/>
    <p:sldId id="699" r:id="rId25"/>
    <p:sldId id="694" r:id="rId26"/>
    <p:sldId id="696" r:id="rId27"/>
    <p:sldId id="695" r:id="rId28"/>
    <p:sldId id="703" r:id="rId29"/>
    <p:sldId id="704" r:id="rId30"/>
    <p:sldId id="705" r:id="rId31"/>
    <p:sldId id="706" r:id="rId32"/>
    <p:sldId id="708" r:id="rId33"/>
    <p:sldId id="709" r:id="rId34"/>
    <p:sldId id="668" r:id="rId35"/>
    <p:sldId id="324" r:id="rId36"/>
    <p:sldId id="669"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Libre Baskerville" panose="020B0604020202020204" charset="0"/>
      <p:regular r:id="rId45"/>
      <p:bold r:id="rId46"/>
      <p:italic r:id="rId47"/>
    </p:embeddedFont>
    <p:embeddedFont>
      <p:font typeface="Livvic" panose="020B0604020202020204" charset="0"/>
      <p:regular r:id="rId48"/>
      <p:bold r:id="rId49"/>
      <p:italic r:id="rId50"/>
      <p:boldItalic r:id="rId51"/>
    </p:embeddedFont>
    <p:embeddedFont>
      <p:font typeface="PT Serif" panose="020A0603040505020204" pitchFamily="18" charset="0"/>
      <p:bold r:id="rId52"/>
    </p:embeddedFont>
    <p:embeddedFont>
      <p:font typeface="Roboto" panose="02000000000000000000" pitchFamily="2" charset="0"/>
      <p:regular r:id="rId53"/>
      <p:bold r:id="rId54"/>
      <p:italic r:id="rId55"/>
      <p:boldItalic r:id="rId56"/>
    </p:embeddedFont>
    <p:embeddedFont>
      <p:font typeface="Roboto Condensed Light" panose="02000000000000000000" pitchFamily="2" charset="0"/>
      <p:regular r:id="rId57"/>
      <p:italic r:id="rId58"/>
    </p:embeddedFont>
    <p:embeddedFont>
      <p:font typeface="SNELL ROUNDHAND BLACK" panose="020B0604020202020204" charset="0"/>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0E7"/>
    <a:srgbClr val="E0DAC8"/>
    <a:srgbClr val="CECECE"/>
    <a:srgbClr val="C5C3D0"/>
    <a:srgbClr val="C5C5CD"/>
    <a:srgbClr val="E0F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065C23-1C1D-459F-837F-3A737325D27D}">
  <a:tblStyle styleId="{2F065C23-1C1D-459F-837F-3A737325D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6341"/>
  </p:normalViewPr>
  <p:slideViewPr>
    <p:cSldViewPr snapToGrid="0" snapToObjects="1" showGuides="1">
      <p:cViewPr varScale="1">
        <p:scale>
          <a:sx n="89" d="100"/>
          <a:sy n="89" d="100"/>
        </p:scale>
        <p:origin x="620" y="56"/>
      </p:cViewPr>
      <p:guideLst>
        <p:guide orient="horz" pos="1620"/>
        <p:guide pos="289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06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a1f552b24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a1f552b24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28286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085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3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013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8C1807D-4E8D-F74B-A8A6-2DC0D8A8B498}"/>
              </a:ext>
            </a:extLst>
          </p:cNvPr>
          <p:cNvSpPr>
            <a:spLocks noGrp="1" noRot="1" noChangeAspect="1" noTextEdit="1"/>
          </p:cNvSpPr>
          <p:nvPr>
            <p:ph type="sldImg"/>
          </p:nvPr>
        </p:nvSpPr>
        <p:spPr>
          <a:xfrm>
            <a:off x="381000" y="685800"/>
            <a:ext cx="6096000" cy="3429000"/>
          </a:xfrm>
        </p:spPr>
      </p:sp>
      <p:sp>
        <p:nvSpPr>
          <p:cNvPr id="44035" name="Notes Placeholder 2">
            <a:extLst>
              <a:ext uri="{FF2B5EF4-FFF2-40B4-BE49-F238E27FC236}">
                <a16:creationId xmlns:a16="http://schemas.microsoft.com/office/drawing/2014/main" id="{9D1EB36F-178F-274F-ADED-A6760F82B4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00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744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95982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9579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05766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9936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25042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59576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976365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7987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23136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75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460975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838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mt="55000"/>
          </a:blip>
          <a:stretch>
            <a:fillRect/>
          </a:stretch>
        </p:blipFill>
        <p:spPr>
          <a:xfrm flipH="1">
            <a:off x="5563410" y="758425"/>
            <a:ext cx="3227225" cy="3330400"/>
          </a:xfrm>
          <a:prstGeom prst="rect">
            <a:avLst/>
          </a:prstGeom>
          <a:noFill/>
          <a:ln>
            <a:noFill/>
          </a:ln>
        </p:spPr>
      </p:pic>
      <p:sp>
        <p:nvSpPr>
          <p:cNvPr id="65" name="Google Shape;65;p13"/>
          <p:cNvSpPr txBox="1">
            <a:spLocks noGrp="1"/>
          </p:cNvSpPr>
          <p:nvPr>
            <p:ph type="title"/>
          </p:nvPr>
        </p:nvSpPr>
        <p:spPr>
          <a:xfrm>
            <a:off x="714120" y="2110294"/>
            <a:ext cx="3060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6" name="Google Shape;66;p13"/>
          <p:cNvSpPr txBox="1">
            <a:spLocks noGrp="1"/>
          </p:cNvSpPr>
          <p:nvPr>
            <p:ph type="title" idx="2"/>
          </p:nvPr>
        </p:nvSpPr>
        <p:spPr>
          <a:xfrm>
            <a:off x="714125" y="570900"/>
            <a:ext cx="5384400" cy="76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7" name="Google Shape;67;p13"/>
          <p:cNvSpPr txBox="1">
            <a:spLocks noGrp="1"/>
          </p:cNvSpPr>
          <p:nvPr>
            <p:ph type="subTitle" idx="1"/>
          </p:nvPr>
        </p:nvSpPr>
        <p:spPr>
          <a:xfrm>
            <a:off x="714125" y="2178149"/>
            <a:ext cx="2650200" cy="90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68" name="Google Shape;68;p1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0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4 columns">
  <p:cSld name="Title and 4 columns">
    <p:bg>
      <p:bgPr>
        <a:solidFill>
          <a:schemeClr val="lt2"/>
        </a:solidFill>
        <a:effectLst/>
      </p:bgPr>
    </p:bg>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3178376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026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3 columns">
  <p:cSld name="Title and 3 columns">
    <p:bg>
      <p:bgPr>
        <a:solidFill>
          <a:schemeClr val="lt2"/>
        </a:solidFill>
        <a:effectLst/>
      </p:bgPr>
    </p:bg>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415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122"/>
        <p:cNvGrpSpPr/>
        <p:nvPr/>
      </p:nvGrpSpPr>
      <p:grpSpPr>
        <a:xfrm>
          <a:off x="0" y="0"/>
          <a:ext cx="0" cy="0"/>
          <a:chOff x="0" y="0"/>
          <a:chExt cx="0" cy="0"/>
        </a:xfrm>
      </p:grpSpPr>
      <p:pic>
        <p:nvPicPr>
          <p:cNvPr id="123" name="Google Shape;123;p18"/>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24" name="Google Shape;124;p18"/>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25" name="Google Shape;125;p1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txBox="1">
            <a:spLocks noGrp="1"/>
          </p:cNvSpPr>
          <p:nvPr>
            <p:ph type="title"/>
          </p:nvPr>
        </p:nvSpPr>
        <p:spPr>
          <a:xfrm>
            <a:off x="3045000" y="543950"/>
            <a:ext cx="3054000" cy="9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27" name="Google Shape;127;p18"/>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28" name="Google Shape;128;p18"/>
          <p:cNvSpPr txBox="1"/>
          <p:nvPr/>
        </p:nvSpPr>
        <p:spPr>
          <a:xfrm>
            <a:off x="2660700" y="3251975"/>
            <a:ext cx="3822600" cy="959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chemeClr val="dk2"/>
                </a:solidFill>
                <a:latin typeface="Roboto"/>
                <a:ea typeface="Roboto"/>
                <a:cs typeface="Roboto"/>
                <a:sym typeface="Roboto"/>
              </a:rPr>
              <a:t>CREDITS: This presentation template was created by </a:t>
            </a:r>
            <a:r>
              <a:rPr lang="en" b="1">
                <a:solidFill>
                  <a:schemeClr val="dk2"/>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Slidesgo</a:t>
            </a:r>
            <a:r>
              <a:rPr lang="en">
                <a:solidFill>
                  <a:schemeClr val="dk2"/>
                </a:solidFill>
                <a:latin typeface="Roboto"/>
                <a:ea typeface="Roboto"/>
                <a:cs typeface="Roboto"/>
                <a:sym typeface="Roboto"/>
              </a:rPr>
              <a:t>, including icons by </a:t>
            </a:r>
            <a:r>
              <a:rPr lang="en" b="1">
                <a:solidFill>
                  <a:schemeClr val="dk2"/>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Flaticon</a:t>
            </a:r>
            <a:r>
              <a:rPr lang="en">
                <a:solidFill>
                  <a:schemeClr val="dk2"/>
                </a:solidFill>
                <a:latin typeface="Roboto"/>
                <a:ea typeface="Roboto"/>
                <a:cs typeface="Roboto"/>
                <a:sym typeface="Roboto"/>
              </a:rPr>
              <a:t>, infographics &amp; images by </a:t>
            </a:r>
            <a:r>
              <a:rPr lang="en" b="1">
                <a:solidFill>
                  <a:schemeClr val="dk2"/>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Freepik</a:t>
            </a:r>
            <a:endParaRPr>
              <a:solidFill>
                <a:schemeClr val="dk2"/>
              </a:solidFill>
              <a:latin typeface="Roboto"/>
              <a:ea typeface="Roboto"/>
              <a:cs typeface="Roboto"/>
              <a:sym typeface="Roboto"/>
            </a:endParaRPr>
          </a:p>
        </p:txBody>
      </p:sp>
    </p:spTree>
    <p:extLst>
      <p:ext uri="{BB962C8B-B14F-4D97-AF65-F5344CB8AC3E}">
        <p14:creationId xmlns:p14="http://schemas.microsoft.com/office/powerpoint/2010/main" val="1097697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2">
            <a:alphaModFix amt="75000"/>
          </a:blip>
          <a:stretch>
            <a:fillRect/>
          </a:stretch>
        </p:blipFill>
        <p:spPr>
          <a:xfrm>
            <a:off x="0" y="1519237"/>
            <a:ext cx="2060450" cy="1984276"/>
          </a:xfrm>
          <a:prstGeom prst="rect">
            <a:avLst/>
          </a:prstGeom>
          <a:noFill/>
          <a:ln>
            <a:noFill/>
          </a:ln>
        </p:spPr>
      </p:pic>
      <p:pic>
        <p:nvPicPr>
          <p:cNvPr id="164" name="Google Shape;164;p22"/>
          <p:cNvPicPr preferRelativeResize="0"/>
          <p:nvPr/>
        </p:nvPicPr>
        <p:blipFill>
          <a:blip r:embed="rId2">
            <a:alphaModFix amt="75000"/>
          </a:blip>
          <a:stretch>
            <a:fillRect/>
          </a:stretch>
        </p:blipFill>
        <p:spPr>
          <a:xfrm rot="10800000">
            <a:off x="7083550" y="1639987"/>
            <a:ext cx="2060450" cy="1984276"/>
          </a:xfrm>
          <a:prstGeom prst="rect">
            <a:avLst/>
          </a:prstGeom>
          <a:noFill/>
          <a:ln>
            <a:noFill/>
          </a:ln>
        </p:spPr>
      </p:pic>
      <p:sp>
        <p:nvSpPr>
          <p:cNvPr id="165" name="Google Shape;165;p2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458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F8552-8C15-F84A-B71B-0489A0D991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C15721-BED4-6449-882C-68E17D7C0A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05485A-6E30-6846-99E4-10D4FA60DCB0}"/>
              </a:ext>
            </a:extLst>
          </p:cNvPr>
          <p:cNvSpPr>
            <a:spLocks noGrp="1" noChangeArrowheads="1"/>
          </p:cNvSpPr>
          <p:nvPr>
            <p:ph type="sldNum" sz="quarter" idx="12"/>
          </p:nvPr>
        </p:nvSpPr>
        <p:spPr>
          <a:ln/>
        </p:spPr>
        <p:txBody>
          <a:bodyPr/>
          <a:lstStyle>
            <a:lvl1pPr>
              <a:defRPr/>
            </a:lvl1pPr>
          </a:lstStyle>
          <a:p>
            <a:fld id="{FF68599A-800E-6B40-9328-3C75BCA9DBF0}" type="slidenum">
              <a:rPr lang="en-US" altLang="en-US"/>
              <a:pPr/>
              <a:t>‹#›</a:t>
            </a:fld>
            <a:endParaRPr lang="en-US" altLang="en-US"/>
          </a:p>
        </p:txBody>
      </p:sp>
    </p:spTree>
    <p:extLst>
      <p:ext uri="{BB962C8B-B14F-4D97-AF65-F5344CB8AC3E}">
        <p14:creationId xmlns:p14="http://schemas.microsoft.com/office/powerpoint/2010/main" val="152107869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DD9B-18DB-4D76-96DE-9C3FCEA1CA5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5DDC414-5819-4CB5-A469-413AA47D2F4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B661CC-968B-4F46-BC4A-4D802F4FB5BE}"/>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8162CA-4E7C-4839-80E6-9805365A464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7806B2-26DF-4DC9-B442-AD6E0259244C}"/>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6370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2DE-EA1E-4653-B29F-D8F8BDDF96EB}"/>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509174-B6AD-495D-A58A-FFBC2297A95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215B02-CE38-4FB1-998D-55195529C5E5}"/>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9605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8B12-FC18-498E-ADAB-D8797AA708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1289C6-C3EE-4489-8E63-195FBBF2B8C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E6F6B-F121-47C6-BD1F-9ED58E101F88}"/>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68F92E-5278-4CD9-A76E-8004805DD5B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D58FC14-BD4D-4F29-94FB-9ACAD58C30EB}"/>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41595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4651-6907-4758-9173-3A8206E5E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749D3-66A9-46C4-A583-2BDD1DC71B4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599D0A-4ADB-4359-8869-DA0011628E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A861AF-F57C-45C0-AD9A-CC04E0257CC5}"/>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A17B74A-F18E-4E62-B74A-C00ED45556D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333CD32-CC78-42C9-9772-CB24D863C909}"/>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8263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1E76-1C70-4E1D-A34F-A1E94B03830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439945-805D-4694-B686-8A4AD82AAF6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F4216-4CF6-4024-9E6E-6EB014B2B5B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7CABA-7FD3-4C47-ADF7-07F0C976B14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2A97-6FA7-463E-9DC2-7BF62334222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BA194-060A-4665-B2B1-6F258CA7266E}"/>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BA8AD093-4F25-46A8-9C51-F7EE0A72C49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4439807-2DF6-4CE4-8C48-88928A5269C9}"/>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71599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71A1-7857-4CF2-96FD-CFD4BA317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22C9B-28EE-4D5C-B60C-C5FE169FCD8B}"/>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8653D791-EEBC-4318-84DC-01E24A4E89F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9E03173-2274-4E87-ACAC-19902C038A76}"/>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1433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F22B3-CF7D-475D-B470-47D7E7EB6879}"/>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86786459-5685-4ECC-994C-BBBB4F4E5CC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6EB55DA-4464-4BEC-9EA3-458F1C67DB33}"/>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77479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C259-2725-4BDE-B8F7-5E993489600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007112F-D132-4028-8446-634238FDFEB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02FB93-378C-4A0C-8C54-E07A877A408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93F9BE-FC2A-468B-A2FD-496B1D9CF79B}"/>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89255F-B97E-4032-8423-43EEA0A5489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682E129-6BAF-436B-94D0-6A4492176D48}"/>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37305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EDEB-3093-4CFB-9105-C1B3EBFAA3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AA66EA1-AEF1-40E3-975A-100D8F0F47C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E40A34E-A0CA-4E94-91FE-16786F3A310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9C2589-2D40-45B0-80EE-CD58438AC508}"/>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40E1497E-405E-4EEF-B0CD-FA38307911F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77E0EA4-47C8-4ACD-93DF-E0034804A15F}"/>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66080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101E-0045-4FE9-BAF9-95B8084709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FDDF4-0188-452E-B324-5BA801733A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F59B8-D301-4CD1-9361-C2603933634A}"/>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5F9283-19B9-4899-AF09-2A37FFBFC14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37CC217-44A9-4544-96DB-EF2BAF177CD0}"/>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97011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E284A-F3AD-44A7-984F-83B411DEE3D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F4694E-25FC-4C36-9072-929B26D27EF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7046D-9A65-4B56-B551-4F7FF7AD8A7D}"/>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FF2538-CC2D-4C90-A9EA-0E72A3D6BFB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B0CA654-1A78-4163-A89D-D1563F089F6B}"/>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6504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1967095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7684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709228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9345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714938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4 columns">
  <p:cSld name="Title and 4 columns">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2325237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3400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2"/>
        <p:cNvGrpSpPr/>
        <p:nvPr/>
      </p:nvGrpSpPr>
      <p:grpSpPr>
        <a:xfrm>
          <a:off x="0" y="0"/>
          <a:ext cx="0" cy="0"/>
          <a:chOff x="0" y="0"/>
          <a:chExt cx="0" cy="0"/>
        </a:xfrm>
      </p:grpSpPr>
      <p:pic>
        <p:nvPicPr>
          <p:cNvPr id="123" name="Google Shape;123;p18"/>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24" name="Google Shape;124;p18"/>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25" name="Google Shape;125;p1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8"/>
          <p:cNvSpPr txBox="1">
            <a:spLocks noGrp="1"/>
          </p:cNvSpPr>
          <p:nvPr>
            <p:ph type="title"/>
          </p:nvPr>
        </p:nvSpPr>
        <p:spPr>
          <a:xfrm>
            <a:off x="3045000" y="543950"/>
            <a:ext cx="3054000" cy="9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27" name="Google Shape;127;p18"/>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28" name="Google Shape;128;p18"/>
          <p:cNvSpPr txBox="1"/>
          <p:nvPr/>
        </p:nvSpPr>
        <p:spPr>
          <a:xfrm>
            <a:off x="2660700" y="3251975"/>
            <a:ext cx="3822600" cy="959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7F694C"/>
                </a:solidFill>
                <a:effectLst/>
                <a:uLnTx/>
                <a:uFillTx/>
                <a:latin typeface="Roboto"/>
                <a:ea typeface="Roboto"/>
                <a:cs typeface="Roboto"/>
                <a:sym typeface="Roboto"/>
              </a:rPr>
              <a:t>CREDITS: This presentation template was created by </a:t>
            </a:r>
            <a:r>
              <a:rPr kumimoji="0" lang="en" sz="1400" b="1" i="0" u="none" strike="noStrike" kern="0" cap="none" spc="0" normalizeH="0" baseline="0" noProof="0">
                <a:ln>
                  <a:noFill/>
                </a:ln>
                <a:solidFill>
                  <a:srgbClr val="7F694C"/>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Slidesgo</a:t>
            </a:r>
            <a:r>
              <a:rPr kumimoji="0" lang="en" sz="1400" b="0" i="0" u="none" strike="noStrike" kern="0" cap="none" spc="0" normalizeH="0" baseline="0" noProof="0">
                <a:ln>
                  <a:noFill/>
                </a:ln>
                <a:solidFill>
                  <a:srgbClr val="7F694C"/>
                </a:solidFill>
                <a:effectLst/>
                <a:uLnTx/>
                <a:uFillTx/>
                <a:latin typeface="Roboto"/>
                <a:ea typeface="Roboto"/>
                <a:cs typeface="Roboto"/>
                <a:sym typeface="Roboto"/>
              </a:rPr>
              <a:t>, including icons by </a:t>
            </a:r>
            <a:r>
              <a:rPr kumimoji="0" lang="en" sz="1400" b="1" i="0" u="none" strike="noStrike" kern="0" cap="none" spc="0" normalizeH="0" baseline="0" noProof="0">
                <a:ln>
                  <a:noFill/>
                </a:ln>
                <a:solidFill>
                  <a:srgbClr val="7F694C"/>
                </a:solidFill>
                <a:effectLst/>
                <a:uLnTx/>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Flaticon</a:t>
            </a:r>
            <a:r>
              <a:rPr kumimoji="0" lang="en" sz="1400" b="0" i="0" u="none" strike="noStrike" kern="0" cap="none" spc="0" normalizeH="0" baseline="0" noProof="0">
                <a:ln>
                  <a:noFill/>
                </a:ln>
                <a:solidFill>
                  <a:srgbClr val="7F694C"/>
                </a:solidFill>
                <a:effectLst/>
                <a:uLnTx/>
                <a:uFillTx/>
                <a:latin typeface="Roboto"/>
                <a:ea typeface="Roboto"/>
                <a:cs typeface="Roboto"/>
                <a:sym typeface="Roboto"/>
              </a:rPr>
              <a:t>, infographics &amp; images by </a:t>
            </a:r>
            <a:r>
              <a:rPr kumimoji="0" lang="en" sz="1400" b="1" i="0" u="none" strike="noStrike" kern="0" cap="none" spc="0" normalizeH="0" baseline="0" noProof="0">
                <a:ln>
                  <a:noFill/>
                </a:ln>
                <a:solidFill>
                  <a:srgbClr val="7F694C"/>
                </a:solidFill>
                <a:effectLst/>
                <a:uLnTx/>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Freepik</a:t>
            </a:r>
            <a:endParaRPr kumimoji="0" sz="1400" b="0" i="0" u="none" strike="noStrike" kern="0" cap="none" spc="0" normalizeH="0" baseline="0" noProof="0">
              <a:ln>
                <a:noFill/>
              </a:ln>
              <a:solidFill>
                <a:srgbClr val="7F694C"/>
              </a:solidFill>
              <a:effectLst/>
              <a:uLnTx/>
              <a:uFillTx/>
              <a:latin typeface="Roboto"/>
              <a:ea typeface="Roboto"/>
              <a:cs typeface="Roboto"/>
              <a:sym typeface="Roboto"/>
            </a:endParaRPr>
          </a:p>
        </p:txBody>
      </p:sp>
    </p:spTree>
    <p:extLst>
      <p:ext uri="{BB962C8B-B14F-4D97-AF65-F5344CB8AC3E}">
        <p14:creationId xmlns:p14="http://schemas.microsoft.com/office/powerpoint/2010/main" val="2868836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6"/>
        <p:cNvGrpSpPr/>
        <p:nvPr/>
      </p:nvGrpSpPr>
      <p:grpSpPr>
        <a:xfrm>
          <a:off x="0" y="0"/>
          <a:ext cx="0" cy="0"/>
          <a:chOff x="0" y="0"/>
          <a:chExt cx="0" cy="0"/>
        </a:xfrm>
      </p:grpSpPr>
      <p:sp>
        <p:nvSpPr>
          <p:cNvPr id="167" name="Google Shape;167;p2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8" name="Google Shape;168;p23"/>
          <p:cNvPicPr preferRelativeResize="0"/>
          <p:nvPr/>
        </p:nvPicPr>
        <p:blipFill>
          <a:blip r:embed="rId2">
            <a:alphaModFix amt="55000"/>
          </a:blip>
          <a:stretch>
            <a:fillRect/>
          </a:stretch>
        </p:blipFill>
        <p:spPr>
          <a:xfrm>
            <a:off x="2209800" y="0"/>
            <a:ext cx="2105025" cy="2172326"/>
          </a:xfrm>
          <a:prstGeom prst="rect">
            <a:avLst/>
          </a:prstGeom>
          <a:noFill/>
          <a:ln>
            <a:noFill/>
          </a:ln>
        </p:spPr>
      </p:pic>
      <p:pic>
        <p:nvPicPr>
          <p:cNvPr id="169" name="Google Shape;169;p23"/>
          <p:cNvPicPr preferRelativeResize="0"/>
          <p:nvPr/>
        </p:nvPicPr>
        <p:blipFill>
          <a:blip r:embed="rId2">
            <a:alphaModFix amt="55000"/>
          </a:blip>
          <a:stretch>
            <a:fillRect/>
          </a:stretch>
        </p:blipFill>
        <p:spPr>
          <a:xfrm rot="10800000" flipH="1">
            <a:off x="4829175" y="2971175"/>
            <a:ext cx="2105025" cy="2172326"/>
          </a:xfrm>
          <a:prstGeom prst="rect">
            <a:avLst/>
          </a:prstGeom>
          <a:noFill/>
          <a:ln>
            <a:noFill/>
          </a:ln>
        </p:spPr>
      </p:pic>
    </p:spTree>
    <p:extLst>
      <p:ext uri="{BB962C8B-B14F-4D97-AF65-F5344CB8AC3E}">
        <p14:creationId xmlns:p14="http://schemas.microsoft.com/office/powerpoint/2010/main" val="2356540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5376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531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9675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9980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85940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79130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748198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08409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163162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2944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9701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02464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34589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2630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2/12/2023</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4418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80293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9907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2/12/2023</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564317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alpha val="4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716" r:id="rId4"/>
    <p:sldLayoutId id="214748373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alpha val="4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2/12/2023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35582991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349766143"/>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2" r:id="rId3"/>
    <p:sldLayoutId id="2147483725" r:id="rId4"/>
    <p:sldLayoutId id="2147483726" r:id="rId5"/>
    <p:sldLayoutId id="2147483727" r:id="rId6"/>
    <p:sldLayoutId id="2147483728" r:id="rId7"/>
    <p:sldLayoutId id="2147483729" r:id="rId8"/>
    <p:sldLayoutId id="2147483730" r:id="rId9"/>
    <p:sldLayoutId id="214748373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B31C0D-06B4-4903-895B-3E0D05EE52D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49352-2D2E-42DA-8A8A-7FA5D8C06AD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0D4C0-DB50-4D86-8080-E57BD2B4756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78B9C2D-AB6D-471E-A334-BA654DB18F2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99E461-12CE-4B89-A9C2-EDE8E99B4F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533201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alpha val="4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248293813"/>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t>2/12/2023</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6908096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audio" Target="../media/audio2.wav"/><Relationship Id="rId21" Type="http://schemas.openxmlformats.org/officeDocument/2006/relationships/audio" Target="NULL"/><Relationship Id="rId7" Type="http://schemas.openxmlformats.org/officeDocument/2006/relationships/image" Target="../media/image9.gif"/><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5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5.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JPG"/><Relationship Id="rId10" Type="http://schemas.openxmlformats.org/officeDocument/2006/relationships/image" Target="../media/image63.png"/><Relationship Id="rId4" Type="http://schemas.openxmlformats.org/officeDocument/2006/relationships/audio" Target="../media/audio6.wav"/><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5.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64.JPG"/><Relationship Id="rId10" Type="http://schemas.openxmlformats.org/officeDocument/2006/relationships/image" Target="../media/image63.png"/><Relationship Id="rId4" Type="http://schemas.openxmlformats.org/officeDocument/2006/relationships/audio" Target="../media/audio6.wav"/><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5.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65.JPG"/><Relationship Id="rId10" Type="http://schemas.openxmlformats.org/officeDocument/2006/relationships/image" Target="../media/image63.png"/><Relationship Id="rId4" Type="http://schemas.openxmlformats.org/officeDocument/2006/relationships/audio" Target="../media/audio6.wav"/><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5.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66.JPG"/><Relationship Id="rId10" Type="http://schemas.openxmlformats.org/officeDocument/2006/relationships/image" Target="../media/image63.png"/><Relationship Id="rId4" Type="http://schemas.openxmlformats.org/officeDocument/2006/relationships/audio" Target="../media/audio6.wav"/><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9.png"/><Relationship Id="rId4" Type="http://schemas.openxmlformats.org/officeDocument/2006/relationships/image" Target="../media/image68.gi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371600" y="817437"/>
            <a:ext cx="4648199" cy="3508623"/>
          </a:xfrm>
          <a:prstGeom prst="rect">
            <a:avLst/>
          </a:prstGeom>
        </p:spPr>
        <p:txBody>
          <a:bodyPr wrap="square">
            <a:spAutoFit/>
          </a:bodyPr>
          <a:lstStyle/>
          <a:p>
            <a:pPr algn="ctr" defTabSz="685800">
              <a:buClrTx/>
            </a:pPr>
            <a:r>
              <a:rPr lang="en-US" sz="8000" b="1" dirty="0">
                <a:solidFill>
                  <a:srgbClr val="A01127"/>
                </a:solidFill>
                <a:latin typeface="PT Serif"/>
                <a:sym typeface="PT Serif"/>
              </a:rPr>
              <a:t>A. </a:t>
            </a:r>
            <a:br>
              <a:rPr lang="en-US" sz="8000" b="1" dirty="0">
                <a:solidFill>
                  <a:srgbClr val="A01127"/>
                </a:solidFill>
                <a:latin typeface="PT Serif"/>
                <a:sym typeface="PT Serif"/>
              </a:rPr>
            </a:b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en-VN" sz="88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5740399" y="0"/>
            <a:ext cx="2794000" cy="481964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457200" y="209550"/>
            <a:ext cx="1447800" cy="1447800"/>
          </a:xfrm>
          <a:prstGeom prst="rect">
            <a:avLst/>
          </a:prstGeom>
        </p:spPr>
      </p:pic>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950"/>
                                </p:stCondLst>
                                <p:childTnLst>
                                  <p:par>
                                    <p:cTn id="26" presetID="36" presetClass="emph" presetSubtype="0" fill="hold" grpId="0" nodeType="afterEffect">
                                      <p:stCondLst>
                                        <p:cond delay="0"/>
                                      </p:stCondLst>
                                      <p:iterate type="lt">
                                        <p:tmPct val="10000"/>
                                      </p:iterate>
                                      <p:childTnLst>
                                        <p:animScale>
                                          <p:cBhvr>
                                            <p:cTn id="27" dur="250" autoRev="1" fill="hold">
                                              <p:stCondLst>
                                                <p:cond delay="0"/>
                                              </p:stCondLst>
                                            </p:cTn>
                                            <p:tgtEl>
                                              <p:spTgt spid="10"/>
                                            </p:tgtEl>
                                          </p:cBhvr>
                                          <p:to x="80000" y="100000"/>
                                        </p:animScale>
                                        <p:anim by="(#ppt_w*0.10)" calcmode="lin" valueType="num">
                                          <p:cBhvr>
                                            <p:cTn id="28" dur="250" autoRev="1" fill="hold">
                                              <p:stCondLst>
                                                <p:cond delay="0"/>
                                              </p:stCondLst>
                                            </p:cTn>
                                            <p:tgtEl>
                                              <p:spTgt spid="10"/>
                                            </p:tgtEl>
                                            <p:attrNameLst>
                                              <p:attrName>ppt_x</p:attrName>
                                            </p:attrNameLst>
                                          </p:cBhvr>
                                        </p:anim>
                                        <p:anim by="(-#ppt_w*0.10)" calcmode="lin" valueType="num">
                                          <p:cBhvr>
                                            <p:cTn id="29" dur="250" autoRev="1" fill="hold">
                                              <p:stCondLst>
                                                <p:cond delay="0"/>
                                              </p:stCondLst>
                                            </p:cTn>
                                            <p:tgtEl>
                                              <p:spTgt spid="10"/>
                                            </p:tgtEl>
                                            <p:attrNameLst>
                                              <p:attrName>ppt_y</p:attrName>
                                            </p:attrNameLst>
                                          </p:cBhvr>
                                        </p:anim>
                                        <p:animRot by="-480000">
                                          <p:cBhvr>
                                            <p:cTn id="30"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950"/>
                                </p:stCondLst>
                                <p:childTnLst>
                                  <p:par>
                                    <p:cTn id="26" presetID="36" presetClass="emph" presetSubtype="0" fill="hold" grpId="0" nodeType="afterEffect">
                                      <p:stCondLst>
                                        <p:cond delay="0"/>
                                      </p:stCondLst>
                                      <p:iterate type="lt">
                                        <p:tmPct val="10000"/>
                                      </p:iterate>
                                      <p:childTnLst>
                                        <p:animScale>
                                          <p:cBhvr>
                                            <p:cTn id="27" dur="250" autoRev="1" fill="hold">
                                              <p:stCondLst>
                                                <p:cond delay="0"/>
                                              </p:stCondLst>
                                            </p:cTn>
                                            <p:tgtEl>
                                              <p:spTgt spid="10"/>
                                            </p:tgtEl>
                                          </p:cBhvr>
                                          <p:to x="80000" y="100000"/>
                                        </p:animScale>
                                        <p:anim by="(#ppt_w*0.10)" calcmode="lin" valueType="num">
                                          <p:cBhvr>
                                            <p:cTn id="28" dur="250" autoRev="1" fill="hold">
                                              <p:stCondLst>
                                                <p:cond delay="0"/>
                                              </p:stCondLst>
                                            </p:cTn>
                                            <p:tgtEl>
                                              <p:spTgt spid="10"/>
                                            </p:tgtEl>
                                            <p:attrNameLst>
                                              <p:attrName>ppt_x</p:attrName>
                                            </p:attrNameLst>
                                          </p:cBhvr>
                                        </p:anim>
                                        <p:anim by="(-#ppt_w*0.10)" calcmode="lin" valueType="num">
                                          <p:cBhvr>
                                            <p:cTn id="29" dur="250" autoRev="1" fill="hold">
                                              <p:stCondLst>
                                                <p:cond delay="0"/>
                                              </p:stCondLst>
                                            </p:cTn>
                                            <p:tgtEl>
                                              <p:spTgt spid="10"/>
                                            </p:tgtEl>
                                            <p:attrNameLst>
                                              <p:attrName>ppt_y</p:attrName>
                                            </p:attrNameLst>
                                          </p:cBhvr>
                                        </p:anim>
                                        <p:animRot by="-480000">
                                          <p:cBhvr>
                                            <p:cTn id="30"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29" name="TextBox 28">
            <a:extLst>
              <a:ext uri="{FF2B5EF4-FFF2-40B4-BE49-F238E27FC236}">
                <a16:creationId xmlns:a16="http://schemas.microsoft.com/office/drawing/2014/main" id="{F567A840-C738-554F-90A7-A1273F68AA98}"/>
              </a:ext>
            </a:extLst>
          </p:cNvPr>
          <p:cNvSpPr txBox="1">
            <a:spLocks noChangeArrowheads="1"/>
          </p:cNvSpPr>
          <p:nvPr/>
        </p:nvSpPr>
        <p:spPr bwMode="auto">
          <a:xfrm>
            <a:off x="274621" y="1327088"/>
            <a:ext cx="43338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i="1" dirty="0">
                <a:solidFill>
                  <a:srgbClr val="C00000"/>
                </a:solidFill>
                <a:latin typeface="Times New Roman" panose="02020603050405020304" pitchFamily="18" charset="0"/>
              </a:rPr>
              <a:t>C</a:t>
            </a:r>
            <a:r>
              <a:rPr lang="vi-VN" altLang="en-US" b="1" i="1" dirty="0">
                <a:solidFill>
                  <a:srgbClr val="C00000"/>
                </a:solidFill>
                <a:latin typeface="Times New Roman" panose="02020603050405020304" pitchFamily="18" charset="0"/>
              </a:rPr>
              <a:t>. Tổ chức chính quyền</a:t>
            </a:r>
          </a:p>
        </p:txBody>
      </p:sp>
      <p:sp>
        <p:nvSpPr>
          <p:cNvPr id="56" name="TextBox 55">
            <a:extLst>
              <a:ext uri="{FF2B5EF4-FFF2-40B4-BE49-F238E27FC236}">
                <a16:creationId xmlns:a16="http://schemas.microsoft.com/office/drawing/2014/main" id="{1C2AD242-F60C-3D45-849F-74ABC1AB9FCD}"/>
              </a:ext>
            </a:extLst>
          </p:cNvPr>
          <p:cNvSpPr txBox="1">
            <a:spLocks noChangeArrowheads="1"/>
          </p:cNvSpPr>
          <p:nvPr/>
        </p:nvSpPr>
        <p:spPr bwMode="auto">
          <a:xfrm>
            <a:off x="274621" y="2106577"/>
            <a:ext cx="4724400"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vi-VN" altLang="en-US" sz="2800" dirty="0">
                <a:latin typeface="Times New Roman" panose="02020603050405020304" pitchFamily="18" charset="0"/>
              </a:rPr>
              <a:t>-</a:t>
            </a:r>
            <a:r>
              <a:rPr lang="en-US" altLang="en-US" sz="2800" dirty="0">
                <a:latin typeface="Times New Roman" panose="02020603050405020304" pitchFamily="18" charset="0"/>
              </a:rPr>
              <a:t> </a:t>
            </a:r>
            <a:r>
              <a:rPr lang="vi-VN" altLang="en-US" sz="2800" dirty="0">
                <a:latin typeface="Times New Roman" panose="02020603050405020304" pitchFamily="18" charset="0"/>
              </a:rPr>
              <a:t>Quân đội gồm 2 bộ phận. </a:t>
            </a:r>
          </a:p>
          <a:p>
            <a:pPr algn="just" eaLnBrk="1" hangingPunct="1">
              <a:lnSpc>
                <a:spcPct val="150000"/>
              </a:lnSpc>
              <a:spcBef>
                <a:spcPct val="0"/>
              </a:spcBef>
              <a:buFontTx/>
              <a:buNone/>
            </a:pPr>
            <a:r>
              <a:rPr lang="vi-VN" altLang="en-US" sz="2800" dirty="0">
                <a:latin typeface="Times New Roman" panose="02020603050405020304" pitchFamily="18" charset="0"/>
              </a:rPr>
              <a:t>Cấm quân và quân đị</a:t>
            </a:r>
            <a:r>
              <a:rPr lang="en-US" altLang="en-US" sz="2800" dirty="0">
                <a:latin typeface="Times New Roman" panose="02020603050405020304" pitchFamily="18" charset="0"/>
              </a:rPr>
              <a:t>a </a:t>
            </a:r>
            <a:r>
              <a:rPr lang="vi-VN" altLang="en-US" sz="2800" dirty="0">
                <a:latin typeface="Times New Roman" panose="02020603050405020304" pitchFamily="18" charset="0"/>
              </a:rPr>
              <a:t>phương.</a:t>
            </a:r>
          </a:p>
        </p:txBody>
      </p:sp>
      <p:pic>
        <p:nvPicPr>
          <p:cNvPr id="4" name="Picture 3">
            <a:extLst>
              <a:ext uri="{FF2B5EF4-FFF2-40B4-BE49-F238E27FC236}">
                <a16:creationId xmlns:a16="http://schemas.microsoft.com/office/drawing/2014/main" id="{382C7042-681A-8047-9F90-5CE5D0DEAB5D}"/>
              </a:ext>
            </a:extLst>
          </p:cNvPr>
          <p:cNvPicPr>
            <a:picLocks noChangeAspect="1"/>
          </p:cNvPicPr>
          <p:nvPr/>
        </p:nvPicPr>
        <p:blipFill rotWithShape="1">
          <a:blip r:embed="rId3"/>
          <a:srcRect l="18141" t="6720" b="6398"/>
          <a:stretch/>
        </p:blipFill>
        <p:spPr>
          <a:xfrm>
            <a:off x="5795980" y="1505128"/>
            <a:ext cx="2869105" cy="3510117"/>
          </a:xfrm>
          <a:prstGeom prst="rect">
            <a:avLst/>
          </a:prstGeom>
        </p:spPr>
      </p:pic>
      <p:sp>
        <p:nvSpPr>
          <p:cNvPr id="10" name="Google Shape;660;p49">
            <a:extLst>
              <a:ext uri="{FF2B5EF4-FFF2-40B4-BE49-F238E27FC236}">
                <a16:creationId xmlns:a16="http://schemas.microsoft.com/office/drawing/2014/main" id="{DBE629AB-D915-0C45-B5F0-4E00AA3D2A1D}"/>
              </a:ext>
            </a:extLst>
          </p:cNvPr>
          <p:cNvSpPr txBox="1">
            <a:spLocks/>
          </p:cNvSpPr>
          <p:nvPr/>
        </p:nvSpPr>
        <p:spPr>
          <a:xfrm>
            <a:off x="274621" y="323884"/>
            <a:ext cx="8390464" cy="73432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vi-VN" sz="3200" dirty="0">
                <a:latin typeface="Times New Roman" panose="02020603050405020304" pitchFamily="18" charset="0"/>
                <a:cs typeface="Times New Roman" panose="02020603050405020304" pitchFamily="18" charset="0"/>
              </a:rPr>
              <a:t>1. Công cuộc xây dựng chính quyền và bảo vệ đất nước thời Đinh-Tiền Lê</a:t>
            </a:r>
            <a:endParaRPr lang="en-US" dirty="0"/>
          </a:p>
        </p:txBody>
      </p:sp>
      <p:grpSp>
        <p:nvGrpSpPr>
          <p:cNvPr id="8" name="Group 7">
            <a:extLst>
              <a:ext uri="{FF2B5EF4-FFF2-40B4-BE49-F238E27FC236}">
                <a16:creationId xmlns:a16="http://schemas.microsoft.com/office/drawing/2014/main" id="{ABD22A9C-AF01-B546-91A4-761508451883}"/>
              </a:ext>
            </a:extLst>
          </p:cNvPr>
          <p:cNvGrpSpPr/>
          <p:nvPr/>
        </p:nvGrpSpPr>
        <p:grpSpPr>
          <a:xfrm>
            <a:off x="4469853" y="-25869"/>
            <a:ext cx="4608512" cy="1307537"/>
            <a:chOff x="4572000" y="1"/>
            <a:chExt cx="4608512" cy="1307537"/>
          </a:xfrm>
        </p:grpSpPr>
        <p:sp>
          <p:nvSpPr>
            <p:cNvPr id="6" name="Rounded Rectangle 5">
              <a:extLst>
                <a:ext uri="{FF2B5EF4-FFF2-40B4-BE49-F238E27FC236}">
                  <a16:creationId xmlns:a16="http://schemas.microsoft.com/office/drawing/2014/main" id="{29DA9326-0F0E-0D43-BFFB-45A442DC0C5E}"/>
                </a:ext>
              </a:extLst>
            </p:cNvPr>
            <p:cNvSpPr/>
            <p:nvPr/>
          </p:nvSpPr>
          <p:spPr>
            <a:xfrm>
              <a:off x="4608513" y="1"/>
              <a:ext cx="4535487" cy="13075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FEE8D07F-B47F-E14B-A17B-E182C87B6463}"/>
                </a:ext>
              </a:extLst>
            </p:cNvPr>
            <p:cNvSpPr/>
            <p:nvPr/>
          </p:nvSpPr>
          <p:spPr>
            <a:xfrm>
              <a:off x="4572000" y="28469"/>
              <a:ext cx="4608512" cy="1077218"/>
            </a:xfrm>
            <a:prstGeom prst="rect">
              <a:avLst/>
            </a:prstGeom>
          </p:spPr>
          <p:txBody>
            <a:bodyPr wrap="square">
              <a:spAutoFit/>
            </a:bodyPr>
            <a:lstStyle/>
            <a:p>
              <a:pPr lvl="0" algn="ctr">
                <a:spcBef>
                  <a:spcPct val="0"/>
                </a:spcBef>
              </a:pPr>
              <a:r>
                <a:rPr lang="vi-VN" altLang="en-US" sz="3200" i="1" dirty="0">
                  <a:latin typeface="Times New Roman" panose="02020603050405020304" pitchFamily="18" charset="0"/>
                  <a:cs typeface="Times New Roman" panose="02020603050405020304" pitchFamily="18" charset="0"/>
                </a:rPr>
                <a:t>Quân</a:t>
              </a: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đội thời Tiền Lê được tổ chức như thế nào?</a:t>
              </a:r>
            </a:p>
          </p:txBody>
        </p:sp>
      </p:grpSp>
    </p:spTree>
    <p:extLst>
      <p:ext uri="{BB962C8B-B14F-4D97-AF65-F5344CB8AC3E}">
        <p14:creationId xmlns:p14="http://schemas.microsoft.com/office/powerpoint/2010/main" val="398420743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2" fill="hold" grpId="0" nodeType="withEffect" p14:presetBounceEnd="50000">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14:bounceEnd="50000">
                                          <p:cBhvr additive="base">
                                            <p:cTn id="26" dur="500" fill="hold"/>
                                            <p:tgtEl>
                                              <p:spTgt spid="56"/>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6"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2"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fill="hold"/>
                                            <p:tgtEl>
                                              <p:spTgt spid="56"/>
                                            </p:tgtEl>
                                            <p:attrNameLst>
                                              <p:attrName>ppt_x</p:attrName>
                                            </p:attrNameLst>
                                          </p:cBhvr>
                                          <p:tavLst>
                                            <p:tav tm="0">
                                              <p:val>
                                                <p:strVal val="1+#ppt_w/2"/>
                                              </p:val>
                                            </p:tav>
                                            <p:tav tm="100000">
                                              <p:val>
                                                <p:strVal val="#ppt_x"/>
                                              </p:val>
                                            </p:tav>
                                          </p:tavLst>
                                        </p:anim>
                                        <p:anim calcmode="lin" valueType="num">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6"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5;p45"/>
          <p:cNvSpPr txBox="1">
            <a:spLocks/>
          </p:cNvSpPr>
          <p:nvPr/>
        </p:nvSpPr>
        <p:spPr>
          <a:xfrm>
            <a:off x="-154744" y="794973"/>
            <a:ext cx="9298744" cy="116345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Công cuộc xây dựng chính quyền và bảo vệ đất nước thời Đinh</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-Tiền Lê</a:t>
            </a:r>
            <a:endParaRPr kumimoji="0" lang="vi-VN" sz="2800" b="1" i="0" u="none" strike="noStrike" kern="0" cap="none" spc="0" normalizeH="0" baseline="0" noProof="0" dirty="0">
              <a:ln>
                <a:noFill/>
              </a:ln>
              <a:solidFill>
                <a:srgbClr val="0070C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A10B945E-C37F-CE4A-B1BC-BFA26CA60B80}"/>
              </a:ext>
            </a:extLst>
          </p:cNvPr>
          <p:cNvSpPr/>
          <p:nvPr/>
        </p:nvSpPr>
        <p:spPr>
          <a:xfrm>
            <a:off x="124233" y="1689344"/>
            <a:ext cx="3842719" cy="523220"/>
          </a:xfrm>
          <a:prstGeom prst="rect">
            <a:avLst/>
          </a:prstGeom>
        </p:spPr>
        <p:txBody>
          <a:bodyPr wrap="none">
            <a:spAutoFit/>
          </a:bodyPr>
          <a:lstStyle/>
          <a:p>
            <a:pPr lvl="0" algn="ctr">
              <a:buClr>
                <a:srgbClr val="FFFFFF"/>
              </a:buClr>
              <a:buSzPts val="1800"/>
            </a:pPr>
            <a:r>
              <a:rPr lang="en-US" sz="2800" b="1" dirty="0">
                <a:solidFill>
                  <a:srgbClr val="0070C0"/>
                </a:solidFill>
                <a:latin typeface="Times New Roman" panose="02020603050405020304" pitchFamily="18" charset="0"/>
                <a:cs typeface="Times New Roman" panose="02020603050405020304" pitchFamily="18" charset="0"/>
                <a:sym typeface="Libre Baskerville"/>
              </a:rPr>
              <a:t>C.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Tổ</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chức</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chính</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quyền</a:t>
            </a:r>
            <a:endParaRPr lang="en-US" sz="2800" b="1" dirty="0">
              <a:solidFill>
                <a:srgbClr val="0070C0"/>
              </a:solidFill>
              <a:latin typeface="Times New Roman" panose="02020603050405020304" pitchFamily="18" charset="0"/>
              <a:cs typeface="Times New Roman" panose="02020603050405020304" pitchFamily="18" charset="0"/>
              <a:sym typeface="Libre Baskerville"/>
            </a:endParaRPr>
          </a:p>
        </p:txBody>
      </p:sp>
      <p:sp>
        <p:nvSpPr>
          <p:cNvPr id="4" name="Google Shape;442;p42"/>
          <p:cNvSpPr txBox="1">
            <a:spLocks/>
          </p:cNvSpPr>
          <p:nvPr/>
        </p:nvSpPr>
        <p:spPr>
          <a:xfrm>
            <a:off x="0" y="133891"/>
            <a:ext cx="9323791" cy="6610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10: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Đại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ồ</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Việt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thời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Đinh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Tiền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Lê</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(968-1009)</a:t>
            </a:r>
            <a:endPar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209012" y="2212564"/>
            <a:ext cx="8934988" cy="954107"/>
          </a:xfrm>
          <a:prstGeom prst="rect">
            <a:avLst/>
          </a:prstGeom>
          <a:noFill/>
        </p:spPr>
        <p:txBody>
          <a:bodyPr wrap="square" rtlCol="0">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88803" y="3328472"/>
            <a:ext cx="893498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quyền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thiện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hơn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p:cNvSpPr txBox="1"/>
          <p:nvPr/>
        </p:nvSpPr>
        <p:spPr>
          <a:xfrm>
            <a:off x="209012" y="4059658"/>
            <a:ext cx="893498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chia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làm</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phận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triều</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đình</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địa</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phương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552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622B896-83E7-6A4C-928D-3FAC27AA7257}"/>
              </a:ext>
            </a:extLst>
          </p:cNvPr>
          <p:cNvSpPr>
            <a:spLocks noGrp="1" noChangeArrowheads="1"/>
          </p:cNvSpPr>
          <p:nvPr>
            <p:ph type="body" sz="half" idx="1"/>
          </p:nvPr>
        </p:nvSpPr>
        <p:spPr>
          <a:xfrm>
            <a:off x="1445419" y="1543050"/>
            <a:ext cx="2857500" cy="3086100"/>
          </a:xfrm>
        </p:spPr>
        <p:txBody>
          <a:bodyPr/>
          <a:lstStyle/>
          <a:p>
            <a:endParaRPr lang="en-SG" altLang="en-US"/>
          </a:p>
        </p:txBody>
      </p:sp>
      <p:sp>
        <p:nvSpPr>
          <p:cNvPr id="26627" name="Rectangle 3">
            <a:extLst>
              <a:ext uri="{FF2B5EF4-FFF2-40B4-BE49-F238E27FC236}">
                <a16:creationId xmlns:a16="http://schemas.microsoft.com/office/drawing/2014/main" id="{576E993B-3A1A-5F42-A613-F8B1BE66CDDD}"/>
              </a:ext>
            </a:extLst>
          </p:cNvPr>
          <p:cNvSpPr>
            <a:spLocks noGrp="1" noChangeArrowheads="1"/>
          </p:cNvSpPr>
          <p:nvPr>
            <p:ph type="body" sz="half" idx="2"/>
          </p:nvPr>
        </p:nvSpPr>
        <p:spPr>
          <a:xfrm>
            <a:off x="4768454" y="1585913"/>
            <a:ext cx="2857500" cy="3086100"/>
          </a:xfrm>
        </p:spPr>
        <p:txBody>
          <a:bodyPr/>
          <a:lstStyle/>
          <a:p>
            <a:endParaRPr lang="en-SG" altLang="en-US"/>
          </a:p>
        </p:txBody>
      </p:sp>
      <p:pic>
        <p:nvPicPr>
          <p:cNvPr id="26628" name="Picture 4" descr="quan dia phuong">
            <a:extLst>
              <a:ext uri="{FF2B5EF4-FFF2-40B4-BE49-F238E27FC236}">
                <a16:creationId xmlns:a16="http://schemas.microsoft.com/office/drawing/2014/main" id="{E30A956E-E527-314B-8AA7-D0826C13D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
            <a:ext cx="4629150" cy="5143500"/>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descr="cam quan">
            <a:extLst>
              <a:ext uri="{FF2B5EF4-FFF2-40B4-BE49-F238E27FC236}">
                <a16:creationId xmlns:a16="http://schemas.microsoft.com/office/drawing/2014/main" id="{C7AA5F88-B6DD-5D40-BD11-30928C0CA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019" y="-1"/>
            <a:ext cx="4421981" cy="5014913"/>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30" name="Line 6">
            <a:extLst>
              <a:ext uri="{FF2B5EF4-FFF2-40B4-BE49-F238E27FC236}">
                <a16:creationId xmlns:a16="http://schemas.microsoft.com/office/drawing/2014/main" id="{1DD5915A-D8DE-FA41-AF95-78CD64383978}"/>
              </a:ext>
            </a:extLst>
          </p:cNvPr>
          <p:cNvSpPr>
            <a:spLocks noChangeShapeType="1"/>
          </p:cNvSpPr>
          <p:nvPr/>
        </p:nvSpPr>
        <p:spPr bwMode="auto">
          <a:xfrm>
            <a:off x="4576762" y="0"/>
            <a:ext cx="33338" cy="51435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VN" sz="1050"/>
          </a:p>
        </p:txBody>
      </p:sp>
      <p:sp>
        <p:nvSpPr>
          <p:cNvPr id="26631" name="Text Box 7">
            <a:extLst>
              <a:ext uri="{FF2B5EF4-FFF2-40B4-BE49-F238E27FC236}">
                <a16:creationId xmlns:a16="http://schemas.microsoft.com/office/drawing/2014/main" id="{66F2EECE-276B-8F45-8FA6-58FE25D66D6B}"/>
              </a:ext>
            </a:extLst>
          </p:cNvPr>
          <p:cNvSpPr txBox="1">
            <a:spLocks noChangeArrowheads="1"/>
          </p:cNvSpPr>
          <p:nvPr/>
        </p:nvSpPr>
        <p:spPr bwMode="auto">
          <a:xfrm>
            <a:off x="1027749" y="-36576"/>
            <a:ext cx="2185034" cy="584775"/>
          </a:xfrm>
          <a:prstGeom prst="rect">
            <a:avLst/>
          </a:prstGeom>
          <a:solidFill>
            <a:srgbClr val="CCFFFF"/>
          </a:solidFill>
          <a:ln w="9525">
            <a:solidFill>
              <a:srgbClr val="FF3300"/>
            </a:solidFill>
            <a:miter lim="800000"/>
            <a:headEnd/>
            <a:tailEnd/>
          </a:ln>
        </p:spPr>
        <p:txBody>
          <a:bodyPr wrap="square">
            <a:spAutoFit/>
          </a:bodyPr>
          <a:lstStyle/>
          <a:p>
            <a:pPr>
              <a:spcBef>
                <a:spcPct val="50000"/>
              </a:spcBef>
              <a:buClr>
                <a:srgbClr val="000000"/>
              </a:buClr>
              <a:buSzPct val="100000"/>
              <a:buFont typeface="Times New Roman" panose="02020603050405020304" pitchFamily="18" charset="0"/>
              <a:buNone/>
            </a:pPr>
            <a:r>
              <a:rPr lang="en-US" altLang="en-US" sz="3200" b="1" dirty="0" err="1">
                <a:solidFill>
                  <a:srgbClr val="FF0000"/>
                </a:solidFill>
                <a:latin typeface="Times New Roman" panose="02020603050405020304" pitchFamily="18" charset="0"/>
                <a:cs typeface="Times New Roman" panose="02020603050405020304" pitchFamily="18" charset="0"/>
              </a:rPr>
              <a:t>Cấm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6632" name="Text Box 8">
            <a:extLst>
              <a:ext uri="{FF2B5EF4-FFF2-40B4-BE49-F238E27FC236}">
                <a16:creationId xmlns:a16="http://schemas.microsoft.com/office/drawing/2014/main" id="{6E945252-FDE2-D549-A7F7-8CAEFD9FE581}"/>
              </a:ext>
            </a:extLst>
          </p:cNvPr>
          <p:cNvSpPr txBox="1">
            <a:spLocks noChangeArrowheads="1"/>
          </p:cNvSpPr>
          <p:nvPr/>
        </p:nvSpPr>
        <p:spPr bwMode="auto">
          <a:xfrm>
            <a:off x="5172075" y="-36576"/>
            <a:ext cx="3600450" cy="584775"/>
          </a:xfrm>
          <a:prstGeom prst="rect">
            <a:avLst/>
          </a:prstGeom>
          <a:solidFill>
            <a:srgbClr val="CCFFFF"/>
          </a:solidFill>
          <a:ln w="9525">
            <a:solidFill>
              <a:srgbClr val="FF3300"/>
            </a:solidFill>
            <a:miter lim="800000"/>
            <a:headEnd/>
            <a:tailEnd/>
          </a:ln>
        </p:spPr>
        <p:txBody>
          <a:bodyPr wrap="square">
            <a:spAutoFit/>
          </a:bodyPr>
          <a:lstStyle/>
          <a:p>
            <a:pPr algn="ctr">
              <a:spcBef>
                <a:spcPct val="50000"/>
              </a:spcBef>
              <a:buClr>
                <a:srgbClr val="000000"/>
              </a:buClr>
              <a:buSzPct val="100000"/>
              <a:buFont typeface="Times New Roman" panose="02020603050405020304" pitchFamily="18" charset="0"/>
              <a:buNone/>
            </a:pPr>
            <a:r>
              <a:rPr lang="en-US" altLang="en-US" sz="3200" b="1" dirty="0" err="1">
                <a:solidFill>
                  <a:srgbClr val="FF3300"/>
                </a:solidFill>
                <a:latin typeface="Times New Roman" panose="02020603050405020304" pitchFamily="18" charset="0"/>
                <a:cs typeface="Times New Roman" panose="02020603050405020304" pitchFamily="18" charset="0"/>
              </a:rPr>
              <a:t>Quân</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địa</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phương</a:t>
            </a:r>
            <a:endParaRPr lang="en-US" altLang="en-US" sz="3200" b="1" dirty="0">
              <a:solidFill>
                <a:srgbClr val="FF3300"/>
              </a:solidFill>
              <a:latin typeface="Times New Roman" panose="02020603050405020304" pitchFamily="18" charset="0"/>
              <a:cs typeface="Times New Roman" panose="02020603050405020304" pitchFamily="18" charset="0"/>
            </a:endParaRPr>
          </a:p>
        </p:txBody>
      </p:sp>
      <p:pic>
        <p:nvPicPr>
          <p:cNvPr id="20" name="Picture 2" descr="Ý nghĩa lịch sử ngày thành lập Quân đội nhân dân Việt Nam  (22/12/1944-22/12/2020)">
            <a:extLst>
              <a:ext uri="{FF2B5EF4-FFF2-40B4-BE49-F238E27FC236}">
                <a16:creationId xmlns:a16="http://schemas.microsoft.com/office/drawing/2014/main" id="{C8B02F41-8367-F440-AB21-468D1A7BE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51494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uân đội nhân dân Việt Nam - Những chiến công mang tầm vóc thời đại - Báo  Công an Nhân dân điện tử">
            <a:extLst>
              <a:ext uri="{FF2B5EF4-FFF2-40B4-BE49-F238E27FC236}">
                <a16:creationId xmlns:a16="http://schemas.microsoft.com/office/drawing/2014/main" id="{08F9C3F6-61FC-5A49-B4ED-8B72683EF9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4138"/>
            <a:ext cx="9144000" cy="52276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ổng hợp hình ảnh đẹp về Quân đội Nhân dân Việt Nam">
            <a:extLst>
              <a:ext uri="{FF2B5EF4-FFF2-40B4-BE49-F238E27FC236}">
                <a16:creationId xmlns:a16="http://schemas.microsoft.com/office/drawing/2014/main" id="{1D816862-1DAF-F246-B7AA-932BE4F087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8588"/>
            <a:ext cx="9144000" cy="52720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Xây dựng quân đội nhân dân Việt Nam hùng mạnh | Mai Vàng | Báo Người Lao  Động Online">
            <a:extLst>
              <a:ext uri="{FF2B5EF4-FFF2-40B4-BE49-F238E27FC236}">
                <a16:creationId xmlns:a16="http://schemas.microsoft.com/office/drawing/2014/main" id="{B596405F-79AE-3941-8C24-A6A0293BDB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15062"/>
            <a:ext cx="9181781" cy="527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advTm="1505000">
        <p14:ripple/>
      </p:transition>
    </mc:Choice>
    <mc:Fallback xmlns="">
      <p:transition spd="med" advTm="150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14:bounceEnd="50000">
                                          <p:cBhvr additive="base">
                                            <p:cTn id="7" dur="500" fill="hold"/>
                                            <p:tgtEl>
                                              <p:spTgt spid="2662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662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6631"/>
                                            </p:tgtEl>
                                            <p:attrNameLst>
                                              <p:attrName>style.visibility</p:attrName>
                                            </p:attrNameLst>
                                          </p:cBhvr>
                                          <p:to>
                                            <p:strVal val="visible"/>
                                          </p:to>
                                        </p:set>
                                        <p:anim calcmode="lin" valueType="num" p14:bounceEnd="50000">
                                          <p:cBhvr additive="base">
                                            <p:cTn id="11" dur="500" fill="hold"/>
                                            <p:tgtEl>
                                              <p:spTgt spid="2663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66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14:bounceEnd="50000">
                                          <p:cBhvr additive="base">
                                            <p:cTn id="15" dur="500" fill="hold"/>
                                            <p:tgtEl>
                                              <p:spTgt spid="26629"/>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662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26632"/>
                                            </p:tgtEl>
                                            <p:attrNameLst>
                                              <p:attrName>style.visibility</p:attrName>
                                            </p:attrNameLst>
                                          </p:cBhvr>
                                          <p:to>
                                            <p:strVal val="visible"/>
                                          </p:to>
                                        </p:set>
                                        <p:anim calcmode="lin" valueType="num" p14:bounceEnd="50000">
                                          <p:cBhvr additive="base">
                                            <p:cTn id="19" dur="500" fill="hold"/>
                                            <p:tgtEl>
                                              <p:spTgt spid="2663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66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outVertical)">
                                          <p:cBhvr>
                                            <p:cTn id="30" dur="1250"/>
                                            <p:tgtEl>
                                              <p:spTgt spid="51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barn(outVertical)">
                                          <p:cBhvr>
                                            <p:cTn id="35" dur="1000"/>
                                            <p:tgtEl>
                                              <p:spTgt spid="512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3" fill="hold" nodeType="clickEffect">
                                      <p:stCondLst>
                                        <p:cond delay="0"/>
                                      </p:stCondLst>
                                      <p:childTnLst>
                                        <p:set>
                                          <p:cBhvr>
                                            <p:cTn id="39" dur="1" fill="hold">
                                              <p:stCondLst>
                                                <p:cond delay="0"/>
                                              </p:stCondLst>
                                            </p:cTn>
                                            <p:tgtEl>
                                              <p:spTgt spid="5126"/>
                                            </p:tgtEl>
                                            <p:attrNameLst>
                                              <p:attrName>style.visibility</p:attrName>
                                            </p:attrNameLst>
                                          </p:cBhvr>
                                          <p:to>
                                            <p:strVal val="visible"/>
                                          </p:to>
                                        </p:set>
                                        <p:animEffect transition="in" filter="wheel(3)">
                                          <p:cBhvr>
                                            <p:cTn id="40" dur="75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0-#ppt_w/2"/>
                                              </p:val>
                                            </p:tav>
                                            <p:tav tm="100000">
                                              <p:val>
                                                <p:strVal val="#ppt_x"/>
                                              </p:val>
                                            </p:tav>
                                          </p:tavLst>
                                        </p:anim>
                                        <p:anim calcmode="lin" valueType="num">
                                          <p:cBhvr additive="base">
                                            <p:cTn id="8" dur="500" fill="hold"/>
                                            <p:tgtEl>
                                              <p:spTgt spid="2662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6631"/>
                                            </p:tgtEl>
                                            <p:attrNameLst>
                                              <p:attrName>style.visibility</p:attrName>
                                            </p:attrNameLst>
                                          </p:cBhvr>
                                          <p:to>
                                            <p:strVal val="visible"/>
                                          </p:to>
                                        </p:set>
                                        <p:anim calcmode="lin" valueType="num">
                                          <p:cBhvr additive="base">
                                            <p:cTn id="11" dur="500" fill="hold"/>
                                            <p:tgtEl>
                                              <p:spTgt spid="26631"/>
                                            </p:tgtEl>
                                            <p:attrNameLst>
                                              <p:attrName>ppt_x</p:attrName>
                                            </p:attrNameLst>
                                          </p:cBhvr>
                                          <p:tavLst>
                                            <p:tav tm="0">
                                              <p:val>
                                                <p:strVal val="0-#ppt_w/2"/>
                                              </p:val>
                                            </p:tav>
                                            <p:tav tm="100000">
                                              <p:val>
                                                <p:strVal val="#ppt_x"/>
                                              </p:val>
                                            </p:tav>
                                          </p:tavLst>
                                        </p:anim>
                                        <p:anim calcmode="lin" valueType="num">
                                          <p:cBhvr additive="base">
                                            <p:cTn id="12" dur="500" fill="hold"/>
                                            <p:tgtEl>
                                              <p:spTgt spid="266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cBhvr additive="base">
                                            <p:cTn id="15" dur="500" fill="hold"/>
                                            <p:tgtEl>
                                              <p:spTgt spid="26629"/>
                                            </p:tgtEl>
                                            <p:attrNameLst>
                                              <p:attrName>ppt_x</p:attrName>
                                            </p:attrNameLst>
                                          </p:cBhvr>
                                          <p:tavLst>
                                            <p:tav tm="0">
                                              <p:val>
                                                <p:strVal val="0-#ppt_w/2"/>
                                              </p:val>
                                            </p:tav>
                                            <p:tav tm="100000">
                                              <p:val>
                                                <p:strVal val="#ppt_x"/>
                                              </p:val>
                                            </p:tav>
                                          </p:tavLst>
                                        </p:anim>
                                        <p:anim calcmode="lin" valueType="num">
                                          <p:cBhvr additive="base">
                                            <p:cTn id="16" dur="500" fill="hold"/>
                                            <p:tgtEl>
                                              <p:spTgt spid="2662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26632"/>
                                            </p:tgtEl>
                                            <p:attrNameLst>
                                              <p:attrName>style.visibility</p:attrName>
                                            </p:attrNameLst>
                                          </p:cBhvr>
                                          <p:to>
                                            <p:strVal val="visible"/>
                                          </p:to>
                                        </p:set>
                                        <p:anim calcmode="lin" valueType="num">
                                          <p:cBhvr additive="base">
                                            <p:cTn id="19" dur="500" fill="hold"/>
                                            <p:tgtEl>
                                              <p:spTgt spid="26632"/>
                                            </p:tgtEl>
                                            <p:attrNameLst>
                                              <p:attrName>ppt_x</p:attrName>
                                            </p:attrNameLst>
                                          </p:cBhvr>
                                          <p:tavLst>
                                            <p:tav tm="0">
                                              <p:val>
                                                <p:strVal val="0-#ppt_w/2"/>
                                              </p:val>
                                            </p:tav>
                                            <p:tav tm="100000">
                                              <p:val>
                                                <p:strVal val="#ppt_x"/>
                                              </p:val>
                                            </p:tav>
                                          </p:tavLst>
                                        </p:anim>
                                        <p:anim calcmode="lin" valueType="num">
                                          <p:cBhvr additive="base">
                                            <p:cTn id="20" dur="500" fill="hold"/>
                                            <p:tgtEl>
                                              <p:spTgt spid="266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outVertical)">
                                          <p:cBhvr>
                                            <p:cTn id="30" dur="1250"/>
                                            <p:tgtEl>
                                              <p:spTgt spid="51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barn(outVertical)">
                                          <p:cBhvr>
                                            <p:cTn id="35" dur="1000"/>
                                            <p:tgtEl>
                                              <p:spTgt spid="512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3" fill="hold" nodeType="clickEffect">
                                      <p:stCondLst>
                                        <p:cond delay="0"/>
                                      </p:stCondLst>
                                      <p:childTnLst>
                                        <p:set>
                                          <p:cBhvr>
                                            <p:cTn id="39" dur="1" fill="hold">
                                              <p:stCondLst>
                                                <p:cond delay="0"/>
                                              </p:stCondLst>
                                            </p:cTn>
                                            <p:tgtEl>
                                              <p:spTgt spid="5126"/>
                                            </p:tgtEl>
                                            <p:attrNameLst>
                                              <p:attrName>style.visibility</p:attrName>
                                            </p:attrNameLst>
                                          </p:cBhvr>
                                          <p:to>
                                            <p:strVal val="visible"/>
                                          </p:to>
                                        </p:set>
                                        <p:animEffect transition="in" filter="wheel(3)">
                                          <p:cBhvr>
                                            <p:cTn id="40" dur="75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40574" y="227393"/>
            <a:ext cx="6039317" cy="1360032"/>
          </a:xfrm>
          <a:prstGeom prst="rect">
            <a:avLst/>
          </a:prstGeom>
        </p:spPr>
        <p:txBody>
          <a:bodyPr spcFirstLastPara="1" wrap="square" lIns="91425" tIns="91425" rIns="91425" bIns="91425" anchor="ctr" anchorCtr="0">
            <a:noAutofit/>
          </a:bodyPr>
          <a:lstStyle/>
          <a:p>
            <a:pPr lvl="0"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Đinh-Tiền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endParaRPr lang="en-US" sz="4000" dirty="0">
              <a:latin typeface="Times New Roman" panose="02020603050405020304" pitchFamily="18" charset="0"/>
              <a:cs typeface="Times New Roman" panose="02020603050405020304" pitchFamily="18" charset="0"/>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45"/>
          <p:cNvGrpSpPr/>
          <p:nvPr/>
        </p:nvGrpSpPr>
        <p:grpSpPr>
          <a:xfrm>
            <a:off x="3774137" y="2025719"/>
            <a:ext cx="5041762"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a:extLst>
              <a:ext uri="{FF2B5EF4-FFF2-40B4-BE49-F238E27FC236}">
                <a16:creationId xmlns:a16="http://schemas.microsoft.com/office/drawing/2014/main" id="{A10B945E-C37F-CE4A-B1BC-BFA26CA60B80}"/>
              </a:ext>
            </a:extLst>
          </p:cNvPr>
          <p:cNvSpPr/>
          <p:nvPr/>
        </p:nvSpPr>
        <p:spPr>
          <a:xfrm>
            <a:off x="240076" y="170527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hội</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Tree>
    <p:extLst>
      <p:ext uri="{BB962C8B-B14F-4D97-AF65-F5344CB8AC3E}">
        <p14:creationId xmlns:p14="http://schemas.microsoft.com/office/powerpoint/2010/main" val="29029883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626" y="337555"/>
            <a:ext cx="8348760" cy="769441"/>
          </a:xfrm>
          <a:prstGeom prst="rect">
            <a:avLst/>
          </a:prstGeom>
          <a:noFill/>
        </p:spPr>
        <p:txBody>
          <a:bodyPr wrap="none" lIns="91440" tIns="45720" rIns="91440" bIns="45720">
            <a:spAutoFit/>
          </a:bodyPr>
          <a:lstStyle/>
          <a:p>
            <a:pPr algn="ct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Xã</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được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chia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bộ</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phận</a:t>
            </a:r>
            <a:endPar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155B4B5A-020A-8B4D-B08C-E096C89A4C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41" t="17619" r="26349" b="16507"/>
          <a:stretch/>
        </p:blipFill>
        <p:spPr bwMode="auto">
          <a:xfrm>
            <a:off x="693952" y="1356468"/>
            <a:ext cx="1234226" cy="18558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136321F-BD2D-4E49-B707-B523A907C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555" y="1297280"/>
            <a:ext cx="1502468" cy="2118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608513" y="1276628"/>
            <a:ext cx="2015490" cy="2015490"/>
          </a:xfrm>
          <a:prstGeom prst="rect">
            <a:avLst/>
          </a:prstGeom>
        </p:spPr>
      </p:pic>
      <p:pic>
        <p:nvPicPr>
          <p:cNvPr id="7" name="Picture 6"/>
          <p:cNvPicPr>
            <a:picLocks noChangeAspect="1"/>
          </p:cNvPicPr>
          <p:nvPr/>
        </p:nvPicPr>
        <p:blipFill>
          <a:blip r:embed="rId5"/>
          <a:stretch>
            <a:fillRect/>
          </a:stretch>
        </p:blipFill>
        <p:spPr>
          <a:xfrm>
            <a:off x="6175570" y="1254792"/>
            <a:ext cx="1554491" cy="2152372"/>
          </a:xfrm>
          <a:prstGeom prst="rect">
            <a:avLst/>
          </a:prstGeom>
        </p:spPr>
      </p:pic>
      <p:pic>
        <p:nvPicPr>
          <p:cNvPr id="8" name="Picture 7"/>
          <p:cNvPicPr>
            <a:picLocks noChangeAspect="1"/>
          </p:cNvPicPr>
          <p:nvPr/>
        </p:nvPicPr>
        <p:blipFill rotWithShape="1">
          <a:blip r:embed="rId6"/>
          <a:srcRect l="20671" t="14440" r="15951" b="14168"/>
          <a:stretch/>
        </p:blipFill>
        <p:spPr>
          <a:xfrm>
            <a:off x="7521493" y="1421115"/>
            <a:ext cx="1660991" cy="1871003"/>
          </a:xfrm>
          <a:prstGeom prst="rect">
            <a:avLst/>
          </a:prstGeom>
        </p:spPr>
      </p:pic>
      <p:sp>
        <p:nvSpPr>
          <p:cNvPr id="9" name="Rectangle 8"/>
          <p:cNvSpPr/>
          <p:nvPr/>
        </p:nvSpPr>
        <p:spPr>
          <a:xfrm>
            <a:off x="424772" y="3552093"/>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5308760" y="3573487"/>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24772" y="3552093"/>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4608513" y="3573486"/>
            <a:ext cx="4535487" cy="998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397626" y="3550759"/>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588335" y="3597820"/>
            <a:ext cx="4535487" cy="136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thợ</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thủ</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nô</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5891" y="337555"/>
            <a:ext cx="4652236" cy="769441"/>
          </a:xfrm>
          <a:prstGeom prst="rect">
            <a:avLst/>
          </a:prstGeom>
          <a:noFill/>
        </p:spPr>
        <p:txBody>
          <a:bodyPr wrap="none" lIns="91440" tIns="45720" rIns="91440" bIns="45720">
            <a:spAutoFit/>
          </a:bodyPr>
          <a:lstStyle/>
          <a:p>
            <a:pPr algn="ct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GIAI CẤP BỊ TRỊ</a:t>
            </a:r>
            <a:endPar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3129" y="805438"/>
            <a:ext cx="2917247" cy="2917247"/>
          </a:xfrm>
          <a:prstGeom prst="rect">
            <a:avLst/>
          </a:prstGeom>
        </p:spPr>
      </p:pic>
      <p:pic>
        <p:nvPicPr>
          <p:cNvPr id="1026" name="Picture 2" descr="https://o.remove.bg/downloads/87f60c54-e719-46e0-b7db-a7741f6c11f3/c9b4915ea79dfe1961474e2a0c959687-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l="9251" t="20364" r="30415" b="6258"/>
          <a:stretch/>
        </p:blipFill>
        <p:spPr bwMode="auto">
          <a:xfrm>
            <a:off x="5711365" y="722275"/>
            <a:ext cx="2535382" cy="30835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173" y="3977881"/>
            <a:ext cx="3191045"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807029" y="3977880"/>
            <a:ext cx="4182195"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5687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1000" fill="hold" nodeType="clickEffect" p14:presetBounceEnd="3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6000">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41000" fill="hold" grpId="0" nodeType="withEffect" p14:presetBounceEnd="3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36000">
                                          <p:cBhvr additive="base">
                                            <p:cTn id="11" dur="1250" fill="hold"/>
                                            <p:tgtEl>
                                              <p:spTgt spid="3"/>
                                            </p:tgtEl>
                                            <p:attrNameLst>
                                              <p:attrName>ppt_x</p:attrName>
                                            </p:attrNameLst>
                                          </p:cBhvr>
                                          <p:tavLst>
                                            <p:tav tm="0">
                                              <p:val>
                                                <p:strVal val="#ppt_x"/>
                                              </p:val>
                                            </p:tav>
                                            <p:tav tm="100000">
                                              <p:val>
                                                <p:strVal val="#ppt_x"/>
                                              </p:val>
                                            </p:tav>
                                          </p:tavLst>
                                        </p:anim>
                                        <p:anim calcmode="lin" valueType="num" p14:bounceEnd="36000">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41000" fill="hold" nodeType="clickEffect" p14:presetBounceEnd="36000">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14:bounceEnd="36000">
                                          <p:cBhvr additive="base">
                                            <p:cTn id="17" dur="1250" fill="hold"/>
                                            <p:tgtEl>
                                              <p:spTgt spid="1026"/>
                                            </p:tgtEl>
                                            <p:attrNameLst>
                                              <p:attrName>ppt_x</p:attrName>
                                            </p:attrNameLst>
                                          </p:cBhvr>
                                          <p:tavLst>
                                            <p:tav tm="0">
                                              <p:val>
                                                <p:strVal val="#ppt_x"/>
                                              </p:val>
                                            </p:tav>
                                            <p:tav tm="100000">
                                              <p:val>
                                                <p:strVal val="#ppt_x"/>
                                              </p:val>
                                            </p:tav>
                                          </p:tavLst>
                                        </p:anim>
                                        <p:anim calcmode="lin" valueType="num" p14:bounceEnd="36000">
                                          <p:cBhvr additive="base">
                                            <p:cTn id="18" dur="1250" fill="hold"/>
                                            <p:tgtEl>
                                              <p:spTgt spid="1026"/>
                                            </p:tgtEl>
                                            <p:attrNameLst>
                                              <p:attrName>ppt_y</p:attrName>
                                            </p:attrNameLst>
                                          </p:cBhvr>
                                          <p:tavLst>
                                            <p:tav tm="0">
                                              <p:val>
                                                <p:strVal val="0-#ppt_h/2"/>
                                              </p:val>
                                            </p:tav>
                                            <p:tav tm="100000">
                                              <p:val>
                                                <p:strVal val="#ppt_y"/>
                                              </p:val>
                                            </p:tav>
                                          </p:tavLst>
                                        </p:anim>
                                      </p:childTnLst>
                                    </p:cTn>
                                  </p:par>
                                  <p:par>
                                    <p:cTn id="19" presetID="2" presetClass="entr" presetSubtype="1" accel="41000" fill="hold" grpId="0" nodeType="withEffect" p14:presetBounceEnd="3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36000">
                                          <p:cBhvr additive="base">
                                            <p:cTn id="21" dur="1250" fill="hold"/>
                                            <p:tgtEl>
                                              <p:spTgt spid="12"/>
                                            </p:tgtEl>
                                            <p:attrNameLst>
                                              <p:attrName>ppt_x</p:attrName>
                                            </p:attrNameLst>
                                          </p:cBhvr>
                                          <p:tavLst>
                                            <p:tav tm="0">
                                              <p:val>
                                                <p:strVal val="#ppt_x"/>
                                              </p:val>
                                            </p:tav>
                                            <p:tav tm="100000">
                                              <p:val>
                                                <p:strVal val="#ppt_x"/>
                                              </p:val>
                                            </p:tav>
                                          </p:tavLst>
                                        </p:anim>
                                        <p:anim calcmode="lin" valueType="num" p14:bounceEnd="36000">
                                          <p:cBhvr additive="base">
                                            <p:cTn id="22" dur="12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1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41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4100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1250" fill="hold"/>
                                            <p:tgtEl>
                                              <p:spTgt spid="1026"/>
                                            </p:tgtEl>
                                            <p:attrNameLst>
                                              <p:attrName>ppt_x</p:attrName>
                                            </p:attrNameLst>
                                          </p:cBhvr>
                                          <p:tavLst>
                                            <p:tav tm="0">
                                              <p:val>
                                                <p:strVal val="#ppt_x"/>
                                              </p:val>
                                            </p:tav>
                                            <p:tav tm="100000">
                                              <p:val>
                                                <p:strVal val="#ppt_x"/>
                                              </p:val>
                                            </p:tav>
                                          </p:tavLst>
                                        </p:anim>
                                        <p:anim calcmode="lin" valueType="num">
                                          <p:cBhvr additive="base">
                                            <p:cTn id="18" dur="1250" fill="hold"/>
                                            <p:tgtEl>
                                              <p:spTgt spid="1026"/>
                                            </p:tgtEl>
                                            <p:attrNameLst>
                                              <p:attrName>ppt_y</p:attrName>
                                            </p:attrNameLst>
                                          </p:cBhvr>
                                          <p:tavLst>
                                            <p:tav tm="0">
                                              <p:val>
                                                <p:strVal val="0-#ppt_h/2"/>
                                              </p:val>
                                            </p:tav>
                                            <p:tav tm="100000">
                                              <p:val>
                                                <p:strVal val="#ppt_y"/>
                                              </p:val>
                                            </p:tav>
                                          </p:tavLst>
                                        </p:anim>
                                      </p:childTnLst>
                                    </p:cTn>
                                  </p:par>
                                  <p:par>
                                    <p:cTn id="19" presetID="2" presetClass="entr" presetSubtype="1" accel="41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ppt_x"/>
                                              </p:val>
                                            </p:tav>
                                            <p:tav tm="100000">
                                              <p:val>
                                                <p:strVal val="#ppt_x"/>
                                              </p:val>
                                            </p:tav>
                                          </p:tavLst>
                                        </p:anim>
                                        <p:anim calcmode="lin" valueType="num">
                                          <p:cBhvr additive="base">
                                            <p:cTn id="22" dur="12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40574" y="227393"/>
            <a:ext cx="6039317" cy="1360032"/>
          </a:xfrm>
          <a:prstGeom prst="rect">
            <a:avLst/>
          </a:prstGeom>
        </p:spPr>
        <p:txBody>
          <a:bodyPr spcFirstLastPara="1" wrap="square" lIns="91425" tIns="91425" rIns="91425" bIns="91425" anchor="ctr" anchorCtr="0">
            <a:noAutofit/>
          </a:bodyPr>
          <a:lstStyle/>
          <a:p>
            <a:pPr lvl="0"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Đinh-Tiền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endParaRPr lang="en-US" sz="4000" dirty="0">
              <a:latin typeface="Times New Roman" panose="02020603050405020304" pitchFamily="18" charset="0"/>
              <a:cs typeface="Times New Roman" panose="02020603050405020304" pitchFamily="18" charset="0"/>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45"/>
          <p:cNvGrpSpPr/>
          <p:nvPr/>
        </p:nvGrpSpPr>
        <p:grpSpPr>
          <a:xfrm>
            <a:off x="5491787" y="2025719"/>
            <a:ext cx="3324112"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a:extLst>
              <a:ext uri="{FF2B5EF4-FFF2-40B4-BE49-F238E27FC236}">
                <a16:creationId xmlns:a16="http://schemas.microsoft.com/office/drawing/2014/main" id="{A10B945E-C37F-CE4A-B1BC-BFA26CA60B80}"/>
              </a:ext>
            </a:extLst>
          </p:cNvPr>
          <p:cNvSpPr/>
          <p:nvPr/>
        </p:nvSpPr>
        <p:spPr>
          <a:xfrm>
            <a:off x="240076" y="170527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hội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46" name="Rectangle 45">
            <a:extLst>
              <a:ext uri="{FF2B5EF4-FFF2-40B4-BE49-F238E27FC236}">
                <a16:creationId xmlns:a16="http://schemas.microsoft.com/office/drawing/2014/main" id="{A10B945E-C37F-CE4A-B1BC-BFA26CA60B80}"/>
              </a:ext>
            </a:extLst>
          </p:cNvPr>
          <p:cNvSpPr/>
          <p:nvPr/>
        </p:nvSpPr>
        <p:spPr>
          <a:xfrm>
            <a:off x="286976" y="2249352"/>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b</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Đời</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sống</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văn</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2" name="Rounded Rectangle 1"/>
          <p:cNvSpPr/>
          <p:nvPr/>
        </p:nvSpPr>
        <p:spPr>
          <a:xfrm>
            <a:off x="226545" y="3051222"/>
            <a:ext cx="5426911" cy="112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Tiền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Lê</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nổi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93771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14:bounceEnd="50000">
                                          <p:cBhvr additive="base">
                                            <p:cTn id="19" dur="5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46"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46" grpId="0"/>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81740" y="97110"/>
            <a:ext cx="8754044" cy="799197"/>
          </a:xfrm>
          <a:prstGeom prst="rect">
            <a:avLst/>
          </a:prstGeom>
        </p:spPr>
        <p:txBody>
          <a:bodyPr spcFirstLastPara="1" wrap="square" lIns="91425" tIns="91425" rIns="91425" bIns="91425" anchor="ctr" anchorCtr="0">
            <a:noAutofit/>
          </a:bodyPr>
          <a:lstStyle/>
          <a:p>
            <a:pPr lvl="0" algn="ct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Đinh-Tiền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Lê</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A10B945E-C37F-CE4A-B1BC-BFA26CA60B80}"/>
              </a:ext>
            </a:extLst>
          </p:cNvPr>
          <p:cNvSpPr/>
          <p:nvPr/>
        </p:nvSpPr>
        <p:spPr>
          <a:xfrm>
            <a:off x="286975" y="80259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hội</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46" name="Rectangle 45">
            <a:extLst>
              <a:ext uri="{FF2B5EF4-FFF2-40B4-BE49-F238E27FC236}">
                <a16:creationId xmlns:a16="http://schemas.microsoft.com/office/drawing/2014/main" id="{A10B945E-C37F-CE4A-B1BC-BFA26CA60B80}"/>
              </a:ext>
            </a:extLst>
          </p:cNvPr>
          <p:cNvSpPr/>
          <p:nvPr/>
        </p:nvSpPr>
        <p:spPr>
          <a:xfrm>
            <a:off x="286976" y="1263700"/>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b</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Đời</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sống</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văn</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2" name="TextBox 1"/>
          <p:cNvSpPr txBox="1"/>
          <p:nvPr/>
        </p:nvSpPr>
        <p:spPr>
          <a:xfrm>
            <a:off x="231490" y="2025426"/>
            <a:ext cx="865454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endParaRPr lang="en-US" sz="2800" dirty="0">
              <a:latin typeface="Times New Roman" panose="02020603050405020304" pitchFamily="18" charset="0"/>
              <a:cs typeface="Times New Roman" panose="02020603050405020304" pitchFamily="18" charset="0"/>
            </a:endParaRPr>
          </a:p>
        </p:txBody>
      </p:sp>
      <p:sp>
        <p:nvSpPr>
          <p:cNvPr id="48" name="TextBox 47"/>
          <p:cNvSpPr txBox="1"/>
          <p:nvPr/>
        </p:nvSpPr>
        <p:spPr>
          <a:xfrm>
            <a:off x="181740" y="3610540"/>
            <a:ext cx="8607642"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858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08512" y="0"/>
            <a:ext cx="4535487" cy="4435614"/>
          </a:xfrm>
          <a:prstGeom prst="rect">
            <a:avLst/>
          </a:prstGeom>
        </p:spPr>
      </p:pic>
      <p:sp>
        <p:nvSpPr>
          <p:cNvPr id="4" name="Rectangle 3"/>
          <p:cNvSpPr/>
          <p:nvPr/>
        </p:nvSpPr>
        <p:spPr>
          <a:xfrm>
            <a:off x="4608513" y="4435614"/>
            <a:ext cx="4572000" cy="707886"/>
          </a:xfrm>
          <a:prstGeom prst="rect">
            <a:avLst/>
          </a:prstGeom>
        </p:spPr>
        <p:txBody>
          <a:bodyPr>
            <a:spAutoFit/>
          </a:bodyPr>
          <a:lstStyle/>
          <a:p>
            <a:pPr algn="ctr"/>
            <a:r>
              <a:rPr lang="vi-VN" sz="2000" dirty="0">
                <a:latin typeface="+mj-lt"/>
              </a:rPr>
              <a:t>Chùa Đại Bi được cho là nơi đầu tiên Đại sư Ngô Chân Lưu lập am, dựng chùa</a:t>
            </a:r>
            <a:endParaRPr lang="en-US" sz="2000" dirty="0">
              <a:latin typeface="+mj-lt"/>
            </a:endParaRPr>
          </a:p>
        </p:txBody>
      </p:sp>
      <p:pic>
        <p:nvPicPr>
          <p:cNvPr id="5" name="Picture 4"/>
          <p:cNvPicPr>
            <a:picLocks noChangeAspect="1"/>
          </p:cNvPicPr>
          <p:nvPr/>
        </p:nvPicPr>
        <p:blipFill>
          <a:blip r:embed="rId3"/>
          <a:stretch>
            <a:fillRect/>
          </a:stretch>
        </p:blipFill>
        <p:spPr>
          <a:xfrm>
            <a:off x="0" y="0"/>
            <a:ext cx="4571998" cy="4435614"/>
          </a:xfrm>
          <a:prstGeom prst="rect">
            <a:avLst/>
          </a:prstGeom>
        </p:spPr>
      </p:pic>
      <p:sp>
        <p:nvSpPr>
          <p:cNvPr id="7" name="Rectangle 6"/>
          <p:cNvSpPr/>
          <p:nvPr/>
        </p:nvSpPr>
        <p:spPr>
          <a:xfrm>
            <a:off x="36513" y="4497069"/>
            <a:ext cx="4572000" cy="707886"/>
          </a:xfrm>
          <a:prstGeom prst="rect">
            <a:avLst/>
          </a:prstGeom>
        </p:spPr>
        <p:txBody>
          <a:bodyPr>
            <a:spAutoFit/>
          </a:bodyPr>
          <a:lstStyle/>
          <a:p>
            <a:pPr algn="ctr"/>
            <a:r>
              <a:rPr lang="vi-VN" sz="2000" dirty="0">
                <a:solidFill>
                  <a:srgbClr val="0070C0"/>
                </a:solidFill>
                <a:latin typeface="+mj-lt"/>
              </a:rPr>
              <a:t>Tổ Khuông Việt</a:t>
            </a:r>
            <a:r>
              <a:rPr lang="en-US" sz="2000" dirty="0">
                <a:solidFill>
                  <a:srgbClr val="0070C0"/>
                </a:solidFill>
                <a:latin typeface="+mj-lt"/>
              </a:rPr>
              <a:t> (</a:t>
            </a:r>
            <a:r>
              <a:rPr lang="vi-VN" sz="2000" dirty="0">
                <a:solidFill>
                  <a:srgbClr val="0070C0"/>
                </a:solidFill>
                <a:latin typeface="+mj-lt"/>
              </a:rPr>
              <a:t>Quốc Sư Ngô Chân Lưu</a:t>
            </a:r>
            <a:r>
              <a:rPr lang="en-US" sz="2000" dirty="0">
                <a:solidFill>
                  <a:srgbClr val="0070C0"/>
                </a:solidFill>
                <a:latin typeface="+mj-lt"/>
              </a:rPr>
              <a:t>)</a:t>
            </a:r>
            <a:endParaRPr lang="vi-VN" sz="2000" dirty="0">
              <a:solidFill>
                <a:srgbClr val="0070C0"/>
              </a:solidFill>
              <a:latin typeface="+mj-lt"/>
            </a:endParaRPr>
          </a:p>
          <a:p>
            <a:pPr algn="ctr"/>
            <a:r>
              <a:rPr lang="vi-VN" sz="2000" dirty="0">
                <a:solidFill>
                  <a:srgbClr val="0070C0"/>
                </a:solidFill>
                <a:latin typeface="+mj-lt"/>
              </a:rPr>
              <a:t>(933-1011)</a:t>
            </a:r>
            <a:endParaRPr lang="en-US" sz="2000" dirty="0">
              <a:solidFill>
                <a:srgbClr val="0070C0"/>
              </a:solidFill>
              <a:latin typeface="+mj-lt"/>
            </a:endParaRPr>
          </a:p>
        </p:txBody>
      </p:sp>
    </p:spTree>
    <p:extLst>
      <p:ext uri="{BB962C8B-B14F-4D97-AF65-F5344CB8AC3E}">
        <p14:creationId xmlns:p14="http://schemas.microsoft.com/office/powerpoint/2010/main" val="130544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72000" cy="5143500"/>
          </a:xfrm>
          <a:prstGeom prst="rect">
            <a:avLst/>
          </a:prstGeom>
        </p:spPr>
      </p:pic>
      <p:pic>
        <p:nvPicPr>
          <p:cNvPr id="3" name="Picture 2"/>
          <p:cNvPicPr>
            <a:picLocks noChangeAspect="1"/>
          </p:cNvPicPr>
          <p:nvPr/>
        </p:nvPicPr>
        <p:blipFill>
          <a:blip r:embed="rId3"/>
          <a:stretch>
            <a:fillRect/>
          </a:stretch>
        </p:blipFill>
        <p:spPr>
          <a:xfrm>
            <a:off x="4572000" y="0"/>
            <a:ext cx="4572000" cy="5143500"/>
          </a:xfrm>
          <a:prstGeom prst="rect">
            <a:avLst/>
          </a:prstGeom>
        </p:spPr>
      </p:pic>
    </p:spTree>
    <p:extLst>
      <p:ext uri="{BB962C8B-B14F-4D97-AF65-F5344CB8AC3E}">
        <p14:creationId xmlns:p14="http://schemas.microsoft.com/office/powerpoint/2010/main" val="322548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FF4C9-5CA0-6D9C-C2D6-B278BD181A8D}"/>
              </a:ext>
            </a:extLst>
          </p:cNvPr>
          <p:cNvPicPr>
            <a:picLocks noChangeAspect="1"/>
          </p:cNvPicPr>
          <p:nvPr/>
        </p:nvPicPr>
        <p:blipFill>
          <a:blip r:embed="rId5"/>
          <a:stretch>
            <a:fillRect/>
          </a:stretch>
        </p:blipFill>
        <p:spPr>
          <a:xfrm>
            <a:off x="796538" y="263644"/>
            <a:ext cx="6651737" cy="2540423"/>
          </a:xfrm>
          <a:prstGeom prst="rect">
            <a:avLst/>
          </a:prstGeom>
        </p:spPr>
      </p:pic>
      <p:sp>
        <p:nvSpPr>
          <p:cNvPr id="140" name="1">
            <a:extLst>
              <a:ext uri="{FF2B5EF4-FFF2-40B4-BE49-F238E27FC236}">
                <a16:creationId xmlns:a16="http://schemas.microsoft.com/office/drawing/2014/main" id="{732551C8-4A8F-154A-8433-640769263B32}"/>
              </a:ext>
            </a:extLst>
          </p:cNvPr>
          <p:cNvSpPr/>
          <p:nvPr/>
        </p:nvSpPr>
        <p:spPr>
          <a:xfrm>
            <a:off x="132949" y="197599"/>
            <a:ext cx="636802" cy="508552"/>
          </a:xfrm>
          <a:prstGeom prst="heart">
            <a:avLst/>
          </a:prstGeom>
          <a:solidFill>
            <a:srgbClr val="DBEEF4"/>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1</a:t>
            </a:r>
          </a:p>
        </p:txBody>
      </p:sp>
      <p:sp>
        <p:nvSpPr>
          <p:cNvPr id="141" name="2">
            <a:extLst>
              <a:ext uri="{FF2B5EF4-FFF2-40B4-BE49-F238E27FC236}">
                <a16:creationId xmlns:a16="http://schemas.microsoft.com/office/drawing/2014/main" id="{CD52E3CC-2B96-B84A-A52D-6DBF8065B1AB}"/>
              </a:ext>
            </a:extLst>
          </p:cNvPr>
          <p:cNvSpPr/>
          <p:nvPr/>
        </p:nvSpPr>
        <p:spPr>
          <a:xfrm>
            <a:off x="132949" y="747889"/>
            <a:ext cx="636802" cy="508552"/>
          </a:xfrm>
          <a:prstGeom prst="heart">
            <a:avLst/>
          </a:prstGeom>
          <a:solidFill>
            <a:sysClr val="window" lastClr="FFFFFF"/>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2</a:t>
            </a:r>
          </a:p>
        </p:txBody>
      </p:sp>
      <p:sp>
        <p:nvSpPr>
          <p:cNvPr id="142" name="3">
            <a:extLst>
              <a:ext uri="{FF2B5EF4-FFF2-40B4-BE49-F238E27FC236}">
                <a16:creationId xmlns:a16="http://schemas.microsoft.com/office/drawing/2014/main" id="{1044E223-040F-894F-BBDB-209D6E5253A0}"/>
              </a:ext>
            </a:extLst>
          </p:cNvPr>
          <p:cNvSpPr/>
          <p:nvPr/>
        </p:nvSpPr>
        <p:spPr>
          <a:xfrm>
            <a:off x="132949" y="1275407"/>
            <a:ext cx="636802" cy="508552"/>
          </a:xfrm>
          <a:prstGeom prst="heart">
            <a:avLst/>
          </a:prstGeom>
          <a:solidFill>
            <a:srgbClr val="C3D6EE"/>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3</a:t>
            </a:r>
          </a:p>
        </p:txBody>
      </p:sp>
      <p:sp>
        <p:nvSpPr>
          <p:cNvPr id="143" name="4">
            <a:extLst>
              <a:ext uri="{FF2B5EF4-FFF2-40B4-BE49-F238E27FC236}">
                <a16:creationId xmlns:a16="http://schemas.microsoft.com/office/drawing/2014/main" id="{7187F6D8-1DBD-8C42-B468-ABF7734C1413}"/>
              </a:ext>
            </a:extLst>
          </p:cNvPr>
          <p:cNvSpPr/>
          <p:nvPr/>
        </p:nvSpPr>
        <p:spPr>
          <a:xfrm>
            <a:off x="132949" y="1808866"/>
            <a:ext cx="636802" cy="508552"/>
          </a:xfrm>
          <a:prstGeom prst="heart">
            <a:avLst/>
          </a:prstGeom>
          <a:solidFill>
            <a:srgbClr val="FDEADB"/>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4</a:t>
            </a:r>
          </a:p>
        </p:txBody>
      </p:sp>
      <p:sp>
        <p:nvSpPr>
          <p:cNvPr id="144" name="5">
            <a:extLst>
              <a:ext uri="{FF2B5EF4-FFF2-40B4-BE49-F238E27FC236}">
                <a16:creationId xmlns:a16="http://schemas.microsoft.com/office/drawing/2014/main" id="{6CA495E9-8BED-8442-8124-2BCF01BD2881}"/>
              </a:ext>
            </a:extLst>
          </p:cNvPr>
          <p:cNvSpPr/>
          <p:nvPr/>
        </p:nvSpPr>
        <p:spPr>
          <a:xfrm>
            <a:off x="132949" y="2311441"/>
            <a:ext cx="636802" cy="508552"/>
          </a:xfrm>
          <a:prstGeom prst="heart">
            <a:avLst/>
          </a:prstGeom>
          <a:solidFill>
            <a:srgbClr val="92D050"/>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5</a:t>
            </a:r>
          </a:p>
        </p:txBody>
      </p:sp>
      <p:sp>
        <p:nvSpPr>
          <p:cNvPr id="146" name="Rounded Rectangle 145">
            <a:extLst>
              <a:ext uri="{FF2B5EF4-FFF2-40B4-BE49-F238E27FC236}">
                <a16:creationId xmlns:a16="http://schemas.microsoft.com/office/drawing/2014/main" id="{D442FECC-2F58-FE4B-ABC8-ED8508B46E88}"/>
              </a:ext>
            </a:extLst>
          </p:cNvPr>
          <p:cNvSpPr/>
          <p:nvPr/>
        </p:nvSpPr>
        <p:spPr>
          <a:xfrm>
            <a:off x="698397" y="4108532"/>
            <a:ext cx="8258537" cy="1012732"/>
          </a:xfrm>
          <a:prstGeom prst="roundRect">
            <a:avLst>
              <a:gd name="adj" fmla="val 14111"/>
            </a:avLst>
          </a:prstGeom>
          <a:solidFill>
            <a:sysClr val="window" lastClr="FFFFFF"/>
          </a:solidFill>
          <a:ln w="3175" cap="flat" cmpd="sng" algn="ctr">
            <a:solidFill>
              <a:srgbClr val="F79646"/>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147" name="Rectangle 146">
            <a:extLst>
              <a:ext uri="{FF2B5EF4-FFF2-40B4-BE49-F238E27FC236}">
                <a16:creationId xmlns:a16="http://schemas.microsoft.com/office/drawing/2014/main" id="{2795E94C-AB06-B24B-993E-8BE03FA47FC1}"/>
              </a:ext>
            </a:extLst>
          </p:cNvPr>
          <p:cNvSpPr/>
          <p:nvPr/>
        </p:nvSpPr>
        <p:spPr>
          <a:xfrm>
            <a:off x="698396" y="4114084"/>
            <a:ext cx="8199011" cy="1015663"/>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1</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mn-cs"/>
              </a:rPr>
              <a:t>T</a:t>
            </a:r>
            <a:r>
              <a:rPr lang="vi-VN" sz="2400" kern="1200" dirty="0">
                <a:solidFill>
                  <a:prstClr val="black"/>
                </a:solidFill>
                <a:latin typeface="Times New Roman" panose="02020603050405020304" pitchFamily="18" charset="0"/>
                <a:ea typeface="Times New Roman" panose="02020603050405020304" pitchFamily="18" charset="0"/>
                <a:cs typeface="+mn-cs"/>
              </a:rPr>
              <a:t>ên gọi tôn vinh tài năng quân sự của Đinh Bộ Lĩnh </a:t>
            </a:r>
          </a:p>
          <a:p>
            <a:pPr algn="ctr" defTabSz="685800" fontAlgn="base">
              <a:spcBef>
                <a:spcPct val="50000"/>
              </a:spcBef>
              <a:spcAft>
                <a:spcPct val="0"/>
              </a:spcAft>
              <a:buClrTx/>
              <a:defRPr/>
            </a:pPr>
            <a:r>
              <a:rPr lang="en-US" altLang="en-US" sz="2400" kern="1200" dirty="0">
                <a:solidFill>
                  <a:srgbClr val="0033CC"/>
                </a:solidFill>
                <a:latin typeface="Times New Roman" panose="02020603050405020304" pitchFamily="18" charset="0"/>
                <a:ea typeface="+mn-ea"/>
                <a:cs typeface="Times New Roman" panose="02020603050405020304" pitchFamily="18" charset="0"/>
              </a:rPr>
              <a:t>(13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8" name="Rectangle 147">
            <a:extLst>
              <a:ext uri="{FF2B5EF4-FFF2-40B4-BE49-F238E27FC236}">
                <a16:creationId xmlns:a16="http://schemas.microsoft.com/office/drawing/2014/main" id="{55FA1BFB-A017-1343-91B8-C2C3B0644837}"/>
              </a:ext>
            </a:extLst>
          </p:cNvPr>
          <p:cNvSpPr/>
          <p:nvPr/>
        </p:nvSpPr>
        <p:spPr>
          <a:xfrm>
            <a:off x="1149169" y="4409698"/>
            <a:ext cx="6319420" cy="461665"/>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2</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Times New Roman" panose="02020603050405020304" pitchFamily="18" charset="0"/>
              </a:rPr>
              <a:t>V</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ua sáng lập nhà Đinh?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(10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9" name="Rectangle 148">
            <a:extLst>
              <a:ext uri="{FF2B5EF4-FFF2-40B4-BE49-F238E27FC236}">
                <a16:creationId xmlns:a16="http://schemas.microsoft.com/office/drawing/2014/main" id="{61E778E0-1C62-3E48-8E4A-A6A93C5933F9}"/>
              </a:ext>
            </a:extLst>
          </p:cNvPr>
          <p:cNvSpPr/>
          <p:nvPr/>
        </p:nvSpPr>
        <p:spPr>
          <a:xfrm>
            <a:off x="708478" y="4140426"/>
            <a:ext cx="7896827" cy="830997"/>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3</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Times New Roman" panose="02020603050405020304" pitchFamily="18" charset="0"/>
              </a:rPr>
              <a:t>V</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ua sáng lập nhà Ngô, người đánh thắng quân Nam Hán?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(8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50" name="Rectangle 149">
            <a:extLst>
              <a:ext uri="{FF2B5EF4-FFF2-40B4-BE49-F238E27FC236}">
                <a16:creationId xmlns:a16="http://schemas.microsoft.com/office/drawing/2014/main" id="{5DA5B797-4AF2-0E42-9A9F-03DC361A1744}"/>
              </a:ext>
            </a:extLst>
          </p:cNvPr>
          <p:cNvSpPr/>
          <p:nvPr/>
        </p:nvSpPr>
        <p:spPr>
          <a:xfrm>
            <a:off x="-49146" y="4207920"/>
            <a:ext cx="7918864" cy="461665"/>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4</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Kinh</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đô</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Việt</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Nam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thời</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Ngô</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(5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51" name="Rectangle 150">
            <a:extLst>
              <a:ext uri="{FF2B5EF4-FFF2-40B4-BE49-F238E27FC236}">
                <a16:creationId xmlns:a16="http://schemas.microsoft.com/office/drawing/2014/main" id="{13FE5BBC-FB32-454F-8952-25D602B49CAE}"/>
              </a:ext>
            </a:extLst>
          </p:cNvPr>
          <p:cNvSpPr/>
          <p:nvPr/>
        </p:nvSpPr>
        <p:spPr>
          <a:xfrm>
            <a:off x="946402" y="4257950"/>
            <a:ext cx="7787418" cy="461665"/>
          </a:xfrm>
          <a:prstGeom prst="rect">
            <a:avLst/>
          </a:prstGeom>
        </p:spPr>
        <p:txBody>
          <a:bodyPr wrap="square">
            <a:spAutoFit/>
          </a:bodyPr>
          <a:lstStyle/>
          <a:p>
            <a:pPr algn="just"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5</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Niên hiệu của Đinh Tiên Hoàng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(8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53" name="khoá">
            <a:extLst>
              <a:ext uri="{FF2B5EF4-FFF2-40B4-BE49-F238E27FC236}">
                <a16:creationId xmlns:a16="http://schemas.microsoft.com/office/drawing/2014/main" id="{152B9A56-F484-BC4D-B089-B4F3779B2A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977" r="24343"/>
          <a:stretch/>
        </p:blipFill>
        <p:spPr bwMode="auto">
          <a:xfrm>
            <a:off x="56544" y="3125075"/>
            <a:ext cx="872615" cy="89360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53">
            <a:extLst>
              <a:ext uri="{FF2B5EF4-FFF2-40B4-BE49-F238E27FC236}">
                <a16:creationId xmlns:a16="http://schemas.microsoft.com/office/drawing/2014/main" id="{5F8FF588-813C-7F43-B171-1C52C0DD2BED}"/>
              </a:ext>
            </a:extLst>
          </p:cNvPr>
          <p:cNvPicPr>
            <a:picLocks noChangeAspect="1"/>
          </p:cNvPicPr>
          <p:nvPr/>
        </p:nvPicPr>
        <p:blipFill rotWithShape="1">
          <a:blip r:embed="rId7"/>
          <a:srcRect l="28140" r="30859"/>
          <a:stretch/>
        </p:blipFill>
        <p:spPr>
          <a:xfrm>
            <a:off x="36969" y="4278164"/>
            <a:ext cx="661429" cy="886771"/>
          </a:xfrm>
          <a:prstGeom prst="rect">
            <a:avLst/>
          </a:prstGeom>
        </p:spPr>
      </p:pic>
      <p:grpSp>
        <p:nvGrpSpPr>
          <p:cNvPr id="156" name="2">
            <a:extLst>
              <a:ext uri="{FF2B5EF4-FFF2-40B4-BE49-F238E27FC236}">
                <a16:creationId xmlns:a16="http://schemas.microsoft.com/office/drawing/2014/main" id="{5983F68D-4C6C-4947-8029-307128095FE0}"/>
              </a:ext>
            </a:extLst>
          </p:cNvPr>
          <p:cNvGrpSpPr/>
          <p:nvPr/>
        </p:nvGrpSpPr>
        <p:grpSpPr>
          <a:xfrm>
            <a:off x="1243171" y="861452"/>
            <a:ext cx="5234011" cy="330174"/>
            <a:chOff x="2977899" y="-1331099"/>
            <a:chExt cx="7880438" cy="463734"/>
          </a:xfrm>
        </p:grpSpPr>
        <p:sp>
          <p:nvSpPr>
            <p:cNvPr id="157" name="AutoShape 185">
              <a:hlinkClick r:id="" action="ppaction://noaction" highlightClick="1"/>
              <a:extLst>
                <a:ext uri="{FF2B5EF4-FFF2-40B4-BE49-F238E27FC236}">
                  <a16:creationId xmlns:a16="http://schemas.microsoft.com/office/drawing/2014/main" id="{247B30A7-34A4-0645-B29B-6EDECDE810AF}"/>
                </a:ext>
              </a:extLst>
            </p:cNvPr>
            <p:cNvSpPr>
              <a:spLocks noChangeArrowheads="1"/>
            </p:cNvSpPr>
            <p:nvPr/>
          </p:nvSpPr>
          <p:spPr bwMode="auto">
            <a:xfrm>
              <a:off x="5225448" y="-133109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H</a:t>
              </a:r>
            </a:p>
          </p:txBody>
        </p:sp>
        <p:sp>
          <p:nvSpPr>
            <p:cNvPr id="158" name="AutoShape 186">
              <a:hlinkClick r:id="" action="ppaction://noaction" highlightClick="1"/>
              <a:extLst>
                <a:ext uri="{FF2B5EF4-FFF2-40B4-BE49-F238E27FC236}">
                  <a16:creationId xmlns:a16="http://schemas.microsoft.com/office/drawing/2014/main" id="{202BAD3A-A955-9648-982E-8AF392D6AFE6}"/>
                </a:ext>
              </a:extLst>
            </p:cNvPr>
            <p:cNvSpPr>
              <a:spLocks noChangeArrowheads="1"/>
            </p:cNvSpPr>
            <p:nvPr/>
          </p:nvSpPr>
          <p:spPr bwMode="auto">
            <a:xfrm>
              <a:off x="6044256" y="-1317741"/>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B</a:t>
              </a:r>
            </a:p>
          </p:txBody>
        </p:sp>
        <p:sp>
          <p:nvSpPr>
            <p:cNvPr id="159" name="AutoShape 190">
              <a:hlinkClick r:id="" action="ppaction://noaction" highlightClick="1"/>
              <a:extLst>
                <a:ext uri="{FF2B5EF4-FFF2-40B4-BE49-F238E27FC236}">
                  <a16:creationId xmlns:a16="http://schemas.microsoft.com/office/drawing/2014/main" id="{5702C256-1E88-CA48-BF54-C8E1EC70FBF3}"/>
                </a:ext>
              </a:extLst>
            </p:cNvPr>
            <p:cNvSpPr>
              <a:spLocks noChangeArrowheads="1"/>
            </p:cNvSpPr>
            <p:nvPr/>
          </p:nvSpPr>
          <p:spPr bwMode="auto">
            <a:xfrm>
              <a:off x="4411041" y="-1329928"/>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p>
          </p:txBody>
        </p:sp>
        <p:sp>
          <p:nvSpPr>
            <p:cNvPr id="160" name="AutoShape 191">
              <a:hlinkClick r:id="" action="ppaction://noaction" highlightClick="1"/>
              <a:extLst>
                <a:ext uri="{FF2B5EF4-FFF2-40B4-BE49-F238E27FC236}">
                  <a16:creationId xmlns:a16="http://schemas.microsoft.com/office/drawing/2014/main" id="{648D182C-AED0-0047-A7CB-41647E16A204}"/>
                </a:ext>
              </a:extLst>
            </p:cNvPr>
            <p:cNvSpPr>
              <a:spLocks noChangeArrowheads="1"/>
            </p:cNvSpPr>
            <p:nvPr/>
          </p:nvSpPr>
          <p:spPr bwMode="auto">
            <a:xfrm>
              <a:off x="3685939"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I</a:t>
              </a:r>
            </a:p>
          </p:txBody>
        </p:sp>
        <p:sp>
          <p:nvSpPr>
            <p:cNvPr id="161" name="AutoShape 192">
              <a:hlinkClick r:id="" action="ppaction://noaction" highlightClick="1"/>
              <a:extLst>
                <a:ext uri="{FF2B5EF4-FFF2-40B4-BE49-F238E27FC236}">
                  <a16:creationId xmlns:a16="http://schemas.microsoft.com/office/drawing/2014/main" id="{3B90FBB8-8ACA-E54F-9101-5FCBC52F3F87}"/>
                </a:ext>
              </a:extLst>
            </p:cNvPr>
            <p:cNvSpPr>
              <a:spLocks noChangeArrowheads="1"/>
            </p:cNvSpPr>
            <p:nvPr/>
          </p:nvSpPr>
          <p:spPr bwMode="auto">
            <a:xfrm flipH="1">
              <a:off x="2977899" y="-1329926"/>
              <a:ext cx="991116" cy="450374"/>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Đ</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62" name="AutoShape 186">
              <a:hlinkClick r:id="" action="ppaction://noaction" highlightClick="1"/>
              <a:extLst>
                <a:ext uri="{FF2B5EF4-FFF2-40B4-BE49-F238E27FC236}">
                  <a16:creationId xmlns:a16="http://schemas.microsoft.com/office/drawing/2014/main" id="{C030CC6A-ACFA-2949-8C2A-07931B440B23}"/>
                </a:ext>
              </a:extLst>
            </p:cNvPr>
            <p:cNvSpPr>
              <a:spLocks noChangeArrowheads="1"/>
            </p:cNvSpPr>
            <p:nvPr/>
          </p:nvSpPr>
          <p:spPr bwMode="auto">
            <a:xfrm>
              <a:off x="6853397"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Ộ</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63" name="AutoShape 186">
              <a:hlinkClick r:id="" action="ppaction://noaction" highlightClick="1"/>
              <a:extLst>
                <a:ext uri="{FF2B5EF4-FFF2-40B4-BE49-F238E27FC236}">
                  <a16:creationId xmlns:a16="http://schemas.microsoft.com/office/drawing/2014/main" id="{240C98A0-7D13-5F4A-8061-1954AF8B0865}"/>
                </a:ext>
              </a:extLst>
            </p:cNvPr>
            <p:cNvSpPr>
              <a:spLocks noChangeArrowheads="1"/>
            </p:cNvSpPr>
            <p:nvPr/>
          </p:nvSpPr>
          <p:spPr bwMode="auto">
            <a:xfrm>
              <a:off x="7578501"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L</a:t>
              </a:r>
            </a:p>
          </p:txBody>
        </p:sp>
        <p:sp>
          <p:nvSpPr>
            <p:cNvPr id="126" name="AutoShape 186">
              <a:hlinkClick r:id="" action="ppaction://noaction" highlightClick="1"/>
              <a:extLst>
                <a:ext uri="{FF2B5EF4-FFF2-40B4-BE49-F238E27FC236}">
                  <a16:creationId xmlns:a16="http://schemas.microsoft.com/office/drawing/2014/main" id="{56A76E52-C7B9-D960-63E9-B0D94EC5C359}"/>
                </a:ext>
              </a:extLst>
            </p:cNvPr>
            <p:cNvSpPr>
              <a:spLocks noChangeArrowheads="1"/>
            </p:cNvSpPr>
            <p:nvPr/>
          </p:nvSpPr>
          <p:spPr bwMode="auto">
            <a:xfrm>
              <a:off x="8303603" y="-1329929"/>
              <a:ext cx="1008179" cy="45037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Ĩ</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27" name="AutoShape 186">
              <a:hlinkClick r:id="" action="ppaction://noaction" highlightClick="1"/>
              <a:extLst>
                <a:ext uri="{FF2B5EF4-FFF2-40B4-BE49-F238E27FC236}">
                  <a16:creationId xmlns:a16="http://schemas.microsoft.com/office/drawing/2014/main" id="{3A9E6B6D-6997-16BD-6E90-C5A5ADE65F66}"/>
                </a:ext>
              </a:extLst>
            </p:cNvPr>
            <p:cNvSpPr>
              <a:spLocks noChangeArrowheads="1"/>
            </p:cNvSpPr>
            <p:nvPr/>
          </p:nvSpPr>
          <p:spPr bwMode="auto">
            <a:xfrm>
              <a:off x="9098892" y="-1317741"/>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p>
          </p:txBody>
        </p:sp>
        <p:sp>
          <p:nvSpPr>
            <p:cNvPr id="128" name="AutoShape 186">
              <a:hlinkClick r:id="" action="ppaction://noaction" highlightClick="1"/>
              <a:extLst>
                <a:ext uri="{FF2B5EF4-FFF2-40B4-BE49-F238E27FC236}">
                  <a16:creationId xmlns:a16="http://schemas.microsoft.com/office/drawing/2014/main" id="{FEDBFAE7-3ECE-6651-6DAC-BF60FDDB6B54}"/>
                </a:ext>
              </a:extLst>
            </p:cNvPr>
            <p:cNvSpPr>
              <a:spLocks noChangeArrowheads="1"/>
            </p:cNvSpPr>
            <p:nvPr/>
          </p:nvSpPr>
          <p:spPr bwMode="auto">
            <a:xfrm>
              <a:off x="9850158"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H</a:t>
              </a:r>
            </a:p>
          </p:txBody>
        </p:sp>
      </p:grpSp>
      <p:grpSp>
        <p:nvGrpSpPr>
          <p:cNvPr id="164" name="4">
            <a:extLst>
              <a:ext uri="{FF2B5EF4-FFF2-40B4-BE49-F238E27FC236}">
                <a16:creationId xmlns:a16="http://schemas.microsoft.com/office/drawing/2014/main" id="{43DC44DA-6849-3A4F-8886-21BE4D66F39E}"/>
              </a:ext>
            </a:extLst>
          </p:cNvPr>
          <p:cNvGrpSpPr/>
          <p:nvPr/>
        </p:nvGrpSpPr>
        <p:grpSpPr>
          <a:xfrm>
            <a:off x="2295434" y="1822138"/>
            <a:ext cx="2663768" cy="434904"/>
            <a:chOff x="3787766" y="5364834"/>
            <a:chExt cx="2017234" cy="491545"/>
          </a:xfrm>
        </p:grpSpPr>
        <p:sp>
          <p:nvSpPr>
            <p:cNvPr id="165" name="AutoShape 185">
              <a:hlinkClick r:id="" action="ppaction://noaction" highlightClick="1"/>
              <a:extLst>
                <a:ext uri="{FF2B5EF4-FFF2-40B4-BE49-F238E27FC236}">
                  <a16:creationId xmlns:a16="http://schemas.microsoft.com/office/drawing/2014/main" id="{CF21E257-CBB6-8744-8C60-2BC11B7ECAF1}"/>
                </a:ext>
              </a:extLst>
            </p:cNvPr>
            <p:cNvSpPr>
              <a:spLocks noChangeArrowheads="1"/>
            </p:cNvSpPr>
            <p:nvPr/>
          </p:nvSpPr>
          <p:spPr bwMode="auto">
            <a:xfrm>
              <a:off x="4962871" y="538634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O</a:t>
              </a:r>
            </a:p>
          </p:txBody>
        </p:sp>
        <p:sp>
          <p:nvSpPr>
            <p:cNvPr id="166" name="AutoShape 186">
              <a:hlinkClick r:id="" action="ppaction://noaction" highlightClick="1"/>
              <a:extLst>
                <a:ext uri="{FF2B5EF4-FFF2-40B4-BE49-F238E27FC236}">
                  <a16:creationId xmlns:a16="http://schemas.microsoft.com/office/drawing/2014/main" id="{6E483384-4371-704E-B9A8-15F3F06E17C8}"/>
                </a:ext>
              </a:extLst>
            </p:cNvPr>
            <p:cNvSpPr>
              <a:spLocks noChangeArrowheads="1"/>
            </p:cNvSpPr>
            <p:nvPr/>
          </p:nvSpPr>
          <p:spPr bwMode="auto">
            <a:xfrm>
              <a:off x="5343315" y="536483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A</a:t>
              </a:r>
            </a:p>
          </p:txBody>
        </p:sp>
        <p:sp>
          <p:nvSpPr>
            <p:cNvPr id="169" name="AutoShape 190">
              <a:hlinkClick r:id="" action="ppaction://noaction" highlightClick="1"/>
              <a:extLst>
                <a:ext uri="{FF2B5EF4-FFF2-40B4-BE49-F238E27FC236}">
                  <a16:creationId xmlns:a16="http://schemas.microsoft.com/office/drawing/2014/main" id="{6D79992B-5D7B-7245-A9F7-1C085D45429C}"/>
                </a:ext>
              </a:extLst>
            </p:cNvPr>
            <p:cNvSpPr>
              <a:spLocks noChangeArrowheads="1"/>
            </p:cNvSpPr>
            <p:nvPr/>
          </p:nvSpPr>
          <p:spPr bwMode="auto">
            <a:xfrm>
              <a:off x="4571938" y="5406003"/>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L</a:t>
              </a:r>
            </a:p>
          </p:txBody>
        </p:sp>
        <p:sp>
          <p:nvSpPr>
            <p:cNvPr id="170" name="AutoShape 191">
              <a:hlinkClick r:id="" action="ppaction://noaction" highlightClick="1"/>
              <a:extLst>
                <a:ext uri="{FF2B5EF4-FFF2-40B4-BE49-F238E27FC236}">
                  <a16:creationId xmlns:a16="http://schemas.microsoft.com/office/drawing/2014/main" id="{BCF8C136-B113-AD47-A333-4F747639F3D8}"/>
                </a:ext>
              </a:extLst>
            </p:cNvPr>
            <p:cNvSpPr>
              <a:spLocks noChangeArrowheads="1"/>
            </p:cNvSpPr>
            <p:nvPr/>
          </p:nvSpPr>
          <p:spPr bwMode="auto">
            <a:xfrm>
              <a:off x="4213988" y="539035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Ổ</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71" name="AutoShape 192">
              <a:hlinkClick r:id="" action="ppaction://noaction" highlightClick="1"/>
              <a:extLst>
                <a:ext uri="{FF2B5EF4-FFF2-40B4-BE49-F238E27FC236}">
                  <a16:creationId xmlns:a16="http://schemas.microsoft.com/office/drawing/2014/main" id="{7348EF4E-CCE5-4248-B455-D44349847B14}"/>
                </a:ext>
              </a:extLst>
            </p:cNvPr>
            <p:cNvSpPr>
              <a:spLocks noChangeArrowheads="1"/>
            </p:cNvSpPr>
            <p:nvPr/>
          </p:nvSpPr>
          <p:spPr bwMode="auto">
            <a:xfrm flipH="1">
              <a:off x="3787766" y="5406003"/>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C</a:t>
              </a:r>
            </a:p>
          </p:txBody>
        </p:sp>
      </p:grpSp>
      <p:grpSp>
        <p:nvGrpSpPr>
          <p:cNvPr id="172" name="3">
            <a:extLst>
              <a:ext uri="{FF2B5EF4-FFF2-40B4-BE49-F238E27FC236}">
                <a16:creationId xmlns:a16="http://schemas.microsoft.com/office/drawing/2014/main" id="{B12A72DD-74FE-7747-A140-86FC9A5C40D5}"/>
              </a:ext>
            </a:extLst>
          </p:cNvPr>
          <p:cNvGrpSpPr/>
          <p:nvPr/>
        </p:nvGrpSpPr>
        <p:grpSpPr>
          <a:xfrm>
            <a:off x="1805218" y="1323766"/>
            <a:ext cx="4172989" cy="417786"/>
            <a:chOff x="3714982" y="5419162"/>
            <a:chExt cx="3218668" cy="472198"/>
          </a:xfrm>
        </p:grpSpPr>
        <p:sp>
          <p:nvSpPr>
            <p:cNvPr id="173" name="AutoShape 185">
              <a:hlinkClick r:id="" action="ppaction://noaction" highlightClick="1"/>
              <a:extLst>
                <a:ext uri="{FF2B5EF4-FFF2-40B4-BE49-F238E27FC236}">
                  <a16:creationId xmlns:a16="http://schemas.microsoft.com/office/drawing/2014/main" id="{16370C24-DD15-E441-964F-0B580E85795F}"/>
                </a:ext>
              </a:extLst>
            </p:cNvPr>
            <p:cNvSpPr>
              <a:spLocks noChangeArrowheads="1"/>
            </p:cNvSpPr>
            <p:nvPr/>
          </p:nvSpPr>
          <p:spPr bwMode="auto">
            <a:xfrm>
              <a:off x="4913866" y="541916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Q</a:t>
              </a:r>
            </a:p>
          </p:txBody>
        </p:sp>
        <p:sp>
          <p:nvSpPr>
            <p:cNvPr id="174" name="AutoShape 186">
              <a:hlinkClick r:id="" action="ppaction://noaction" highlightClick="1"/>
              <a:extLst>
                <a:ext uri="{FF2B5EF4-FFF2-40B4-BE49-F238E27FC236}">
                  <a16:creationId xmlns:a16="http://schemas.microsoft.com/office/drawing/2014/main" id="{88CD5632-DDE1-EB41-97C1-477FF05F80AE}"/>
                </a:ext>
              </a:extLst>
            </p:cNvPr>
            <p:cNvSpPr>
              <a:spLocks noChangeArrowheads="1"/>
            </p:cNvSpPr>
            <p:nvPr/>
          </p:nvSpPr>
          <p:spPr bwMode="auto">
            <a:xfrm>
              <a:off x="5287303" y="5440520"/>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U</a:t>
              </a:r>
            </a:p>
          </p:txBody>
        </p:sp>
        <p:sp>
          <p:nvSpPr>
            <p:cNvPr id="175" name="AutoShape 187">
              <a:hlinkClick r:id="" action="ppaction://noaction" highlightClick="1"/>
              <a:extLst>
                <a:ext uri="{FF2B5EF4-FFF2-40B4-BE49-F238E27FC236}">
                  <a16:creationId xmlns:a16="http://schemas.microsoft.com/office/drawing/2014/main" id="{18AF2036-0462-094C-9AD9-37DE95F8AAAB}"/>
                </a:ext>
              </a:extLst>
            </p:cNvPr>
            <p:cNvSpPr>
              <a:spLocks noChangeArrowheads="1"/>
            </p:cNvSpPr>
            <p:nvPr/>
          </p:nvSpPr>
          <p:spPr bwMode="auto">
            <a:xfrm>
              <a:off x="5695172" y="541916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Y</a:t>
              </a:r>
            </a:p>
          </p:txBody>
        </p:sp>
        <p:sp>
          <p:nvSpPr>
            <p:cNvPr id="176" name="AutoShape 188">
              <a:hlinkClick r:id="" action="ppaction://noaction" highlightClick="1"/>
              <a:extLst>
                <a:ext uri="{FF2B5EF4-FFF2-40B4-BE49-F238E27FC236}">
                  <a16:creationId xmlns:a16="http://schemas.microsoft.com/office/drawing/2014/main" id="{90657572-0968-BD4B-A735-1811D99DB120}"/>
                </a:ext>
              </a:extLst>
            </p:cNvPr>
            <p:cNvSpPr>
              <a:spLocks noChangeArrowheads="1"/>
            </p:cNvSpPr>
            <p:nvPr/>
          </p:nvSpPr>
          <p:spPr bwMode="auto">
            <a:xfrm>
              <a:off x="6055825" y="543024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Ề</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7" name="AutoShape 190">
              <a:hlinkClick r:id="" action="ppaction://noaction" highlightClick="1"/>
              <a:extLst>
                <a:ext uri="{FF2B5EF4-FFF2-40B4-BE49-F238E27FC236}">
                  <a16:creationId xmlns:a16="http://schemas.microsoft.com/office/drawing/2014/main" id="{66F21B7E-82CD-194B-9726-3DC327E448F7}"/>
                </a:ext>
              </a:extLst>
            </p:cNvPr>
            <p:cNvSpPr>
              <a:spLocks noChangeArrowheads="1"/>
            </p:cNvSpPr>
            <p:nvPr/>
          </p:nvSpPr>
          <p:spPr bwMode="auto">
            <a:xfrm>
              <a:off x="4456797" y="5440984"/>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Ô</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8" name="AutoShape 191">
              <a:hlinkClick r:id="" action="ppaction://noaction" highlightClick="1"/>
              <a:extLst>
                <a:ext uri="{FF2B5EF4-FFF2-40B4-BE49-F238E27FC236}">
                  <a16:creationId xmlns:a16="http://schemas.microsoft.com/office/drawing/2014/main" id="{BC0682D2-5B7D-F34E-8A70-BF0DE154FF08}"/>
                </a:ext>
              </a:extLst>
            </p:cNvPr>
            <p:cNvSpPr>
              <a:spLocks noChangeArrowheads="1"/>
            </p:cNvSpPr>
            <p:nvPr/>
          </p:nvSpPr>
          <p:spPr bwMode="auto">
            <a:xfrm>
              <a:off x="4141960" y="543024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G</a:t>
              </a:r>
            </a:p>
          </p:txBody>
        </p:sp>
        <p:sp>
          <p:nvSpPr>
            <p:cNvPr id="179" name="AutoShape 192">
              <a:hlinkClick r:id="" action="ppaction://noaction" highlightClick="1"/>
              <a:extLst>
                <a:ext uri="{FF2B5EF4-FFF2-40B4-BE49-F238E27FC236}">
                  <a16:creationId xmlns:a16="http://schemas.microsoft.com/office/drawing/2014/main" id="{E55C58D5-5903-D34A-88AA-77FEA915D2A9}"/>
                </a:ext>
              </a:extLst>
            </p:cNvPr>
            <p:cNvSpPr>
              <a:spLocks noChangeArrowheads="1"/>
            </p:cNvSpPr>
            <p:nvPr/>
          </p:nvSpPr>
          <p:spPr bwMode="auto">
            <a:xfrm flipH="1">
              <a:off x="3714982" y="5430244"/>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p>
          </p:txBody>
        </p:sp>
        <p:sp>
          <p:nvSpPr>
            <p:cNvPr id="129" name="AutoShape 188">
              <a:hlinkClick r:id="" action="ppaction://noaction" highlightClick="1"/>
              <a:extLst>
                <a:ext uri="{FF2B5EF4-FFF2-40B4-BE49-F238E27FC236}">
                  <a16:creationId xmlns:a16="http://schemas.microsoft.com/office/drawing/2014/main" id="{213ED080-589B-60C9-7E8E-55AB082F4936}"/>
                </a:ext>
              </a:extLst>
            </p:cNvPr>
            <p:cNvSpPr>
              <a:spLocks noChangeArrowheads="1"/>
            </p:cNvSpPr>
            <p:nvPr/>
          </p:nvSpPr>
          <p:spPr bwMode="auto">
            <a:xfrm>
              <a:off x="6471965" y="541928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p>
          </p:txBody>
        </p:sp>
      </p:grpSp>
      <p:grpSp>
        <p:nvGrpSpPr>
          <p:cNvPr id="180" name="1">
            <a:extLst>
              <a:ext uri="{FF2B5EF4-FFF2-40B4-BE49-F238E27FC236}">
                <a16:creationId xmlns:a16="http://schemas.microsoft.com/office/drawing/2014/main" id="{FE6DC8D0-A64E-D246-BDFB-99E6FC7CFF87}"/>
              </a:ext>
            </a:extLst>
          </p:cNvPr>
          <p:cNvGrpSpPr/>
          <p:nvPr/>
        </p:nvGrpSpPr>
        <p:grpSpPr>
          <a:xfrm>
            <a:off x="769751" y="318429"/>
            <a:ext cx="6657102" cy="427968"/>
            <a:chOff x="3790364" y="5403617"/>
            <a:chExt cx="5171688" cy="483706"/>
          </a:xfrm>
        </p:grpSpPr>
        <p:sp>
          <p:nvSpPr>
            <p:cNvPr id="181" name="AutoShape 185">
              <a:hlinkClick r:id="" action="ppaction://noaction" highlightClick="1"/>
              <a:extLst>
                <a:ext uri="{FF2B5EF4-FFF2-40B4-BE49-F238E27FC236}">
                  <a16:creationId xmlns:a16="http://schemas.microsoft.com/office/drawing/2014/main" id="{555EE05C-EED6-934B-9678-40273732E984}"/>
                </a:ext>
              </a:extLst>
            </p:cNvPr>
            <p:cNvSpPr>
              <a:spLocks noChangeArrowheads="1"/>
            </p:cNvSpPr>
            <p:nvPr/>
          </p:nvSpPr>
          <p:spPr bwMode="auto">
            <a:xfrm>
              <a:off x="4933730"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T</a:t>
              </a:r>
            </a:p>
          </p:txBody>
        </p:sp>
        <p:sp>
          <p:nvSpPr>
            <p:cNvPr id="182" name="AutoShape 186">
              <a:hlinkClick r:id="" action="ppaction://noaction" highlightClick="1"/>
              <a:extLst>
                <a:ext uri="{FF2B5EF4-FFF2-40B4-BE49-F238E27FC236}">
                  <a16:creationId xmlns:a16="http://schemas.microsoft.com/office/drawing/2014/main" id="{F6952D24-50AD-F541-B950-4083905FBDBF}"/>
                </a:ext>
              </a:extLst>
            </p:cNvPr>
            <p:cNvSpPr>
              <a:spLocks noChangeArrowheads="1"/>
            </p:cNvSpPr>
            <p:nvPr/>
          </p:nvSpPr>
          <p:spPr bwMode="auto">
            <a:xfrm>
              <a:off x="5360319" y="540361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p>
          </p:txBody>
        </p:sp>
        <p:sp>
          <p:nvSpPr>
            <p:cNvPr id="183" name="AutoShape 187">
              <a:hlinkClick r:id="" action="ppaction://noaction" highlightClick="1"/>
              <a:extLst>
                <a:ext uri="{FF2B5EF4-FFF2-40B4-BE49-F238E27FC236}">
                  <a16:creationId xmlns:a16="http://schemas.microsoft.com/office/drawing/2014/main" id="{16C5D136-7BFD-534E-A61A-B095621EAD81}"/>
                </a:ext>
              </a:extLst>
            </p:cNvPr>
            <p:cNvSpPr>
              <a:spLocks noChangeArrowheads="1"/>
            </p:cNvSpPr>
            <p:nvPr/>
          </p:nvSpPr>
          <p:spPr bwMode="auto">
            <a:xfrm>
              <a:off x="5749540" y="541594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Ắ</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84" name="AutoShape 188">
              <a:hlinkClick r:id="" action="ppaction://noaction" highlightClick="1"/>
              <a:extLst>
                <a:ext uri="{FF2B5EF4-FFF2-40B4-BE49-F238E27FC236}">
                  <a16:creationId xmlns:a16="http://schemas.microsoft.com/office/drawing/2014/main" id="{DC429204-CB0D-8A46-B807-F237A3F5D23D}"/>
                </a:ext>
              </a:extLst>
            </p:cNvPr>
            <p:cNvSpPr>
              <a:spLocks noChangeArrowheads="1"/>
            </p:cNvSpPr>
            <p:nvPr/>
          </p:nvSpPr>
          <p:spPr bwMode="auto">
            <a:xfrm>
              <a:off x="6145058" y="5404399"/>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p>
          </p:txBody>
        </p:sp>
        <p:sp>
          <p:nvSpPr>
            <p:cNvPr id="185" name="AutoShape 190">
              <a:hlinkClick r:id="" action="ppaction://noaction" highlightClick="1"/>
              <a:extLst>
                <a:ext uri="{FF2B5EF4-FFF2-40B4-BE49-F238E27FC236}">
                  <a16:creationId xmlns:a16="http://schemas.microsoft.com/office/drawing/2014/main" id="{2F9695D9-AEB1-8245-81AB-6EA8BD672C53}"/>
                </a:ext>
              </a:extLst>
            </p:cNvPr>
            <p:cNvSpPr>
              <a:spLocks noChangeArrowheads="1"/>
            </p:cNvSpPr>
            <p:nvPr/>
          </p:nvSpPr>
          <p:spPr bwMode="auto">
            <a:xfrm>
              <a:off x="4488922" y="5425295"/>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p>
          </p:txBody>
        </p:sp>
        <p:sp>
          <p:nvSpPr>
            <p:cNvPr id="186" name="AutoShape 191">
              <a:hlinkClick r:id="" action="ppaction://noaction" highlightClick="1"/>
              <a:extLst>
                <a:ext uri="{FF2B5EF4-FFF2-40B4-BE49-F238E27FC236}">
                  <a16:creationId xmlns:a16="http://schemas.microsoft.com/office/drawing/2014/main" id="{9041C39A-8911-D14D-9B2D-6DB32C571E25}"/>
                </a:ext>
              </a:extLst>
            </p:cNvPr>
            <p:cNvSpPr>
              <a:spLocks noChangeArrowheads="1"/>
            </p:cNvSpPr>
            <p:nvPr/>
          </p:nvSpPr>
          <p:spPr bwMode="auto">
            <a:xfrm>
              <a:off x="4184245" y="540600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Ạ</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87" name="AutoShape 192">
              <a:hlinkClick r:id="" action="ppaction://noaction" highlightClick="1"/>
              <a:extLst>
                <a:ext uri="{FF2B5EF4-FFF2-40B4-BE49-F238E27FC236}">
                  <a16:creationId xmlns:a16="http://schemas.microsoft.com/office/drawing/2014/main" id="{9436104D-AAEA-7940-A2D8-8BB26F13E063}"/>
                </a:ext>
              </a:extLst>
            </p:cNvPr>
            <p:cNvSpPr>
              <a:spLocks noChangeArrowheads="1"/>
            </p:cNvSpPr>
            <p:nvPr/>
          </p:nvSpPr>
          <p:spPr bwMode="auto">
            <a:xfrm flipH="1">
              <a:off x="3790364" y="5417197"/>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V</a:t>
              </a:r>
            </a:p>
          </p:txBody>
        </p:sp>
        <p:sp>
          <p:nvSpPr>
            <p:cNvPr id="130" name="AutoShape 188">
              <a:hlinkClick r:id="" action="ppaction://noaction" highlightClick="1"/>
              <a:extLst>
                <a:ext uri="{FF2B5EF4-FFF2-40B4-BE49-F238E27FC236}">
                  <a16:creationId xmlns:a16="http://schemas.microsoft.com/office/drawing/2014/main" id="{56ADC297-3297-D20C-3C9D-3E97F4E52CF3}"/>
                </a:ext>
              </a:extLst>
            </p:cNvPr>
            <p:cNvSpPr>
              <a:spLocks noChangeArrowheads="1"/>
            </p:cNvSpPr>
            <p:nvPr/>
          </p:nvSpPr>
          <p:spPr bwMode="auto">
            <a:xfrm>
              <a:off x="6548123" y="5403617"/>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G</a:t>
              </a:r>
            </a:p>
          </p:txBody>
        </p:sp>
        <p:sp>
          <p:nvSpPr>
            <p:cNvPr id="131" name="AutoShape 188">
              <a:hlinkClick r:id="" action="ppaction://noaction" highlightClick="1"/>
              <a:extLst>
                <a:ext uri="{FF2B5EF4-FFF2-40B4-BE49-F238E27FC236}">
                  <a16:creationId xmlns:a16="http://schemas.microsoft.com/office/drawing/2014/main" id="{8F7838AB-D106-A274-7F4C-F4D0DBEDC5E4}"/>
                </a:ext>
              </a:extLst>
            </p:cNvPr>
            <p:cNvSpPr>
              <a:spLocks noChangeArrowheads="1"/>
            </p:cNvSpPr>
            <p:nvPr/>
          </p:nvSpPr>
          <p:spPr bwMode="auto">
            <a:xfrm>
              <a:off x="6926724" y="5414555"/>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V</a:t>
              </a:r>
            </a:p>
          </p:txBody>
        </p:sp>
        <p:sp>
          <p:nvSpPr>
            <p:cNvPr id="132" name="AutoShape 188">
              <a:hlinkClick r:id="" action="ppaction://noaction" highlightClick="1"/>
              <a:extLst>
                <a:ext uri="{FF2B5EF4-FFF2-40B4-BE49-F238E27FC236}">
                  <a16:creationId xmlns:a16="http://schemas.microsoft.com/office/drawing/2014/main" id="{B0FA7F01-85A0-E51C-B067-6008CFB0C721}"/>
                </a:ext>
              </a:extLst>
            </p:cNvPr>
            <p:cNvSpPr>
              <a:spLocks noChangeArrowheads="1"/>
            </p:cNvSpPr>
            <p:nvPr/>
          </p:nvSpPr>
          <p:spPr bwMode="auto">
            <a:xfrm>
              <a:off x="7326938" y="541455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Ư</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3" name="AutoShape 188">
              <a:hlinkClick r:id="" action="ppaction://noaction" highlightClick="1"/>
              <a:extLst>
                <a:ext uri="{FF2B5EF4-FFF2-40B4-BE49-F238E27FC236}">
                  <a16:creationId xmlns:a16="http://schemas.microsoft.com/office/drawing/2014/main" id="{F2B65EA5-8525-3490-C17A-C198394598CE}"/>
                </a:ext>
              </a:extLst>
            </p:cNvPr>
            <p:cNvSpPr>
              <a:spLocks noChangeArrowheads="1"/>
            </p:cNvSpPr>
            <p:nvPr/>
          </p:nvSpPr>
          <p:spPr bwMode="auto">
            <a:xfrm>
              <a:off x="7714281" y="543608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Ơ</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4" name="AutoShape 188">
              <a:hlinkClick r:id="" action="ppaction://noaction" highlightClick="1"/>
              <a:extLst>
                <a:ext uri="{FF2B5EF4-FFF2-40B4-BE49-F238E27FC236}">
                  <a16:creationId xmlns:a16="http://schemas.microsoft.com/office/drawing/2014/main" id="{7F18737C-BD8E-3B5B-3132-EC9285D30FBA}"/>
                </a:ext>
              </a:extLst>
            </p:cNvPr>
            <p:cNvSpPr>
              <a:spLocks noChangeArrowheads="1"/>
            </p:cNvSpPr>
            <p:nvPr/>
          </p:nvSpPr>
          <p:spPr bwMode="auto">
            <a:xfrm>
              <a:off x="8119843" y="5436947"/>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p>
          </p:txBody>
        </p:sp>
        <p:sp>
          <p:nvSpPr>
            <p:cNvPr id="135" name="AutoShape 188">
              <a:hlinkClick r:id="" action="ppaction://noaction" highlightClick="1"/>
              <a:extLst>
                <a:ext uri="{FF2B5EF4-FFF2-40B4-BE49-F238E27FC236}">
                  <a16:creationId xmlns:a16="http://schemas.microsoft.com/office/drawing/2014/main" id="{1D56440D-58FF-7185-A01F-D1327E6FB340}"/>
                </a:ext>
              </a:extLst>
            </p:cNvPr>
            <p:cNvSpPr>
              <a:spLocks noChangeArrowheads="1"/>
            </p:cNvSpPr>
            <p:nvPr/>
          </p:nvSpPr>
          <p:spPr bwMode="auto">
            <a:xfrm>
              <a:off x="8500367" y="5436140"/>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G</a:t>
              </a:r>
            </a:p>
          </p:txBody>
        </p:sp>
      </p:grpSp>
      <p:grpSp>
        <p:nvGrpSpPr>
          <p:cNvPr id="188" name="5">
            <a:extLst>
              <a:ext uri="{FF2B5EF4-FFF2-40B4-BE49-F238E27FC236}">
                <a16:creationId xmlns:a16="http://schemas.microsoft.com/office/drawing/2014/main" id="{EA504EA9-841F-2348-B6D6-8768613FBC97}"/>
              </a:ext>
            </a:extLst>
          </p:cNvPr>
          <p:cNvGrpSpPr/>
          <p:nvPr/>
        </p:nvGrpSpPr>
        <p:grpSpPr>
          <a:xfrm>
            <a:off x="1774441" y="2340998"/>
            <a:ext cx="4225572" cy="416158"/>
            <a:chOff x="3742107" y="5396530"/>
            <a:chExt cx="3258064" cy="470357"/>
          </a:xfrm>
        </p:grpSpPr>
        <p:sp>
          <p:nvSpPr>
            <p:cNvPr id="189" name="AutoShape 185">
              <a:hlinkClick r:id="" action="ppaction://noaction" highlightClick="1"/>
              <a:extLst>
                <a:ext uri="{FF2B5EF4-FFF2-40B4-BE49-F238E27FC236}">
                  <a16:creationId xmlns:a16="http://schemas.microsoft.com/office/drawing/2014/main" id="{2E3640BF-5FE7-3342-B9A8-D1CE4376BF36}"/>
                </a:ext>
              </a:extLst>
            </p:cNvPr>
            <p:cNvSpPr>
              <a:spLocks noChangeArrowheads="1"/>
            </p:cNvSpPr>
            <p:nvPr/>
          </p:nvSpPr>
          <p:spPr bwMode="auto">
            <a:xfrm>
              <a:off x="4948972"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p>
          </p:txBody>
        </p:sp>
        <p:sp>
          <p:nvSpPr>
            <p:cNvPr id="190" name="AutoShape 186">
              <a:hlinkClick r:id="" action="ppaction://noaction" highlightClick="1"/>
              <a:extLst>
                <a:ext uri="{FF2B5EF4-FFF2-40B4-BE49-F238E27FC236}">
                  <a16:creationId xmlns:a16="http://schemas.microsoft.com/office/drawing/2014/main" id="{BA11435A-88C4-1E4B-8338-88C0952742B8}"/>
                </a:ext>
              </a:extLst>
            </p:cNvPr>
            <p:cNvSpPr>
              <a:spLocks noChangeArrowheads="1"/>
            </p:cNvSpPr>
            <p:nvPr/>
          </p:nvSpPr>
          <p:spPr bwMode="auto">
            <a:xfrm>
              <a:off x="5363724"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B</a:t>
              </a:r>
            </a:p>
          </p:txBody>
        </p:sp>
        <p:sp>
          <p:nvSpPr>
            <p:cNvPr id="191" name="AutoShape 187">
              <a:hlinkClick r:id="" action="ppaction://noaction" highlightClick="1"/>
              <a:extLst>
                <a:ext uri="{FF2B5EF4-FFF2-40B4-BE49-F238E27FC236}">
                  <a16:creationId xmlns:a16="http://schemas.microsoft.com/office/drawing/2014/main" id="{99FC54AA-4454-1B4F-9EB8-9F5EC0571AEB}"/>
                </a:ext>
              </a:extLst>
            </p:cNvPr>
            <p:cNvSpPr>
              <a:spLocks noChangeArrowheads="1"/>
            </p:cNvSpPr>
            <p:nvPr/>
          </p:nvSpPr>
          <p:spPr bwMode="auto">
            <a:xfrm>
              <a:off x="5735985" y="5416511"/>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Ì</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2" name="AutoShape 188">
              <a:hlinkClick r:id="" action="ppaction://noaction" highlightClick="1"/>
              <a:extLst>
                <a:ext uri="{FF2B5EF4-FFF2-40B4-BE49-F238E27FC236}">
                  <a16:creationId xmlns:a16="http://schemas.microsoft.com/office/drawing/2014/main" id="{92ECEC8A-F162-004D-9014-4EE6A5032C96}"/>
                </a:ext>
              </a:extLst>
            </p:cNvPr>
            <p:cNvSpPr>
              <a:spLocks noChangeArrowheads="1"/>
            </p:cNvSpPr>
            <p:nvPr/>
          </p:nvSpPr>
          <p:spPr bwMode="auto">
            <a:xfrm>
              <a:off x="6153789"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p>
          </p:txBody>
        </p:sp>
        <p:sp>
          <p:nvSpPr>
            <p:cNvPr id="193" name="AutoShape 190">
              <a:hlinkClick r:id="" action="ppaction://noaction" highlightClick="1"/>
              <a:extLst>
                <a:ext uri="{FF2B5EF4-FFF2-40B4-BE49-F238E27FC236}">
                  <a16:creationId xmlns:a16="http://schemas.microsoft.com/office/drawing/2014/main" id="{012FEA62-AE29-4A49-AAC4-527D9FB5F325}"/>
                </a:ext>
              </a:extLst>
            </p:cNvPr>
            <p:cNvSpPr>
              <a:spLocks noChangeArrowheads="1"/>
            </p:cNvSpPr>
            <p:nvPr/>
          </p:nvSpPr>
          <p:spPr bwMode="auto">
            <a:xfrm>
              <a:off x="4513298" y="5396530"/>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Á</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4" name="AutoShape 191">
              <a:hlinkClick r:id="" action="ppaction://noaction" highlightClick="1"/>
              <a:extLst>
                <a:ext uri="{FF2B5EF4-FFF2-40B4-BE49-F238E27FC236}">
                  <a16:creationId xmlns:a16="http://schemas.microsoft.com/office/drawing/2014/main" id="{9CCAC6FD-41E2-8E4C-8392-E7A74750E126}"/>
                </a:ext>
              </a:extLst>
            </p:cNvPr>
            <p:cNvSpPr>
              <a:spLocks noChangeArrowheads="1"/>
            </p:cNvSpPr>
            <p:nvPr/>
          </p:nvSpPr>
          <p:spPr bwMode="auto">
            <a:xfrm>
              <a:off x="4174263" y="5398015"/>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p>
          </p:txBody>
        </p:sp>
        <p:sp>
          <p:nvSpPr>
            <p:cNvPr id="195" name="AutoShape 192">
              <a:hlinkClick r:id="" action="ppaction://noaction" highlightClick="1"/>
              <a:extLst>
                <a:ext uri="{FF2B5EF4-FFF2-40B4-BE49-F238E27FC236}">
                  <a16:creationId xmlns:a16="http://schemas.microsoft.com/office/drawing/2014/main" id="{8D1BB202-45D0-1E43-A964-14D54293E4C9}"/>
                </a:ext>
              </a:extLst>
            </p:cNvPr>
            <p:cNvSpPr>
              <a:spLocks noChangeArrowheads="1"/>
            </p:cNvSpPr>
            <p:nvPr/>
          </p:nvSpPr>
          <p:spPr bwMode="auto">
            <a:xfrm flipH="1">
              <a:off x="3742107" y="5398015"/>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T</a:t>
              </a:r>
            </a:p>
          </p:txBody>
        </p:sp>
        <p:sp>
          <p:nvSpPr>
            <p:cNvPr id="136" name="AutoShape 188">
              <a:hlinkClick r:id="" action="ppaction://noaction" highlightClick="1"/>
              <a:extLst>
                <a:ext uri="{FF2B5EF4-FFF2-40B4-BE49-F238E27FC236}">
                  <a16:creationId xmlns:a16="http://schemas.microsoft.com/office/drawing/2014/main" id="{3131A591-6EC3-3736-0C65-D5C4A5B47CC9}"/>
                </a:ext>
              </a:extLst>
            </p:cNvPr>
            <p:cNvSpPr>
              <a:spLocks noChangeArrowheads="1"/>
            </p:cNvSpPr>
            <p:nvPr/>
          </p:nvSpPr>
          <p:spPr bwMode="auto">
            <a:xfrm>
              <a:off x="6538486"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p>
          </p:txBody>
        </p:sp>
      </p:grpSp>
      <p:grpSp>
        <p:nvGrpSpPr>
          <p:cNvPr id="207" name="Group 206">
            <a:extLst>
              <a:ext uri="{FF2B5EF4-FFF2-40B4-BE49-F238E27FC236}">
                <a16:creationId xmlns:a16="http://schemas.microsoft.com/office/drawing/2014/main" id="{0673920D-5199-5C4D-936C-D8A6AA5755E5}"/>
              </a:ext>
            </a:extLst>
          </p:cNvPr>
          <p:cNvGrpSpPr/>
          <p:nvPr/>
        </p:nvGrpSpPr>
        <p:grpSpPr>
          <a:xfrm>
            <a:off x="859943" y="3421749"/>
            <a:ext cx="6575637" cy="534363"/>
            <a:chOff x="1202338" y="4930704"/>
            <a:chExt cx="8767517" cy="712484"/>
          </a:xfrm>
        </p:grpSpPr>
        <p:sp>
          <p:nvSpPr>
            <p:cNvPr id="208" name="Oval 207">
              <a:extLst>
                <a:ext uri="{FF2B5EF4-FFF2-40B4-BE49-F238E27FC236}">
                  <a16:creationId xmlns:a16="http://schemas.microsoft.com/office/drawing/2014/main" id="{0A94B81A-AC11-6540-9E64-C9085390344E}"/>
                </a:ext>
              </a:extLst>
            </p:cNvPr>
            <p:cNvSpPr/>
            <p:nvPr/>
          </p:nvSpPr>
          <p:spPr>
            <a:xfrm rot="5400000">
              <a:off x="5180731"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09" name="Oval 208">
              <a:extLst>
                <a:ext uri="{FF2B5EF4-FFF2-40B4-BE49-F238E27FC236}">
                  <a16:creationId xmlns:a16="http://schemas.microsoft.com/office/drawing/2014/main" id="{BC06CF57-ECF3-EB44-9B88-3DC0F48BC37D}"/>
                </a:ext>
              </a:extLst>
            </p:cNvPr>
            <p:cNvSpPr/>
            <p:nvPr/>
          </p:nvSpPr>
          <p:spPr>
            <a:xfrm rot="5400000">
              <a:off x="6156310"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10" name="Oval 209">
              <a:extLst>
                <a:ext uri="{FF2B5EF4-FFF2-40B4-BE49-F238E27FC236}">
                  <a16:creationId xmlns:a16="http://schemas.microsoft.com/office/drawing/2014/main" id="{3BCE961C-565E-A84A-9F83-181889EA5392}"/>
                </a:ext>
              </a:extLst>
            </p:cNvPr>
            <p:cNvSpPr/>
            <p:nvPr/>
          </p:nvSpPr>
          <p:spPr>
            <a:xfrm rot="5400000">
              <a:off x="4205153"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11" name="Oval 210">
              <a:extLst>
                <a:ext uri="{FF2B5EF4-FFF2-40B4-BE49-F238E27FC236}">
                  <a16:creationId xmlns:a16="http://schemas.microsoft.com/office/drawing/2014/main" id="{9F0DA61D-85B8-F343-B794-253B6EF82250}"/>
                </a:ext>
              </a:extLst>
            </p:cNvPr>
            <p:cNvSpPr/>
            <p:nvPr/>
          </p:nvSpPr>
          <p:spPr>
            <a:xfrm rot="5400000">
              <a:off x="3229575"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12" name="Oval 211">
              <a:extLst>
                <a:ext uri="{FF2B5EF4-FFF2-40B4-BE49-F238E27FC236}">
                  <a16:creationId xmlns:a16="http://schemas.microsoft.com/office/drawing/2014/main" id="{9973AA8B-BEA3-4E49-A7B6-E2BAE2B52CB9}"/>
                </a:ext>
              </a:extLst>
            </p:cNvPr>
            <p:cNvSpPr/>
            <p:nvPr/>
          </p:nvSpPr>
          <p:spPr>
            <a:xfrm rot="5400000">
              <a:off x="2253997"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13" name="Oval 212">
              <a:extLst>
                <a:ext uri="{FF2B5EF4-FFF2-40B4-BE49-F238E27FC236}">
                  <a16:creationId xmlns:a16="http://schemas.microsoft.com/office/drawing/2014/main" id="{88B59F03-F99A-7B4E-80A3-66FE824E81BC}"/>
                </a:ext>
              </a:extLst>
            </p:cNvPr>
            <p:cNvSpPr/>
            <p:nvPr/>
          </p:nvSpPr>
          <p:spPr>
            <a:xfrm rot="5400000">
              <a:off x="1278419"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155" name="Oval 154">
              <a:extLst>
                <a:ext uri="{FF2B5EF4-FFF2-40B4-BE49-F238E27FC236}">
                  <a16:creationId xmlns:a16="http://schemas.microsoft.com/office/drawing/2014/main" id="{B06DA4C0-FFEE-1391-B945-CC19B2AFEC92}"/>
                </a:ext>
              </a:extLst>
            </p:cNvPr>
            <p:cNvSpPr/>
            <p:nvPr/>
          </p:nvSpPr>
          <p:spPr>
            <a:xfrm rot="5400000">
              <a:off x="7164637"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64" name="Oval 263">
              <a:extLst>
                <a:ext uri="{FF2B5EF4-FFF2-40B4-BE49-F238E27FC236}">
                  <a16:creationId xmlns:a16="http://schemas.microsoft.com/office/drawing/2014/main" id="{07045A1A-1BFE-A727-0C13-4662536B06CA}"/>
                </a:ext>
              </a:extLst>
            </p:cNvPr>
            <p:cNvSpPr/>
            <p:nvPr/>
          </p:nvSpPr>
          <p:spPr>
            <a:xfrm rot="5400000">
              <a:off x="8172964"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65" name="Oval 264">
              <a:extLst>
                <a:ext uri="{FF2B5EF4-FFF2-40B4-BE49-F238E27FC236}">
                  <a16:creationId xmlns:a16="http://schemas.microsoft.com/office/drawing/2014/main" id="{9EB77B85-8E32-3712-0990-243856A97AC5}"/>
                </a:ext>
              </a:extLst>
            </p:cNvPr>
            <p:cNvSpPr/>
            <p:nvPr/>
          </p:nvSpPr>
          <p:spPr>
            <a:xfrm rot="5400000">
              <a:off x="9181291"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grpSp>
      <p:sp>
        <p:nvSpPr>
          <p:cNvPr id="214" name="AutoShape 186">
            <a:hlinkClick r:id="" action="ppaction://noaction" highlightClick="1"/>
            <a:extLst>
              <a:ext uri="{FF2B5EF4-FFF2-40B4-BE49-F238E27FC236}">
                <a16:creationId xmlns:a16="http://schemas.microsoft.com/office/drawing/2014/main" id="{24E7CD66-8E41-9247-8ED6-9CA91C6A5105}"/>
              </a:ext>
            </a:extLst>
          </p:cNvPr>
          <p:cNvSpPr>
            <a:spLocks noChangeArrowheads="1"/>
          </p:cNvSpPr>
          <p:nvPr/>
        </p:nvSpPr>
        <p:spPr bwMode="auto">
          <a:xfrm>
            <a:off x="2497244" y="3530423"/>
            <a:ext cx="364068" cy="33778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Đ</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5" name="AutoShape 190">
            <a:hlinkClick r:id="" action="ppaction://noaction" highlightClick="1"/>
            <a:extLst>
              <a:ext uri="{FF2B5EF4-FFF2-40B4-BE49-F238E27FC236}">
                <a16:creationId xmlns:a16="http://schemas.microsoft.com/office/drawing/2014/main" id="{16EE7328-E893-8B44-A73B-568D3B3F62BB}"/>
              </a:ext>
            </a:extLst>
          </p:cNvPr>
          <p:cNvSpPr>
            <a:spLocks noChangeArrowheads="1"/>
          </p:cNvSpPr>
          <p:nvPr/>
        </p:nvSpPr>
        <p:spPr bwMode="auto">
          <a:xfrm>
            <a:off x="3967963"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Ê</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6" name="AutoShape 191">
            <a:hlinkClick r:id="" action="ppaction://noaction" highlightClick="1"/>
            <a:extLst>
              <a:ext uri="{FF2B5EF4-FFF2-40B4-BE49-F238E27FC236}">
                <a16:creationId xmlns:a16="http://schemas.microsoft.com/office/drawing/2014/main" id="{E1D72484-0296-0F40-9690-FDE0085A2ECA}"/>
              </a:ext>
            </a:extLst>
          </p:cNvPr>
          <p:cNvSpPr>
            <a:spLocks noChangeArrowheads="1"/>
          </p:cNvSpPr>
          <p:nvPr/>
        </p:nvSpPr>
        <p:spPr bwMode="auto">
          <a:xfrm>
            <a:off x="3236835" y="3530423"/>
            <a:ext cx="364068" cy="33778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Ô</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7" name="AutoShape 192">
            <a:hlinkClick r:id="" action="ppaction://noaction" highlightClick="1"/>
            <a:extLst>
              <a:ext uri="{FF2B5EF4-FFF2-40B4-BE49-F238E27FC236}">
                <a16:creationId xmlns:a16="http://schemas.microsoft.com/office/drawing/2014/main" id="{10B6A6E1-7885-7B49-BAA6-1ECB889FB44C}"/>
              </a:ext>
            </a:extLst>
          </p:cNvPr>
          <p:cNvSpPr>
            <a:spLocks noChangeArrowheads="1"/>
          </p:cNvSpPr>
          <p:nvPr/>
        </p:nvSpPr>
        <p:spPr bwMode="auto">
          <a:xfrm flipH="1">
            <a:off x="989058" y="3550067"/>
            <a:ext cx="364067" cy="3181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V</a:t>
            </a:r>
          </a:p>
        </p:txBody>
      </p:sp>
      <p:sp>
        <p:nvSpPr>
          <p:cNvPr id="218" name="AutoShape 192">
            <a:hlinkClick r:id="" action="ppaction://noaction" highlightClick="1"/>
            <a:extLst>
              <a:ext uri="{FF2B5EF4-FFF2-40B4-BE49-F238E27FC236}">
                <a16:creationId xmlns:a16="http://schemas.microsoft.com/office/drawing/2014/main" id="{1A45987F-E4E0-2F4F-94C4-09C59AD2D0B7}"/>
              </a:ext>
            </a:extLst>
          </p:cNvPr>
          <p:cNvSpPr>
            <a:spLocks noChangeArrowheads="1"/>
          </p:cNvSpPr>
          <p:nvPr/>
        </p:nvSpPr>
        <p:spPr bwMode="auto">
          <a:xfrm flipH="1">
            <a:off x="1740519" y="3550067"/>
            <a:ext cx="364067" cy="3181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A</a:t>
            </a:r>
          </a:p>
        </p:txBody>
      </p:sp>
      <p:sp>
        <p:nvSpPr>
          <p:cNvPr id="219" name="AutoShape 190">
            <a:hlinkClick r:id="" action="ppaction://noaction" highlightClick="1"/>
            <a:extLst>
              <a:ext uri="{FF2B5EF4-FFF2-40B4-BE49-F238E27FC236}">
                <a16:creationId xmlns:a16="http://schemas.microsoft.com/office/drawing/2014/main" id="{902A9922-8B7D-CF4E-87A9-F5AC2E7C39F8}"/>
              </a:ext>
            </a:extLst>
          </p:cNvPr>
          <p:cNvSpPr>
            <a:spLocks noChangeArrowheads="1"/>
          </p:cNvSpPr>
          <p:nvPr/>
        </p:nvSpPr>
        <p:spPr bwMode="auto">
          <a:xfrm>
            <a:off x="4651158"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C</a:t>
            </a:r>
          </a:p>
        </p:txBody>
      </p:sp>
      <p:sp>
        <p:nvSpPr>
          <p:cNvPr id="227" name="Rounded Rectangle 226">
            <a:extLst>
              <a:ext uri="{FF2B5EF4-FFF2-40B4-BE49-F238E27FC236}">
                <a16:creationId xmlns:a16="http://schemas.microsoft.com/office/drawing/2014/main" id="{C8C3603B-EC6B-6841-B59E-1BD3757A008A}"/>
              </a:ext>
            </a:extLst>
          </p:cNvPr>
          <p:cNvSpPr/>
          <p:nvPr/>
        </p:nvSpPr>
        <p:spPr>
          <a:xfrm>
            <a:off x="7653196" y="71570"/>
            <a:ext cx="1303738" cy="429465"/>
          </a:xfrm>
          <a:prstGeom prst="roundRect">
            <a:avLst/>
          </a:prstGeom>
          <a:solidFill>
            <a:sysClr val="window" lastClr="FFFFFF"/>
          </a:solidFill>
          <a:ln w="25400" cap="flat" cmpd="sng" algn="ctr">
            <a:solidFill>
              <a:srgbClr val="F79646"/>
            </a:solidFill>
            <a:prstDash val="solid"/>
          </a:ln>
          <a:effectLst/>
        </p:spPr>
        <p:txBody>
          <a:bodyPr rtlCol="0" anchor="ctr"/>
          <a:lstStyle/>
          <a:p>
            <a:pPr algn="ctr" defTabSz="685800">
              <a:buClrTx/>
              <a:defRPr/>
            </a:pPr>
            <a:r>
              <a:rPr lang="en-VN" sz="2400" b="1" dirty="0">
                <a:solidFill>
                  <a:srgbClr val="FF0000"/>
                </a:solidFill>
                <a:latin typeface="Times New Roman" panose="02020603050405020304" pitchFamily="18" charset="0"/>
                <a:ea typeface="+mn-ea"/>
                <a:cs typeface="Times New Roman" panose="02020603050405020304" pitchFamily="18" charset="0"/>
              </a:rPr>
              <a:t>QUÀ</a:t>
            </a:r>
          </a:p>
        </p:txBody>
      </p:sp>
      <p:grpSp>
        <p:nvGrpSpPr>
          <p:cNvPr id="228" name="1q">
            <a:extLst>
              <a:ext uri="{FF2B5EF4-FFF2-40B4-BE49-F238E27FC236}">
                <a16:creationId xmlns:a16="http://schemas.microsoft.com/office/drawing/2014/main" id="{CF17247A-C56C-FC4B-ABF5-3DE5316C4987}"/>
              </a:ext>
            </a:extLst>
          </p:cNvPr>
          <p:cNvGrpSpPr/>
          <p:nvPr/>
        </p:nvGrpSpPr>
        <p:grpSpPr>
          <a:xfrm>
            <a:off x="7061002" y="822978"/>
            <a:ext cx="886160" cy="673085"/>
            <a:chOff x="12756106" y="1247073"/>
            <a:chExt cx="2060627" cy="2255716"/>
          </a:xfrm>
        </p:grpSpPr>
        <p:pic>
          <p:nvPicPr>
            <p:cNvPr id="229" name="Picture 228">
              <a:extLst>
                <a:ext uri="{FF2B5EF4-FFF2-40B4-BE49-F238E27FC236}">
                  <a16:creationId xmlns:a16="http://schemas.microsoft.com/office/drawing/2014/main" id="{8E61E9B4-C420-7B4A-A20F-C2F976BFBD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01831" y="1759182"/>
              <a:ext cx="1969179" cy="1743607"/>
            </a:xfrm>
            <a:prstGeom prst="rect">
              <a:avLst/>
            </a:prstGeom>
          </p:spPr>
        </p:pic>
        <p:pic>
          <p:nvPicPr>
            <p:cNvPr id="230" name="Picture 229">
              <a:extLst>
                <a:ext uri="{FF2B5EF4-FFF2-40B4-BE49-F238E27FC236}">
                  <a16:creationId xmlns:a16="http://schemas.microsoft.com/office/drawing/2014/main" id="{0179A6BC-A7F0-E449-831E-DB847845C5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56106" y="1247073"/>
              <a:ext cx="2060627" cy="1383912"/>
            </a:xfrm>
            <a:prstGeom prst="rect">
              <a:avLst/>
            </a:prstGeom>
          </p:spPr>
        </p:pic>
      </p:grpSp>
      <p:grpSp>
        <p:nvGrpSpPr>
          <p:cNvPr id="231" name="2q">
            <a:extLst>
              <a:ext uri="{FF2B5EF4-FFF2-40B4-BE49-F238E27FC236}">
                <a16:creationId xmlns:a16="http://schemas.microsoft.com/office/drawing/2014/main" id="{279B46C8-54A6-BD4B-AED5-9C41DC4705A8}"/>
              </a:ext>
            </a:extLst>
          </p:cNvPr>
          <p:cNvGrpSpPr/>
          <p:nvPr/>
        </p:nvGrpSpPr>
        <p:grpSpPr>
          <a:xfrm>
            <a:off x="8268816" y="746633"/>
            <a:ext cx="846834" cy="724193"/>
            <a:chOff x="9727102" y="4348732"/>
            <a:chExt cx="2060627" cy="2255716"/>
          </a:xfrm>
        </p:grpSpPr>
        <p:pic>
          <p:nvPicPr>
            <p:cNvPr id="232" name="Picture 231">
              <a:extLst>
                <a:ext uri="{FF2B5EF4-FFF2-40B4-BE49-F238E27FC236}">
                  <a16:creationId xmlns:a16="http://schemas.microsoft.com/office/drawing/2014/main" id="{F48EDFE8-79E0-5D4E-93EA-0DC5DEE4C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33" name="Picture 232">
              <a:extLst>
                <a:ext uri="{FF2B5EF4-FFF2-40B4-BE49-F238E27FC236}">
                  <a16:creationId xmlns:a16="http://schemas.microsoft.com/office/drawing/2014/main" id="{17F9D187-C93B-5C46-977C-0CD89F4FB3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34" name="3q">
            <a:extLst>
              <a:ext uri="{FF2B5EF4-FFF2-40B4-BE49-F238E27FC236}">
                <a16:creationId xmlns:a16="http://schemas.microsoft.com/office/drawing/2014/main" id="{273552C3-D418-DE43-AEB4-FE173CBDBEE4}"/>
              </a:ext>
            </a:extLst>
          </p:cNvPr>
          <p:cNvGrpSpPr/>
          <p:nvPr/>
        </p:nvGrpSpPr>
        <p:grpSpPr>
          <a:xfrm>
            <a:off x="6962628" y="1577031"/>
            <a:ext cx="928448" cy="762403"/>
            <a:chOff x="9727102" y="4348732"/>
            <a:chExt cx="2060627" cy="2255716"/>
          </a:xfrm>
        </p:grpSpPr>
        <p:pic>
          <p:nvPicPr>
            <p:cNvPr id="235" name="Picture 234">
              <a:extLst>
                <a:ext uri="{FF2B5EF4-FFF2-40B4-BE49-F238E27FC236}">
                  <a16:creationId xmlns:a16="http://schemas.microsoft.com/office/drawing/2014/main" id="{6A9DF5AB-5319-AB4A-BA55-3DC9C66867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36" name="Picture 235">
              <a:extLst>
                <a:ext uri="{FF2B5EF4-FFF2-40B4-BE49-F238E27FC236}">
                  <a16:creationId xmlns:a16="http://schemas.microsoft.com/office/drawing/2014/main" id="{8345137F-513D-A04D-B14B-6DF2A74398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37" name="4q">
            <a:extLst>
              <a:ext uri="{FF2B5EF4-FFF2-40B4-BE49-F238E27FC236}">
                <a16:creationId xmlns:a16="http://schemas.microsoft.com/office/drawing/2014/main" id="{E3085367-3AD7-0040-9178-433FF834E0B3}"/>
              </a:ext>
            </a:extLst>
          </p:cNvPr>
          <p:cNvGrpSpPr/>
          <p:nvPr/>
        </p:nvGrpSpPr>
        <p:grpSpPr>
          <a:xfrm>
            <a:off x="8210699" y="1541903"/>
            <a:ext cx="886161" cy="797530"/>
            <a:chOff x="9727102" y="4348732"/>
            <a:chExt cx="2060627" cy="2255715"/>
          </a:xfrm>
        </p:grpSpPr>
        <p:pic>
          <p:nvPicPr>
            <p:cNvPr id="238" name="Picture 237">
              <a:extLst>
                <a:ext uri="{FF2B5EF4-FFF2-40B4-BE49-F238E27FC236}">
                  <a16:creationId xmlns:a16="http://schemas.microsoft.com/office/drawing/2014/main" id="{B2C49509-6585-0741-B1AE-5E4EA8BFC6B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2826" y="4860840"/>
              <a:ext cx="1969178" cy="1743607"/>
            </a:xfrm>
            <a:prstGeom prst="rect">
              <a:avLst/>
            </a:prstGeom>
          </p:spPr>
        </p:pic>
        <p:pic>
          <p:nvPicPr>
            <p:cNvPr id="239" name="Picture 238">
              <a:extLst>
                <a:ext uri="{FF2B5EF4-FFF2-40B4-BE49-F238E27FC236}">
                  <a16:creationId xmlns:a16="http://schemas.microsoft.com/office/drawing/2014/main" id="{26445423-1C89-A945-9BD0-6A463858D0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0" name="5q">
            <a:extLst>
              <a:ext uri="{FF2B5EF4-FFF2-40B4-BE49-F238E27FC236}">
                <a16:creationId xmlns:a16="http://schemas.microsoft.com/office/drawing/2014/main" id="{384787CE-4397-4945-BD63-728BF696EDCF}"/>
              </a:ext>
            </a:extLst>
          </p:cNvPr>
          <p:cNvGrpSpPr/>
          <p:nvPr/>
        </p:nvGrpSpPr>
        <p:grpSpPr>
          <a:xfrm>
            <a:off x="6928731" y="2439452"/>
            <a:ext cx="965459" cy="824846"/>
            <a:chOff x="9727102" y="4348732"/>
            <a:chExt cx="2060627" cy="2255716"/>
          </a:xfrm>
        </p:grpSpPr>
        <p:pic>
          <p:nvPicPr>
            <p:cNvPr id="241" name="Picture 240">
              <a:extLst>
                <a:ext uri="{FF2B5EF4-FFF2-40B4-BE49-F238E27FC236}">
                  <a16:creationId xmlns:a16="http://schemas.microsoft.com/office/drawing/2014/main" id="{4E6A9968-FF13-644A-9355-3222AF45B3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42" name="Picture 241">
              <a:extLst>
                <a:ext uri="{FF2B5EF4-FFF2-40B4-BE49-F238E27FC236}">
                  <a16:creationId xmlns:a16="http://schemas.microsoft.com/office/drawing/2014/main" id="{808B4BD6-C153-4849-91CC-04569DC724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3" name="6q">
            <a:extLst>
              <a:ext uri="{FF2B5EF4-FFF2-40B4-BE49-F238E27FC236}">
                <a16:creationId xmlns:a16="http://schemas.microsoft.com/office/drawing/2014/main" id="{D728FFE9-001B-FA4E-AF93-C20D0DF1BE9E}"/>
              </a:ext>
            </a:extLst>
          </p:cNvPr>
          <p:cNvGrpSpPr/>
          <p:nvPr/>
        </p:nvGrpSpPr>
        <p:grpSpPr>
          <a:xfrm>
            <a:off x="8157071" y="2435737"/>
            <a:ext cx="922613" cy="842242"/>
            <a:chOff x="9727102" y="4348732"/>
            <a:chExt cx="2060627" cy="2255716"/>
          </a:xfrm>
        </p:grpSpPr>
        <p:pic>
          <p:nvPicPr>
            <p:cNvPr id="244" name="Picture 243">
              <a:extLst>
                <a:ext uri="{FF2B5EF4-FFF2-40B4-BE49-F238E27FC236}">
                  <a16:creationId xmlns:a16="http://schemas.microsoft.com/office/drawing/2014/main" id="{019F6BD3-8E35-604A-AF04-94704CBC721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45" name="Picture 244">
              <a:extLst>
                <a:ext uri="{FF2B5EF4-FFF2-40B4-BE49-F238E27FC236}">
                  <a16:creationId xmlns:a16="http://schemas.microsoft.com/office/drawing/2014/main" id="{B91BCE32-05CC-9F45-B7D4-D8AAC95DDD2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6" name="Group 245">
            <a:extLst>
              <a:ext uri="{FF2B5EF4-FFF2-40B4-BE49-F238E27FC236}">
                <a16:creationId xmlns:a16="http://schemas.microsoft.com/office/drawing/2014/main" id="{D09217DC-C920-AC4F-9F6E-BF680AD0764C}"/>
              </a:ext>
            </a:extLst>
          </p:cNvPr>
          <p:cNvGrpSpPr/>
          <p:nvPr/>
        </p:nvGrpSpPr>
        <p:grpSpPr>
          <a:xfrm>
            <a:off x="2302857" y="117382"/>
            <a:ext cx="3751381" cy="2941934"/>
            <a:chOff x="4078052" y="1633503"/>
            <a:chExt cx="3590993" cy="3590993"/>
          </a:xfrm>
        </p:grpSpPr>
        <p:pic>
          <p:nvPicPr>
            <p:cNvPr id="247" name="Picture 2" descr="Vector nền với các hộp quà tặng và bánh kẹo | Thư viện stock vector đẹp  miễn phí">
              <a:extLst>
                <a:ext uri="{FF2B5EF4-FFF2-40B4-BE49-F238E27FC236}">
                  <a16:creationId xmlns:a16="http://schemas.microsoft.com/office/drawing/2014/main" id="{3035D2F6-BB28-D240-AE78-3A60E71742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48" name="Rectangle 247">
              <a:extLst>
                <a:ext uri="{FF2B5EF4-FFF2-40B4-BE49-F238E27FC236}">
                  <a16:creationId xmlns:a16="http://schemas.microsoft.com/office/drawing/2014/main" id="{A622E825-4A95-CC48-96ED-7D17454C7A91}"/>
                </a:ext>
              </a:extLst>
            </p:cNvPr>
            <p:cNvSpPr/>
            <p:nvPr/>
          </p:nvSpPr>
          <p:spPr>
            <a:xfrm>
              <a:off x="4938892" y="2044378"/>
              <a:ext cx="1774766" cy="563519"/>
            </a:xfrm>
            <a:prstGeom prst="rect">
              <a:avLst/>
            </a:prstGeom>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CÂY BÚT </a:t>
              </a:r>
              <a:endParaRPr lang="en-VN" sz="2400" b="1" kern="1200" dirty="0">
                <a:solidFill>
                  <a:srgbClr val="0070C0"/>
                </a:solidFill>
                <a:latin typeface="Calibri" panose="020F0502020204030204"/>
                <a:ea typeface="+mn-ea"/>
                <a:cs typeface="+mn-cs"/>
              </a:endParaRPr>
            </a:p>
          </p:txBody>
        </p:sp>
      </p:grpSp>
      <p:grpSp>
        <p:nvGrpSpPr>
          <p:cNvPr id="249" name="Group 248">
            <a:extLst>
              <a:ext uri="{FF2B5EF4-FFF2-40B4-BE49-F238E27FC236}">
                <a16:creationId xmlns:a16="http://schemas.microsoft.com/office/drawing/2014/main" id="{4670CB72-ECB5-D640-A00A-337FED826B4F}"/>
              </a:ext>
            </a:extLst>
          </p:cNvPr>
          <p:cNvGrpSpPr/>
          <p:nvPr/>
        </p:nvGrpSpPr>
        <p:grpSpPr>
          <a:xfrm>
            <a:off x="2206627" y="195867"/>
            <a:ext cx="4013692" cy="2947775"/>
            <a:chOff x="4078052" y="1633503"/>
            <a:chExt cx="3590993" cy="3590993"/>
          </a:xfrm>
        </p:grpSpPr>
        <p:pic>
          <p:nvPicPr>
            <p:cNvPr id="250" name="Picture 2" descr="Vector nền với các hộp quà tặng và bánh kẹo | Thư viện stock vector đẹp  miễn phí">
              <a:extLst>
                <a:ext uri="{FF2B5EF4-FFF2-40B4-BE49-F238E27FC236}">
                  <a16:creationId xmlns:a16="http://schemas.microsoft.com/office/drawing/2014/main" id="{38BF9B6E-B83A-2F45-820A-C0292E96C43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1" name="Rectangle 250">
              <a:extLst>
                <a:ext uri="{FF2B5EF4-FFF2-40B4-BE49-F238E27FC236}">
                  <a16:creationId xmlns:a16="http://schemas.microsoft.com/office/drawing/2014/main" id="{89622FF4-4854-CB46-887C-C9E9EDB65759}"/>
                </a:ext>
              </a:extLst>
            </p:cNvPr>
            <p:cNvSpPr/>
            <p:nvPr/>
          </p:nvSpPr>
          <p:spPr>
            <a:xfrm>
              <a:off x="4473938" y="2126141"/>
              <a:ext cx="2414592" cy="562402"/>
            </a:xfrm>
            <a:prstGeom prst="rect">
              <a:avLst/>
            </a:prstGeom>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2 CÂY KẸO MÚT </a:t>
              </a:r>
              <a:endParaRPr lang="en-VN" sz="2400" b="1" kern="1200" dirty="0">
                <a:solidFill>
                  <a:srgbClr val="0070C0"/>
                </a:solidFill>
                <a:latin typeface="Calibri" panose="020F0502020204030204"/>
                <a:ea typeface="+mn-ea"/>
                <a:cs typeface="+mn-cs"/>
              </a:endParaRPr>
            </a:p>
          </p:txBody>
        </p:sp>
      </p:grpSp>
      <p:grpSp>
        <p:nvGrpSpPr>
          <p:cNvPr id="252" name="Group 251">
            <a:extLst>
              <a:ext uri="{FF2B5EF4-FFF2-40B4-BE49-F238E27FC236}">
                <a16:creationId xmlns:a16="http://schemas.microsoft.com/office/drawing/2014/main" id="{0B6E5373-BE21-0447-87AB-4D8BF7E3C891}"/>
              </a:ext>
            </a:extLst>
          </p:cNvPr>
          <p:cNvGrpSpPr/>
          <p:nvPr/>
        </p:nvGrpSpPr>
        <p:grpSpPr>
          <a:xfrm>
            <a:off x="2155406" y="207978"/>
            <a:ext cx="4022524" cy="2916437"/>
            <a:chOff x="4078052" y="1633503"/>
            <a:chExt cx="3590993" cy="3590993"/>
          </a:xfrm>
        </p:grpSpPr>
        <p:pic>
          <p:nvPicPr>
            <p:cNvPr id="253" name="Picture 2" descr="Vector nền với các hộp quà tặng và bánh kẹo | Thư viện stock vector đẹp  miễn phí">
              <a:extLst>
                <a:ext uri="{FF2B5EF4-FFF2-40B4-BE49-F238E27FC236}">
                  <a16:creationId xmlns:a16="http://schemas.microsoft.com/office/drawing/2014/main" id="{1F5B3AD0-9AFC-BE44-B14F-91C29532855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4" name="Rectangle 253">
              <a:extLst>
                <a:ext uri="{FF2B5EF4-FFF2-40B4-BE49-F238E27FC236}">
                  <a16:creationId xmlns:a16="http://schemas.microsoft.com/office/drawing/2014/main" id="{B627571E-BAB3-C243-80A1-ABBFB3945CAE}"/>
                </a:ext>
              </a:extLst>
            </p:cNvPr>
            <p:cNvSpPr/>
            <p:nvPr/>
          </p:nvSpPr>
          <p:spPr>
            <a:xfrm>
              <a:off x="4886810" y="2082942"/>
              <a:ext cx="1908601" cy="568446"/>
            </a:xfrm>
            <a:prstGeom prst="rect">
              <a:avLst/>
            </a:prstGeom>
            <a:ln>
              <a:noFill/>
            </a:ln>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QUYỂN VỞ </a:t>
              </a:r>
              <a:endParaRPr lang="en-VN" sz="2400" b="1" kern="1200" dirty="0">
                <a:solidFill>
                  <a:srgbClr val="0070C0"/>
                </a:solidFill>
                <a:latin typeface="Calibri" panose="020F0502020204030204"/>
                <a:ea typeface="+mn-ea"/>
                <a:cs typeface="+mn-cs"/>
              </a:endParaRPr>
            </a:p>
          </p:txBody>
        </p:sp>
      </p:grpSp>
      <p:grpSp>
        <p:nvGrpSpPr>
          <p:cNvPr id="255" name="Group 254">
            <a:extLst>
              <a:ext uri="{FF2B5EF4-FFF2-40B4-BE49-F238E27FC236}">
                <a16:creationId xmlns:a16="http://schemas.microsoft.com/office/drawing/2014/main" id="{C64F7E69-70C5-9E4A-8FE3-80C02FBFCCBA}"/>
              </a:ext>
            </a:extLst>
          </p:cNvPr>
          <p:cNvGrpSpPr/>
          <p:nvPr/>
        </p:nvGrpSpPr>
        <p:grpSpPr>
          <a:xfrm>
            <a:off x="2130102" y="285183"/>
            <a:ext cx="3961631" cy="2916437"/>
            <a:chOff x="4078052" y="1633503"/>
            <a:chExt cx="3599529" cy="3590993"/>
          </a:xfrm>
        </p:grpSpPr>
        <p:pic>
          <p:nvPicPr>
            <p:cNvPr id="256" name="Picture 2" descr="Vector nền với các hộp quà tặng và bánh kẹo | Thư viện stock vector đẹp  miễn phí">
              <a:extLst>
                <a:ext uri="{FF2B5EF4-FFF2-40B4-BE49-F238E27FC236}">
                  <a16:creationId xmlns:a16="http://schemas.microsoft.com/office/drawing/2014/main" id="{D739560F-2633-274C-92EE-5A1AD533438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7" name="Rectangle 256">
              <a:extLst>
                <a:ext uri="{FF2B5EF4-FFF2-40B4-BE49-F238E27FC236}">
                  <a16:creationId xmlns:a16="http://schemas.microsoft.com/office/drawing/2014/main" id="{B036B875-FC38-3347-AC04-A4A8651399FD}"/>
                </a:ext>
              </a:extLst>
            </p:cNvPr>
            <p:cNvSpPr/>
            <p:nvPr/>
          </p:nvSpPr>
          <p:spPr>
            <a:xfrm>
              <a:off x="4802292" y="2179347"/>
              <a:ext cx="2875289" cy="568446"/>
            </a:xfrm>
            <a:prstGeom prst="rect">
              <a:avLst/>
            </a:prstGeom>
            <a:ln>
              <a:noFill/>
            </a:ln>
          </p:spPr>
          <p:txBody>
            <a:bodyPr wrap="squar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TÚI ĐỰNG BÚT </a:t>
              </a:r>
              <a:endParaRPr lang="en-VN" sz="2400" b="1" kern="1200" dirty="0">
                <a:solidFill>
                  <a:srgbClr val="0070C0"/>
                </a:solidFill>
                <a:latin typeface="Calibri" panose="020F0502020204030204"/>
                <a:ea typeface="+mn-ea"/>
                <a:cs typeface="+mn-cs"/>
              </a:endParaRPr>
            </a:p>
          </p:txBody>
        </p:sp>
      </p:grpSp>
      <p:grpSp>
        <p:nvGrpSpPr>
          <p:cNvPr id="258" name="Group 257">
            <a:extLst>
              <a:ext uri="{FF2B5EF4-FFF2-40B4-BE49-F238E27FC236}">
                <a16:creationId xmlns:a16="http://schemas.microsoft.com/office/drawing/2014/main" id="{68422FC5-4292-DC4D-8925-07D7EE660001}"/>
              </a:ext>
            </a:extLst>
          </p:cNvPr>
          <p:cNvGrpSpPr/>
          <p:nvPr/>
        </p:nvGrpSpPr>
        <p:grpSpPr>
          <a:xfrm>
            <a:off x="2172034" y="130768"/>
            <a:ext cx="3952237" cy="2916437"/>
            <a:chOff x="4078052" y="1633503"/>
            <a:chExt cx="3590993" cy="3590993"/>
          </a:xfrm>
        </p:grpSpPr>
        <p:pic>
          <p:nvPicPr>
            <p:cNvPr id="259" name="Picture 2" descr="Vector nền với các hộp quà tặng và bánh kẹo | Thư viện stock vector đẹp  miễn phí">
              <a:extLst>
                <a:ext uri="{FF2B5EF4-FFF2-40B4-BE49-F238E27FC236}">
                  <a16:creationId xmlns:a16="http://schemas.microsoft.com/office/drawing/2014/main" id="{E9E88DC1-1009-834D-BF51-F53DAF1431D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60" name="Rectangle 259">
              <a:extLst>
                <a:ext uri="{FF2B5EF4-FFF2-40B4-BE49-F238E27FC236}">
                  <a16:creationId xmlns:a16="http://schemas.microsoft.com/office/drawing/2014/main" id="{A1067BE2-4376-CB46-9F80-092AAA27E237}"/>
                </a:ext>
              </a:extLst>
            </p:cNvPr>
            <p:cNvSpPr/>
            <p:nvPr/>
          </p:nvSpPr>
          <p:spPr>
            <a:xfrm>
              <a:off x="4186015" y="1875180"/>
              <a:ext cx="3279706" cy="1023202"/>
            </a:xfrm>
            <a:prstGeom prst="rect">
              <a:avLst/>
            </a:prstGeom>
            <a:ln>
              <a:noFill/>
            </a:ln>
          </p:spPr>
          <p:txBody>
            <a:bodyPr wrap="square">
              <a:spAutoFit/>
            </a:bodyPr>
            <a:lstStyle/>
            <a:p>
              <a:pPr algn="ct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BỘ ĐỒ DÙNG HỌC TẬP </a:t>
              </a:r>
              <a:endParaRPr lang="en-VN" sz="2400" b="1" kern="1200" dirty="0">
                <a:solidFill>
                  <a:srgbClr val="0070C0"/>
                </a:solidFill>
                <a:latin typeface="Calibri" panose="020F0502020204030204"/>
                <a:ea typeface="+mn-ea"/>
                <a:cs typeface="+mn-cs"/>
              </a:endParaRPr>
            </a:p>
          </p:txBody>
        </p:sp>
      </p:grpSp>
      <p:grpSp>
        <p:nvGrpSpPr>
          <p:cNvPr id="261" name="Group 260">
            <a:extLst>
              <a:ext uri="{FF2B5EF4-FFF2-40B4-BE49-F238E27FC236}">
                <a16:creationId xmlns:a16="http://schemas.microsoft.com/office/drawing/2014/main" id="{5A3D25EB-1A21-2A4B-9547-8C6E745817B6}"/>
              </a:ext>
            </a:extLst>
          </p:cNvPr>
          <p:cNvGrpSpPr/>
          <p:nvPr/>
        </p:nvGrpSpPr>
        <p:grpSpPr>
          <a:xfrm>
            <a:off x="2235493" y="127028"/>
            <a:ext cx="3952237" cy="2916437"/>
            <a:chOff x="4078052" y="1633503"/>
            <a:chExt cx="3590993" cy="3590993"/>
          </a:xfrm>
        </p:grpSpPr>
        <p:pic>
          <p:nvPicPr>
            <p:cNvPr id="262" name="Picture 2" descr="Vector nền với các hộp quà tặng và bánh kẹo | Thư viện stock vector đẹp  miễn phí">
              <a:extLst>
                <a:ext uri="{FF2B5EF4-FFF2-40B4-BE49-F238E27FC236}">
                  <a16:creationId xmlns:a16="http://schemas.microsoft.com/office/drawing/2014/main" id="{941C486A-7BC5-634A-83F0-E75FCA8318A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63" name="Rectangle 262">
              <a:extLst>
                <a:ext uri="{FF2B5EF4-FFF2-40B4-BE49-F238E27FC236}">
                  <a16:creationId xmlns:a16="http://schemas.microsoft.com/office/drawing/2014/main" id="{4FB84EDF-45B2-C640-B657-73226B25CDA2}"/>
                </a:ext>
              </a:extLst>
            </p:cNvPr>
            <p:cNvSpPr/>
            <p:nvPr/>
          </p:nvSpPr>
          <p:spPr>
            <a:xfrm>
              <a:off x="4786558" y="2122258"/>
              <a:ext cx="2241821" cy="568446"/>
            </a:xfrm>
            <a:prstGeom prst="rect">
              <a:avLst/>
            </a:prstGeom>
            <a:ln>
              <a:noFill/>
            </a:ln>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GÓI BIM BIM</a:t>
              </a:r>
              <a:r>
                <a:rPr lang="en-VN" sz="2400" b="1" kern="1200" dirty="0">
                  <a:solidFill>
                    <a:srgbClr val="0070C0"/>
                  </a:solidFill>
                  <a:latin typeface="Calibri" panose="020F0502020204030204"/>
                  <a:ea typeface="+mn-ea"/>
                  <a:cs typeface="+mn-cs"/>
                </a:rPr>
                <a:t> </a:t>
              </a:r>
            </a:p>
          </p:txBody>
        </p:sp>
      </p:grpSp>
      <p:sp>
        <p:nvSpPr>
          <p:cNvPr id="266" name="AutoShape 190">
            <a:hlinkClick r:id="" action="ppaction://noaction" highlightClick="1"/>
            <a:extLst>
              <a:ext uri="{FF2B5EF4-FFF2-40B4-BE49-F238E27FC236}">
                <a16:creationId xmlns:a16="http://schemas.microsoft.com/office/drawing/2014/main" id="{C0356C44-8022-E557-8A4D-50B7CEE8EB76}"/>
              </a:ext>
            </a:extLst>
          </p:cNvPr>
          <p:cNvSpPr>
            <a:spLocks noChangeArrowheads="1"/>
          </p:cNvSpPr>
          <p:nvPr/>
        </p:nvSpPr>
        <p:spPr bwMode="auto">
          <a:xfrm>
            <a:off x="5449995"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p>
        </p:txBody>
      </p:sp>
      <p:sp>
        <p:nvSpPr>
          <p:cNvPr id="267" name="AutoShape 190">
            <a:hlinkClick r:id="" action="ppaction://noaction" highlightClick="1"/>
            <a:extLst>
              <a:ext uri="{FF2B5EF4-FFF2-40B4-BE49-F238E27FC236}">
                <a16:creationId xmlns:a16="http://schemas.microsoft.com/office/drawing/2014/main" id="{AA36E93F-1C94-8570-D5BD-B06BB0170E7A}"/>
              </a:ext>
            </a:extLst>
          </p:cNvPr>
          <p:cNvSpPr>
            <a:spLocks noChangeArrowheads="1"/>
          </p:cNvSpPr>
          <p:nvPr/>
        </p:nvSpPr>
        <p:spPr bwMode="auto">
          <a:xfrm>
            <a:off x="6194838"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p>
        </p:txBody>
      </p:sp>
      <p:sp>
        <p:nvSpPr>
          <p:cNvPr id="268" name="AutoShape 190">
            <a:hlinkClick r:id="" action="ppaction://noaction" highlightClick="1"/>
            <a:extLst>
              <a:ext uri="{FF2B5EF4-FFF2-40B4-BE49-F238E27FC236}">
                <a16:creationId xmlns:a16="http://schemas.microsoft.com/office/drawing/2014/main" id="{D88CF7C9-D694-A9F7-B17E-11D1D05957BE}"/>
              </a:ext>
            </a:extLst>
          </p:cNvPr>
          <p:cNvSpPr>
            <a:spLocks noChangeArrowheads="1"/>
          </p:cNvSpPr>
          <p:nvPr/>
        </p:nvSpPr>
        <p:spPr bwMode="auto">
          <a:xfrm>
            <a:off x="6937034"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T</a:t>
            </a:r>
          </a:p>
        </p:txBody>
      </p:sp>
      <p:grpSp>
        <p:nvGrpSpPr>
          <p:cNvPr id="220" name="Group 219">
            <a:extLst>
              <a:ext uri="{FF2B5EF4-FFF2-40B4-BE49-F238E27FC236}">
                <a16:creationId xmlns:a16="http://schemas.microsoft.com/office/drawing/2014/main" id="{DDCFF8F3-AEF4-4648-B288-7C8D5D4D7610}"/>
              </a:ext>
            </a:extLst>
          </p:cNvPr>
          <p:cNvGrpSpPr/>
          <p:nvPr/>
        </p:nvGrpSpPr>
        <p:grpSpPr>
          <a:xfrm>
            <a:off x="850110" y="3416014"/>
            <a:ext cx="6582011" cy="534363"/>
            <a:chOff x="1218172" y="5102232"/>
            <a:chExt cx="8776014" cy="712484"/>
          </a:xfrm>
        </p:grpSpPr>
        <p:sp>
          <p:nvSpPr>
            <p:cNvPr id="221" name="Oval 220">
              <a:extLst>
                <a:ext uri="{FF2B5EF4-FFF2-40B4-BE49-F238E27FC236}">
                  <a16:creationId xmlns:a16="http://schemas.microsoft.com/office/drawing/2014/main" id="{E1D24A29-9414-DF4F-A21E-7DD740C934A3}"/>
                </a:ext>
              </a:extLst>
            </p:cNvPr>
            <p:cNvSpPr/>
            <p:nvPr/>
          </p:nvSpPr>
          <p:spPr>
            <a:xfrm rot="5400000">
              <a:off x="5218270"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Ồ</a:t>
              </a:r>
            </a:p>
          </p:txBody>
        </p:sp>
        <p:sp>
          <p:nvSpPr>
            <p:cNvPr id="222" name="Oval 221">
              <a:extLst>
                <a:ext uri="{FF2B5EF4-FFF2-40B4-BE49-F238E27FC236}">
                  <a16:creationId xmlns:a16="http://schemas.microsoft.com/office/drawing/2014/main" id="{5F7992D8-3E91-A34D-8B60-989E68475F88}"/>
                </a:ext>
              </a:extLst>
            </p:cNvPr>
            <p:cNvSpPr/>
            <p:nvPr/>
          </p:nvSpPr>
          <p:spPr>
            <a:xfrm rot="5400000">
              <a:off x="620323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V</a:t>
              </a:r>
            </a:p>
          </p:txBody>
        </p:sp>
        <p:sp>
          <p:nvSpPr>
            <p:cNvPr id="223" name="Oval 222">
              <a:extLst>
                <a:ext uri="{FF2B5EF4-FFF2-40B4-BE49-F238E27FC236}">
                  <a16:creationId xmlns:a16="http://schemas.microsoft.com/office/drawing/2014/main" id="{46639892-3F3C-5B4F-84D2-3408CFD7AD53}"/>
                </a:ext>
              </a:extLst>
            </p:cNvPr>
            <p:cNvSpPr/>
            <p:nvPr/>
          </p:nvSpPr>
          <p:spPr>
            <a:xfrm rot="5400000">
              <a:off x="4233307"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C</a:t>
              </a:r>
            </a:p>
          </p:txBody>
        </p:sp>
        <p:sp>
          <p:nvSpPr>
            <p:cNvPr id="224" name="Oval 223">
              <a:extLst>
                <a:ext uri="{FF2B5EF4-FFF2-40B4-BE49-F238E27FC236}">
                  <a16:creationId xmlns:a16="http://schemas.microsoft.com/office/drawing/2014/main" id="{A4A12A6C-4E0D-B44B-B700-F28F24C333F6}"/>
                </a:ext>
              </a:extLst>
            </p:cNvPr>
            <p:cNvSpPr/>
            <p:nvPr/>
          </p:nvSpPr>
          <p:spPr>
            <a:xfrm rot="5400000">
              <a:off x="324834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I</a:t>
              </a:r>
            </a:p>
          </p:txBody>
        </p:sp>
        <p:sp>
          <p:nvSpPr>
            <p:cNvPr id="225" name="Oval 224">
              <a:extLst>
                <a:ext uri="{FF2B5EF4-FFF2-40B4-BE49-F238E27FC236}">
                  <a16:creationId xmlns:a16="http://schemas.microsoft.com/office/drawing/2014/main" id="{1654B7CA-8A69-314D-9477-02E98D68B308}"/>
                </a:ext>
              </a:extLst>
            </p:cNvPr>
            <p:cNvSpPr/>
            <p:nvPr/>
          </p:nvSpPr>
          <p:spPr>
            <a:xfrm rot="5400000">
              <a:off x="227921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Ạ</a:t>
              </a:r>
            </a:p>
          </p:txBody>
        </p:sp>
        <p:sp>
          <p:nvSpPr>
            <p:cNvPr id="226" name="Oval 225">
              <a:extLst>
                <a:ext uri="{FF2B5EF4-FFF2-40B4-BE49-F238E27FC236}">
                  <a16:creationId xmlns:a16="http://schemas.microsoft.com/office/drawing/2014/main" id="{08EC14ED-6D34-BC4B-A926-497DFA96DF06}"/>
                </a:ext>
              </a:extLst>
            </p:cNvPr>
            <p:cNvSpPr/>
            <p:nvPr/>
          </p:nvSpPr>
          <p:spPr>
            <a:xfrm rot="5400000">
              <a:off x="1294253"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Đ</a:t>
              </a:r>
            </a:p>
          </p:txBody>
        </p:sp>
        <p:sp>
          <p:nvSpPr>
            <p:cNvPr id="269" name="Oval 268">
              <a:extLst>
                <a:ext uri="{FF2B5EF4-FFF2-40B4-BE49-F238E27FC236}">
                  <a16:creationId xmlns:a16="http://schemas.microsoft.com/office/drawing/2014/main" id="{80AB4EFC-0FAC-F166-4B65-223F23086237}"/>
                </a:ext>
              </a:extLst>
            </p:cNvPr>
            <p:cNvSpPr/>
            <p:nvPr/>
          </p:nvSpPr>
          <p:spPr>
            <a:xfrm rot="5400000">
              <a:off x="718819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I</a:t>
              </a:r>
            </a:p>
          </p:txBody>
        </p:sp>
        <p:sp>
          <p:nvSpPr>
            <p:cNvPr id="270" name="Oval 269">
              <a:extLst>
                <a:ext uri="{FF2B5EF4-FFF2-40B4-BE49-F238E27FC236}">
                  <a16:creationId xmlns:a16="http://schemas.microsoft.com/office/drawing/2014/main" id="{881B9977-3510-EE6A-3DDF-89E54787D353}"/>
                </a:ext>
              </a:extLst>
            </p:cNvPr>
            <p:cNvSpPr/>
            <p:nvPr/>
          </p:nvSpPr>
          <p:spPr>
            <a:xfrm rot="5400000">
              <a:off x="818899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Ệ</a:t>
              </a:r>
            </a:p>
          </p:txBody>
        </p:sp>
        <p:sp>
          <p:nvSpPr>
            <p:cNvPr id="271" name="Oval 270">
              <a:extLst>
                <a:ext uri="{FF2B5EF4-FFF2-40B4-BE49-F238E27FC236}">
                  <a16:creationId xmlns:a16="http://schemas.microsoft.com/office/drawing/2014/main" id="{BE5113B6-EF92-9BAB-B7F8-F802329A59B3}"/>
                </a:ext>
              </a:extLst>
            </p:cNvPr>
            <p:cNvSpPr/>
            <p:nvPr/>
          </p:nvSpPr>
          <p:spPr>
            <a:xfrm rot="5400000">
              <a:off x="920562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T</a:t>
              </a:r>
            </a:p>
          </p:txBody>
        </p:sp>
      </p:grpSp>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1000" fill="hold"/>
                                        <p:tgtEl>
                                          <p:spTgt spid="140"/>
                                        </p:tgtEl>
                                        <p:attrNameLst>
                                          <p:attrName>ppt_w</p:attrName>
                                        </p:attrNameLst>
                                      </p:cBhvr>
                                      <p:tavLst>
                                        <p:tav tm="0">
                                          <p:val>
                                            <p:strVal val="#ppt_w*0.70"/>
                                          </p:val>
                                        </p:tav>
                                        <p:tav tm="100000">
                                          <p:val>
                                            <p:strVal val="#ppt_w"/>
                                          </p:val>
                                        </p:tav>
                                      </p:tavLst>
                                    </p:anim>
                                    <p:anim calcmode="lin" valueType="num">
                                      <p:cBhvr>
                                        <p:cTn id="8" dur="1000" fill="hold"/>
                                        <p:tgtEl>
                                          <p:spTgt spid="140"/>
                                        </p:tgtEl>
                                        <p:attrNameLst>
                                          <p:attrName>ppt_h</p:attrName>
                                        </p:attrNameLst>
                                      </p:cBhvr>
                                      <p:tavLst>
                                        <p:tav tm="0">
                                          <p:val>
                                            <p:strVal val="#ppt_h"/>
                                          </p:val>
                                        </p:tav>
                                        <p:tav tm="100000">
                                          <p:val>
                                            <p:strVal val="#ppt_h"/>
                                          </p:val>
                                        </p:tav>
                                      </p:tavLst>
                                    </p:anim>
                                    <p:animEffect transition="in" filter="fade">
                                      <p:cBhvr>
                                        <p:cTn id="9" dur="1000"/>
                                        <p:tgtEl>
                                          <p:spTgt spid="140"/>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1"/>
                                        </p:tgtEl>
                                        <p:attrNameLst>
                                          <p:attrName>style.visibility</p:attrName>
                                        </p:attrNameLst>
                                      </p:cBhvr>
                                      <p:to>
                                        <p:strVal val="visible"/>
                                      </p:to>
                                    </p:set>
                                    <p:anim calcmode="lin" valueType="num">
                                      <p:cBhvr>
                                        <p:cTn id="17" dur="1000" fill="hold"/>
                                        <p:tgtEl>
                                          <p:spTgt spid="141"/>
                                        </p:tgtEl>
                                        <p:attrNameLst>
                                          <p:attrName>ppt_w</p:attrName>
                                        </p:attrNameLst>
                                      </p:cBhvr>
                                      <p:tavLst>
                                        <p:tav tm="0">
                                          <p:val>
                                            <p:strVal val="#ppt_w*0.70"/>
                                          </p:val>
                                        </p:tav>
                                        <p:tav tm="100000">
                                          <p:val>
                                            <p:strVal val="#ppt_w"/>
                                          </p:val>
                                        </p:tav>
                                      </p:tavLst>
                                    </p:anim>
                                    <p:anim calcmode="lin" valueType="num">
                                      <p:cBhvr>
                                        <p:cTn id="18" dur="1000" fill="hold"/>
                                        <p:tgtEl>
                                          <p:spTgt spid="141"/>
                                        </p:tgtEl>
                                        <p:attrNameLst>
                                          <p:attrName>ppt_h</p:attrName>
                                        </p:attrNameLst>
                                      </p:cBhvr>
                                      <p:tavLst>
                                        <p:tav tm="0">
                                          <p:val>
                                            <p:strVal val="#ppt_h"/>
                                          </p:val>
                                        </p:tav>
                                        <p:tav tm="100000">
                                          <p:val>
                                            <p:strVal val="#ppt_h"/>
                                          </p:val>
                                        </p:tav>
                                      </p:tavLst>
                                    </p:anim>
                                    <p:animEffect transition="in" filter="fade">
                                      <p:cBhvr>
                                        <p:cTn id="19" dur="1000"/>
                                        <p:tgtEl>
                                          <p:spTgt spid="14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42"/>
                                        </p:tgtEl>
                                        <p:attrNameLst>
                                          <p:attrName>style.visibility</p:attrName>
                                        </p:attrNameLst>
                                      </p:cBhvr>
                                      <p:to>
                                        <p:strVal val="visible"/>
                                      </p:to>
                                    </p:set>
                                    <p:anim calcmode="lin" valueType="num">
                                      <p:cBhvr>
                                        <p:cTn id="22" dur="1000" fill="hold"/>
                                        <p:tgtEl>
                                          <p:spTgt spid="142"/>
                                        </p:tgtEl>
                                        <p:attrNameLst>
                                          <p:attrName>ppt_w</p:attrName>
                                        </p:attrNameLst>
                                      </p:cBhvr>
                                      <p:tavLst>
                                        <p:tav tm="0">
                                          <p:val>
                                            <p:strVal val="#ppt_w*0.70"/>
                                          </p:val>
                                        </p:tav>
                                        <p:tav tm="100000">
                                          <p:val>
                                            <p:strVal val="#ppt_w"/>
                                          </p:val>
                                        </p:tav>
                                      </p:tavLst>
                                    </p:anim>
                                    <p:anim calcmode="lin" valueType="num">
                                      <p:cBhvr>
                                        <p:cTn id="23" dur="1000" fill="hold"/>
                                        <p:tgtEl>
                                          <p:spTgt spid="142"/>
                                        </p:tgtEl>
                                        <p:attrNameLst>
                                          <p:attrName>ppt_h</p:attrName>
                                        </p:attrNameLst>
                                      </p:cBhvr>
                                      <p:tavLst>
                                        <p:tav tm="0">
                                          <p:val>
                                            <p:strVal val="#ppt_h"/>
                                          </p:val>
                                        </p:tav>
                                        <p:tav tm="100000">
                                          <p:val>
                                            <p:strVal val="#ppt_h"/>
                                          </p:val>
                                        </p:tav>
                                      </p:tavLst>
                                    </p:anim>
                                    <p:animEffect transition="in" filter="fade">
                                      <p:cBhvr>
                                        <p:cTn id="24" dur="1000"/>
                                        <p:tgtEl>
                                          <p:spTgt spid="14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43"/>
                                        </p:tgtEl>
                                        <p:attrNameLst>
                                          <p:attrName>style.visibility</p:attrName>
                                        </p:attrNameLst>
                                      </p:cBhvr>
                                      <p:to>
                                        <p:strVal val="visible"/>
                                      </p:to>
                                    </p:set>
                                    <p:anim calcmode="lin" valueType="num">
                                      <p:cBhvr>
                                        <p:cTn id="27" dur="1000" fill="hold"/>
                                        <p:tgtEl>
                                          <p:spTgt spid="143"/>
                                        </p:tgtEl>
                                        <p:attrNameLst>
                                          <p:attrName>ppt_w</p:attrName>
                                        </p:attrNameLst>
                                      </p:cBhvr>
                                      <p:tavLst>
                                        <p:tav tm="0">
                                          <p:val>
                                            <p:strVal val="#ppt_w*0.70"/>
                                          </p:val>
                                        </p:tav>
                                        <p:tav tm="100000">
                                          <p:val>
                                            <p:strVal val="#ppt_w"/>
                                          </p:val>
                                        </p:tav>
                                      </p:tavLst>
                                    </p:anim>
                                    <p:anim calcmode="lin" valueType="num">
                                      <p:cBhvr>
                                        <p:cTn id="28" dur="1000" fill="hold"/>
                                        <p:tgtEl>
                                          <p:spTgt spid="143"/>
                                        </p:tgtEl>
                                        <p:attrNameLst>
                                          <p:attrName>ppt_h</p:attrName>
                                        </p:attrNameLst>
                                      </p:cBhvr>
                                      <p:tavLst>
                                        <p:tav tm="0">
                                          <p:val>
                                            <p:strVal val="#ppt_h"/>
                                          </p:val>
                                        </p:tav>
                                        <p:tav tm="100000">
                                          <p:val>
                                            <p:strVal val="#ppt_h"/>
                                          </p:val>
                                        </p:tav>
                                      </p:tavLst>
                                    </p:anim>
                                    <p:animEffect transition="in" filter="fade">
                                      <p:cBhvr>
                                        <p:cTn id="29" dur="1000"/>
                                        <p:tgtEl>
                                          <p:spTgt spid="143"/>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44"/>
                                        </p:tgtEl>
                                        <p:attrNameLst>
                                          <p:attrName>style.visibility</p:attrName>
                                        </p:attrNameLst>
                                      </p:cBhvr>
                                      <p:to>
                                        <p:strVal val="visible"/>
                                      </p:to>
                                    </p:set>
                                    <p:anim calcmode="lin" valueType="num">
                                      <p:cBhvr>
                                        <p:cTn id="32" dur="1000" fill="hold"/>
                                        <p:tgtEl>
                                          <p:spTgt spid="144"/>
                                        </p:tgtEl>
                                        <p:attrNameLst>
                                          <p:attrName>ppt_w</p:attrName>
                                        </p:attrNameLst>
                                      </p:cBhvr>
                                      <p:tavLst>
                                        <p:tav tm="0">
                                          <p:val>
                                            <p:strVal val="#ppt_w*0.70"/>
                                          </p:val>
                                        </p:tav>
                                        <p:tav tm="100000">
                                          <p:val>
                                            <p:strVal val="#ppt_w"/>
                                          </p:val>
                                        </p:tav>
                                      </p:tavLst>
                                    </p:anim>
                                    <p:anim calcmode="lin" valueType="num">
                                      <p:cBhvr>
                                        <p:cTn id="33" dur="1000" fill="hold"/>
                                        <p:tgtEl>
                                          <p:spTgt spid="144"/>
                                        </p:tgtEl>
                                        <p:attrNameLst>
                                          <p:attrName>ppt_h</p:attrName>
                                        </p:attrNameLst>
                                      </p:cBhvr>
                                      <p:tavLst>
                                        <p:tav tm="0">
                                          <p:val>
                                            <p:strVal val="#ppt_h"/>
                                          </p:val>
                                        </p:tav>
                                        <p:tav tm="100000">
                                          <p:val>
                                            <p:strVal val="#ppt_h"/>
                                          </p:val>
                                        </p:tav>
                                      </p:tavLst>
                                    </p:anim>
                                    <p:animEffect transition="in" filter="fade">
                                      <p:cBhvr>
                                        <p:cTn id="34" dur="1000"/>
                                        <p:tgtEl>
                                          <p:spTgt spid="144"/>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46"/>
                                        </p:tgtEl>
                                        <p:attrNameLst>
                                          <p:attrName>style.visibility</p:attrName>
                                        </p:attrNameLst>
                                      </p:cBhvr>
                                      <p:to>
                                        <p:strVal val="visible"/>
                                      </p:to>
                                    </p:set>
                                    <p:anim calcmode="lin" valueType="num">
                                      <p:cBhvr>
                                        <p:cTn id="37" dur="1000" fill="hold"/>
                                        <p:tgtEl>
                                          <p:spTgt spid="146"/>
                                        </p:tgtEl>
                                        <p:attrNameLst>
                                          <p:attrName>ppt_w</p:attrName>
                                        </p:attrNameLst>
                                      </p:cBhvr>
                                      <p:tavLst>
                                        <p:tav tm="0">
                                          <p:val>
                                            <p:strVal val="#ppt_w*0.70"/>
                                          </p:val>
                                        </p:tav>
                                        <p:tav tm="100000">
                                          <p:val>
                                            <p:strVal val="#ppt_w"/>
                                          </p:val>
                                        </p:tav>
                                      </p:tavLst>
                                    </p:anim>
                                    <p:anim calcmode="lin" valueType="num">
                                      <p:cBhvr>
                                        <p:cTn id="38" dur="1000" fill="hold"/>
                                        <p:tgtEl>
                                          <p:spTgt spid="146"/>
                                        </p:tgtEl>
                                        <p:attrNameLst>
                                          <p:attrName>ppt_h</p:attrName>
                                        </p:attrNameLst>
                                      </p:cBhvr>
                                      <p:tavLst>
                                        <p:tav tm="0">
                                          <p:val>
                                            <p:strVal val="#ppt_h"/>
                                          </p:val>
                                        </p:tav>
                                        <p:tav tm="100000">
                                          <p:val>
                                            <p:strVal val="#ppt_h"/>
                                          </p:val>
                                        </p:tav>
                                      </p:tavLst>
                                    </p:anim>
                                    <p:animEffect transition="in" filter="fade">
                                      <p:cBhvr>
                                        <p:cTn id="39" dur="1000"/>
                                        <p:tgtEl>
                                          <p:spTgt spid="146"/>
                                        </p:tgtEl>
                                      </p:cBhvr>
                                    </p:animEffect>
                                  </p:childTnLst>
                                </p:cTn>
                              </p:par>
                              <p:par>
                                <p:cTn id="40" presetID="55" presetClass="entr" presetSubtype="0" fill="hold" nodeType="with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1000" fill="hold"/>
                                        <p:tgtEl>
                                          <p:spTgt spid="153"/>
                                        </p:tgtEl>
                                        <p:attrNameLst>
                                          <p:attrName>ppt_w</p:attrName>
                                        </p:attrNameLst>
                                      </p:cBhvr>
                                      <p:tavLst>
                                        <p:tav tm="0">
                                          <p:val>
                                            <p:strVal val="#ppt_w*0.70"/>
                                          </p:val>
                                        </p:tav>
                                        <p:tav tm="100000">
                                          <p:val>
                                            <p:strVal val="#ppt_w"/>
                                          </p:val>
                                        </p:tav>
                                      </p:tavLst>
                                    </p:anim>
                                    <p:anim calcmode="lin" valueType="num">
                                      <p:cBhvr>
                                        <p:cTn id="43" dur="1000" fill="hold"/>
                                        <p:tgtEl>
                                          <p:spTgt spid="153"/>
                                        </p:tgtEl>
                                        <p:attrNameLst>
                                          <p:attrName>ppt_h</p:attrName>
                                        </p:attrNameLst>
                                      </p:cBhvr>
                                      <p:tavLst>
                                        <p:tav tm="0">
                                          <p:val>
                                            <p:strVal val="#ppt_h"/>
                                          </p:val>
                                        </p:tav>
                                        <p:tav tm="100000">
                                          <p:val>
                                            <p:strVal val="#ppt_h"/>
                                          </p:val>
                                        </p:tav>
                                      </p:tavLst>
                                    </p:anim>
                                    <p:animEffect transition="in" filter="fade">
                                      <p:cBhvr>
                                        <p:cTn id="44" dur="1000"/>
                                        <p:tgtEl>
                                          <p:spTgt spid="153"/>
                                        </p:tgtEl>
                                      </p:cBhvr>
                                    </p:animEffect>
                                  </p:childTnLst>
                                </p:cTn>
                              </p:par>
                              <p:par>
                                <p:cTn id="45" presetID="5" presetClass="entr" presetSubtype="10" fill="hold" nodeType="with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checkerboard(across)">
                                      <p:cBhvr>
                                        <p:cTn id="47" dur="500"/>
                                        <p:tgtEl>
                                          <p:spTgt spid="207"/>
                                        </p:tgtEl>
                                      </p:cBhvr>
                                    </p:animEffect>
                                  </p:childTnLst>
                                </p:cTn>
                              </p:par>
                              <p:par>
                                <p:cTn id="48" presetID="55" presetClass="entr" presetSubtype="0" fill="hold" nodeType="withEffect">
                                  <p:stCondLst>
                                    <p:cond delay="0"/>
                                  </p:stCondLst>
                                  <p:childTnLst>
                                    <p:set>
                                      <p:cBhvr>
                                        <p:cTn id="49" dur="1" fill="hold">
                                          <p:stCondLst>
                                            <p:cond delay="0"/>
                                          </p:stCondLst>
                                        </p:cTn>
                                        <p:tgtEl>
                                          <p:spTgt spid="154"/>
                                        </p:tgtEl>
                                        <p:attrNameLst>
                                          <p:attrName>style.visibility</p:attrName>
                                        </p:attrNameLst>
                                      </p:cBhvr>
                                      <p:to>
                                        <p:strVal val="visible"/>
                                      </p:to>
                                    </p:set>
                                    <p:anim calcmode="lin" valueType="num">
                                      <p:cBhvr>
                                        <p:cTn id="50" dur="1000" fill="hold"/>
                                        <p:tgtEl>
                                          <p:spTgt spid="154"/>
                                        </p:tgtEl>
                                        <p:attrNameLst>
                                          <p:attrName>ppt_w</p:attrName>
                                        </p:attrNameLst>
                                      </p:cBhvr>
                                      <p:tavLst>
                                        <p:tav tm="0">
                                          <p:val>
                                            <p:strVal val="#ppt_w*0.70"/>
                                          </p:val>
                                        </p:tav>
                                        <p:tav tm="100000">
                                          <p:val>
                                            <p:strVal val="#ppt_w"/>
                                          </p:val>
                                        </p:tav>
                                      </p:tavLst>
                                    </p:anim>
                                    <p:anim calcmode="lin" valueType="num">
                                      <p:cBhvr>
                                        <p:cTn id="51" dur="1000" fill="hold"/>
                                        <p:tgtEl>
                                          <p:spTgt spid="154"/>
                                        </p:tgtEl>
                                        <p:attrNameLst>
                                          <p:attrName>ppt_h</p:attrName>
                                        </p:attrNameLst>
                                      </p:cBhvr>
                                      <p:tavLst>
                                        <p:tav tm="0">
                                          <p:val>
                                            <p:strVal val="#ppt_h"/>
                                          </p:val>
                                        </p:tav>
                                        <p:tav tm="100000">
                                          <p:val>
                                            <p:strVal val="#ppt_h"/>
                                          </p:val>
                                        </p:tav>
                                      </p:tavLst>
                                    </p:anim>
                                    <p:animEffect transition="in" filter="fade">
                                      <p:cBhvr>
                                        <p:cTn id="52" dur="1000"/>
                                        <p:tgtEl>
                                          <p:spTgt spid="154"/>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227"/>
                                        </p:tgtEl>
                                        <p:attrNameLst>
                                          <p:attrName>style.visibility</p:attrName>
                                        </p:attrNameLst>
                                      </p:cBhvr>
                                      <p:to>
                                        <p:strVal val="visible"/>
                                      </p:to>
                                    </p:set>
                                    <p:anim calcmode="lin" valueType="num">
                                      <p:cBhvr>
                                        <p:cTn id="55" dur="1000" fill="hold"/>
                                        <p:tgtEl>
                                          <p:spTgt spid="227"/>
                                        </p:tgtEl>
                                        <p:attrNameLst>
                                          <p:attrName>ppt_w</p:attrName>
                                        </p:attrNameLst>
                                      </p:cBhvr>
                                      <p:tavLst>
                                        <p:tav tm="0">
                                          <p:val>
                                            <p:strVal val="#ppt_w*0.70"/>
                                          </p:val>
                                        </p:tav>
                                        <p:tav tm="100000">
                                          <p:val>
                                            <p:strVal val="#ppt_w"/>
                                          </p:val>
                                        </p:tav>
                                      </p:tavLst>
                                    </p:anim>
                                    <p:anim calcmode="lin" valueType="num">
                                      <p:cBhvr>
                                        <p:cTn id="56" dur="1000" fill="hold"/>
                                        <p:tgtEl>
                                          <p:spTgt spid="227"/>
                                        </p:tgtEl>
                                        <p:attrNameLst>
                                          <p:attrName>ppt_h</p:attrName>
                                        </p:attrNameLst>
                                      </p:cBhvr>
                                      <p:tavLst>
                                        <p:tav tm="0">
                                          <p:val>
                                            <p:strVal val="#ppt_h"/>
                                          </p:val>
                                        </p:tav>
                                        <p:tav tm="100000">
                                          <p:val>
                                            <p:strVal val="#ppt_h"/>
                                          </p:val>
                                        </p:tav>
                                      </p:tavLst>
                                    </p:anim>
                                    <p:animEffect transition="in" filter="fade">
                                      <p:cBhvr>
                                        <p:cTn id="57" dur="1000"/>
                                        <p:tgtEl>
                                          <p:spTgt spid="227"/>
                                        </p:tgtEl>
                                      </p:cBhvr>
                                    </p:animEffect>
                                  </p:childTnLst>
                                </p:cTn>
                              </p:par>
                              <p:par>
                                <p:cTn id="58" presetID="14" presetClass="entr" presetSubtype="10" fill="hold" nodeType="withEffect">
                                  <p:stCondLst>
                                    <p:cond delay="0"/>
                                  </p:stCondLst>
                                  <p:childTnLst>
                                    <p:set>
                                      <p:cBhvr>
                                        <p:cTn id="59" dur="1" fill="hold">
                                          <p:stCondLst>
                                            <p:cond delay="0"/>
                                          </p:stCondLst>
                                        </p:cTn>
                                        <p:tgtEl>
                                          <p:spTgt spid="228"/>
                                        </p:tgtEl>
                                        <p:attrNameLst>
                                          <p:attrName>style.visibility</p:attrName>
                                        </p:attrNameLst>
                                      </p:cBhvr>
                                      <p:to>
                                        <p:strVal val="visible"/>
                                      </p:to>
                                    </p:set>
                                    <p:animEffect transition="in" filter="randombar(horizontal)">
                                      <p:cBhvr>
                                        <p:cTn id="60" dur="500"/>
                                        <p:tgtEl>
                                          <p:spTgt spid="228"/>
                                        </p:tgtEl>
                                      </p:cBhvr>
                                    </p:animEffect>
                                  </p:childTnLst>
                                </p:cTn>
                              </p:par>
                              <p:par>
                                <p:cTn id="61" presetID="14" presetClass="entr" presetSubtype="10" fill="hold" nodeType="withEffect">
                                  <p:stCondLst>
                                    <p:cond delay="0"/>
                                  </p:stCondLst>
                                  <p:childTnLst>
                                    <p:set>
                                      <p:cBhvr>
                                        <p:cTn id="62" dur="1" fill="hold">
                                          <p:stCondLst>
                                            <p:cond delay="0"/>
                                          </p:stCondLst>
                                        </p:cTn>
                                        <p:tgtEl>
                                          <p:spTgt spid="231"/>
                                        </p:tgtEl>
                                        <p:attrNameLst>
                                          <p:attrName>style.visibility</p:attrName>
                                        </p:attrNameLst>
                                      </p:cBhvr>
                                      <p:to>
                                        <p:strVal val="visible"/>
                                      </p:to>
                                    </p:set>
                                    <p:animEffect transition="in" filter="randombar(horizontal)">
                                      <p:cBhvr>
                                        <p:cTn id="63" dur="500"/>
                                        <p:tgtEl>
                                          <p:spTgt spid="231"/>
                                        </p:tgtEl>
                                      </p:cBhvr>
                                    </p:animEffect>
                                  </p:childTnLst>
                                </p:cTn>
                              </p:par>
                              <p:par>
                                <p:cTn id="64" presetID="14" presetClass="entr" presetSubtype="10" fill="hold" nodeType="withEffect">
                                  <p:stCondLst>
                                    <p:cond delay="0"/>
                                  </p:stCondLst>
                                  <p:childTnLst>
                                    <p:set>
                                      <p:cBhvr>
                                        <p:cTn id="65" dur="1" fill="hold">
                                          <p:stCondLst>
                                            <p:cond delay="0"/>
                                          </p:stCondLst>
                                        </p:cTn>
                                        <p:tgtEl>
                                          <p:spTgt spid="234"/>
                                        </p:tgtEl>
                                        <p:attrNameLst>
                                          <p:attrName>style.visibility</p:attrName>
                                        </p:attrNameLst>
                                      </p:cBhvr>
                                      <p:to>
                                        <p:strVal val="visible"/>
                                      </p:to>
                                    </p:set>
                                    <p:animEffect transition="in" filter="randombar(horizontal)">
                                      <p:cBhvr>
                                        <p:cTn id="66" dur="500"/>
                                        <p:tgtEl>
                                          <p:spTgt spid="234"/>
                                        </p:tgtEl>
                                      </p:cBhvr>
                                    </p:animEffect>
                                  </p:childTnLst>
                                </p:cTn>
                              </p:par>
                              <p:par>
                                <p:cTn id="67" presetID="14" presetClass="entr" presetSubtype="10" fill="hold" nodeType="withEffect">
                                  <p:stCondLst>
                                    <p:cond delay="0"/>
                                  </p:stCondLst>
                                  <p:childTnLst>
                                    <p:set>
                                      <p:cBhvr>
                                        <p:cTn id="68" dur="1" fill="hold">
                                          <p:stCondLst>
                                            <p:cond delay="0"/>
                                          </p:stCondLst>
                                        </p:cTn>
                                        <p:tgtEl>
                                          <p:spTgt spid="237"/>
                                        </p:tgtEl>
                                        <p:attrNameLst>
                                          <p:attrName>style.visibility</p:attrName>
                                        </p:attrNameLst>
                                      </p:cBhvr>
                                      <p:to>
                                        <p:strVal val="visible"/>
                                      </p:to>
                                    </p:set>
                                    <p:animEffect transition="in" filter="randombar(horizontal)">
                                      <p:cBhvr>
                                        <p:cTn id="69" dur="500"/>
                                        <p:tgtEl>
                                          <p:spTgt spid="237"/>
                                        </p:tgtEl>
                                      </p:cBhvr>
                                    </p:animEffect>
                                  </p:childTnLst>
                                </p:cTn>
                              </p:par>
                              <p:par>
                                <p:cTn id="70" presetID="14" presetClass="entr" presetSubtype="10" fill="hold" nodeType="withEffect">
                                  <p:stCondLst>
                                    <p:cond delay="0"/>
                                  </p:stCondLst>
                                  <p:childTnLst>
                                    <p:set>
                                      <p:cBhvr>
                                        <p:cTn id="71" dur="1" fill="hold">
                                          <p:stCondLst>
                                            <p:cond delay="0"/>
                                          </p:stCondLst>
                                        </p:cTn>
                                        <p:tgtEl>
                                          <p:spTgt spid="240"/>
                                        </p:tgtEl>
                                        <p:attrNameLst>
                                          <p:attrName>style.visibility</p:attrName>
                                        </p:attrNameLst>
                                      </p:cBhvr>
                                      <p:to>
                                        <p:strVal val="visible"/>
                                      </p:to>
                                    </p:set>
                                    <p:animEffect transition="in" filter="randombar(horizontal)">
                                      <p:cBhvr>
                                        <p:cTn id="72" dur="500"/>
                                        <p:tgtEl>
                                          <p:spTgt spid="240"/>
                                        </p:tgtEl>
                                      </p:cBhvr>
                                    </p:animEffect>
                                  </p:childTnLst>
                                </p:cTn>
                              </p:par>
                              <p:par>
                                <p:cTn id="73" presetID="14" presetClass="entr" presetSubtype="10" fill="hold" nodeType="withEffect">
                                  <p:stCondLst>
                                    <p:cond delay="0"/>
                                  </p:stCondLst>
                                  <p:childTnLst>
                                    <p:set>
                                      <p:cBhvr>
                                        <p:cTn id="74" dur="1" fill="hold">
                                          <p:stCondLst>
                                            <p:cond delay="0"/>
                                          </p:stCondLst>
                                        </p:cTn>
                                        <p:tgtEl>
                                          <p:spTgt spid="243"/>
                                        </p:tgtEl>
                                        <p:attrNameLst>
                                          <p:attrName>style.visibility</p:attrName>
                                        </p:attrNameLst>
                                      </p:cBhvr>
                                      <p:to>
                                        <p:strVal val="visible"/>
                                      </p:to>
                                    </p:set>
                                    <p:animEffect transition="in" filter="randombar(horizontal)">
                                      <p:cBhvr>
                                        <p:cTn id="75"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40"/>
                    </p:tgtEl>
                  </p:cond>
                </p:stCondLst>
                <p:endSync evt="end" delay="0">
                  <p:rtn val="all"/>
                </p:endSync>
                <p:childTnLst>
                  <p:par>
                    <p:cTn id="77" fill="hold">
                      <p:stCondLst>
                        <p:cond delay="0"/>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47"/>
                                        </p:tgtEl>
                                        <p:attrNameLst>
                                          <p:attrName>style.visibility</p:attrName>
                                        </p:attrNameLst>
                                      </p:cBhvr>
                                      <p:to>
                                        <p:strVal val="visible"/>
                                      </p:to>
                                    </p:set>
                                    <p:animEffect transition="in" filter="wipe(left)">
                                      <p:cBhvr>
                                        <p:cTn id="81" dur="500"/>
                                        <p:tgtEl>
                                          <p:spTgt spid="14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80"/>
                                        </p:tgtEl>
                                        <p:attrNameLst>
                                          <p:attrName>style.visibility</p:attrName>
                                        </p:attrNameLst>
                                      </p:cBhvr>
                                      <p:to>
                                        <p:strVal val="visible"/>
                                      </p:to>
                                    </p:set>
                                    <p:animEffect transition="in" filter="wipe(down)">
                                      <p:cBhvr>
                                        <p:cTn id="86" dur="500"/>
                                        <p:tgtEl>
                                          <p:spTgt spid="180"/>
                                        </p:tgtEl>
                                      </p:cBhvr>
                                    </p:animEffect>
                                  </p:childTnLst>
                                </p:cTn>
                              </p:par>
                            </p:childTnLst>
                          </p:cTn>
                        </p:par>
                        <p:par>
                          <p:cTn id="87" fill="hold">
                            <p:stCondLst>
                              <p:cond delay="500"/>
                            </p:stCondLst>
                            <p:childTnLst>
                              <p:par>
                                <p:cTn id="88" presetID="22" presetClass="entr" presetSubtype="4" fill="hold" grpId="0" nodeType="afterEffect">
                                  <p:stCondLst>
                                    <p:cond delay="0"/>
                                  </p:stCondLst>
                                  <p:childTnLst>
                                    <p:set>
                                      <p:cBhvr>
                                        <p:cTn id="89" dur="1" fill="hold">
                                          <p:stCondLst>
                                            <p:cond delay="0"/>
                                          </p:stCondLst>
                                        </p:cTn>
                                        <p:tgtEl>
                                          <p:spTgt spid="217"/>
                                        </p:tgtEl>
                                        <p:attrNameLst>
                                          <p:attrName>style.visibility</p:attrName>
                                        </p:attrNameLst>
                                      </p:cBhvr>
                                      <p:to>
                                        <p:strVal val="visible"/>
                                      </p:to>
                                    </p:set>
                                    <p:animEffect transition="in" filter="wipe(down)">
                                      <p:cBhvr>
                                        <p:cTn id="90" dur="500"/>
                                        <p:tgtEl>
                                          <p:spTgt spid="217"/>
                                        </p:tgtEl>
                                      </p:cBhvr>
                                    </p:animEffect>
                                  </p:childTnLst>
                                </p:cTn>
                              </p:par>
                            </p:childTnLst>
                          </p:cTn>
                        </p:par>
                        <p:par>
                          <p:cTn id="91" fill="hold">
                            <p:stCondLst>
                              <p:cond delay="1000"/>
                            </p:stCondLst>
                            <p:childTnLst>
                              <p:par>
                                <p:cTn id="92" presetID="22" presetClass="entr" presetSubtype="4" fill="hold" grpId="0" nodeType="afterEffect">
                                  <p:stCondLst>
                                    <p:cond delay="0"/>
                                  </p:stCondLst>
                                  <p:childTnLst>
                                    <p:set>
                                      <p:cBhvr>
                                        <p:cTn id="93" dur="1" fill="hold">
                                          <p:stCondLst>
                                            <p:cond delay="0"/>
                                          </p:stCondLst>
                                        </p:cTn>
                                        <p:tgtEl>
                                          <p:spTgt spid="218"/>
                                        </p:tgtEl>
                                        <p:attrNameLst>
                                          <p:attrName>style.visibility</p:attrName>
                                        </p:attrNameLst>
                                      </p:cBhvr>
                                      <p:to>
                                        <p:strVal val="visible"/>
                                      </p:to>
                                    </p:set>
                                    <p:animEffect transition="in" filter="wipe(down)">
                                      <p:cBhvr>
                                        <p:cTn id="94" dur="500"/>
                                        <p:tgtEl>
                                          <p:spTgt spid="218"/>
                                        </p:tgtEl>
                                      </p:cBhvr>
                                    </p:animEffect>
                                  </p:childTnLst>
                                </p:cTn>
                              </p:par>
                              <p:par>
                                <p:cTn id="95" presetID="5" presetClass="exit" presetSubtype="10" fill="hold" grpId="1" nodeType="withEffect">
                                  <p:stCondLst>
                                    <p:cond delay="0"/>
                                  </p:stCondLst>
                                  <p:childTnLst>
                                    <p:animEffect transition="out" filter="checkerboard(across)">
                                      <p:cBhvr>
                                        <p:cTn id="96" dur="500"/>
                                        <p:tgtEl>
                                          <p:spTgt spid="147"/>
                                        </p:tgtEl>
                                      </p:cBhvr>
                                    </p:animEffect>
                                    <p:set>
                                      <p:cBhvr>
                                        <p:cTn id="97"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98" restart="whenNotActive" fill="hold" evtFilter="cancelBubble" nodeType="interactiveSeq">
                <p:stCondLst>
                  <p:cond evt="onClick" delay="0">
                    <p:tgtEl>
                      <p:spTgt spid="141"/>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48"/>
                                        </p:tgtEl>
                                        <p:attrNameLst>
                                          <p:attrName>style.visibility</p:attrName>
                                        </p:attrNameLst>
                                      </p:cBhvr>
                                      <p:to>
                                        <p:strVal val="visible"/>
                                      </p:to>
                                    </p:set>
                                    <p:animEffect transition="in" filter="wipe(left)">
                                      <p:cBhvr>
                                        <p:cTn id="103" dur="500"/>
                                        <p:tgtEl>
                                          <p:spTgt spid="14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156"/>
                                        </p:tgtEl>
                                        <p:attrNameLst>
                                          <p:attrName>style.visibility</p:attrName>
                                        </p:attrNameLst>
                                      </p:cBhvr>
                                      <p:to>
                                        <p:strVal val="visible"/>
                                      </p:to>
                                    </p:set>
                                    <p:animEffect transition="in" filter="wipe(down)">
                                      <p:cBhvr>
                                        <p:cTn id="108" dur="500"/>
                                        <p:tgtEl>
                                          <p:spTgt spid="156"/>
                                        </p:tgtEl>
                                      </p:cBhvr>
                                    </p:animEffec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214"/>
                                        </p:tgtEl>
                                        <p:attrNameLst>
                                          <p:attrName>style.visibility</p:attrName>
                                        </p:attrNameLst>
                                      </p:cBhvr>
                                      <p:to>
                                        <p:strVal val="visible"/>
                                      </p:to>
                                    </p:set>
                                    <p:animEffect transition="in" filter="wipe(down)">
                                      <p:cBhvr>
                                        <p:cTn id="112" dur="500"/>
                                        <p:tgtEl>
                                          <p:spTgt spid="214"/>
                                        </p:tgtEl>
                                      </p:cBhvr>
                                    </p:animEffect>
                                  </p:childTnLst>
                                </p:cTn>
                              </p:par>
                              <p:par>
                                <p:cTn id="113" presetID="5" presetClass="exit" presetSubtype="10" fill="hold" grpId="1" nodeType="withEffect">
                                  <p:stCondLst>
                                    <p:cond delay="0"/>
                                  </p:stCondLst>
                                  <p:childTnLst>
                                    <p:animEffect transition="out" filter="checkerboard(across)">
                                      <p:cBhvr>
                                        <p:cTn id="114" dur="500"/>
                                        <p:tgtEl>
                                          <p:spTgt spid="148"/>
                                        </p:tgtEl>
                                      </p:cBhvr>
                                    </p:animEffect>
                                    <p:set>
                                      <p:cBhvr>
                                        <p:cTn id="115"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116" restart="whenNotActive" fill="hold" evtFilter="cancelBubble" nodeType="interactiveSeq">
                <p:stCondLst>
                  <p:cond evt="onClick" delay="0">
                    <p:tgtEl>
                      <p:spTgt spid="142"/>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149"/>
                                        </p:tgtEl>
                                        <p:attrNameLst>
                                          <p:attrName>style.visibility</p:attrName>
                                        </p:attrNameLst>
                                      </p:cBhvr>
                                      <p:to>
                                        <p:strVal val="visible"/>
                                      </p:to>
                                    </p:set>
                                    <p:animEffect transition="in" filter="wipe(left)">
                                      <p:cBhvr>
                                        <p:cTn id="121" dur="500"/>
                                        <p:tgtEl>
                                          <p:spTgt spid="14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172"/>
                                        </p:tgtEl>
                                        <p:attrNameLst>
                                          <p:attrName>style.visibility</p:attrName>
                                        </p:attrNameLst>
                                      </p:cBhvr>
                                      <p:to>
                                        <p:strVal val="visible"/>
                                      </p:to>
                                    </p:set>
                                    <p:animEffect transition="in" filter="wipe(down)">
                                      <p:cBhvr>
                                        <p:cTn id="126" dur="500"/>
                                        <p:tgtEl>
                                          <p:spTgt spid="172"/>
                                        </p:tgtEl>
                                      </p:cBhvr>
                                    </p:animEffect>
                                  </p:childTnLst>
                                </p:cTn>
                              </p:par>
                            </p:childTnLst>
                          </p:cTn>
                        </p:par>
                        <p:par>
                          <p:cTn id="127" fill="hold">
                            <p:stCondLst>
                              <p:cond delay="500"/>
                            </p:stCondLst>
                            <p:childTnLst>
                              <p:par>
                                <p:cTn id="128" presetID="22" presetClass="entr" presetSubtype="4" fill="hold" grpId="0" nodeType="afterEffect">
                                  <p:stCondLst>
                                    <p:cond delay="0"/>
                                  </p:stCondLst>
                                  <p:childTnLst>
                                    <p:set>
                                      <p:cBhvr>
                                        <p:cTn id="129" dur="1" fill="hold">
                                          <p:stCondLst>
                                            <p:cond delay="0"/>
                                          </p:stCondLst>
                                        </p:cTn>
                                        <p:tgtEl>
                                          <p:spTgt spid="216"/>
                                        </p:tgtEl>
                                        <p:attrNameLst>
                                          <p:attrName>style.visibility</p:attrName>
                                        </p:attrNameLst>
                                      </p:cBhvr>
                                      <p:to>
                                        <p:strVal val="visible"/>
                                      </p:to>
                                    </p:set>
                                    <p:animEffect transition="in" filter="wipe(down)">
                                      <p:cBhvr>
                                        <p:cTn id="130" dur="500"/>
                                        <p:tgtEl>
                                          <p:spTgt spid="216"/>
                                        </p:tgtEl>
                                      </p:cBhvr>
                                    </p:animEffect>
                                  </p:childTnLst>
                                </p:cTn>
                              </p:par>
                            </p:childTnLst>
                          </p:cTn>
                        </p:par>
                        <p:par>
                          <p:cTn id="131" fill="hold">
                            <p:stCondLst>
                              <p:cond delay="1000"/>
                            </p:stCondLst>
                            <p:childTnLst>
                              <p:par>
                                <p:cTn id="132" presetID="22" presetClass="entr" presetSubtype="4" fill="hold" grpId="0" nodeType="afterEffect">
                                  <p:stCondLst>
                                    <p:cond delay="0"/>
                                  </p:stCondLst>
                                  <p:childTnLst>
                                    <p:set>
                                      <p:cBhvr>
                                        <p:cTn id="133" dur="1" fill="hold">
                                          <p:stCondLst>
                                            <p:cond delay="0"/>
                                          </p:stCondLst>
                                        </p:cTn>
                                        <p:tgtEl>
                                          <p:spTgt spid="215"/>
                                        </p:tgtEl>
                                        <p:attrNameLst>
                                          <p:attrName>style.visibility</p:attrName>
                                        </p:attrNameLst>
                                      </p:cBhvr>
                                      <p:to>
                                        <p:strVal val="visible"/>
                                      </p:to>
                                    </p:set>
                                    <p:animEffect transition="in" filter="wipe(down)">
                                      <p:cBhvr>
                                        <p:cTn id="134" dur="500"/>
                                        <p:tgtEl>
                                          <p:spTgt spid="215"/>
                                        </p:tgtEl>
                                      </p:cBhvr>
                                    </p:animEffect>
                                  </p:childTnLst>
                                </p:cTn>
                              </p:par>
                            </p:childTnLst>
                          </p:cTn>
                        </p:par>
                        <p:par>
                          <p:cTn id="135" fill="hold">
                            <p:stCondLst>
                              <p:cond delay="1500"/>
                            </p:stCondLst>
                            <p:childTnLst>
                              <p:par>
                                <p:cTn id="136" presetID="5" presetClass="exit" presetSubtype="10" fill="hold" grpId="1" nodeType="afterEffect">
                                  <p:stCondLst>
                                    <p:cond delay="0"/>
                                  </p:stCondLst>
                                  <p:childTnLst>
                                    <p:animEffect transition="out" filter="checkerboard(across)">
                                      <p:cBhvr>
                                        <p:cTn id="137" dur="500"/>
                                        <p:tgtEl>
                                          <p:spTgt spid="149"/>
                                        </p:tgtEl>
                                      </p:cBhvr>
                                    </p:animEffect>
                                    <p:set>
                                      <p:cBhvr>
                                        <p:cTn id="138"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139" restart="whenNotActive" fill="hold" evtFilter="cancelBubble" nodeType="interactiveSeq">
                <p:stCondLst>
                  <p:cond evt="onClick" delay="0">
                    <p:tgtEl>
                      <p:spTgt spid="143"/>
                    </p:tgtEl>
                  </p:cond>
                </p:stCondLst>
                <p:endSync evt="end" delay="0">
                  <p:rtn val="all"/>
                </p:endSync>
                <p:childTnLst>
                  <p:par>
                    <p:cTn id="140" fill="hold">
                      <p:stCondLst>
                        <p:cond delay="0"/>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150"/>
                                        </p:tgtEl>
                                        <p:attrNameLst>
                                          <p:attrName>style.visibility</p:attrName>
                                        </p:attrNameLst>
                                      </p:cBhvr>
                                      <p:to>
                                        <p:strVal val="visible"/>
                                      </p:to>
                                    </p:set>
                                    <p:animEffect transition="in" filter="wipe(left)">
                                      <p:cBhvr>
                                        <p:cTn id="144" dur="500"/>
                                        <p:tgtEl>
                                          <p:spTgt spid="150"/>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nodeType="clickEffect">
                                  <p:stCondLst>
                                    <p:cond delay="0"/>
                                  </p:stCondLst>
                                  <p:childTnLst>
                                    <p:set>
                                      <p:cBhvr>
                                        <p:cTn id="148" dur="1" fill="hold">
                                          <p:stCondLst>
                                            <p:cond delay="0"/>
                                          </p:stCondLst>
                                        </p:cTn>
                                        <p:tgtEl>
                                          <p:spTgt spid="164"/>
                                        </p:tgtEl>
                                        <p:attrNameLst>
                                          <p:attrName>style.visibility</p:attrName>
                                        </p:attrNameLst>
                                      </p:cBhvr>
                                      <p:to>
                                        <p:strVal val="visible"/>
                                      </p:to>
                                    </p:set>
                                    <p:animEffect transition="in" filter="wipe(down)">
                                      <p:cBhvr>
                                        <p:cTn id="149" dur="500"/>
                                        <p:tgtEl>
                                          <p:spTgt spid="164"/>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19"/>
                                        </p:tgtEl>
                                        <p:attrNameLst>
                                          <p:attrName>style.visibility</p:attrName>
                                        </p:attrNameLst>
                                      </p:cBhvr>
                                      <p:to>
                                        <p:strVal val="visible"/>
                                      </p:to>
                                    </p:set>
                                    <p:animEffect transition="in" filter="wipe(down)">
                                      <p:cBhvr>
                                        <p:cTn id="152" dur="500"/>
                                        <p:tgtEl>
                                          <p:spTgt spid="219"/>
                                        </p:tgtEl>
                                      </p:cBhvr>
                                    </p:animEffect>
                                  </p:childTnLst>
                                </p:cTn>
                              </p:par>
                              <p:par>
                                <p:cTn id="153" presetID="5" presetClass="exit" presetSubtype="10" fill="hold" grpId="1" nodeType="withEffect">
                                  <p:stCondLst>
                                    <p:cond delay="0"/>
                                  </p:stCondLst>
                                  <p:childTnLst>
                                    <p:animEffect transition="out" filter="checkerboard(across)">
                                      <p:cBhvr>
                                        <p:cTn id="154" dur="500"/>
                                        <p:tgtEl>
                                          <p:spTgt spid="150"/>
                                        </p:tgtEl>
                                      </p:cBhvr>
                                    </p:animEffect>
                                    <p:set>
                                      <p:cBhvr>
                                        <p:cTn id="155"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56" restart="whenNotActive" fill="hold" evtFilter="cancelBubble" nodeType="interactiveSeq">
                <p:stCondLst>
                  <p:cond evt="onClick" delay="0">
                    <p:tgtEl>
                      <p:spTgt spid="144"/>
                    </p:tgtEl>
                  </p:cond>
                </p:stCondLst>
                <p:endSync evt="end" delay="0">
                  <p:rtn val="all"/>
                </p:endSync>
                <p:childTnLst>
                  <p:par>
                    <p:cTn id="157" fill="hold">
                      <p:stCondLst>
                        <p:cond delay="0"/>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151"/>
                                        </p:tgtEl>
                                        <p:attrNameLst>
                                          <p:attrName>style.visibility</p:attrName>
                                        </p:attrNameLst>
                                      </p:cBhvr>
                                      <p:to>
                                        <p:strVal val="visible"/>
                                      </p:to>
                                    </p:set>
                                    <p:animEffect transition="in" filter="wipe(left)">
                                      <p:cBhvr>
                                        <p:cTn id="161" dur="500"/>
                                        <p:tgtEl>
                                          <p:spTgt spid="151"/>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nodeType="clickEffect">
                                  <p:stCondLst>
                                    <p:cond delay="0"/>
                                  </p:stCondLst>
                                  <p:childTnLst>
                                    <p:set>
                                      <p:cBhvr>
                                        <p:cTn id="165" dur="1" fill="hold">
                                          <p:stCondLst>
                                            <p:cond delay="0"/>
                                          </p:stCondLst>
                                        </p:cTn>
                                        <p:tgtEl>
                                          <p:spTgt spid="188"/>
                                        </p:tgtEl>
                                        <p:attrNameLst>
                                          <p:attrName>style.visibility</p:attrName>
                                        </p:attrNameLst>
                                      </p:cBhvr>
                                      <p:to>
                                        <p:strVal val="visible"/>
                                      </p:to>
                                    </p:set>
                                    <p:animEffect transition="in" filter="wipe(down)">
                                      <p:cBhvr>
                                        <p:cTn id="166" dur="500"/>
                                        <p:tgtEl>
                                          <p:spTgt spid="188"/>
                                        </p:tgtEl>
                                      </p:cBhvr>
                                    </p:animEffect>
                                  </p:childTnLst>
                                </p:cTn>
                              </p:par>
                            </p:childTnLst>
                          </p:cTn>
                        </p:par>
                        <p:par>
                          <p:cTn id="167" fill="hold">
                            <p:stCondLst>
                              <p:cond delay="500"/>
                            </p:stCondLst>
                            <p:childTnLst>
                              <p:par>
                                <p:cTn id="168" presetID="22" presetClass="entr" presetSubtype="4" fill="hold" grpId="0" nodeType="afterEffect">
                                  <p:stCondLst>
                                    <p:cond delay="0"/>
                                  </p:stCondLst>
                                  <p:childTnLst>
                                    <p:set>
                                      <p:cBhvr>
                                        <p:cTn id="169" dur="1" fill="hold">
                                          <p:stCondLst>
                                            <p:cond delay="0"/>
                                          </p:stCondLst>
                                        </p:cTn>
                                        <p:tgtEl>
                                          <p:spTgt spid="266"/>
                                        </p:tgtEl>
                                        <p:attrNameLst>
                                          <p:attrName>style.visibility</p:attrName>
                                        </p:attrNameLst>
                                      </p:cBhvr>
                                      <p:to>
                                        <p:strVal val="visible"/>
                                      </p:to>
                                    </p:set>
                                    <p:animEffect transition="in" filter="wipe(down)">
                                      <p:cBhvr>
                                        <p:cTn id="170" dur="500"/>
                                        <p:tgtEl>
                                          <p:spTgt spid="266"/>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268"/>
                                        </p:tgtEl>
                                        <p:attrNameLst>
                                          <p:attrName>style.visibility</p:attrName>
                                        </p:attrNameLst>
                                      </p:cBhvr>
                                      <p:to>
                                        <p:strVal val="visible"/>
                                      </p:to>
                                    </p:set>
                                    <p:animEffect transition="in" filter="wipe(down)">
                                      <p:cBhvr>
                                        <p:cTn id="173" dur="500"/>
                                        <p:tgtEl>
                                          <p:spTgt spid="268"/>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267"/>
                                        </p:tgtEl>
                                        <p:attrNameLst>
                                          <p:attrName>style.visibility</p:attrName>
                                        </p:attrNameLst>
                                      </p:cBhvr>
                                      <p:to>
                                        <p:strVal val="visible"/>
                                      </p:to>
                                    </p:set>
                                    <p:animEffect transition="in" filter="wipe(down)">
                                      <p:cBhvr>
                                        <p:cTn id="176" dur="500"/>
                                        <p:tgtEl>
                                          <p:spTgt spid="267"/>
                                        </p:tgtEl>
                                      </p:cBhvr>
                                    </p:animEffect>
                                  </p:childTnLst>
                                </p:cTn>
                              </p:par>
                              <p:par>
                                <p:cTn id="177" presetID="5" presetClass="exit" presetSubtype="10" fill="hold" grpId="1" nodeType="withEffect">
                                  <p:stCondLst>
                                    <p:cond delay="0"/>
                                  </p:stCondLst>
                                  <p:childTnLst>
                                    <p:animEffect transition="out" filter="checkerboard(across)">
                                      <p:cBhvr>
                                        <p:cTn id="178" dur="500"/>
                                        <p:tgtEl>
                                          <p:spTgt spid="151"/>
                                        </p:tgtEl>
                                      </p:cBhvr>
                                    </p:animEffect>
                                    <p:set>
                                      <p:cBhvr>
                                        <p:cTn id="179"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180" restart="whenNotActive" fill="hold" evtFilter="cancelBubble" nodeType="interactiveSeq">
                <p:stCondLst>
                  <p:cond evt="onClick" delay="0">
                    <p:tgtEl>
                      <p:spTgt spid="153"/>
                    </p:tgtEl>
                  </p:cond>
                </p:stCondLst>
                <p:endSync evt="end" delay="0">
                  <p:rtn val="all"/>
                </p:endSync>
                <p:childTnLst>
                  <p:par>
                    <p:cTn id="181" fill="hold">
                      <p:stCondLst>
                        <p:cond delay="0"/>
                      </p:stCondLst>
                      <p:childTnLst>
                        <p:par>
                          <p:cTn id="182" fill="hold">
                            <p:stCondLst>
                              <p:cond delay="0"/>
                            </p:stCondLst>
                            <p:childTnLst>
                              <p:par>
                                <p:cTn id="183" presetID="5" presetClass="entr" presetSubtype="10" fill="hold" nodeType="withEffect">
                                  <p:stCondLst>
                                    <p:cond delay="0"/>
                                  </p:stCondLst>
                                  <p:childTnLst>
                                    <p:set>
                                      <p:cBhvr>
                                        <p:cTn id="184" dur="1" fill="hold">
                                          <p:stCondLst>
                                            <p:cond delay="0"/>
                                          </p:stCondLst>
                                        </p:cTn>
                                        <p:tgtEl>
                                          <p:spTgt spid="220"/>
                                        </p:tgtEl>
                                        <p:attrNameLst>
                                          <p:attrName>style.visibility</p:attrName>
                                        </p:attrNameLst>
                                      </p:cBhvr>
                                      <p:to>
                                        <p:strVal val="visible"/>
                                      </p:to>
                                    </p:set>
                                    <p:animEffect transition="in" filter="checkerboard(across)">
                                      <p:cBhvr>
                                        <p:cTn id="185" dur="500"/>
                                        <p:tgtEl>
                                          <p:spTgt spid="220"/>
                                        </p:tgtEl>
                                      </p:cBhvr>
                                    </p:animEffect>
                                  </p:childTnLst>
                                  <p:subTnLst>
                                    <p:audio>
                                      <p:cMediaNode>
                                        <p:cTn display="0" masterRel="sameClick">
                                          <p:stCondLst>
                                            <p:cond evt="begin" delay="0">
                                              <p:tn val="183"/>
                                            </p:cond>
                                          </p:stCondLst>
                                          <p:endCondLst>
                                            <p:cond evt="onStopAudio" delay="0">
                                              <p:tgtEl>
                                                <p:sldTgt/>
                                              </p:tgtEl>
                                            </p:cond>
                                          </p:endCondLst>
                                        </p:cTn>
                                        <p:tgtEl>
                                          <p:sndTgt r:embed="rId3" name="yt1s (online-audio-converter.com).wav"/>
                                        </p:tgtEl>
                                      </p:cMediaNode>
                                    </p:audio>
                                  </p:subTnLst>
                                </p:cTn>
                              </p:par>
                            </p:childTnLst>
                          </p:cTn>
                        </p:par>
                      </p:childTnLst>
                    </p:cTn>
                  </p:par>
                </p:childTnLst>
              </p:cTn>
              <p:nextCondLst>
                <p:cond evt="onClick" delay="0">
                  <p:tgtEl>
                    <p:spTgt spid="153"/>
                  </p:tgtEl>
                </p:cond>
              </p:nextCondLst>
            </p:seq>
            <p:seq concurrent="1" nextAc="seek">
              <p:cTn id="186" restart="whenNotActive" fill="hold" evtFilter="cancelBubble" nodeType="interactiveSeq">
                <p:stCondLst>
                  <p:cond evt="onClick" delay="0">
                    <p:tgtEl>
                      <p:spTgt spid="228"/>
                    </p:tgtEl>
                  </p:cond>
                </p:stCondLst>
                <p:endSync evt="end" delay="0">
                  <p:rtn val="all"/>
                </p:endSync>
                <p:childTnLst>
                  <p:par>
                    <p:cTn id="187" fill="hold">
                      <p:stCondLst>
                        <p:cond delay="0"/>
                      </p:stCondLst>
                      <p:childTnLst>
                        <p:par>
                          <p:cTn id="188" fill="hold">
                            <p:stCondLst>
                              <p:cond delay="0"/>
                            </p:stCondLst>
                            <p:childTnLst>
                              <p:par>
                                <p:cTn id="189" presetID="30" presetClass="entr" presetSubtype="0" fill="hold" nodeType="clickEffect">
                                  <p:stCondLst>
                                    <p:cond delay="0"/>
                                  </p:stCondLst>
                                  <p:childTnLst>
                                    <p:set>
                                      <p:cBhvr>
                                        <p:cTn id="190" dur="1" fill="hold">
                                          <p:stCondLst>
                                            <p:cond delay="0"/>
                                          </p:stCondLst>
                                        </p:cTn>
                                        <p:tgtEl>
                                          <p:spTgt spid="246"/>
                                        </p:tgtEl>
                                        <p:attrNameLst>
                                          <p:attrName>style.visibility</p:attrName>
                                        </p:attrNameLst>
                                      </p:cBhvr>
                                      <p:to>
                                        <p:strVal val="visible"/>
                                      </p:to>
                                    </p:set>
                                    <p:animEffect transition="in" filter="fade">
                                      <p:cBhvr>
                                        <p:cTn id="191" dur="800" decel="100000"/>
                                        <p:tgtEl>
                                          <p:spTgt spid="246"/>
                                        </p:tgtEl>
                                      </p:cBhvr>
                                    </p:animEffect>
                                    <p:anim calcmode="lin" valueType="num">
                                      <p:cBhvr>
                                        <p:cTn id="192" dur="800" decel="100000" fill="hold"/>
                                        <p:tgtEl>
                                          <p:spTgt spid="246"/>
                                        </p:tgtEl>
                                        <p:attrNameLst>
                                          <p:attrName>style.rotation</p:attrName>
                                        </p:attrNameLst>
                                      </p:cBhvr>
                                      <p:tavLst>
                                        <p:tav tm="0">
                                          <p:val>
                                            <p:fltVal val="-90"/>
                                          </p:val>
                                        </p:tav>
                                        <p:tav tm="100000">
                                          <p:val>
                                            <p:fltVal val="0"/>
                                          </p:val>
                                        </p:tav>
                                      </p:tavLst>
                                    </p:anim>
                                    <p:anim calcmode="lin" valueType="num">
                                      <p:cBhvr>
                                        <p:cTn id="193" dur="800" decel="100000" fill="hold"/>
                                        <p:tgtEl>
                                          <p:spTgt spid="246"/>
                                        </p:tgtEl>
                                        <p:attrNameLst>
                                          <p:attrName>ppt_x</p:attrName>
                                        </p:attrNameLst>
                                      </p:cBhvr>
                                      <p:tavLst>
                                        <p:tav tm="0">
                                          <p:val>
                                            <p:strVal val="#ppt_x+0.4"/>
                                          </p:val>
                                        </p:tav>
                                        <p:tav tm="100000">
                                          <p:val>
                                            <p:strVal val="#ppt_x-0.05"/>
                                          </p:val>
                                        </p:tav>
                                      </p:tavLst>
                                    </p:anim>
                                    <p:anim calcmode="lin" valueType="num">
                                      <p:cBhvr>
                                        <p:cTn id="194" dur="800" decel="100000" fill="hold"/>
                                        <p:tgtEl>
                                          <p:spTgt spid="246"/>
                                        </p:tgtEl>
                                        <p:attrNameLst>
                                          <p:attrName>ppt_y</p:attrName>
                                        </p:attrNameLst>
                                      </p:cBhvr>
                                      <p:tavLst>
                                        <p:tav tm="0">
                                          <p:val>
                                            <p:strVal val="#ppt_y-0.4"/>
                                          </p:val>
                                        </p:tav>
                                        <p:tav tm="100000">
                                          <p:val>
                                            <p:strVal val="#ppt_y+0.1"/>
                                          </p:val>
                                        </p:tav>
                                      </p:tavLst>
                                    </p:anim>
                                    <p:anim calcmode="lin" valueType="num">
                                      <p:cBhvr>
                                        <p:cTn id="195" dur="200" accel="100000" fill="hold">
                                          <p:stCondLst>
                                            <p:cond delay="800"/>
                                          </p:stCondLst>
                                        </p:cTn>
                                        <p:tgtEl>
                                          <p:spTgt spid="246"/>
                                        </p:tgtEl>
                                        <p:attrNameLst>
                                          <p:attrName>ppt_x</p:attrName>
                                        </p:attrNameLst>
                                      </p:cBhvr>
                                      <p:tavLst>
                                        <p:tav tm="0">
                                          <p:val>
                                            <p:strVal val="#ppt_x-0.05"/>
                                          </p:val>
                                        </p:tav>
                                        <p:tav tm="100000">
                                          <p:val>
                                            <p:strVal val="#ppt_x"/>
                                          </p:val>
                                        </p:tav>
                                      </p:tavLst>
                                    </p:anim>
                                    <p:anim calcmode="lin" valueType="num">
                                      <p:cBhvr>
                                        <p:cTn id="196" dur="200" accel="100000" fill="hold">
                                          <p:stCondLst>
                                            <p:cond delay="800"/>
                                          </p:stCondLst>
                                        </p:cTn>
                                        <p:tgtEl>
                                          <p:spTgt spid="24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3" name="yt1s (online-audio-converter.com).wav"/>
                                        </p:tgtEl>
                                      </p:cMediaNode>
                                    </p:audio>
                                  </p:subTnLst>
                                </p:cTn>
                              </p:par>
                            </p:childTnLst>
                          </p:cTn>
                        </p:par>
                      </p:childTnLst>
                    </p:cTn>
                  </p:par>
                  <p:par>
                    <p:cTn id="197" fill="hold">
                      <p:stCondLst>
                        <p:cond delay="indefinite"/>
                      </p:stCondLst>
                      <p:childTnLst>
                        <p:par>
                          <p:cTn id="198" fill="hold">
                            <p:stCondLst>
                              <p:cond delay="0"/>
                            </p:stCondLst>
                            <p:childTnLst>
                              <p:par>
                                <p:cTn id="199" presetID="5" presetClass="exit" presetSubtype="10" fill="hold" nodeType="clickEffect">
                                  <p:stCondLst>
                                    <p:cond delay="0"/>
                                  </p:stCondLst>
                                  <p:childTnLst>
                                    <p:animEffect transition="out" filter="checkerboard(across)">
                                      <p:cBhvr>
                                        <p:cTn id="200" dur="500"/>
                                        <p:tgtEl>
                                          <p:spTgt spid="246"/>
                                        </p:tgtEl>
                                      </p:cBhvr>
                                    </p:animEffect>
                                    <p:set>
                                      <p:cBhvr>
                                        <p:cTn id="201" dur="1" fill="hold">
                                          <p:stCondLst>
                                            <p:cond delay="499"/>
                                          </p:stCondLst>
                                        </p:cTn>
                                        <p:tgtEl>
                                          <p:spTgt spid="246"/>
                                        </p:tgtEl>
                                        <p:attrNameLst>
                                          <p:attrName>style.visibility</p:attrName>
                                        </p:attrNameLst>
                                      </p:cBhvr>
                                      <p:to>
                                        <p:strVal val="hidden"/>
                                      </p:to>
                                    </p:set>
                                  </p:childTnLst>
                                </p:cTn>
                              </p:par>
                              <p:par>
                                <p:cTn id="202" presetID="5" presetClass="exit" presetSubtype="10" fill="hold" nodeType="withEffect">
                                  <p:stCondLst>
                                    <p:cond delay="0"/>
                                  </p:stCondLst>
                                  <p:childTnLst>
                                    <p:animEffect transition="out" filter="checkerboard(across)">
                                      <p:cBhvr>
                                        <p:cTn id="203" dur="500"/>
                                        <p:tgtEl>
                                          <p:spTgt spid="228"/>
                                        </p:tgtEl>
                                      </p:cBhvr>
                                    </p:animEffect>
                                    <p:set>
                                      <p:cBhvr>
                                        <p:cTn id="204" dur="1" fill="hold">
                                          <p:stCondLst>
                                            <p:cond delay="499"/>
                                          </p:stCondLst>
                                        </p:cTn>
                                        <p:tgtEl>
                                          <p:spTgt spid="228"/>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205" restart="whenNotActive" fill="hold" evtFilter="cancelBubble" nodeType="interactiveSeq">
                <p:stCondLst>
                  <p:cond evt="onClick" delay="0">
                    <p:tgtEl>
                      <p:spTgt spid="231"/>
                    </p:tgtEl>
                  </p:cond>
                </p:stCondLst>
                <p:endSync evt="end" delay="0">
                  <p:rtn val="all"/>
                </p:endSync>
                <p:childTnLst>
                  <p:par>
                    <p:cTn id="206" fill="hold">
                      <p:stCondLst>
                        <p:cond delay="0"/>
                      </p:stCondLst>
                      <p:childTnLst>
                        <p:par>
                          <p:cTn id="207" fill="hold">
                            <p:stCondLst>
                              <p:cond delay="0"/>
                            </p:stCondLst>
                            <p:childTnLst>
                              <p:par>
                                <p:cTn id="208" presetID="30" presetClass="entr" presetSubtype="0" fill="hold" nodeType="clickEffect">
                                  <p:stCondLst>
                                    <p:cond delay="0"/>
                                  </p:stCondLst>
                                  <p:childTnLst>
                                    <p:set>
                                      <p:cBhvr>
                                        <p:cTn id="209" dur="1" fill="hold">
                                          <p:stCondLst>
                                            <p:cond delay="0"/>
                                          </p:stCondLst>
                                        </p:cTn>
                                        <p:tgtEl>
                                          <p:spTgt spid="249"/>
                                        </p:tgtEl>
                                        <p:attrNameLst>
                                          <p:attrName>style.visibility</p:attrName>
                                        </p:attrNameLst>
                                      </p:cBhvr>
                                      <p:to>
                                        <p:strVal val="visible"/>
                                      </p:to>
                                    </p:set>
                                    <p:animEffect transition="in" filter="fade">
                                      <p:cBhvr>
                                        <p:cTn id="210" dur="800" decel="100000"/>
                                        <p:tgtEl>
                                          <p:spTgt spid="249"/>
                                        </p:tgtEl>
                                      </p:cBhvr>
                                    </p:animEffect>
                                    <p:anim calcmode="lin" valueType="num">
                                      <p:cBhvr>
                                        <p:cTn id="211" dur="800" decel="100000" fill="hold"/>
                                        <p:tgtEl>
                                          <p:spTgt spid="249"/>
                                        </p:tgtEl>
                                        <p:attrNameLst>
                                          <p:attrName>style.rotation</p:attrName>
                                        </p:attrNameLst>
                                      </p:cBhvr>
                                      <p:tavLst>
                                        <p:tav tm="0">
                                          <p:val>
                                            <p:fltVal val="-90"/>
                                          </p:val>
                                        </p:tav>
                                        <p:tav tm="100000">
                                          <p:val>
                                            <p:fltVal val="0"/>
                                          </p:val>
                                        </p:tav>
                                      </p:tavLst>
                                    </p:anim>
                                    <p:anim calcmode="lin" valueType="num">
                                      <p:cBhvr>
                                        <p:cTn id="212" dur="800" decel="100000" fill="hold"/>
                                        <p:tgtEl>
                                          <p:spTgt spid="249"/>
                                        </p:tgtEl>
                                        <p:attrNameLst>
                                          <p:attrName>ppt_x</p:attrName>
                                        </p:attrNameLst>
                                      </p:cBhvr>
                                      <p:tavLst>
                                        <p:tav tm="0">
                                          <p:val>
                                            <p:strVal val="#ppt_x+0.4"/>
                                          </p:val>
                                        </p:tav>
                                        <p:tav tm="100000">
                                          <p:val>
                                            <p:strVal val="#ppt_x-0.05"/>
                                          </p:val>
                                        </p:tav>
                                      </p:tavLst>
                                    </p:anim>
                                    <p:anim calcmode="lin" valueType="num">
                                      <p:cBhvr>
                                        <p:cTn id="213" dur="800" decel="100000" fill="hold"/>
                                        <p:tgtEl>
                                          <p:spTgt spid="249"/>
                                        </p:tgtEl>
                                        <p:attrNameLst>
                                          <p:attrName>ppt_y</p:attrName>
                                        </p:attrNameLst>
                                      </p:cBhvr>
                                      <p:tavLst>
                                        <p:tav tm="0">
                                          <p:val>
                                            <p:strVal val="#ppt_y-0.4"/>
                                          </p:val>
                                        </p:tav>
                                        <p:tav tm="100000">
                                          <p:val>
                                            <p:strVal val="#ppt_y+0.1"/>
                                          </p:val>
                                        </p:tav>
                                      </p:tavLst>
                                    </p:anim>
                                    <p:anim calcmode="lin" valueType="num">
                                      <p:cBhvr>
                                        <p:cTn id="214" dur="200" accel="100000" fill="hold">
                                          <p:stCondLst>
                                            <p:cond delay="800"/>
                                          </p:stCondLst>
                                        </p:cTn>
                                        <p:tgtEl>
                                          <p:spTgt spid="249"/>
                                        </p:tgtEl>
                                        <p:attrNameLst>
                                          <p:attrName>ppt_x</p:attrName>
                                        </p:attrNameLst>
                                      </p:cBhvr>
                                      <p:tavLst>
                                        <p:tav tm="0">
                                          <p:val>
                                            <p:strVal val="#ppt_x-0.05"/>
                                          </p:val>
                                        </p:tav>
                                        <p:tav tm="100000">
                                          <p:val>
                                            <p:strVal val="#ppt_x"/>
                                          </p:val>
                                        </p:tav>
                                      </p:tavLst>
                                    </p:anim>
                                    <p:anim calcmode="lin" valueType="num">
                                      <p:cBhvr>
                                        <p:cTn id="215" dur="200" accel="100000" fill="hold">
                                          <p:stCondLst>
                                            <p:cond delay="800"/>
                                          </p:stCondLst>
                                        </p:cTn>
                                        <p:tgtEl>
                                          <p:spTgt spid="24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8"/>
                                            </p:cond>
                                          </p:stCondLst>
                                          <p:endCondLst>
                                            <p:cond evt="onStopAudio" delay="0">
                                              <p:tgtEl>
                                                <p:sldTgt/>
                                              </p:tgtEl>
                                            </p:cond>
                                          </p:endCondLst>
                                        </p:cTn>
                                        <p:tgtEl>
                                          <p:sndTgt r:embed="rId3" name="yt1s (online-audio-converter.com).wav"/>
                                        </p:tgtEl>
                                      </p:cMediaNode>
                                    </p:audio>
                                  </p:subTnLst>
                                </p:cTn>
                              </p:par>
                            </p:childTnLst>
                          </p:cTn>
                        </p:par>
                      </p:childTnLst>
                    </p:cTn>
                  </p:par>
                  <p:par>
                    <p:cTn id="216" fill="hold">
                      <p:stCondLst>
                        <p:cond delay="indefinite"/>
                      </p:stCondLst>
                      <p:childTnLst>
                        <p:par>
                          <p:cTn id="217" fill="hold">
                            <p:stCondLst>
                              <p:cond delay="0"/>
                            </p:stCondLst>
                            <p:childTnLst>
                              <p:par>
                                <p:cTn id="218" presetID="5" presetClass="exit" presetSubtype="10" fill="hold" nodeType="clickEffect">
                                  <p:stCondLst>
                                    <p:cond delay="0"/>
                                  </p:stCondLst>
                                  <p:childTnLst>
                                    <p:animEffect transition="out" filter="checkerboard(across)">
                                      <p:cBhvr>
                                        <p:cTn id="219" dur="500"/>
                                        <p:tgtEl>
                                          <p:spTgt spid="249"/>
                                        </p:tgtEl>
                                      </p:cBhvr>
                                    </p:animEffect>
                                    <p:set>
                                      <p:cBhvr>
                                        <p:cTn id="220" dur="1" fill="hold">
                                          <p:stCondLst>
                                            <p:cond delay="499"/>
                                          </p:stCondLst>
                                        </p:cTn>
                                        <p:tgtEl>
                                          <p:spTgt spid="249"/>
                                        </p:tgtEl>
                                        <p:attrNameLst>
                                          <p:attrName>style.visibility</p:attrName>
                                        </p:attrNameLst>
                                      </p:cBhvr>
                                      <p:to>
                                        <p:strVal val="hidden"/>
                                      </p:to>
                                    </p:set>
                                  </p:childTnLst>
                                </p:cTn>
                              </p:par>
                              <p:par>
                                <p:cTn id="221" presetID="5" presetClass="exit" presetSubtype="10" fill="hold" nodeType="withEffect">
                                  <p:stCondLst>
                                    <p:cond delay="0"/>
                                  </p:stCondLst>
                                  <p:childTnLst>
                                    <p:animEffect transition="out" filter="checkerboard(across)">
                                      <p:cBhvr>
                                        <p:cTn id="222" dur="500"/>
                                        <p:tgtEl>
                                          <p:spTgt spid="231"/>
                                        </p:tgtEl>
                                      </p:cBhvr>
                                    </p:animEffect>
                                    <p:set>
                                      <p:cBhvr>
                                        <p:cTn id="223" dur="1" fill="hold">
                                          <p:stCondLst>
                                            <p:cond delay="499"/>
                                          </p:stCondLst>
                                        </p:cTn>
                                        <p:tgtEl>
                                          <p:spTgt spid="231"/>
                                        </p:tgtEl>
                                        <p:attrNameLst>
                                          <p:attrName>style.visibility</p:attrName>
                                        </p:attrNameLst>
                                      </p:cBhvr>
                                      <p:to>
                                        <p:strVal val="hidden"/>
                                      </p:to>
                                    </p:set>
                                  </p:childTnLst>
                                </p:cTn>
                              </p:par>
                            </p:childTnLst>
                          </p:cTn>
                        </p:par>
                      </p:childTnLst>
                    </p:cTn>
                  </p:par>
                </p:childTnLst>
              </p:cTn>
              <p:nextCondLst>
                <p:cond evt="onClick" delay="0">
                  <p:tgtEl>
                    <p:spTgt spid="231"/>
                  </p:tgtEl>
                </p:cond>
              </p:nextCondLst>
            </p:seq>
            <p:seq concurrent="1" nextAc="seek">
              <p:cTn id="224" restart="whenNotActive" fill="hold" evtFilter="cancelBubble" nodeType="interactiveSeq">
                <p:stCondLst>
                  <p:cond evt="onClick" delay="0">
                    <p:tgtEl>
                      <p:spTgt spid="234"/>
                    </p:tgtEl>
                  </p:cond>
                </p:stCondLst>
                <p:endSync evt="end" delay="0">
                  <p:rtn val="all"/>
                </p:endSync>
                <p:childTnLst>
                  <p:par>
                    <p:cTn id="225" fill="hold">
                      <p:stCondLst>
                        <p:cond delay="0"/>
                      </p:stCondLst>
                      <p:childTnLst>
                        <p:par>
                          <p:cTn id="226" fill="hold">
                            <p:stCondLst>
                              <p:cond delay="0"/>
                            </p:stCondLst>
                            <p:childTnLst>
                              <p:par>
                                <p:cTn id="227" presetID="30" presetClass="entr" presetSubtype="0" fill="hold" nodeType="clickEffect">
                                  <p:stCondLst>
                                    <p:cond delay="0"/>
                                  </p:stCondLst>
                                  <p:childTnLst>
                                    <p:set>
                                      <p:cBhvr>
                                        <p:cTn id="228" dur="1" fill="hold">
                                          <p:stCondLst>
                                            <p:cond delay="0"/>
                                          </p:stCondLst>
                                        </p:cTn>
                                        <p:tgtEl>
                                          <p:spTgt spid="252"/>
                                        </p:tgtEl>
                                        <p:attrNameLst>
                                          <p:attrName>style.visibility</p:attrName>
                                        </p:attrNameLst>
                                      </p:cBhvr>
                                      <p:to>
                                        <p:strVal val="visible"/>
                                      </p:to>
                                    </p:set>
                                    <p:animEffect transition="in" filter="fade">
                                      <p:cBhvr>
                                        <p:cTn id="229" dur="800" decel="100000"/>
                                        <p:tgtEl>
                                          <p:spTgt spid="252"/>
                                        </p:tgtEl>
                                      </p:cBhvr>
                                    </p:animEffect>
                                    <p:anim calcmode="lin" valueType="num">
                                      <p:cBhvr>
                                        <p:cTn id="230" dur="800" decel="100000" fill="hold"/>
                                        <p:tgtEl>
                                          <p:spTgt spid="252"/>
                                        </p:tgtEl>
                                        <p:attrNameLst>
                                          <p:attrName>style.rotation</p:attrName>
                                        </p:attrNameLst>
                                      </p:cBhvr>
                                      <p:tavLst>
                                        <p:tav tm="0">
                                          <p:val>
                                            <p:fltVal val="-90"/>
                                          </p:val>
                                        </p:tav>
                                        <p:tav tm="100000">
                                          <p:val>
                                            <p:fltVal val="0"/>
                                          </p:val>
                                        </p:tav>
                                      </p:tavLst>
                                    </p:anim>
                                    <p:anim calcmode="lin" valueType="num">
                                      <p:cBhvr>
                                        <p:cTn id="231" dur="800" decel="100000" fill="hold"/>
                                        <p:tgtEl>
                                          <p:spTgt spid="252"/>
                                        </p:tgtEl>
                                        <p:attrNameLst>
                                          <p:attrName>ppt_x</p:attrName>
                                        </p:attrNameLst>
                                      </p:cBhvr>
                                      <p:tavLst>
                                        <p:tav tm="0">
                                          <p:val>
                                            <p:strVal val="#ppt_x+0.4"/>
                                          </p:val>
                                        </p:tav>
                                        <p:tav tm="100000">
                                          <p:val>
                                            <p:strVal val="#ppt_x-0.05"/>
                                          </p:val>
                                        </p:tav>
                                      </p:tavLst>
                                    </p:anim>
                                    <p:anim calcmode="lin" valueType="num">
                                      <p:cBhvr>
                                        <p:cTn id="232" dur="800" decel="100000" fill="hold"/>
                                        <p:tgtEl>
                                          <p:spTgt spid="252"/>
                                        </p:tgtEl>
                                        <p:attrNameLst>
                                          <p:attrName>ppt_y</p:attrName>
                                        </p:attrNameLst>
                                      </p:cBhvr>
                                      <p:tavLst>
                                        <p:tav tm="0">
                                          <p:val>
                                            <p:strVal val="#ppt_y-0.4"/>
                                          </p:val>
                                        </p:tav>
                                        <p:tav tm="100000">
                                          <p:val>
                                            <p:strVal val="#ppt_y+0.1"/>
                                          </p:val>
                                        </p:tav>
                                      </p:tavLst>
                                    </p:anim>
                                    <p:anim calcmode="lin" valueType="num">
                                      <p:cBhvr>
                                        <p:cTn id="233" dur="200" accel="100000" fill="hold">
                                          <p:stCondLst>
                                            <p:cond delay="800"/>
                                          </p:stCondLst>
                                        </p:cTn>
                                        <p:tgtEl>
                                          <p:spTgt spid="252"/>
                                        </p:tgtEl>
                                        <p:attrNameLst>
                                          <p:attrName>ppt_x</p:attrName>
                                        </p:attrNameLst>
                                      </p:cBhvr>
                                      <p:tavLst>
                                        <p:tav tm="0">
                                          <p:val>
                                            <p:strVal val="#ppt_x-0.05"/>
                                          </p:val>
                                        </p:tav>
                                        <p:tav tm="100000">
                                          <p:val>
                                            <p:strVal val="#ppt_x"/>
                                          </p:val>
                                        </p:tav>
                                      </p:tavLst>
                                    </p:anim>
                                    <p:anim calcmode="lin" valueType="num">
                                      <p:cBhvr>
                                        <p:cTn id="234" dur="200" accel="100000" fill="hold">
                                          <p:stCondLst>
                                            <p:cond delay="800"/>
                                          </p:stCondLst>
                                        </p:cTn>
                                        <p:tgtEl>
                                          <p:spTgt spid="25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27"/>
                                            </p:cond>
                                          </p:stCondLst>
                                          <p:endCondLst>
                                            <p:cond evt="onStopAudio" delay="0">
                                              <p:tgtEl>
                                                <p:sldTgt/>
                                              </p:tgtEl>
                                            </p:cond>
                                          </p:endCondLst>
                                        </p:cTn>
                                        <p:tgtEl>
                                          <p:sndTgt r:embed="rId3" name="yt1s (online-audio-converter.com).wav"/>
                                        </p:tgtEl>
                                      </p:cMediaNode>
                                    </p:audio>
                                  </p:subTnLst>
                                </p:cTn>
                              </p:par>
                            </p:childTnLst>
                          </p:cTn>
                        </p:par>
                      </p:childTnLst>
                    </p:cTn>
                  </p:par>
                  <p:par>
                    <p:cTn id="235" fill="hold">
                      <p:stCondLst>
                        <p:cond delay="indefinite"/>
                      </p:stCondLst>
                      <p:childTnLst>
                        <p:par>
                          <p:cTn id="236" fill="hold">
                            <p:stCondLst>
                              <p:cond delay="0"/>
                            </p:stCondLst>
                            <p:childTnLst>
                              <p:par>
                                <p:cTn id="237" presetID="5" presetClass="exit" presetSubtype="10" fill="hold" nodeType="clickEffect">
                                  <p:stCondLst>
                                    <p:cond delay="0"/>
                                  </p:stCondLst>
                                  <p:childTnLst>
                                    <p:animEffect transition="out" filter="checkerboard(across)">
                                      <p:cBhvr>
                                        <p:cTn id="238" dur="500"/>
                                        <p:tgtEl>
                                          <p:spTgt spid="252"/>
                                        </p:tgtEl>
                                      </p:cBhvr>
                                    </p:animEffect>
                                    <p:set>
                                      <p:cBhvr>
                                        <p:cTn id="239" dur="1" fill="hold">
                                          <p:stCondLst>
                                            <p:cond delay="499"/>
                                          </p:stCondLst>
                                        </p:cTn>
                                        <p:tgtEl>
                                          <p:spTgt spid="252"/>
                                        </p:tgtEl>
                                        <p:attrNameLst>
                                          <p:attrName>style.visibility</p:attrName>
                                        </p:attrNameLst>
                                      </p:cBhvr>
                                      <p:to>
                                        <p:strVal val="hidden"/>
                                      </p:to>
                                    </p:set>
                                  </p:childTnLst>
                                </p:cTn>
                              </p:par>
                              <p:par>
                                <p:cTn id="240" presetID="5" presetClass="exit" presetSubtype="10" fill="hold" nodeType="withEffect">
                                  <p:stCondLst>
                                    <p:cond delay="0"/>
                                  </p:stCondLst>
                                  <p:childTnLst>
                                    <p:animEffect transition="out" filter="checkerboard(across)">
                                      <p:cBhvr>
                                        <p:cTn id="241" dur="500"/>
                                        <p:tgtEl>
                                          <p:spTgt spid="234"/>
                                        </p:tgtEl>
                                      </p:cBhvr>
                                    </p:animEffect>
                                    <p:set>
                                      <p:cBhvr>
                                        <p:cTn id="242" dur="1" fill="hold">
                                          <p:stCondLst>
                                            <p:cond delay="499"/>
                                          </p:stCondLst>
                                        </p:cTn>
                                        <p:tgtEl>
                                          <p:spTgt spid="234"/>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243" restart="whenNotActive" fill="hold" evtFilter="cancelBubble" nodeType="interactiveSeq">
                <p:stCondLst>
                  <p:cond evt="onClick" delay="0">
                    <p:tgtEl>
                      <p:spTgt spid="237"/>
                    </p:tgtEl>
                  </p:cond>
                </p:stCondLst>
                <p:endSync evt="end" delay="0">
                  <p:rtn val="all"/>
                </p:endSync>
                <p:childTnLst>
                  <p:par>
                    <p:cTn id="244" fill="hold">
                      <p:stCondLst>
                        <p:cond delay="0"/>
                      </p:stCondLst>
                      <p:childTnLst>
                        <p:par>
                          <p:cTn id="245" fill="hold">
                            <p:stCondLst>
                              <p:cond delay="0"/>
                            </p:stCondLst>
                            <p:childTnLst>
                              <p:par>
                                <p:cTn id="246" presetID="30" presetClass="entr" presetSubtype="0" fill="hold" nodeType="clickEffect">
                                  <p:stCondLst>
                                    <p:cond delay="0"/>
                                  </p:stCondLst>
                                  <p:childTnLst>
                                    <p:set>
                                      <p:cBhvr>
                                        <p:cTn id="247" dur="1" fill="hold">
                                          <p:stCondLst>
                                            <p:cond delay="0"/>
                                          </p:stCondLst>
                                        </p:cTn>
                                        <p:tgtEl>
                                          <p:spTgt spid="255"/>
                                        </p:tgtEl>
                                        <p:attrNameLst>
                                          <p:attrName>style.visibility</p:attrName>
                                        </p:attrNameLst>
                                      </p:cBhvr>
                                      <p:to>
                                        <p:strVal val="visible"/>
                                      </p:to>
                                    </p:set>
                                    <p:animEffect transition="in" filter="fade">
                                      <p:cBhvr>
                                        <p:cTn id="248" dur="800" decel="100000"/>
                                        <p:tgtEl>
                                          <p:spTgt spid="255"/>
                                        </p:tgtEl>
                                      </p:cBhvr>
                                    </p:animEffect>
                                    <p:anim calcmode="lin" valueType="num">
                                      <p:cBhvr>
                                        <p:cTn id="249" dur="800" decel="100000" fill="hold"/>
                                        <p:tgtEl>
                                          <p:spTgt spid="255"/>
                                        </p:tgtEl>
                                        <p:attrNameLst>
                                          <p:attrName>style.rotation</p:attrName>
                                        </p:attrNameLst>
                                      </p:cBhvr>
                                      <p:tavLst>
                                        <p:tav tm="0">
                                          <p:val>
                                            <p:fltVal val="-90"/>
                                          </p:val>
                                        </p:tav>
                                        <p:tav tm="100000">
                                          <p:val>
                                            <p:fltVal val="0"/>
                                          </p:val>
                                        </p:tav>
                                      </p:tavLst>
                                    </p:anim>
                                    <p:anim calcmode="lin" valueType="num">
                                      <p:cBhvr>
                                        <p:cTn id="250" dur="800" decel="100000" fill="hold"/>
                                        <p:tgtEl>
                                          <p:spTgt spid="255"/>
                                        </p:tgtEl>
                                        <p:attrNameLst>
                                          <p:attrName>ppt_x</p:attrName>
                                        </p:attrNameLst>
                                      </p:cBhvr>
                                      <p:tavLst>
                                        <p:tav tm="0">
                                          <p:val>
                                            <p:strVal val="#ppt_x+0.4"/>
                                          </p:val>
                                        </p:tav>
                                        <p:tav tm="100000">
                                          <p:val>
                                            <p:strVal val="#ppt_x-0.05"/>
                                          </p:val>
                                        </p:tav>
                                      </p:tavLst>
                                    </p:anim>
                                    <p:anim calcmode="lin" valueType="num">
                                      <p:cBhvr>
                                        <p:cTn id="251" dur="800" decel="100000" fill="hold"/>
                                        <p:tgtEl>
                                          <p:spTgt spid="255"/>
                                        </p:tgtEl>
                                        <p:attrNameLst>
                                          <p:attrName>ppt_y</p:attrName>
                                        </p:attrNameLst>
                                      </p:cBhvr>
                                      <p:tavLst>
                                        <p:tav tm="0">
                                          <p:val>
                                            <p:strVal val="#ppt_y-0.4"/>
                                          </p:val>
                                        </p:tav>
                                        <p:tav tm="100000">
                                          <p:val>
                                            <p:strVal val="#ppt_y+0.1"/>
                                          </p:val>
                                        </p:tav>
                                      </p:tavLst>
                                    </p:anim>
                                    <p:anim calcmode="lin" valueType="num">
                                      <p:cBhvr>
                                        <p:cTn id="252" dur="200" accel="100000" fill="hold">
                                          <p:stCondLst>
                                            <p:cond delay="800"/>
                                          </p:stCondLst>
                                        </p:cTn>
                                        <p:tgtEl>
                                          <p:spTgt spid="255"/>
                                        </p:tgtEl>
                                        <p:attrNameLst>
                                          <p:attrName>ppt_x</p:attrName>
                                        </p:attrNameLst>
                                      </p:cBhvr>
                                      <p:tavLst>
                                        <p:tav tm="0">
                                          <p:val>
                                            <p:strVal val="#ppt_x-0.05"/>
                                          </p:val>
                                        </p:tav>
                                        <p:tav tm="100000">
                                          <p:val>
                                            <p:strVal val="#ppt_x"/>
                                          </p:val>
                                        </p:tav>
                                      </p:tavLst>
                                    </p:anim>
                                    <p:anim calcmode="lin" valueType="num">
                                      <p:cBhvr>
                                        <p:cTn id="253" dur="200" accel="100000" fill="hold">
                                          <p:stCondLst>
                                            <p:cond delay="800"/>
                                          </p:stCondLst>
                                        </p:cTn>
                                        <p:tgtEl>
                                          <p:spTgt spid="25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6"/>
                                            </p:cond>
                                          </p:stCondLst>
                                          <p:endCondLst>
                                            <p:cond evt="onStopAudio" delay="0">
                                              <p:tgtEl>
                                                <p:sldTgt/>
                                              </p:tgtEl>
                                            </p:cond>
                                          </p:endCondLst>
                                        </p:cTn>
                                        <p:tgtEl>
                                          <p:sndTgt r:embed="rId3" name="yt1s (online-audio-converter.com).wav"/>
                                        </p:tgtEl>
                                      </p:cMediaNode>
                                    </p:audio>
                                  </p:subTnLst>
                                </p:cTn>
                              </p:par>
                            </p:childTnLst>
                          </p:cTn>
                        </p:par>
                      </p:childTnLst>
                    </p:cTn>
                  </p:par>
                  <p:par>
                    <p:cTn id="254" fill="hold">
                      <p:stCondLst>
                        <p:cond delay="indefinite"/>
                      </p:stCondLst>
                      <p:childTnLst>
                        <p:par>
                          <p:cTn id="255" fill="hold">
                            <p:stCondLst>
                              <p:cond delay="0"/>
                            </p:stCondLst>
                            <p:childTnLst>
                              <p:par>
                                <p:cTn id="256" presetID="5" presetClass="exit" presetSubtype="10" fill="hold" nodeType="clickEffect">
                                  <p:stCondLst>
                                    <p:cond delay="0"/>
                                  </p:stCondLst>
                                  <p:childTnLst>
                                    <p:animEffect transition="out" filter="checkerboard(across)">
                                      <p:cBhvr>
                                        <p:cTn id="257" dur="500"/>
                                        <p:tgtEl>
                                          <p:spTgt spid="255"/>
                                        </p:tgtEl>
                                      </p:cBhvr>
                                    </p:animEffect>
                                    <p:set>
                                      <p:cBhvr>
                                        <p:cTn id="258" dur="1" fill="hold">
                                          <p:stCondLst>
                                            <p:cond delay="499"/>
                                          </p:stCondLst>
                                        </p:cTn>
                                        <p:tgtEl>
                                          <p:spTgt spid="255"/>
                                        </p:tgtEl>
                                        <p:attrNameLst>
                                          <p:attrName>style.visibility</p:attrName>
                                        </p:attrNameLst>
                                      </p:cBhvr>
                                      <p:to>
                                        <p:strVal val="hidden"/>
                                      </p:to>
                                    </p:set>
                                  </p:childTnLst>
                                </p:cTn>
                              </p:par>
                              <p:par>
                                <p:cTn id="259" presetID="5" presetClass="exit" presetSubtype="10" fill="hold" nodeType="withEffect">
                                  <p:stCondLst>
                                    <p:cond delay="0"/>
                                  </p:stCondLst>
                                  <p:childTnLst>
                                    <p:animEffect transition="out" filter="checkerboard(across)">
                                      <p:cBhvr>
                                        <p:cTn id="260" dur="500"/>
                                        <p:tgtEl>
                                          <p:spTgt spid="237"/>
                                        </p:tgtEl>
                                      </p:cBhvr>
                                    </p:animEffect>
                                    <p:set>
                                      <p:cBhvr>
                                        <p:cTn id="261" dur="1" fill="hold">
                                          <p:stCondLst>
                                            <p:cond delay="499"/>
                                          </p:stCondLst>
                                        </p:cTn>
                                        <p:tgtEl>
                                          <p:spTgt spid="237"/>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262" restart="whenNotActive" fill="hold" evtFilter="cancelBubble" nodeType="interactiveSeq">
                <p:stCondLst>
                  <p:cond evt="onClick" delay="0">
                    <p:tgtEl>
                      <p:spTgt spid="240"/>
                    </p:tgtEl>
                  </p:cond>
                </p:stCondLst>
                <p:endSync evt="end" delay="0">
                  <p:rtn val="all"/>
                </p:endSync>
                <p:childTnLst>
                  <p:par>
                    <p:cTn id="263" fill="hold">
                      <p:stCondLst>
                        <p:cond delay="0"/>
                      </p:stCondLst>
                      <p:childTnLst>
                        <p:par>
                          <p:cTn id="264" fill="hold">
                            <p:stCondLst>
                              <p:cond delay="0"/>
                            </p:stCondLst>
                            <p:childTnLst>
                              <p:par>
                                <p:cTn id="265" presetID="30" presetClass="entr" presetSubtype="0" fill="hold" nodeType="clickEffect">
                                  <p:stCondLst>
                                    <p:cond delay="0"/>
                                  </p:stCondLst>
                                  <p:childTnLst>
                                    <p:set>
                                      <p:cBhvr>
                                        <p:cTn id="266" dur="1" fill="hold">
                                          <p:stCondLst>
                                            <p:cond delay="0"/>
                                          </p:stCondLst>
                                        </p:cTn>
                                        <p:tgtEl>
                                          <p:spTgt spid="258"/>
                                        </p:tgtEl>
                                        <p:attrNameLst>
                                          <p:attrName>style.visibility</p:attrName>
                                        </p:attrNameLst>
                                      </p:cBhvr>
                                      <p:to>
                                        <p:strVal val="visible"/>
                                      </p:to>
                                    </p:set>
                                    <p:animEffect transition="in" filter="fade">
                                      <p:cBhvr>
                                        <p:cTn id="267" dur="800" decel="100000"/>
                                        <p:tgtEl>
                                          <p:spTgt spid="258"/>
                                        </p:tgtEl>
                                      </p:cBhvr>
                                    </p:animEffect>
                                    <p:anim calcmode="lin" valueType="num">
                                      <p:cBhvr>
                                        <p:cTn id="268" dur="800" decel="100000" fill="hold"/>
                                        <p:tgtEl>
                                          <p:spTgt spid="258"/>
                                        </p:tgtEl>
                                        <p:attrNameLst>
                                          <p:attrName>style.rotation</p:attrName>
                                        </p:attrNameLst>
                                      </p:cBhvr>
                                      <p:tavLst>
                                        <p:tav tm="0">
                                          <p:val>
                                            <p:fltVal val="-90"/>
                                          </p:val>
                                        </p:tav>
                                        <p:tav tm="100000">
                                          <p:val>
                                            <p:fltVal val="0"/>
                                          </p:val>
                                        </p:tav>
                                      </p:tavLst>
                                    </p:anim>
                                    <p:anim calcmode="lin" valueType="num">
                                      <p:cBhvr>
                                        <p:cTn id="269" dur="800" decel="100000" fill="hold"/>
                                        <p:tgtEl>
                                          <p:spTgt spid="258"/>
                                        </p:tgtEl>
                                        <p:attrNameLst>
                                          <p:attrName>ppt_x</p:attrName>
                                        </p:attrNameLst>
                                      </p:cBhvr>
                                      <p:tavLst>
                                        <p:tav tm="0">
                                          <p:val>
                                            <p:strVal val="#ppt_x+0.4"/>
                                          </p:val>
                                        </p:tav>
                                        <p:tav tm="100000">
                                          <p:val>
                                            <p:strVal val="#ppt_x-0.05"/>
                                          </p:val>
                                        </p:tav>
                                      </p:tavLst>
                                    </p:anim>
                                    <p:anim calcmode="lin" valueType="num">
                                      <p:cBhvr>
                                        <p:cTn id="270" dur="800" decel="100000" fill="hold"/>
                                        <p:tgtEl>
                                          <p:spTgt spid="258"/>
                                        </p:tgtEl>
                                        <p:attrNameLst>
                                          <p:attrName>ppt_y</p:attrName>
                                        </p:attrNameLst>
                                      </p:cBhvr>
                                      <p:tavLst>
                                        <p:tav tm="0">
                                          <p:val>
                                            <p:strVal val="#ppt_y-0.4"/>
                                          </p:val>
                                        </p:tav>
                                        <p:tav tm="100000">
                                          <p:val>
                                            <p:strVal val="#ppt_y+0.1"/>
                                          </p:val>
                                        </p:tav>
                                      </p:tavLst>
                                    </p:anim>
                                    <p:anim calcmode="lin" valueType="num">
                                      <p:cBhvr>
                                        <p:cTn id="271" dur="200" accel="100000" fill="hold">
                                          <p:stCondLst>
                                            <p:cond delay="800"/>
                                          </p:stCondLst>
                                        </p:cTn>
                                        <p:tgtEl>
                                          <p:spTgt spid="258"/>
                                        </p:tgtEl>
                                        <p:attrNameLst>
                                          <p:attrName>ppt_x</p:attrName>
                                        </p:attrNameLst>
                                      </p:cBhvr>
                                      <p:tavLst>
                                        <p:tav tm="0">
                                          <p:val>
                                            <p:strVal val="#ppt_x-0.05"/>
                                          </p:val>
                                        </p:tav>
                                        <p:tav tm="100000">
                                          <p:val>
                                            <p:strVal val="#ppt_x"/>
                                          </p:val>
                                        </p:tav>
                                      </p:tavLst>
                                    </p:anim>
                                    <p:anim calcmode="lin" valueType="num">
                                      <p:cBhvr>
                                        <p:cTn id="272" dur="200" accel="100000" fill="hold">
                                          <p:stCondLst>
                                            <p:cond delay="800"/>
                                          </p:stCondLst>
                                        </p:cTn>
                                        <p:tgtEl>
                                          <p:spTgt spid="25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65"/>
                                            </p:cond>
                                          </p:stCondLst>
                                          <p:endCondLst>
                                            <p:cond evt="onStopAudio" delay="0">
                                              <p:tgtEl>
                                                <p:sldTgt/>
                                              </p:tgtEl>
                                            </p:cond>
                                          </p:endCondLst>
                                        </p:cTn>
                                        <p:tgtEl>
                                          <p:sndTgt r:embed="rId3" name="yt1s (online-audio-converter.com).wav"/>
                                        </p:tgtEl>
                                      </p:cMediaNode>
                                    </p:audio>
                                  </p:subTnLst>
                                </p:cTn>
                              </p:par>
                            </p:childTnLst>
                          </p:cTn>
                        </p:par>
                      </p:childTnLst>
                    </p:cTn>
                  </p:par>
                  <p:par>
                    <p:cTn id="273" fill="hold">
                      <p:stCondLst>
                        <p:cond delay="indefinite"/>
                      </p:stCondLst>
                      <p:childTnLst>
                        <p:par>
                          <p:cTn id="274" fill="hold">
                            <p:stCondLst>
                              <p:cond delay="0"/>
                            </p:stCondLst>
                            <p:childTnLst>
                              <p:par>
                                <p:cTn id="275" presetID="5" presetClass="exit" presetSubtype="10" fill="hold" nodeType="clickEffect">
                                  <p:stCondLst>
                                    <p:cond delay="0"/>
                                  </p:stCondLst>
                                  <p:childTnLst>
                                    <p:animEffect transition="out" filter="checkerboard(across)">
                                      <p:cBhvr>
                                        <p:cTn id="276" dur="500"/>
                                        <p:tgtEl>
                                          <p:spTgt spid="258"/>
                                        </p:tgtEl>
                                      </p:cBhvr>
                                    </p:animEffect>
                                    <p:set>
                                      <p:cBhvr>
                                        <p:cTn id="277" dur="1" fill="hold">
                                          <p:stCondLst>
                                            <p:cond delay="499"/>
                                          </p:stCondLst>
                                        </p:cTn>
                                        <p:tgtEl>
                                          <p:spTgt spid="258"/>
                                        </p:tgtEl>
                                        <p:attrNameLst>
                                          <p:attrName>style.visibility</p:attrName>
                                        </p:attrNameLst>
                                      </p:cBhvr>
                                      <p:to>
                                        <p:strVal val="hidden"/>
                                      </p:to>
                                    </p:set>
                                  </p:childTnLst>
                                </p:cTn>
                              </p:par>
                              <p:par>
                                <p:cTn id="278" presetID="5" presetClass="exit" presetSubtype="10" fill="hold" nodeType="withEffect">
                                  <p:stCondLst>
                                    <p:cond delay="0"/>
                                  </p:stCondLst>
                                  <p:childTnLst>
                                    <p:animEffect transition="out" filter="checkerboard(across)">
                                      <p:cBhvr>
                                        <p:cTn id="279" dur="500"/>
                                        <p:tgtEl>
                                          <p:spTgt spid="240"/>
                                        </p:tgtEl>
                                      </p:cBhvr>
                                    </p:animEffect>
                                    <p:set>
                                      <p:cBhvr>
                                        <p:cTn id="280"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281" restart="whenNotActive" fill="hold" evtFilter="cancelBubble" nodeType="interactiveSeq">
                <p:stCondLst>
                  <p:cond evt="onClick" delay="0">
                    <p:tgtEl>
                      <p:spTgt spid="243"/>
                    </p:tgtEl>
                  </p:cond>
                </p:stCondLst>
                <p:endSync evt="end" delay="0">
                  <p:rtn val="all"/>
                </p:endSync>
                <p:childTnLst>
                  <p:par>
                    <p:cTn id="282" fill="hold">
                      <p:stCondLst>
                        <p:cond delay="0"/>
                      </p:stCondLst>
                      <p:childTnLst>
                        <p:par>
                          <p:cTn id="283" fill="hold">
                            <p:stCondLst>
                              <p:cond delay="0"/>
                            </p:stCondLst>
                            <p:childTnLst>
                              <p:par>
                                <p:cTn id="284" presetID="30" presetClass="entr" presetSubtype="0" fill="hold" nodeType="clickEffect">
                                  <p:stCondLst>
                                    <p:cond delay="0"/>
                                  </p:stCondLst>
                                  <p:childTnLst>
                                    <p:set>
                                      <p:cBhvr>
                                        <p:cTn id="285" dur="1" fill="hold">
                                          <p:stCondLst>
                                            <p:cond delay="0"/>
                                          </p:stCondLst>
                                        </p:cTn>
                                        <p:tgtEl>
                                          <p:spTgt spid="261"/>
                                        </p:tgtEl>
                                        <p:attrNameLst>
                                          <p:attrName>style.visibility</p:attrName>
                                        </p:attrNameLst>
                                      </p:cBhvr>
                                      <p:to>
                                        <p:strVal val="visible"/>
                                      </p:to>
                                    </p:set>
                                    <p:animEffect transition="in" filter="fade">
                                      <p:cBhvr>
                                        <p:cTn id="286" dur="800" decel="100000"/>
                                        <p:tgtEl>
                                          <p:spTgt spid="261"/>
                                        </p:tgtEl>
                                      </p:cBhvr>
                                    </p:animEffect>
                                    <p:anim calcmode="lin" valueType="num">
                                      <p:cBhvr>
                                        <p:cTn id="287" dur="800" decel="100000" fill="hold"/>
                                        <p:tgtEl>
                                          <p:spTgt spid="261"/>
                                        </p:tgtEl>
                                        <p:attrNameLst>
                                          <p:attrName>style.rotation</p:attrName>
                                        </p:attrNameLst>
                                      </p:cBhvr>
                                      <p:tavLst>
                                        <p:tav tm="0">
                                          <p:val>
                                            <p:fltVal val="-90"/>
                                          </p:val>
                                        </p:tav>
                                        <p:tav tm="100000">
                                          <p:val>
                                            <p:fltVal val="0"/>
                                          </p:val>
                                        </p:tav>
                                      </p:tavLst>
                                    </p:anim>
                                    <p:anim calcmode="lin" valueType="num">
                                      <p:cBhvr>
                                        <p:cTn id="288" dur="800" decel="100000" fill="hold"/>
                                        <p:tgtEl>
                                          <p:spTgt spid="261"/>
                                        </p:tgtEl>
                                        <p:attrNameLst>
                                          <p:attrName>ppt_x</p:attrName>
                                        </p:attrNameLst>
                                      </p:cBhvr>
                                      <p:tavLst>
                                        <p:tav tm="0">
                                          <p:val>
                                            <p:strVal val="#ppt_x+0.4"/>
                                          </p:val>
                                        </p:tav>
                                        <p:tav tm="100000">
                                          <p:val>
                                            <p:strVal val="#ppt_x-0.05"/>
                                          </p:val>
                                        </p:tav>
                                      </p:tavLst>
                                    </p:anim>
                                    <p:anim calcmode="lin" valueType="num">
                                      <p:cBhvr>
                                        <p:cTn id="289" dur="800" decel="100000" fill="hold"/>
                                        <p:tgtEl>
                                          <p:spTgt spid="261"/>
                                        </p:tgtEl>
                                        <p:attrNameLst>
                                          <p:attrName>ppt_y</p:attrName>
                                        </p:attrNameLst>
                                      </p:cBhvr>
                                      <p:tavLst>
                                        <p:tav tm="0">
                                          <p:val>
                                            <p:strVal val="#ppt_y-0.4"/>
                                          </p:val>
                                        </p:tav>
                                        <p:tav tm="100000">
                                          <p:val>
                                            <p:strVal val="#ppt_y+0.1"/>
                                          </p:val>
                                        </p:tav>
                                      </p:tavLst>
                                    </p:anim>
                                    <p:anim calcmode="lin" valueType="num">
                                      <p:cBhvr>
                                        <p:cTn id="290" dur="200" accel="100000" fill="hold">
                                          <p:stCondLst>
                                            <p:cond delay="800"/>
                                          </p:stCondLst>
                                        </p:cTn>
                                        <p:tgtEl>
                                          <p:spTgt spid="261"/>
                                        </p:tgtEl>
                                        <p:attrNameLst>
                                          <p:attrName>ppt_x</p:attrName>
                                        </p:attrNameLst>
                                      </p:cBhvr>
                                      <p:tavLst>
                                        <p:tav tm="0">
                                          <p:val>
                                            <p:strVal val="#ppt_x-0.05"/>
                                          </p:val>
                                        </p:tav>
                                        <p:tav tm="100000">
                                          <p:val>
                                            <p:strVal val="#ppt_x"/>
                                          </p:val>
                                        </p:tav>
                                      </p:tavLst>
                                    </p:anim>
                                    <p:anim calcmode="lin" valueType="num">
                                      <p:cBhvr>
                                        <p:cTn id="291" dur="200" accel="100000" fill="hold">
                                          <p:stCondLst>
                                            <p:cond delay="800"/>
                                          </p:stCondLst>
                                        </p:cTn>
                                        <p:tgtEl>
                                          <p:spTgt spid="26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4"/>
                                            </p:cond>
                                          </p:stCondLst>
                                          <p:endCondLst>
                                            <p:cond evt="onStopAudio" delay="0">
                                              <p:tgtEl>
                                                <p:sldTgt/>
                                              </p:tgtEl>
                                            </p:cond>
                                          </p:endCondLst>
                                        </p:cTn>
                                        <p:tgtEl>
                                          <p:sndTgt r:embed="rId3" name="yt1s (online-audio-converter.com).wav"/>
                                        </p:tgtEl>
                                      </p:cMediaNode>
                                    </p:audio>
                                  </p:subTnLst>
                                </p:cTn>
                              </p:par>
                            </p:childTnLst>
                          </p:cTn>
                        </p:par>
                      </p:childTnLst>
                    </p:cTn>
                  </p:par>
                  <p:par>
                    <p:cTn id="292" fill="hold">
                      <p:stCondLst>
                        <p:cond delay="indefinite"/>
                      </p:stCondLst>
                      <p:childTnLst>
                        <p:par>
                          <p:cTn id="293" fill="hold">
                            <p:stCondLst>
                              <p:cond delay="0"/>
                            </p:stCondLst>
                            <p:childTnLst>
                              <p:par>
                                <p:cTn id="294" presetID="5" presetClass="exit" presetSubtype="10" fill="hold" nodeType="clickEffect">
                                  <p:stCondLst>
                                    <p:cond delay="0"/>
                                  </p:stCondLst>
                                  <p:childTnLst>
                                    <p:animEffect transition="out" filter="checkerboard(across)">
                                      <p:cBhvr>
                                        <p:cTn id="295" dur="500"/>
                                        <p:tgtEl>
                                          <p:spTgt spid="261"/>
                                        </p:tgtEl>
                                      </p:cBhvr>
                                    </p:animEffect>
                                    <p:set>
                                      <p:cBhvr>
                                        <p:cTn id="296" dur="1" fill="hold">
                                          <p:stCondLst>
                                            <p:cond delay="499"/>
                                          </p:stCondLst>
                                        </p:cTn>
                                        <p:tgtEl>
                                          <p:spTgt spid="261"/>
                                        </p:tgtEl>
                                        <p:attrNameLst>
                                          <p:attrName>style.visibility</p:attrName>
                                        </p:attrNameLst>
                                      </p:cBhvr>
                                      <p:to>
                                        <p:strVal val="hidden"/>
                                      </p:to>
                                    </p:set>
                                  </p:childTnLst>
                                </p:cTn>
                              </p:par>
                              <p:par>
                                <p:cTn id="297" presetID="5" presetClass="exit" presetSubtype="10" fill="hold" nodeType="withEffect">
                                  <p:stCondLst>
                                    <p:cond delay="0"/>
                                  </p:stCondLst>
                                  <p:childTnLst>
                                    <p:animEffect transition="out" filter="checkerboard(across)">
                                      <p:cBhvr>
                                        <p:cTn id="298" dur="500"/>
                                        <p:tgtEl>
                                          <p:spTgt spid="243"/>
                                        </p:tgtEl>
                                      </p:cBhvr>
                                    </p:animEffect>
                                    <p:set>
                                      <p:cBhvr>
                                        <p:cTn id="299" dur="1" fill="hold">
                                          <p:stCondLst>
                                            <p:cond delay="499"/>
                                          </p:stCondLst>
                                        </p:cTn>
                                        <p:tgtEl>
                                          <p:spTgt spid="243"/>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childTnLst>
        </p:cTn>
      </p:par>
    </p:tnLst>
    <p:bldLst>
      <p:bldP spid="140" grpId="0" animBg="1"/>
      <p:bldP spid="141" grpId="0" animBg="1"/>
      <p:bldP spid="142" grpId="0" animBg="1"/>
      <p:bldP spid="143" grpId="0" animBg="1"/>
      <p:bldP spid="144" grpId="0" animBg="1"/>
      <p:bldP spid="146" grpId="0" animBg="1"/>
      <p:bldP spid="147" grpId="0"/>
      <p:bldP spid="147" grpId="1"/>
      <p:bldP spid="148" grpId="0"/>
      <p:bldP spid="148" grpId="1"/>
      <p:bldP spid="149" grpId="0"/>
      <p:bldP spid="149" grpId="1"/>
      <p:bldP spid="150" grpId="0"/>
      <p:bldP spid="150" grpId="1"/>
      <p:bldP spid="151" grpId="0"/>
      <p:bldP spid="151" grpId="1"/>
      <p:bldP spid="214" grpId="0"/>
      <p:bldP spid="215" grpId="0"/>
      <p:bldP spid="216" grpId="0"/>
      <p:bldP spid="217" grpId="0"/>
      <p:bldP spid="218" grpId="0"/>
      <p:bldP spid="219" grpId="0"/>
      <p:bldP spid="227" grpId="0" animBg="1"/>
      <p:bldP spid="266" grpId="0"/>
      <p:bldP spid="267" grpId="0"/>
      <p:bldP spid="2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08513" cy="5143500"/>
          </a:xfrm>
          <a:prstGeom prst="rect">
            <a:avLst/>
          </a:prstGeom>
        </p:spPr>
      </p:pic>
      <p:pic>
        <p:nvPicPr>
          <p:cNvPr id="3" name="Picture 2"/>
          <p:cNvPicPr>
            <a:picLocks noChangeAspect="1"/>
          </p:cNvPicPr>
          <p:nvPr/>
        </p:nvPicPr>
        <p:blipFill>
          <a:blip r:embed="rId3"/>
          <a:stretch>
            <a:fillRect/>
          </a:stretch>
        </p:blipFill>
        <p:spPr>
          <a:xfrm>
            <a:off x="4608512" y="0"/>
            <a:ext cx="4535487" cy="4364182"/>
          </a:xfrm>
          <a:prstGeom prst="rect">
            <a:avLst/>
          </a:prstGeom>
        </p:spPr>
      </p:pic>
      <p:sp>
        <p:nvSpPr>
          <p:cNvPr id="5" name="Rectangle 4"/>
          <p:cNvSpPr/>
          <p:nvPr/>
        </p:nvSpPr>
        <p:spPr>
          <a:xfrm>
            <a:off x="4608513" y="4324278"/>
            <a:ext cx="4572000" cy="830997"/>
          </a:xfrm>
          <a:prstGeom prst="rect">
            <a:avLst/>
          </a:prstGeom>
        </p:spPr>
        <p:txBody>
          <a:bodyPr>
            <a:spAutoFit/>
          </a:bodyPr>
          <a:lstStyle/>
          <a:p>
            <a:pPr algn="ctr"/>
            <a:r>
              <a:rPr lang="vi-VN" sz="2400" dirty="0">
                <a:latin typeface="+mj-lt"/>
              </a:rPr>
              <a:t>Chùa Nhất Trụ: Nơi lưu giữ cột kinh Phật hơn 1000 năm tuổi</a:t>
            </a:r>
            <a:endParaRPr lang="en-US" sz="2400" dirty="0">
              <a:latin typeface="+mj-lt"/>
            </a:endParaRPr>
          </a:p>
        </p:txBody>
      </p:sp>
    </p:spTree>
    <p:extLst>
      <p:ext uri="{BB962C8B-B14F-4D97-AF65-F5344CB8AC3E}">
        <p14:creationId xmlns:p14="http://schemas.microsoft.com/office/powerpoint/2010/main" val="8087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472928" cy="4506686"/>
          </a:xfrm>
          <a:prstGeom prst="rect">
            <a:avLst/>
          </a:prstGeom>
        </p:spPr>
      </p:pic>
      <p:pic>
        <p:nvPicPr>
          <p:cNvPr id="3" name="Picture 2"/>
          <p:cNvPicPr>
            <a:picLocks noChangeAspect="1"/>
          </p:cNvPicPr>
          <p:nvPr/>
        </p:nvPicPr>
        <p:blipFill>
          <a:blip r:embed="rId3"/>
          <a:stretch>
            <a:fillRect/>
          </a:stretch>
        </p:blipFill>
        <p:spPr>
          <a:xfrm>
            <a:off x="4472928" y="0"/>
            <a:ext cx="4671072" cy="4506686"/>
          </a:xfrm>
          <a:prstGeom prst="rect">
            <a:avLst/>
          </a:prstGeom>
        </p:spPr>
      </p:pic>
      <p:sp>
        <p:nvSpPr>
          <p:cNvPr id="5" name="Rectangle 4"/>
          <p:cNvSpPr/>
          <p:nvPr/>
        </p:nvSpPr>
        <p:spPr>
          <a:xfrm>
            <a:off x="1375645" y="4506686"/>
            <a:ext cx="6603090" cy="584775"/>
          </a:xfrm>
          <a:prstGeom prst="rect">
            <a:avLst/>
          </a:prstGeom>
        </p:spPr>
        <p:txBody>
          <a:bodyPr wrap="none">
            <a:spAutoFit/>
          </a:bodyPr>
          <a:lstStyle/>
          <a:p>
            <a:pPr algn="ct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996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4572000" cy="4223657"/>
          </a:xfrm>
          <a:prstGeom prst="rect">
            <a:avLst/>
          </a:prstGeom>
        </p:spPr>
      </p:pic>
      <p:pic>
        <p:nvPicPr>
          <p:cNvPr id="3" name="Picture 2"/>
          <p:cNvPicPr>
            <a:picLocks noChangeAspect="1"/>
          </p:cNvPicPr>
          <p:nvPr/>
        </p:nvPicPr>
        <p:blipFill rotWithShape="1">
          <a:blip r:embed="rId3"/>
          <a:srcRect l="3143" t="7428" r="2572" b="9372"/>
          <a:stretch/>
        </p:blipFill>
        <p:spPr>
          <a:xfrm>
            <a:off x="4572000" y="-2"/>
            <a:ext cx="4572000" cy="4223657"/>
          </a:xfrm>
          <a:prstGeom prst="rect">
            <a:avLst/>
          </a:prstGeom>
        </p:spPr>
      </p:pic>
      <p:sp>
        <p:nvSpPr>
          <p:cNvPr id="4" name="TextBox 3"/>
          <p:cNvSpPr txBox="1"/>
          <p:nvPr/>
        </p:nvSpPr>
        <p:spPr>
          <a:xfrm>
            <a:off x="195943" y="4374570"/>
            <a:ext cx="3722915" cy="646331"/>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Đua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thuyền</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138057" y="4352799"/>
            <a:ext cx="3722915" cy="646331"/>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Đấu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7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1E584C-8198-FA45-910A-BFD47B2F5350}"/>
              </a:ext>
            </a:extLst>
          </p:cNvPr>
          <p:cNvSpPr/>
          <p:nvPr/>
        </p:nvSpPr>
        <p:spPr>
          <a:xfrm>
            <a:off x="2035140" y="1726772"/>
            <a:ext cx="608371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LUYỆN</a:t>
            </a:r>
            <a:r>
              <a:rPr kumimoji="0" lang="en-US" sz="8000" b="1" i="0" u="none" strike="noStrike" kern="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TẬP</a:t>
            </a:r>
            <a:endParaRPr kumimoji="0" lang="en-VN"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03168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938" y="149375"/>
            <a:ext cx="457200" cy="457200"/>
          </a:xfrm>
          <a:prstGeom prst="rect">
            <a:avLst/>
          </a:prstGeom>
        </p:spPr>
      </p:pic>
      <p:pic>
        <p:nvPicPr>
          <p:cNvPr id="31" name="Picture 30">
            <a:extLst>
              <a:ext uri="{FF2B5EF4-FFF2-40B4-BE49-F238E27FC236}">
                <a16:creationId xmlns:a16="http://schemas.microsoft.com/office/drawing/2014/main" id="{80E3ADB4-6837-4F51-B3B2-FB7C939C4BE2}"/>
              </a:ext>
            </a:extLst>
          </p:cNvPr>
          <p:cNvPicPr>
            <a:picLocks noChangeAspect="1"/>
          </p:cNvPicPr>
          <p:nvPr/>
        </p:nvPicPr>
        <p:blipFill rotWithShape="1">
          <a:blip r:embed="rId6">
            <a:extLst>
              <a:ext uri="{28A0092B-C50C-407E-A947-70E740481C1C}">
                <a14:useLocalDpi xmlns:a14="http://schemas.microsoft.com/office/drawing/2010/main" val="0"/>
              </a:ext>
            </a:extLst>
          </a:blip>
          <a:srcRect l="39315" t="62197" r="38456" b="16132"/>
          <a:stretch/>
        </p:blipFill>
        <p:spPr>
          <a:xfrm>
            <a:off x="3575588" y="2172346"/>
            <a:ext cx="1992824" cy="957006"/>
          </a:xfrm>
          <a:prstGeom prst="rect">
            <a:avLst/>
          </a:prstGeom>
        </p:spPr>
      </p:pic>
    </p:spTree>
    <p:extLst>
      <p:ext uri="{BB962C8B-B14F-4D97-AF65-F5344CB8AC3E}">
        <p14:creationId xmlns:p14="http://schemas.microsoft.com/office/powerpoint/2010/main" val="286607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9">
                <p:cTn id="13" repeatCount="0"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542473" y="2434801"/>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1445421" y="2333597"/>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3662217" y="2606526"/>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3528383" y="2248557"/>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356577" y="1330515"/>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313267" y="1016034"/>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31596" y="2514387"/>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8426588" y="2548162"/>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3073" t="47270"/>
          <a:stretch/>
        </p:blipFill>
        <p:spPr>
          <a:xfrm flipH="1">
            <a:off x="-99456" y="3184998"/>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3990" t="-1403" r="84381" b="87279"/>
          <a:stretch/>
        </p:blipFill>
        <p:spPr>
          <a:xfrm>
            <a:off x="3760707" y="4623453"/>
            <a:ext cx="1622588" cy="575698"/>
          </a:xfrm>
        </p:spPr>
      </p:pic>
      <p:sp>
        <p:nvSpPr>
          <p:cNvPr id="51" name="TextBox 50">
            <a:extLst>
              <a:ext uri="{FF2B5EF4-FFF2-40B4-BE49-F238E27FC236}">
                <a16:creationId xmlns:a16="http://schemas.microsoft.com/office/drawing/2014/main" id="{9067C5FB-C138-468F-AA21-7F3753D0E61E}"/>
              </a:ext>
            </a:extLst>
          </p:cNvPr>
          <p:cNvSpPr txBox="1"/>
          <p:nvPr/>
        </p:nvSpPr>
        <p:spPr>
          <a:xfrm>
            <a:off x="4548283" y="4700806"/>
            <a:ext cx="601987"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500</a:t>
            </a:r>
          </a:p>
        </p:txBody>
      </p:sp>
      <p:sp>
        <p:nvSpPr>
          <p:cNvPr id="2" name="Rounded Rectangle 1"/>
          <p:cNvSpPr/>
          <p:nvPr/>
        </p:nvSpPr>
        <p:spPr>
          <a:xfrm>
            <a:off x="0" y="-1"/>
            <a:ext cx="6553200"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a:extLst>
              <a:ext uri="{FF2B5EF4-FFF2-40B4-BE49-F238E27FC236}">
                <a16:creationId xmlns:a16="http://schemas.microsoft.com/office/drawing/2014/main" id="{5239D320-9B7E-431F-9A33-190B6FEBED3B}"/>
              </a:ext>
            </a:extLst>
          </p:cNvPr>
          <p:cNvSpPr/>
          <p:nvPr/>
        </p:nvSpPr>
        <p:spPr>
          <a:xfrm>
            <a:off x="444927" y="856494"/>
            <a:ext cx="2141138"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Gia</a:t>
            </a:r>
            <a:r>
              <a:rPr lang="en-US" sz="2400" b="1" kern="1200" dirty="0">
                <a:solidFill>
                  <a:prstClr val="white"/>
                </a:solidFill>
                <a:latin typeface="Times New Roman" panose="02020603050405020304" pitchFamily="18" charset="0"/>
                <a:cs typeface="Times New Roman" panose="02020603050405020304" pitchFamily="18" charset="0"/>
              </a:rPr>
              <a:t> Long</a:t>
            </a:r>
          </a:p>
        </p:txBody>
      </p:sp>
      <p:sp>
        <p:nvSpPr>
          <p:cNvPr id="33" name="TextBox 32">
            <a:extLst>
              <a:ext uri="{FF2B5EF4-FFF2-40B4-BE49-F238E27FC236}">
                <a16:creationId xmlns:a16="http://schemas.microsoft.com/office/drawing/2014/main" id="{F6B2023A-41E6-496F-A5A1-DAC3B4804349}"/>
              </a:ext>
            </a:extLst>
          </p:cNvPr>
          <p:cNvSpPr txBox="1"/>
          <p:nvPr/>
        </p:nvSpPr>
        <p:spPr>
          <a:xfrm>
            <a:off x="225896" y="-13657"/>
            <a:ext cx="5925522"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1: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Hoàn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ngôi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vua</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đã</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đổi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niêm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hiệu</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gì</a:t>
            </a:r>
            <a:r>
              <a:rPr lang="en-US" sz="2400" b="1"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423272" y="1420679"/>
            <a:ext cx="2141138"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Thiên</a:t>
            </a:r>
            <a:r>
              <a:rPr lang="en-US" sz="2400" b="1" kern="1200" dirty="0">
                <a:solidFill>
                  <a:prstClr val="white"/>
                </a:solidFill>
                <a:latin typeface="Times New Roman" panose="02020603050405020304" pitchFamily="18" charset="0"/>
                <a:cs typeface="Times New Roman" panose="02020603050405020304" pitchFamily="18" charset="0"/>
              </a:rPr>
              <a:t> Thu</a:t>
            </a:r>
          </a:p>
        </p:txBody>
      </p:sp>
      <p:sp>
        <p:nvSpPr>
          <p:cNvPr id="36" name="Đáp án 2-LV1">
            <a:extLst>
              <a:ext uri="{FF2B5EF4-FFF2-40B4-BE49-F238E27FC236}">
                <a16:creationId xmlns:a16="http://schemas.microsoft.com/office/drawing/2014/main" id="{F680300E-5002-42B6-BD58-38DD187D1D9B}"/>
              </a:ext>
            </a:extLst>
          </p:cNvPr>
          <p:cNvSpPr/>
          <p:nvPr/>
        </p:nvSpPr>
        <p:spPr>
          <a:xfrm>
            <a:off x="3760707" y="812704"/>
            <a:ext cx="239071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Quang</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Trung</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3656797" y="1404953"/>
            <a:ext cx="2598529"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Thiên</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Phúc</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1030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3 0.0044 L 0.36875 -0.13935 " pathEditMode="relative" rAng="0" ptsTypes="AA">
                                      <p:cBhvr>
                                        <p:cTn id="57" dur="500" fill="hold"/>
                                        <p:tgtEl>
                                          <p:spTgt spid="19"/>
                                        </p:tgtEl>
                                        <p:attrNameLst>
                                          <p:attrName>ppt_x</p:attrName>
                                          <p:attrName>ppt_y</p:attrName>
                                        </p:attrNameLst>
                                      </p:cBhvr>
                                      <p:rCtr x="18060" y="-7199"/>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4.79167E-6 -4.81481E-6 L 0.7125 -0.38217 " pathEditMode="relative" rAng="0" ptsTypes="AA">
                                      <p:cBhvr>
                                        <p:cTn id="77" dur="500" fill="hold"/>
                                        <p:tgtEl>
                                          <p:spTgt spid="19"/>
                                        </p:tgtEl>
                                        <p:attrNameLst>
                                          <p:attrName>ppt_x</p:attrName>
                                          <p:attrName>ppt_y</p:attrName>
                                        </p:attrNameLst>
                                      </p:cBhvr>
                                      <p:rCtr x="35625" y="-19120"/>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06915 -0.13194 " pathEditMode="relative" rAng="0" ptsTypes="AA">
                                      <p:cBhvr>
                                        <p:cTn id="109" dur="500" fill="hold"/>
                                        <p:tgtEl>
                                          <p:spTgt spid="19"/>
                                        </p:tgtEl>
                                        <p:attrNameLst>
                                          <p:attrName>ppt_x</p:attrName>
                                          <p:attrName>ppt_y</p:attrName>
                                        </p:attrNameLst>
                                      </p:cBhvr>
                                      <p:rCtr x="3451" y="-6597"/>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3926151" y="3342040"/>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3829100" y="3240836"/>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795002" y="3840901"/>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730721" y="3494079"/>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335605" y="429349"/>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292296" y="114868"/>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1911246"/>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8401987" y="1911246"/>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3073" t="47270"/>
          <a:stretch/>
        </p:blipFill>
        <p:spPr>
          <a:xfrm flipH="1">
            <a:off x="-99456" y="3184998"/>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3990" t="-1403" r="84381" b="87279"/>
          <a:stretch/>
        </p:blipFill>
        <p:spPr>
          <a:xfrm>
            <a:off x="3760707" y="4623453"/>
            <a:ext cx="1622588" cy="575698"/>
          </a:xfrm>
        </p:spPr>
      </p:pic>
      <p:sp>
        <p:nvSpPr>
          <p:cNvPr id="51" name="TextBox 50">
            <a:extLst>
              <a:ext uri="{FF2B5EF4-FFF2-40B4-BE49-F238E27FC236}">
                <a16:creationId xmlns:a16="http://schemas.microsoft.com/office/drawing/2014/main" id="{9067C5FB-C138-468F-AA21-7F3753D0E61E}"/>
              </a:ext>
            </a:extLst>
          </p:cNvPr>
          <p:cNvSpPr txBox="1"/>
          <p:nvPr/>
        </p:nvSpPr>
        <p:spPr>
          <a:xfrm>
            <a:off x="4548283" y="4700806"/>
            <a:ext cx="717154"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1000</a:t>
            </a:r>
          </a:p>
        </p:txBody>
      </p:sp>
      <p:sp>
        <p:nvSpPr>
          <p:cNvPr id="27" name="Rounded Rectangle 26"/>
          <p:cNvSpPr/>
          <p:nvPr/>
        </p:nvSpPr>
        <p:spPr>
          <a:xfrm>
            <a:off x="-2918" y="16974"/>
            <a:ext cx="6829253"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6B2023A-41E6-496F-A5A1-DAC3B4804349}"/>
              </a:ext>
            </a:extLst>
          </p:cNvPr>
          <p:cNvSpPr txBox="1"/>
          <p:nvPr/>
        </p:nvSpPr>
        <p:spPr>
          <a:xfrm>
            <a:off x="371007" y="16897"/>
            <a:ext cx="6179276"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2: </a:t>
            </a:r>
            <a:r>
              <a:rPr lang="en-US" sz="2400" b="1" kern="1200" dirty="0" err="1">
                <a:solidFill>
                  <a:prstClr val="white"/>
                </a:solidFill>
                <a:latin typeface="Times New Roman" panose="02020603050405020304" pitchFamily="18" charset="0"/>
                <a:ea typeface="+mn-ea"/>
                <a:cs typeface="Times New Roman" panose="02020603050405020304" pitchFamily="18" charset="0"/>
              </a:rPr>
              <a:t>Quân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đội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chia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mấy</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bộ</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phận</a:t>
            </a:r>
            <a:r>
              <a:rPr lang="en-US" sz="2400" b="1"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34" name="Đáp án 1-LV1">
            <a:extLst>
              <a:ext uri="{FF2B5EF4-FFF2-40B4-BE49-F238E27FC236}">
                <a16:creationId xmlns:a16="http://schemas.microsoft.com/office/drawing/2014/main" id="{5239D320-9B7E-431F-9A33-190B6FEBED3B}"/>
              </a:ext>
            </a:extLst>
          </p:cNvPr>
          <p:cNvSpPr/>
          <p:nvPr/>
        </p:nvSpPr>
        <p:spPr>
          <a:xfrm>
            <a:off x="540187" y="918720"/>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1</a:t>
            </a:r>
          </a:p>
        </p:txBody>
      </p:sp>
      <p:sp>
        <p:nvSpPr>
          <p:cNvPr id="35" name="Đáp án 3-LV1">
            <a:extLst>
              <a:ext uri="{FF2B5EF4-FFF2-40B4-BE49-F238E27FC236}">
                <a16:creationId xmlns:a16="http://schemas.microsoft.com/office/drawing/2014/main" id="{81EC8A33-F2A1-4771-B0FC-8306D78EA487}"/>
              </a:ext>
            </a:extLst>
          </p:cNvPr>
          <p:cNvSpPr/>
          <p:nvPr/>
        </p:nvSpPr>
        <p:spPr>
          <a:xfrm>
            <a:off x="540188" y="1419207"/>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3829100" y="1482239"/>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4</a:t>
            </a:r>
          </a:p>
        </p:txBody>
      </p:sp>
      <p:sp>
        <p:nvSpPr>
          <p:cNvPr id="37" name="Đáp án 4-LV1">
            <a:extLst>
              <a:ext uri="{FF2B5EF4-FFF2-40B4-BE49-F238E27FC236}">
                <a16:creationId xmlns:a16="http://schemas.microsoft.com/office/drawing/2014/main" id="{9A6F4D4E-5A24-4779-A207-95E73743C5A6}"/>
              </a:ext>
            </a:extLst>
          </p:cNvPr>
          <p:cNvSpPr/>
          <p:nvPr/>
        </p:nvSpPr>
        <p:spPr>
          <a:xfrm>
            <a:off x="3845563" y="920258"/>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8767799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7 0.00432 L 0.78073 0.03703 " pathEditMode="relative" rAng="0" ptsTypes="AA">
                                      <p:cBhvr>
                                        <p:cTn id="57" dur="500" fill="hold"/>
                                        <p:tgtEl>
                                          <p:spTgt spid="19"/>
                                        </p:tgtEl>
                                        <p:attrNameLst>
                                          <p:attrName>ppt_x</p:attrName>
                                          <p:attrName>ppt_y</p:attrName>
                                        </p:attrNameLst>
                                      </p:cBhvr>
                                      <p:rCtr x="38663" y="1636"/>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4.79167E-6 -4.81481E-6 L 0.70248 -0.58495 " pathEditMode="relative" rAng="0" ptsTypes="AA">
                                      <p:cBhvr>
                                        <p:cTn id="77" dur="500" fill="hold"/>
                                        <p:tgtEl>
                                          <p:spTgt spid="19"/>
                                        </p:tgtEl>
                                        <p:attrNameLst>
                                          <p:attrName>ppt_x</p:attrName>
                                          <p:attrName>ppt_y</p:attrName>
                                        </p:attrNameLst>
                                      </p:cBhvr>
                                      <p:rCtr x="35117" y="-29259"/>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31849 0.02315 " pathEditMode="relative" rAng="0" ptsTypes="AA">
                                      <p:cBhvr>
                                        <p:cTn id="109" dur="500" fill="hold"/>
                                        <p:tgtEl>
                                          <p:spTgt spid="19"/>
                                        </p:tgtEl>
                                        <p:attrNameLst>
                                          <p:attrName>ppt_x</p:attrName>
                                          <p:attrName>ppt_y</p:attrName>
                                        </p:attrNameLst>
                                      </p:cBhvr>
                                      <p:rCtr x="15924" y="1157"/>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3" grpId="0"/>
      <p:bldP spid="34" grpId="0" animBg="1"/>
      <p:bldP spid="35"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19393" y="2111373"/>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1822341" y="2010170"/>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4135808" y="3516765"/>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4071527" y="3169942"/>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170686" y="1974691"/>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127377" y="1660210"/>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1911246"/>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8401987" y="1911246"/>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3073" t="47270"/>
          <a:stretch/>
        </p:blipFill>
        <p:spPr>
          <a:xfrm flipH="1">
            <a:off x="-99456" y="3184998"/>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3990" t="-1403" r="84381" b="87279"/>
          <a:stretch/>
        </p:blipFill>
        <p:spPr>
          <a:xfrm>
            <a:off x="3760707" y="4623453"/>
            <a:ext cx="1622588" cy="575698"/>
          </a:xfrm>
        </p:spPr>
      </p:pic>
      <p:sp>
        <p:nvSpPr>
          <p:cNvPr id="51" name="TextBox 50">
            <a:extLst>
              <a:ext uri="{FF2B5EF4-FFF2-40B4-BE49-F238E27FC236}">
                <a16:creationId xmlns:a16="http://schemas.microsoft.com/office/drawing/2014/main" id="{9067C5FB-C138-468F-AA21-7F3753D0E61E}"/>
              </a:ext>
            </a:extLst>
          </p:cNvPr>
          <p:cNvSpPr txBox="1"/>
          <p:nvPr/>
        </p:nvSpPr>
        <p:spPr>
          <a:xfrm>
            <a:off x="4548283" y="4700806"/>
            <a:ext cx="717154"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2000</a:t>
            </a:r>
          </a:p>
        </p:txBody>
      </p:sp>
      <p:sp>
        <p:nvSpPr>
          <p:cNvPr id="20" name="Rounded Rectangle 19"/>
          <p:cNvSpPr/>
          <p:nvPr/>
        </p:nvSpPr>
        <p:spPr>
          <a:xfrm>
            <a:off x="-2918" y="16974"/>
            <a:ext cx="6829253"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a:extLst>
              <a:ext uri="{FF2B5EF4-FFF2-40B4-BE49-F238E27FC236}">
                <a16:creationId xmlns:a16="http://schemas.microsoft.com/office/drawing/2014/main" id="{5239D320-9B7E-431F-9A33-190B6FEBED3B}"/>
              </a:ext>
            </a:extLst>
          </p:cNvPr>
          <p:cNvSpPr/>
          <p:nvPr/>
        </p:nvSpPr>
        <p:spPr>
          <a:xfrm>
            <a:off x="3503232" y="1514513"/>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5</a:t>
            </a:r>
          </a:p>
        </p:txBody>
      </p:sp>
      <p:sp>
        <p:nvSpPr>
          <p:cNvPr id="33" name="TextBox 32">
            <a:extLst>
              <a:ext uri="{FF2B5EF4-FFF2-40B4-BE49-F238E27FC236}">
                <a16:creationId xmlns:a16="http://schemas.microsoft.com/office/drawing/2014/main" id="{F6B2023A-41E6-496F-A5A1-DAC3B4804349}"/>
              </a:ext>
            </a:extLst>
          </p:cNvPr>
          <p:cNvSpPr txBox="1"/>
          <p:nvPr/>
        </p:nvSpPr>
        <p:spPr>
          <a:xfrm>
            <a:off x="375557" y="-2078"/>
            <a:ext cx="5959929" cy="830997"/>
          </a:xfrm>
          <a:prstGeom prst="rect">
            <a:avLst/>
          </a:prstGeom>
          <a:noFill/>
        </p:spPr>
        <p:txBody>
          <a:bodyPr wrap="square" rtlCol="0">
            <a:spAutoFit/>
          </a:bodyPr>
          <a:lstStyle/>
          <a:p>
            <a:pPr lvl="0"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3: </a:t>
            </a:r>
            <a:r>
              <a:rPr lang="en-US" sz="2400" b="1" kern="1200" dirty="0" err="1">
                <a:solidFill>
                  <a:prstClr val="white"/>
                </a:solidFill>
                <a:latin typeface="Times New Roman" panose="02020603050405020304" pitchFamily="18" charset="0"/>
                <a:ea typeface="+mn-ea"/>
                <a:cs typeface="Times New Roman" panose="02020603050405020304" pitchFamily="18" charset="0"/>
              </a:rPr>
              <a:t>Xã</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hội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Đinh</a:t>
            </a:r>
            <a:r>
              <a:rPr lang="en-US" sz="2400" b="1" kern="1200" dirty="0">
                <a:solidFill>
                  <a:prstClr val="white"/>
                </a:solidFill>
                <a:latin typeface="Times New Roman" panose="02020603050405020304" pitchFamily="18" charset="0"/>
                <a:ea typeface="+mn-ea"/>
                <a:cs typeface="Times New Roman" panose="02020603050405020304" pitchFamily="18" charset="0"/>
              </a:rPr>
              <a:t> -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chia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mấy</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giai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cấp</a:t>
            </a:r>
            <a:r>
              <a:rPr lang="en-US" sz="2400" b="1"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3517219" y="1017668"/>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2051440" y="1481046"/>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4</a:t>
            </a:r>
          </a:p>
        </p:txBody>
      </p:sp>
      <p:sp>
        <p:nvSpPr>
          <p:cNvPr id="37" name="Đáp án 4-LV1">
            <a:extLst>
              <a:ext uri="{FF2B5EF4-FFF2-40B4-BE49-F238E27FC236}">
                <a16:creationId xmlns:a16="http://schemas.microsoft.com/office/drawing/2014/main" id="{9A6F4D4E-5A24-4779-A207-95E73743C5A6}"/>
              </a:ext>
            </a:extLst>
          </p:cNvPr>
          <p:cNvSpPr/>
          <p:nvPr/>
        </p:nvSpPr>
        <p:spPr>
          <a:xfrm>
            <a:off x="2014546" y="986827"/>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256478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3 0.0044 L 0.33959 0.01274 " pathEditMode="relative" rAng="0" ptsTypes="AA">
                                      <p:cBhvr>
                                        <p:cTn id="57" dur="500" fill="hold"/>
                                        <p:tgtEl>
                                          <p:spTgt spid="19"/>
                                        </p:tgtEl>
                                        <p:attrNameLst>
                                          <p:attrName>ppt_x</p:attrName>
                                          <p:attrName>ppt_y</p:attrName>
                                        </p:attrNameLst>
                                      </p:cBhvr>
                                      <p:rCtr x="16602" y="417"/>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1.38889E-6 2.34568E-6 L 0.68108 -0.31698 " pathEditMode="relative" rAng="0" ptsTypes="AA">
                                      <p:cBhvr>
                                        <p:cTn id="77" dur="500" fill="hold"/>
                                        <p:tgtEl>
                                          <p:spTgt spid="19"/>
                                        </p:tgtEl>
                                        <p:attrNameLst>
                                          <p:attrName>ppt_x</p:attrName>
                                          <p:attrName>ppt_y</p:attrName>
                                        </p:attrNameLst>
                                      </p:cBhvr>
                                      <p:rCtr x="34045" y="-15864"/>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12136 -0.29189 " pathEditMode="relative" rAng="0" ptsTypes="AA">
                                      <p:cBhvr>
                                        <p:cTn id="109" dur="500" fill="hold"/>
                                        <p:tgtEl>
                                          <p:spTgt spid="19"/>
                                        </p:tgtEl>
                                        <p:attrNameLst>
                                          <p:attrName>ppt_x</p:attrName>
                                          <p:attrName>ppt_y</p:attrName>
                                        </p:attrNameLst>
                                      </p:cBhvr>
                                      <p:rCtr x="6068" y="-14606"/>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FAE66-FE11-4E48-A04B-8C1884103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637268" y="3569935"/>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2945376" y="3050680"/>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752424" y="3058793"/>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847141" y="2238059"/>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476317" y="2819995"/>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6016189" y="2078834"/>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1911246"/>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8401987" y="1911246"/>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3073" t="47270"/>
          <a:stretch/>
        </p:blipFill>
        <p:spPr>
          <a:xfrm flipH="1">
            <a:off x="-99456" y="3184998"/>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3990" t="-1403" r="84381" b="87279"/>
          <a:stretch/>
        </p:blipFill>
        <p:spPr>
          <a:xfrm>
            <a:off x="3760707" y="4623453"/>
            <a:ext cx="1622588" cy="575698"/>
          </a:xfrm>
        </p:spPr>
      </p:pic>
      <p:sp>
        <p:nvSpPr>
          <p:cNvPr id="51" name="TextBox 50">
            <a:extLst>
              <a:ext uri="{FF2B5EF4-FFF2-40B4-BE49-F238E27FC236}">
                <a16:creationId xmlns:a16="http://schemas.microsoft.com/office/drawing/2014/main" id="{9067C5FB-C138-468F-AA21-7F3753D0E61E}"/>
              </a:ext>
            </a:extLst>
          </p:cNvPr>
          <p:cNvSpPr txBox="1"/>
          <p:nvPr/>
        </p:nvSpPr>
        <p:spPr>
          <a:xfrm>
            <a:off x="4548283" y="4700806"/>
            <a:ext cx="805910"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2500</a:t>
            </a:r>
          </a:p>
        </p:txBody>
      </p:sp>
      <p:sp>
        <p:nvSpPr>
          <p:cNvPr id="20" name="Rounded Rectangle 19"/>
          <p:cNvSpPr/>
          <p:nvPr/>
        </p:nvSpPr>
        <p:spPr>
          <a:xfrm>
            <a:off x="-2918" y="16975"/>
            <a:ext cx="6829253" cy="1894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a:extLst>
              <a:ext uri="{FF2B5EF4-FFF2-40B4-BE49-F238E27FC236}">
                <a16:creationId xmlns:a16="http://schemas.microsoft.com/office/drawing/2014/main" id="{5239D320-9B7E-431F-9A33-190B6FEBED3B}"/>
              </a:ext>
            </a:extLst>
          </p:cNvPr>
          <p:cNvSpPr/>
          <p:nvPr/>
        </p:nvSpPr>
        <p:spPr>
          <a:xfrm>
            <a:off x="792408" y="950952"/>
            <a:ext cx="2233194" cy="351097"/>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Nông</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dân</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376531" y="68465"/>
            <a:ext cx="6449804"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4 :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Người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nào</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trong</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Đinh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triều</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đình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đề</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cao</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nhân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dân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quý</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trọng</a:t>
            </a:r>
            <a:r>
              <a:rPr lang="en-US" sz="2400" b="1"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795437" y="1449726"/>
            <a:ext cx="2149939" cy="371577"/>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Thợ</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thủ</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công</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4214822" y="1449726"/>
            <a:ext cx="2266226"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Nô</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4232545" y="908482"/>
            <a:ext cx="2266226" cy="37365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Nhà</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sư</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0389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7 0.00432 L 0.73368 -0.07655 " pathEditMode="relative" rAng="0" ptsTypes="AA">
                                      <p:cBhvr>
                                        <p:cTn id="57" dur="500" fill="hold"/>
                                        <p:tgtEl>
                                          <p:spTgt spid="19"/>
                                        </p:tgtEl>
                                        <p:attrNameLst>
                                          <p:attrName>ppt_x</p:attrName>
                                          <p:attrName>ppt_y</p:attrName>
                                        </p:attrNameLst>
                                      </p:cBhvr>
                                      <p:rCtr x="36302" y="-4043"/>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1.38889E-6 2.34568E-6 L 0.63663 -0.08797 " pathEditMode="relative" rAng="0" ptsTypes="AA">
                                      <p:cBhvr>
                                        <p:cTn id="77" dur="500" fill="hold"/>
                                        <p:tgtEl>
                                          <p:spTgt spid="19"/>
                                        </p:tgtEl>
                                        <p:attrNameLst>
                                          <p:attrName>ppt_x</p:attrName>
                                          <p:attrName>ppt_y</p:attrName>
                                        </p:attrNameLst>
                                      </p:cBhvr>
                                      <p:rCtr x="31823" y="-4414"/>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1.38889E-6 2.34568E-6 L 0.19827 0.02315 " pathEditMode="relative" rAng="0" ptsTypes="AA">
                                      <p:cBhvr>
                                        <p:cTn id="109" dur="500" fill="hold"/>
                                        <p:tgtEl>
                                          <p:spTgt spid="19"/>
                                        </p:tgtEl>
                                        <p:attrNameLst>
                                          <p:attrName>ppt_x</p:attrName>
                                          <p:attrName>ppt_y</p:attrName>
                                        </p:attrNameLst>
                                      </p:cBhvr>
                                      <p:rCtr x="9913" y="1142"/>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0" y="-28746"/>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86495" y="1726772"/>
            <a:ext cx="598272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779142" y="1185379"/>
            <a:ext cx="5681362" cy="1269578"/>
          </a:xfrm>
          <a:prstGeom prst="rect">
            <a:avLst/>
          </a:prstGeom>
          <a:noFill/>
        </p:spPr>
        <p:txBody>
          <a:bodyPr wrap="none" rtlCol="0">
            <a:spAutoFit/>
          </a:bodyPr>
          <a:lstStyle/>
          <a:p>
            <a:pPr algn="ctr"/>
            <a:r>
              <a:rPr lang="en-US" sz="1800" b="1" dirty="0">
                <a:ln w="38100">
                  <a:noFill/>
                </a:ln>
                <a:solidFill>
                  <a:srgbClr val="FF0000"/>
                </a:solidFill>
                <a:latin typeface="Times New Roman" panose="02020603050405020304" pitchFamily="18" charset="0"/>
                <a:cs typeface="Times New Roman" panose="02020603050405020304" pitchFamily="18" charset="0"/>
              </a:rPr>
              <a:t>BÀI GIẢNG ĐIỆN TỬ MÔN LỊCH SỬ 7</a:t>
            </a:r>
          </a:p>
          <a:p>
            <a:pPr algn="ctr"/>
            <a:endParaRPr lang="en-US" sz="10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10. </a:t>
            </a:r>
            <a:r>
              <a:rPr lang="en" sz="2400" b="1" dirty="0">
                <a:solidFill>
                  <a:srgbClr val="FFFF00"/>
                </a:solidFill>
                <a:latin typeface="Times New Roman" panose="02020603050405020304" pitchFamily="18" charset="0"/>
                <a:cs typeface="Times New Roman" panose="02020603050405020304" pitchFamily="18" charset="0"/>
              </a:rPr>
              <a:t>Đại </a:t>
            </a:r>
            <a:r>
              <a:rPr lang="en" sz="2400" dirty="0">
                <a:solidFill>
                  <a:srgbClr val="FFFF00"/>
                </a:solidFill>
                <a:latin typeface="Times New Roman" panose="02020603050405020304" pitchFamily="18" charset="0"/>
                <a:cs typeface="Times New Roman" panose="02020603050405020304" pitchFamily="18" charset="0"/>
              </a:rPr>
              <a:t>C</a:t>
            </a:r>
            <a:r>
              <a:rPr lang="en" sz="2400" b="1" dirty="0">
                <a:solidFill>
                  <a:srgbClr val="FFFF00"/>
                </a:solidFill>
                <a:latin typeface="Times New Roman" panose="02020603050405020304" pitchFamily="18" charset="0"/>
                <a:cs typeface="Times New Roman" panose="02020603050405020304" pitchFamily="18" charset="0"/>
              </a:rPr>
              <a:t>ồ Việt thời Đinh và Tiền Lê </a:t>
            </a:r>
          </a:p>
          <a:p>
            <a:pPr algn="ctr"/>
            <a:r>
              <a:rPr lang="en" sz="2400" b="1" dirty="0">
                <a:solidFill>
                  <a:srgbClr val="FFFF00"/>
                </a:solidFill>
                <a:latin typeface="Times New Roman" panose="02020603050405020304" pitchFamily="18" charset="0"/>
                <a:cs typeface="Times New Roman" panose="02020603050405020304" pitchFamily="18" charset="0"/>
              </a:rPr>
              <a:t>(968-1009) (t2)</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3" y="2670797"/>
            <a:ext cx="3549370"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1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1" y="462352"/>
            <a:ext cx="4028667"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608513" y="1220153"/>
            <a:ext cx="371905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Nếu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đóng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vai</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Đinh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Tiên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Hoàng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em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có</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chọn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Hoa</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Lư</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làm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kinh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đô</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không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Hãy</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giải</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thích</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lí</a:t>
            </a:r>
            <a:r>
              <a:rPr lang="en-US" sz="3200" b="1" dirty="0">
                <a:solidFill>
                  <a:srgbClr val="A01127"/>
                </a:solidFill>
                <a:latin typeface="Times New Roman" panose="02020603050405020304" pitchFamily="18" charset="0"/>
                <a:cs typeface="Times New Roman" panose="02020603050405020304" pitchFamily="18" charset="0"/>
                <a:sym typeface="PT Serif"/>
              </a:rPr>
              <a:t> do?</a:t>
            </a:r>
            <a:endPar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7" name="Rectangle 6">
            <a:extLst>
              <a:ext uri="{FF2B5EF4-FFF2-40B4-BE49-F238E27FC236}">
                <a16:creationId xmlns:a16="http://schemas.microsoft.com/office/drawing/2014/main" id="{1DDD398E-AC8F-8C4D-8A82-9989EE493950}"/>
              </a:ext>
            </a:extLst>
          </p:cNvPr>
          <p:cNvSpPr/>
          <p:nvPr/>
        </p:nvSpPr>
        <p:spPr>
          <a:xfrm>
            <a:off x="-12880" y="4890074"/>
            <a:ext cx="9156879" cy="25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44"/>
          <p:cNvSpPr txBox="1">
            <a:spLocks noGrp="1"/>
          </p:cNvSpPr>
          <p:nvPr>
            <p:ph type="title"/>
          </p:nvPr>
        </p:nvSpPr>
        <p:spPr>
          <a:xfrm>
            <a:off x="223212" y="1006953"/>
            <a:ext cx="4348787" cy="107063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Đinh-Tiền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12" name="Google Shape;512;p44"/>
          <p:cNvSpPr txBox="1">
            <a:spLocks noGrp="1"/>
          </p:cNvSpPr>
          <p:nvPr>
            <p:ph type="title" idx="4"/>
          </p:nvPr>
        </p:nvSpPr>
        <p:spPr>
          <a:xfrm>
            <a:off x="422031" y="2224018"/>
            <a:ext cx="4214477" cy="831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Times New Roman" panose="02020603050405020304" pitchFamily="18" charset="0"/>
                <a:cs typeface="Times New Roman" panose="02020603050405020304" pitchFamily="18" charset="0"/>
              </a:rPr>
              <a:t>a. C</a:t>
            </a:r>
            <a:r>
              <a:rPr lang="en" sz="2800" dirty="0">
                <a:latin typeface="Times New Roman" panose="02020603050405020304" pitchFamily="18" charset="0"/>
                <a:cs typeface="Times New Roman" panose="02020603050405020304" pitchFamily="18" charset="0"/>
              </a:rPr>
              <a:t>hính quyền thời Đinh</a:t>
            </a:r>
            <a:endParaRPr sz="2800" dirty="0">
              <a:latin typeface="Times New Roman" panose="02020603050405020304" pitchFamily="18" charset="0"/>
              <a:cs typeface="Times New Roman" panose="02020603050405020304" pitchFamily="18" charset="0"/>
            </a:endParaRPr>
          </a:p>
        </p:txBody>
      </p:sp>
      <p:sp>
        <p:nvSpPr>
          <p:cNvPr id="515" name="Google Shape;515;p44"/>
          <p:cNvSpPr txBox="1">
            <a:spLocks noGrp="1"/>
          </p:cNvSpPr>
          <p:nvPr>
            <p:ph type="title" idx="7"/>
          </p:nvPr>
        </p:nvSpPr>
        <p:spPr>
          <a:xfrm>
            <a:off x="197522" y="3008011"/>
            <a:ext cx="4028451" cy="9743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b. Cuộc kháng chiến chống Tống</a:t>
            </a:r>
            <a:endParaRPr sz="2800" dirty="0">
              <a:latin typeface="Times New Roman" panose="02020603050405020304" pitchFamily="18" charset="0"/>
              <a:cs typeface="Times New Roman" panose="02020603050405020304" pitchFamily="18" charset="0"/>
            </a:endParaRPr>
          </a:p>
        </p:txBody>
      </p:sp>
      <p:sp>
        <p:nvSpPr>
          <p:cNvPr id="518" name="Google Shape;518;p44"/>
          <p:cNvSpPr txBox="1">
            <a:spLocks noGrp="1"/>
          </p:cNvSpPr>
          <p:nvPr>
            <p:ph type="title" idx="13"/>
          </p:nvPr>
        </p:nvSpPr>
        <p:spPr>
          <a:xfrm>
            <a:off x="333916" y="4033183"/>
            <a:ext cx="3755664" cy="9236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 c. Chính quyền thời Tiền Lê</a:t>
            </a:r>
            <a:endParaRPr sz="2800" dirty="0">
              <a:latin typeface="Times New Roman" panose="02020603050405020304" pitchFamily="18" charset="0"/>
              <a:cs typeface="Times New Roman" panose="02020603050405020304" pitchFamily="18" charset="0"/>
            </a:endParaRPr>
          </a:p>
        </p:txBody>
      </p:sp>
      <p:sp>
        <p:nvSpPr>
          <p:cNvPr id="520" name="Google Shape;520;p44"/>
          <p:cNvSpPr txBox="1">
            <a:spLocks noGrp="1"/>
          </p:cNvSpPr>
          <p:nvPr>
            <p:ph type="title" idx="15"/>
          </p:nvPr>
        </p:nvSpPr>
        <p:spPr>
          <a:xfrm>
            <a:off x="2990625" y="111421"/>
            <a:ext cx="3400625" cy="6950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70C0"/>
                </a:solidFill>
                <a:latin typeface="Times New Roman" panose="02020603050405020304" pitchFamily="18" charset="0"/>
                <a:cs typeface="Times New Roman" panose="02020603050405020304" pitchFamily="18" charset="0"/>
              </a:rPr>
              <a:t>NỘI DUNG</a:t>
            </a:r>
          </a:p>
        </p:txBody>
      </p:sp>
      <p:sp>
        <p:nvSpPr>
          <p:cNvPr id="25" name="Google Shape;509;p44">
            <a:extLst>
              <a:ext uri="{FF2B5EF4-FFF2-40B4-BE49-F238E27FC236}">
                <a16:creationId xmlns:a16="http://schemas.microsoft.com/office/drawing/2014/main" id="{AE61BF94-D785-7946-B078-44090133BC6B}"/>
              </a:ext>
            </a:extLst>
          </p:cNvPr>
          <p:cNvSpPr txBox="1">
            <a:spLocks/>
          </p:cNvSpPr>
          <p:nvPr/>
        </p:nvSpPr>
        <p:spPr>
          <a:xfrm>
            <a:off x="4636508" y="1005051"/>
            <a:ext cx="4348787" cy="10706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a:buNone/>
              <a:defRPr sz="2000" b="1" i="0" u="none" strike="noStrike" cap="none">
                <a:solidFill>
                  <a:schemeClr val="dk2"/>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2.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Đời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sống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hội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và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văn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hóa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thời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Đinh-Tiền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Lê</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endParaRPr>
          </a:p>
        </p:txBody>
      </p:sp>
      <p:sp>
        <p:nvSpPr>
          <p:cNvPr id="26" name="Google Shape;512;p44">
            <a:extLst>
              <a:ext uri="{FF2B5EF4-FFF2-40B4-BE49-F238E27FC236}">
                <a16:creationId xmlns:a16="http://schemas.microsoft.com/office/drawing/2014/main" id="{2AA64AF8-5422-154D-B28E-8159F8624965}"/>
              </a:ext>
            </a:extLst>
          </p:cNvPr>
          <p:cNvSpPr txBox="1">
            <a:spLocks/>
          </p:cNvSpPr>
          <p:nvPr/>
        </p:nvSpPr>
        <p:spPr>
          <a:xfrm>
            <a:off x="4869744" y="2224017"/>
            <a:ext cx="3728118" cy="8310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a:buNone/>
              <a:defRPr sz="2000" b="1" i="0" u="none" strike="noStrike" cap="none">
                <a:solidFill>
                  <a:schemeClr val="dk2"/>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a:buNone/>
              <a:tabLst/>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a.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hội</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27" name="Google Shape;512;p44">
            <a:extLst>
              <a:ext uri="{FF2B5EF4-FFF2-40B4-BE49-F238E27FC236}">
                <a16:creationId xmlns:a16="http://schemas.microsoft.com/office/drawing/2014/main" id="{A55B4A63-E5A7-324A-AADD-33408D32372C}"/>
              </a:ext>
            </a:extLst>
          </p:cNvPr>
          <p:cNvSpPr txBox="1">
            <a:spLocks/>
          </p:cNvSpPr>
          <p:nvPr/>
        </p:nvSpPr>
        <p:spPr>
          <a:xfrm>
            <a:off x="4899471" y="3192020"/>
            <a:ext cx="3841609" cy="8310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a:buNone/>
              <a:defRPr sz="2000" b="1" i="0" u="none" strike="noStrike" cap="none">
                <a:solidFill>
                  <a:schemeClr val="dk2"/>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a:buNone/>
              <a:tabLst/>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b.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Đời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sống</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văn</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12" name="Rounded Rectangle 11">
            <a:extLst>
              <a:ext uri="{FF2B5EF4-FFF2-40B4-BE49-F238E27FC236}">
                <a16:creationId xmlns:a16="http://schemas.microsoft.com/office/drawing/2014/main" id="{6E41D4B4-1258-C34E-B688-97848E788C2A}"/>
              </a:ext>
            </a:extLst>
          </p:cNvPr>
          <p:cNvSpPr/>
          <p:nvPr/>
        </p:nvSpPr>
        <p:spPr>
          <a:xfrm>
            <a:off x="4615480" y="1111348"/>
            <a:ext cx="166149" cy="3841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5847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520"/>
                                            </p:tgtEl>
                                            <p:attrNameLst>
                                              <p:attrName>style.visibility</p:attrName>
                                            </p:attrNameLst>
                                          </p:cBhvr>
                                          <p:to>
                                            <p:strVal val="visible"/>
                                          </p:to>
                                        </p:set>
                                        <p:anim calcmode="lin" valueType="num" p14:bounceEnd="50000">
                                          <p:cBhvr additive="base">
                                            <p:cTn id="7" dur="500" fill="hold"/>
                                            <p:tgtEl>
                                              <p:spTgt spid="52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09"/>
                                            </p:tgtEl>
                                            <p:attrNameLst>
                                              <p:attrName>style.visibility</p:attrName>
                                            </p:attrNameLst>
                                          </p:cBhvr>
                                          <p:to>
                                            <p:strVal val="visible"/>
                                          </p:to>
                                        </p:set>
                                        <p:anim calcmode="lin" valueType="num" p14:bounceEnd="50000">
                                          <p:cBhvr additive="base">
                                            <p:cTn id="11" dur="500" fill="hold"/>
                                            <p:tgtEl>
                                              <p:spTgt spid="50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0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14:bounceEnd="50000">
                                          <p:cBhvr additive="base">
                                            <p:cTn id="15"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14:bounceEnd="50000">
                                          <p:cBhvr additive="base">
                                            <p:cTn id="19" dur="500" fill="hold"/>
                                            <p:tgtEl>
                                              <p:spTgt spid="5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515"/>
                                            </p:tgtEl>
                                            <p:attrNameLst>
                                              <p:attrName>style.visibility</p:attrName>
                                            </p:attrNameLst>
                                          </p:cBhvr>
                                          <p:to>
                                            <p:strVal val="visible"/>
                                          </p:to>
                                        </p:set>
                                        <p:anim calcmode="lin" valueType="num" p14:bounceEnd="50000">
                                          <p:cBhvr additive="base">
                                            <p:cTn id="23" dur="500" fill="hold"/>
                                            <p:tgtEl>
                                              <p:spTgt spid="51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51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518"/>
                                            </p:tgtEl>
                                            <p:attrNameLst>
                                              <p:attrName>style.visibility</p:attrName>
                                            </p:attrNameLst>
                                          </p:cBhvr>
                                          <p:to>
                                            <p:strVal val="visible"/>
                                          </p:to>
                                        </p:set>
                                        <p:anim calcmode="lin" valueType="num" p14:bounceEnd="50000">
                                          <p:cBhvr additive="base">
                                            <p:cTn id="27" dur="500" fill="hold"/>
                                            <p:tgtEl>
                                              <p:spTgt spid="51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14:bounceEnd="50000">
                                          <p:cBhvr additive="base">
                                            <p:cTn id="3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50000">
                                          <p:cBhvr additive="base">
                                            <p:cTn id="35"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P spid="512" grpId="0"/>
          <p:bldP spid="515" grpId="0"/>
          <p:bldP spid="518" grpId="0"/>
          <p:bldP spid="520" grpId="0"/>
          <p:bldP spid="25" grpId="0"/>
          <p:bldP spid="26" grpId="0"/>
          <p:bldP spid="27"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0"/>
                                            </p:tgtEl>
                                            <p:attrNameLst>
                                              <p:attrName>style.visibility</p:attrName>
                                            </p:attrNameLst>
                                          </p:cBhvr>
                                          <p:to>
                                            <p:strVal val="visible"/>
                                          </p:to>
                                        </p:set>
                                        <p:anim calcmode="lin" valueType="num">
                                          <p:cBhvr additive="base">
                                            <p:cTn id="7" dur="500" fill="hold"/>
                                            <p:tgtEl>
                                              <p:spTgt spid="520"/>
                                            </p:tgtEl>
                                            <p:attrNameLst>
                                              <p:attrName>ppt_x</p:attrName>
                                            </p:attrNameLst>
                                          </p:cBhvr>
                                          <p:tavLst>
                                            <p:tav tm="0">
                                              <p:val>
                                                <p:strVal val="#ppt_x"/>
                                              </p:val>
                                            </p:tav>
                                            <p:tav tm="100000">
                                              <p:val>
                                                <p:strVal val="#ppt_x"/>
                                              </p:val>
                                            </p:tav>
                                          </p:tavLst>
                                        </p:anim>
                                        <p:anim calcmode="lin" valueType="num">
                                          <p:cBhvr additive="base">
                                            <p:cTn id="8" dur="500" fill="hold"/>
                                            <p:tgtEl>
                                              <p:spTgt spid="52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09"/>
                                            </p:tgtEl>
                                            <p:attrNameLst>
                                              <p:attrName>style.visibility</p:attrName>
                                            </p:attrNameLst>
                                          </p:cBhvr>
                                          <p:to>
                                            <p:strVal val="visible"/>
                                          </p:to>
                                        </p:set>
                                        <p:anim calcmode="lin" valueType="num">
                                          <p:cBhvr additive="base">
                                            <p:cTn id="11" dur="500" fill="hold"/>
                                            <p:tgtEl>
                                              <p:spTgt spid="509"/>
                                            </p:tgtEl>
                                            <p:attrNameLst>
                                              <p:attrName>ppt_x</p:attrName>
                                            </p:attrNameLst>
                                          </p:cBhvr>
                                          <p:tavLst>
                                            <p:tav tm="0">
                                              <p:val>
                                                <p:strVal val="0-#ppt_w/2"/>
                                              </p:val>
                                            </p:tav>
                                            <p:tav tm="100000">
                                              <p:val>
                                                <p:strVal val="#ppt_x"/>
                                              </p:val>
                                            </p:tav>
                                          </p:tavLst>
                                        </p:anim>
                                        <p:anim calcmode="lin" valueType="num">
                                          <p:cBhvr additive="base">
                                            <p:cTn id="12" dur="500" fill="hold"/>
                                            <p:tgtEl>
                                              <p:spTgt spid="50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cBhvr additive="base">
                                            <p:cTn id="19" dur="500" fill="hold"/>
                                            <p:tgtEl>
                                              <p:spTgt spid="512"/>
                                            </p:tgtEl>
                                            <p:attrNameLst>
                                              <p:attrName>ppt_x</p:attrName>
                                            </p:attrNameLst>
                                          </p:cBhvr>
                                          <p:tavLst>
                                            <p:tav tm="0">
                                              <p:val>
                                                <p:strVal val="#ppt_x"/>
                                              </p:val>
                                            </p:tav>
                                            <p:tav tm="100000">
                                              <p:val>
                                                <p:strVal val="#ppt_x"/>
                                              </p:val>
                                            </p:tav>
                                          </p:tavLst>
                                        </p:anim>
                                        <p:anim calcmode="lin" valueType="num">
                                          <p:cBhvr additive="base">
                                            <p:cTn id="20" dur="500" fill="hold"/>
                                            <p:tgtEl>
                                              <p:spTgt spid="5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515"/>
                                            </p:tgtEl>
                                            <p:attrNameLst>
                                              <p:attrName>style.visibility</p:attrName>
                                            </p:attrNameLst>
                                          </p:cBhvr>
                                          <p:to>
                                            <p:strVal val="visible"/>
                                          </p:to>
                                        </p:set>
                                        <p:anim calcmode="lin" valueType="num">
                                          <p:cBhvr additive="base">
                                            <p:cTn id="23" dur="500" fill="hold"/>
                                            <p:tgtEl>
                                              <p:spTgt spid="515"/>
                                            </p:tgtEl>
                                            <p:attrNameLst>
                                              <p:attrName>ppt_x</p:attrName>
                                            </p:attrNameLst>
                                          </p:cBhvr>
                                          <p:tavLst>
                                            <p:tav tm="0">
                                              <p:val>
                                                <p:strVal val="#ppt_x"/>
                                              </p:val>
                                            </p:tav>
                                            <p:tav tm="100000">
                                              <p:val>
                                                <p:strVal val="#ppt_x"/>
                                              </p:val>
                                            </p:tav>
                                          </p:tavLst>
                                        </p:anim>
                                        <p:anim calcmode="lin" valueType="num">
                                          <p:cBhvr additive="base">
                                            <p:cTn id="24" dur="500" fill="hold"/>
                                            <p:tgtEl>
                                              <p:spTgt spid="51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18"/>
                                            </p:tgtEl>
                                            <p:attrNameLst>
                                              <p:attrName>style.visibility</p:attrName>
                                            </p:attrNameLst>
                                          </p:cBhvr>
                                          <p:to>
                                            <p:strVal val="visible"/>
                                          </p:to>
                                        </p:set>
                                        <p:anim calcmode="lin" valueType="num">
                                          <p:cBhvr additive="base">
                                            <p:cTn id="27" dur="500" fill="hold"/>
                                            <p:tgtEl>
                                              <p:spTgt spid="518"/>
                                            </p:tgtEl>
                                            <p:attrNameLst>
                                              <p:attrName>ppt_x</p:attrName>
                                            </p:attrNameLst>
                                          </p:cBhvr>
                                          <p:tavLst>
                                            <p:tav tm="0">
                                              <p:val>
                                                <p:strVal val="#ppt_x"/>
                                              </p:val>
                                            </p:tav>
                                            <p:tav tm="100000">
                                              <p:val>
                                                <p:strVal val="#ppt_x"/>
                                              </p:val>
                                            </p:tav>
                                          </p:tavLst>
                                        </p:anim>
                                        <p:anim calcmode="lin" valueType="num">
                                          <p:cBhvr additive="base">
                                            <p:cTn id="28" dur="500" fill="hold"/>
                                            <p:tgtEl>
                                              <p:spTgt spid="51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P spid="512" grpId="0"/>
          <p:bldP spid="515" grpId="0"/>
          <p:bldP spid="518" grpId="0"/>
          <p:bldP spid="520" grpId="0"/>
          <p:bldP spid="25" grpId="0"/>
          <p:bldP spid="26" grpId="0"/>
          <p:bldP spid="27" grpId="0"/>
          <p:bldP spid="1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40869" y="2636927"/>
            <a:ext cx="4267644" cy="1294463"/>
          </a:xfrm>
          <a:prstGeom prst="rect">
            <a:avLst/>
          </a:prstGeom>
        </p:spPr>
        <p:txBody>
          <a:bodyPr spcFirstLastPara="1" wrap="square" lIns="91425" tIns="91425" rIns="91425" bIns="91425" anchor="ctr" anchorCtr="0">
            <a:noAutofit/>
          </a:bodyPr>
          <a:lstStyle/>
          <a:p>
            <a:pPr lvl="0" algn="ctr"/>
            <a:r>
              <a:rPr lang="en-US" sz="4800" dirty="0">
                <a:latin typeface="Times New Roman" panose="02020603050405020304" pitchFamily="18" charset="0"/>
                <a:cs typeface="Times New Roman" panose="02020603050405020304" pitchFamily="18" charset="0"/>
              </a:rPr>
              <a:t>HÌNH THÀNH KIẾN THỨC</a:t>
            </a:r>
            <a:endParaRPr sz="4800" dirty="0">
              <a:latin typeface="Times New Roman" panose="02020603050405020304" pitchFamily="18" charset="0"/>
              <a:cs typeface="Times New Roman" panose="02020603050405020304" pitchFamily="18" charset="0"/>
            </a:endParaRPr>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224275" y="287782"/>
            <a:ext cx="8543029" cy="1163458"/>
          </a:xfrm>
          <a:prstGeom prst="rect">
            <a:avLst/>
          </a:prstGeom>
        </p:spPr>
        <p:txBody>
          <a:bodyPr spcFirstLastPara="1" wrap="square" lIns="91425" tIns="91425" rIns="91425" bIns="91425" anchor="ctr" anchorCtr="0">
            <a:noAutofit/>
          </a:bodyPr>
          <a:lstStyle/>
          <a:p>
            <a:pPr lvl="0" algn="ctr"/>
            <a:r>
              <a:rPr lang="en-US" sz="4000" dirty="0">
                <a:solidFill>
                  <a:schemeClr val="tx1"/>
                </a:solidFill>
                <a:latin typeface="Times New Roman" panose="02020603050405020304" pitchFamily="18" charset="0"/>
                <a:cs typeface="Times New Roman" panose="02020603050405020304" pitchFamily="18" charset="0"/>
              </a:rPr>
              <a:t>1. </a:t>
            </a:r>
            <a:r>
              <a:rPr lang="en-US" sz="4000" dirty="0" err="1">
                <a:solidFill>
                  <a:schemeClr val="tx1"/>
                </a:solidFill>
                <a:latin typeface="Times New Roman" panose="02020603050405020304" pitchFamily="18" charset="0"/>
                <a:cs typeface="Times New Roman" panose="02020603050405020304" pitchFamily="18" charset="0"/>
              </a:rPr>
              <a:t>Công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cuộc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vệ</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nước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Đinh-Tiền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Lê</a:t>
            </a:r>
            <a:endParaRPr dirty="0">
              <a:solidFill>
                <a:schemeClr val="tx1"/>
              </a:solidFill>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45"/>
          <p:cNvSpPr/>
          <p:nvPr/>
        </p:nvSpPr>
        <p:spPr>
          <a:xfrm>
            <a:off x="6850699" y="2063269"/>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45"/>
          <p:cNvGrpSpPr/>
          <p:nvPr/>
        </p:nvGrpSpPr>
        <p:grpSpPr>
          <a:xfrm>
            <a:off x="5904691" y="2025719"/>
            <a:ext cx="2911208"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a:extLst>
              <a:ext uri="{FF2B5EF4-FFF2-40B4-BE49-F238E27FC236}">
                <a16:creationId xmlns:a16="http://schemas.microsoft.com/office/drawing/2014/main" id="{A10B945E-C37F-CE4A-B1BC-BFA26CA60B80}"/>
              </a:ext>
            </a:extLst>
          </p:cNvPr>
          <p:cNvSpPr/>
          <p:nvPr/>
        </p:nvSpPr>
        <p:spPr>
          <a:xfrm>
            <a:off x="202628" y="1649805"/>
            <a:ext cx="449514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c</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Chính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quyền</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thời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Tiền</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Lê</a:t>
            </a:r>
            <a:endPar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2" name="TextBox 1"/>
          <p:cNvSpPr txBox="1"/>
          <p:nvPr/>
        </p:nvSpPr>
        <p:spPr>
          <a:xfrm>
            <a:off x="404446" y="2519200"/>
            <a:ext cx="5029220"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445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E6B778A-58E6-9441-AB82-C7225AA51324}"/>
              </a:ext>
            </a:extLst>
          </p:cNvPr>
          <p:cNvGrpSpPr/>
          <p:nvPr/>
        </p:nvGrpSpPr>
        <p:grpSpPr>
          <a:xfrm>
            <a:off x="3683000" y="234950"/>
            <a:ext cx="5168900" cy="1231900"/>
            <a:chOff x="3683000" y="234950"/>
            <a:chExt cx="5168900" cy="1231900"/>
          </a:xfrm>
        </p:grpSpPr>
        <p:sp>
          <p:nvSpPr>
            <p:cNvPr id="4" name="Terminator 3">
              <a:extLst>
                <a:ext uri="{FF2B5EF4-FFF2-40B4-BE49-F238E27FC236}">
                  <a16:creationId xmlns:a16="http://schemas.microsoft.com/office/drawing/2014/main" id="{9CA3CBF9-9F35-EB4A-B8BA-841E7FDA0E42}"/>
                </a:ext>
              </a:extLst>
            </p:cNvPr>
            <p:cNvSpPr/>
            <p:nvPr/>
          </p:nvSpPr>
          <p:spPr>
            <a:xfrm>
              <a:off x="3683000" y="234950"/>
              <a:ext cx="5168900" cy="12319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BBFF9F9D-8DC5-6E4D-BCBB-C29B4B1FA048}"/>
                </a:ext>
              </a:extLst>
            </p:cNvPr>
            <p:cNvSpPr/>
            <p:nvPr/>
          </p:nvSpPr>
          <p:spPr>
            <a:xfrm>
              <a:off x="3841750" y="343068"/>
              <a:ext cx="4851400"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Lê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sinh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941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ở</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Xuân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Lập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Thọ</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Xuân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Thanh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Hoá</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đình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nghèo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khổ</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bố</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Lê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Mịch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mẹ</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Đặng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Thị</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Sen.</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2" name="Group 11">
            <a:extLst>
              <a:ext uri="{FF2B5EF4-FFF2-40B4-BE49-F238E27FC236}">
                <a16:creationId xmlns:a16="http://schemas.microsoft.com/office/drawing/2014/main" id="{4CFF1F74-EA66-6A4B-8851-46CAAF8E32D7}"/>
              </a:ext>
            </a:extLst>
          </p:cNvPr>
          <p:cNvGrpSpPr/>
          <p:nvPr/>
        </p:nvGrpSpPr>
        <p:grpSpPr>
          <a:xfrm>
            <a:off x="3683000" y="1574968"/>
            <a:ext cx="5168900" cy="2235200"/>
            <a:chOff x="3683000" y="1574968"/>
            <a:chExt cx="5168900" cy="2235200"/>
          </a:xfrm>
        </p:grpSpPr>
        <p:sp>
          <p:nvSpPr>
            <p:cNvPr id="7" name="Terminator 6">
              <a:extLst>
                <a:ext uri="{FF2B5EF4-FFF2-40B4-BE49-F238E27FC236}">
                  <a16:creationId xmlns:a16="http://schemas.microsoft.com/office/drawing/2014/main" id="{4A36EE63-3F18-954D-A561-54FB95E4644A}"/>
                </a:ext>
              </a:extLst>
            </p:cNvPr>
            <p:cNvSpPr/>
            <p:nvPr/>
          </p:nvSpPr>
          <p:spPr>
            <a:xfrm>
              <a:off x="3683000" y="1574968"/>
              <a:ext cx="5168900" cy="2235200"/>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9B9F3344-1AE4-4047-AD95-9272526F8101}"/>
                </a:ext>
              </a:extLst>
            </p:cNvPr>
            <p:cNvSpPr/>
            <p:nvPr/>
          </p:nvSpPr>
          <p:spPr>
            <a:xfrm>
              <a:off x="3937000" y="1723072"/>
              <a:ext cx="46609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Lớn lên, ông đi theo Nam Việt Vương Đinh Liễn và lập được nhiều chiến công khi Đinh Tiên Hoàng dẹp loạn 12 sứ quân, thống nhất đất nước, lập nên cơ nghiệp Nhà Đinh. Ông được Đinh Tiên Hoàng phong làm Thập Đạo tướng quân lúc vừa tròn 30 tuổi.</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262256AE-A279-AD44-AA69-E15F680C0842}"/>
              </a:ext>
            </a:extLst>
          </p:cNvPr>
          <p:cNvGrpSpPr/>
          <p:nvPr/>
        </p:nvGrpSpPr>
        <p:grpSpPr>
          <a:xfrm>
            <a:off x="3683000" y="3890738"/>
            <a:ext cx="5168900" cy="1231900"/>
            <a:chOff x="3683000" y="3890738"/>
            <a:chExt cx="5168900" cy="1231900"/>
          </a:xfrm>
        </p:grpSpPr>
        <p:sp>
          <p:nvSpPr>
            <p:cNvPr id="9" name="Terminator 8">
              <a:extLst>
                <a:ext uri="{FF2B5EF4-FFF2-40B4-BE49-F238E27FC236}">
                  <a16:creationId xmlns:a16="http://schemas.microsoft.com/office/drawing/2014/main" id="{80FEB4A5-1A59-C144-9E80-A56206879593}"/>
                </a:ext>
              </a:extLst>
            </p:cNvPr>
            <p:cNvSpPr/>
            <p:nvPr/>
          </p:nvSpPr>
          <p:spPr>
            <a:xfrm>
              <a:off x="3683000" y="3890738"/>
              <a:ext cx="5168900" cy="12319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072D1966-F89E-DF47-97AA-07A54227DC5C}"/>
                </a:ext>
              </a:extLst>
            </p:cNvPr>
            <p:cNvSpPr/>
            <p:nvPr/>
          </p:nvSpPr>
          <p:spPr>
            <a:xfrm>
              <a:off x="3906392" y="3998856"/>
              <a:ext cx="478675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Vì lợi ích của dân tộc, Thái hậu Dương Vân Nga đã trao ngôi vua cho Lê Hoàn. Lê Hoàn lên ngôi vua lấy niên hiệu là Lê Đại Hành. </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2050" name="Picture 2">
            <a:extLst>
              <a:ext uri="{FF2B5EF4-FFF2-40B4-BE49-F238E27FC236}">
                <a16:creationId xmlns:a16="http://schemas.microsoft.com/office/drawing/2014/main" id="{03185CE7-3D23-0941-8A01-10329EA9C5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94" r="14769"/>
          <a:stretch/>
        </p:blipFill>
        <p:spPr bwMode="auto">
          <a:xfrm>
            <a:off x="306300" y="0"/>
            <a:ext cx="3122700" cy="4851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09025C-2346-4A4F-BB4A-7EF1CBAE543F}"/>
              </a:ext>
            </a:extLst>
          </p:cNvPr>
          <p:cNvSpPr/>
          <p:nvPr/>
        </p:nvSpPr>
        <p:spPr>
          <a:xfrm>
            <a:off x="403867" y="4435614"/>
            <a:ext cx="2860078"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LÊ ĐẠI HÀNH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(980-1005)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ảnh</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minh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họa</a:t>
            </a:r>
            <a:endParaRPr kumimoji="0" lang="en-VN"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3935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50000">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14:bounceEnd="50000">
                                          <p:cBhvr additive="base">
                                            <p:cTn id="18"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50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0000">
                                          <p:cBhvr additive="base">
                                            <p:cTn id="30"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rminator 3">
            <a:extLst>
              <a:ext uri="{FF2B5EF4-FFF2-40B4-BE49-F238E27FC236}">
                <a16:creationId xmlns:a16="http://schemas.microsoft.com/office/drawing/2014/main" id="{1DBC77B1-FCA5-BC4F-88AA-E84667914986}"/>
              </a:ext>
            </a:extLst>
          </p:cNvPr>
          <p:cNvSpPr/>
          <p:nvPr/>
        </p:nvSpPr>
        <p:spPr>
          <a:xfrm>
            <a:off x="557210" y="232776"/>
            <a:ext cx="4943475" cy="2753312"/>
          </a:xfrm>
          <a:prstGeom prst="flowChartTerminator">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itle 2">
            <a:extLst>
              <a:ext uri="{FF2B5EF4-FFF2-40B4-BE49-F238E27FC236}">
                <a16:creationId xmlns:a16="http://schemas.microsoft.com/office/drawing/2014/main" id="{4180C503-1154-4B33-AEB7-766852B78E02}"/>
              </a:ext>
            </a:extLst>
          </p:cNvPr>
          <p:cNvSpPr>
            <a:spLocks noGrp="1"/>
          </p:cNvSpPr>
          <p:nvPr>
            <p:ph type="title"/>
          </p:nvPr>
        </p:nvSpPr>
        <p:spPr>
          <a:xfrm>
            <a:off x="735679" y="560472"/>
            <a:ext cx="4586538" cy="2097919"/>
          </a:xfrm>
        </p:spPr>
        <p:txBody>
          <a:bodyPr/>
          <a:lstStyle/>
          <a:p>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cs typeface="Times New Roman" panose="02020603050405020304" pitchFamily="18" charset="0"/>
              </a:rPr>
              <a:t> Lê đ</a:t>
            </a:r>
            <a:r>
              <a:rPr lang="vi-VN" sz="4000" dirty="0">
                <a:solidFill>
                  <a:schemeClr val="tx1"/>
                </a:solidFill>
                <a:latin typeface="Times New Roman" panose="02020603050405020304" pitchFamily="18" charset="0"/>
                <a:cs typeface="Times New Roman" panose="02020603050405020304" pitchFamily="18" charset="0"/>
              </a:rPr>
              <a:t>ư</a:t>
            </a:r>
            <a:r>
              <a:rPr lang="en-US" sz="4000" dirty="0" err="1">
                <a:solidFill>
                  <a:schemeClr val="tx1"/>
                </a:solidFill>
                <a:latin typeface="Times New Roman" panose="02020603050405020304" pitchFamily="18" charset="0"/>
                <a:cs typeface="Times New Roman" panose="02020603050405020304" pitchFamily="18" charset="0"/>
              </a:rPr>
              <a:t>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a:t>
            </a:r>
            <a:r>
              <a:rPr lang="vi-VN" sz="4000" dirty="0">
                <a:solidFill>
                  <a:schemeClr val="tx1"/>
                </a:solidFill>
                <a:latin typeface="Times New Roman" panose="02020603050405020304" pitchFamily="18" charset="0"/>
                <a:cs typeface="Times New Roman" panose="02020603050405020304" pitchFamily="18" charset="0"/>
              </a:rPr>
              <a:t>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a:t>
            </a:r>
            <a:r>
              <a:rPr lang="vi-VN" sz="4000" dirty="0">
                <a:solidFill>
                  <a:schemeClr val="tx1"/>
                </a:solidFill>
                <a:latin typeface="Times New Roman" panose="02020603050405020304" pitchFamily="18" charset="0"/>
                <a:cs typeface="Times New Roman" panose="02020603050405020304" pitchFamily="18" charset="0"/>
              </a:rPr>
              <a:t>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nào</a:t>
            </a:r>
            <a:r>
              <a:rPr lang="en-US" sz="4000" dirty="0">
                <a:solidFill>
                  <a:schemeClr val="tx1"/>
                </a:solidFill>
                <a:latin typeface="Times New Roman" panose="02020603050405020304" pitchFamily="18" charset="0"/>
                <a:cs typeface="Times New Roman" panose="02020603050405020304" pitchFamily="18" charset="0"/>
              </a:rPr>
              <a:t>? </a:t>
            </a:r>
            <a:endParaRPr lang="vi-VN" sz="4000"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91CDE39-2844-EE4B-B365-C58D8E1349B1}"/>
              </a:ext>
            </a:extLst>
          </p:cNvPr>
          <p:cNvPicPr>
            <a:picLocks noChangeAspect="1"/>
          </p:cNvPicPr>
          <p:nvPr/>
        </p:nvPicPr>
        <p:blipFill rotWithShape="1">
          <a:blip r:embed="rId2"/>
          <a:srcRect l="20059" t="43333" r="15900"/>
          <a:stretch/>
        </p:blipFill>
        <p:spPr>
          <a:xfrm>
            <a:off x="5500685" y="232776"/>
            <a:ext cx="3796555" cy="5029200"/>
          </a:xfrm>
          <a:prstGeom prst="rect">
            <a:avLst/>
          </a:prstGeom>
        </p:spPr>
      </p:pic>
    </p:spTree>
    <p:extLst>
      <p:ext uri="{BB962C8B-B14F-4D97-AF65-F5344CB8AC3E}">
        <p14:creationId xmlns:p14="http://schemas.microsoft.com/office/powerpoint/2010/main" val="363139229"/>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29" name="TextBox 28">
            <a:extLst>
              <a:ext uri="{FF2B5EF4-FFF2-40B4-BE49-F238E27FC236}">
                <a16:creationId xmlns:a16="http://schemas.microsoft.com/office/drawing/2014/main" id="{F567A840-C738-554F-90A7-A1273F68AA98}"/>
              </a:ext>
            </a:extLst>
          </p:cNvPr>
          <p:cNvSpPr txBox="1">
            <a:spLocks noChangeArrowheads="1"/>
          </p:cNvSpPr>
          <p:nvPr/>
        </p:nvSpPr>
        <p:spPr bwMode="auto">
          <a:xfrm>
            <a:off x="-13488" y="144068"/>
            <a:ext cx="36830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000" b="1" i="1" dirty="0">
                <a:solidFill>
                  <a:srgbClr val="C00000"/>
                </a:solidFill>
                <a:latin typeface="Times New Roman" panose="02020603050405020304" pitchFamily="18" charset="0"/>
              </a:rPr>
              <a:t>Tổ chức chính quyền</a:t>
            </a:r>
          </a:p>
        </p:txBody>
      </p:sp>
      <p:grpSp>
        <p:nvGrpSpPr>
          <p:cNvPr id="30" name="Group 46">
            <a:extLst>
              <a:ext uri="{FF2B5EF4-FFF2-40B4-BE49-F238E27FC236}">
                <a16:creationId xmlns:a16="http://schemas.microsoft.com/office/drawing/2014/main" id="{064115DF-491F-A54A-BEF2-760D13F26B27}"/>
              </a:ext>
            </a:extLst>
          </p:cNvPr>
          <p:cNvGrpSpPr>
            <a:grpSpLocks/>
          </p:cNvGrpSpPr>
          <p:nvPr/>
        </p:nvGrpSpPr>
        <p:grpSpPr bwMode="auto">
          <a:xfrm>
            <a:off x="3646204" y="-1"/>
            <a:ext cx="5367916" cy="5040775"/>
            <a:chOff x="685800" y="0"/>
            <a:chExt cx="7162800" cy="6705600"/>
          </a:xfrm>
        </p:grpSpPr>
        <p:sp>
          <p:nvSpPr>
            <p:cNvPr id="31" name="Text Box 2">
              <a:extLst>
                <a:ext uri="{FF2B5EF4-FFF2-40B4-BE49-F238E27FC236}">
                  <a16:creationId xmlns:a16="http://schemas.microsoft.com/office/drawing/2014/main" id="{D426DBD5-FA21-6649-B3F3-B51B802A3705}"/>
                </a:ext>
              </a:extLst>
            </p:cNvPr>
            <p:cNvSpPr txBox="1">
              <a:spLocks noChangeArrowheads="1"/>
            </p:cNvSpPr>
            <p:nvPr/>
          </p:nvSpPr>
          <p:spPr bwMode="auto">
            <a:xfrm>
              <a:off x="2819165" y="0"/>
              <a:ext cx="2818694" cy="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latin typeface="Times New Roman" panose="02020603050405020304" pitchFamily="18" charset="0"/>
                </a:rPr>
                <a:t>TRUNG ƯƠNG</a:t>
              </a:r>
            </a:p>
          </p:txBody>
        </p:sp>
        <p:sp>
          <p:nvSpPr>
            <p:cNvPr id="32" name="Rectangle 3">
              <a:extLst>
                <a:ext uri="{FF2B5EF4-FFF2-40B4-BE49-F238E27FC236}">
                  <a16:creationId xmlns:a16="http://schemas.microsoft.com/office/drawing/2014/main" id="{231721A1-E306-C14A-B689-4C6A880F6C9E}"/>
                </a:ext>
              </a:extLst>
            </p:cNvPr>
            <p:cNvSpPr>
              <a:spLocks noChangeArrowheads="1"/>
            </p:cNvSpPr>
            <p:nvPr/>
          </p:nvSpPr>
          <p:spPr bwMode="auto">
            <a:xfrm>
              <a:off x="3276600" y="6096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VUA</a:t>
              </a:r>
            </a:p>
          </p:txBody>
        </p:sp>
        <p:sp>
          <p:nvSpPr>
            <p:cNvPr id="33" name="Rectangle 4">
              <a:extLst>
                <a:ext uri="{FF2B5EF4-FFF2-40B4-BE49-F238E27FC236}">
                  <a16:creationId xmlns:a16="http://schemas.microsoft.com/office/drawing/2014/main" id="{F1427926-88E1-994C-9F70-9F0AF92A373E}"/>
                </a:ext>
              </a:extLst>
            </p:cNvPr>
            <p:cNvSpPr>
              <a:spLocks noChangeArrowheads="1"/>
            </p:cNvSpPr>
            <p:nvPr/>
          </p:nvSpPr>
          <p:spPr bwMode="auto">
            <a:xfrm>
              <a:off x="4953001" y="6004055"/>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CHÂU</a:t>
              </a:r>
            </a:p>
          </p:txBody>
        </p:sp>
        <p:sp>
          <p:nvSpPr>
            <p:cNvPr id="36" name="Rectangle 7">
              <a:extLst>
                <a:ext uri="{FF2B5EF4-FFF2-40B4-BE49-F238E27FC236}">
                  <a16:creationId xmlns:a16="http://schemas.microsoft.com/office/drawing/2014/main" id="{8D1BB188-8FF5-894F-AF8B-64E46E6A000D}"/>
                </a:ext>
              </a:extLst>
            </p:cNvPr>
            <p:cNvSpPr>
              <a:spLocks noChangeArrowheads="1"/>
            </p:cNvSpPr>
            <p:nvPr/>
          </p:nvSpPr>
          <p:spPr bwMode="auto">
            <a:xfrm>
              <a:off x="1905000" y="26670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QUAN VÕ</a:t>
              </a:r>
            </a:p>
          </p:txBody>
        </p:sp>
        <p:sp>
          <p:nvSpPr>
            <p:cNvPr id="37" name="Rectangle 8">
              <a:extLst>
                <a:ext uri="{FF2B5EF4-FFF2-40B4-BE49-F238E27FC236}">
                  <a16:creationId xmlns:a16="http://schemas.microsoft.com/office/drawing/2014/main" id="{752624E4-7FC1-DC44-8D3D-5E1F2CCB39AF}"/>
                </a:ext>
              </a:extLst>
            </p:cNvPr>
            <p:cNvSpPr>
              <a:spLocks noChangeArrowheads="1"/>
            </p:cNvSpPr>
            <p:nvPr/>
          </p:nvSpPr>
          <p:spPr bwMode="auto">
            <a:xfrm>
              <a:off x="4648200" y="26670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QUAN VĂN</a:t>
              </a:r>
            </a:p>
          </p:txBody>
        </p:sp>
        <p:sp>
          <p:nvSpPr>
            <p:cNvPr id="38" name="Rectangle 9">
              <a:extLst>
                <a:ext uri="{FF2B5EF4-FFF2-40B4-BE49-F238E27FC236}">
                  <a16:creationId xmlns:a16="http://schemas.microsoft.com/office/drawing/2014/main" id="{EF5EC95D-58F6-E74E-896B-37E5139C3DDB}"/>
                </a:ext>
              </a:extLst>
            </p:cNvPr>
            <p:cNvSpPr>
              <a:spLocks noChangeArrowheads="1"/>
            </p:cNvSpPr>
            <p:nvPr/>
          </p:nvSpPr>
          <p:spPr bwMode="auto">
            <a:xfrm>
              <a:off x="1677753" y="6032648"/>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PHỦ</a:t>
              </a:r>
            </a:p>
          </p:txBody>
        </p:sp>
        <p:sp>
          <p:nvSpPr>
            <p:cNvPr id="39" name="Text Box 10">
              <a:extLst>
                <a:ext uri="{FF2B5EF4-FFF2-40B4-BE49-F238E27FC236}">
                  <a16:creationId xmlns:a16="http://schemas.microsoft.com/office/drawing/2014/main" id="{DF65C636-334C-FA46-882A-A1C8EFC70DA3}"/>
                </a:ext>
              </a:extLst>
            </p:cNvPr>
            <p:cNvSpPr txBox="1">
              <a:spLocks noChangeArrowheads="1"/>
            </p:cNvSpPr>
            <p:nvPr/>
          </p:nvSpPr>
          <p:spPr bwMode="auto">
            <a:xfrm>
              <a:off x="2971153" y="4114941"/>
              <a:ext cx="2818695" cy="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latin typeface="Times New Roman" panose="02020603050405020304" pitchFamily="18" charset="0"/>
                </a:rPr>
                <a:t>ĐỊA PHƯƠNG</a:t>
              </a:r>
            </a:p>
          </p:txBody>
        </p:sp>
        <p:sp>
          <p:nvSpPr>
            <p:cNvPr id="40" name="Line 11">
              <a:extLst>
                <a:ext uri="{FF2B5EF4-FFF2-40B4-BE49-F238E27FC236}">
                  <a16:creationId xmlns:a16="http://schemas.microsoft.com/office/drawing/2014/main" id="{EEBCF954-FBA0-0647-BF92-E65C493DE7BD}"/>
                </a:ext>
              </a:extLst>
            </p:cNvPr>
            <p:cNvSpPr>
              <a:spLocks noChangeShapeType="1"/>
            </p:cNvSpPr>
            <p:nvPr/>
          </p:nvSpPr>
          <p:spPr bwMode="auto">
            <a:xfrm>
              <a:off x="4343400" y="1219200"/>
              <a:ext cx="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1" name="Line 12">
              <a:extLst>
                <a:ext uri="{FF2B5EF4-FFF2-40B4-BE49-F238E27FC236}">
                  <a16:creationId xmlns:a16="http://schemas.microsoft.com/office/drawing/2014/main" id="{094317C3-23EB-CB4E-9BB3-67D78C74AA14}"/>
                </a:ext>
              </a:extLst>
            </p:cNvPr>
            <p:cNvSpPr>
              <a:spLocks noChangeShapeType="1"/>
            </p:cNvSpPr>
            <p:nvPr/>
          </p:nvSpPr>
          <p:spPr bwMode="auto">
            <a:xfrm>
              <a:off x="4419600" y="3581400"/>
              <a:ext cx="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2" name="Line 13">
              <a:extLst>
                <a:ext uri="{FF2B5EF4-FFF2-40B4-BE49-F238E27FC236}">
                  <a16:creationId xmlns:a16="http://schemas.microsoft.com/office/drawing/2014/main" id="{1E7ABEF2-598F-5149-A532-1D8D3A5674D3}"/>
                </a:ext>
              </a:extLst>
            </p:cNvPr>
            <p:cNvSpPr>
              <a:spLocks noChangeShapeType="1"/>
            </p:cNvSpPr>
            <p:nvPr/>
          </p:nvSpPr>
          <p:spPr bwMode="auto">
            <a:xfrm>
              <a:off x="4343400" y="2209800"/>
              <a:ext cx="137160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3" name="Line 14">
              <a:extLst>
                <a:ext uri="{FF2B5EF4-FFF2-40B4-BE49-F238E27FC236}">
                  <a16:creationId xmlns:a16="http://schemas.microsoft.com/office/drawing/2014/main" id="{E238AADE-B8B1-3942-897A-F7C81FCA6713}"/>
                </a:ext>
              </a:extLst>
            </p:cNvPr>
            <p:cNvSpPr>
              <a:spLocks noChangeShapeType="1"/>
            </p:cNvSpPr>
            <p:nvPr/>
          </p:nvSpPr>
          <p:spPr bwMode="auto">
            <a:xfrm flipH="1">
              <a:off x="2971800" y="2209800"/>
              <a:ext cx="137160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4" name="Line 15">
              <a:extLst>
                <a:ext uri="{FF2B5EF4-FFF2-40B4-BE49-F238E27FC236}">
                  <a16:creationId xmlns:a16="http://schemas.microsoft.com/office/drawing/2014/main" id="{4AA74D75-78E5-BC4A-8BFC-53641D15240D}"/>
                </a:ext>
              </a:extLst>
            </p:cNvPr>
            <p:cNvSpPr>
              <a:spLocks noChangeShapeType="1"/>
            </p:cNvSpPr>
            <p:nvPr/>
          </p:nvSpPr>
          <p:spPr bwMode="auto">
            <a:xfrm flipH="1">
              <a:off x="2744553" y="5410199"/>
              <a:ext cx="1675046" cy="55909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5" name="Line 16">
              <a:extLst>
                <a:ext uri="{FF2B5EF4-FFF2-40B4-BE49-F238E27FC236}">
                  <a16:creationId xmlns:a16="http://schemas.microsoft.com/office/drawing/2014/main" id="{EB2DF57A-7B33-5D43-8778-4359F392EBE2}"/>
                </a:ext>
              </a:extLst>
            </p:cNvPr>
            <p:cNvSpPr>
              <a:spLocks noChangeShapeType="1"/>
            </p:cNvSpPr>
            <p:nvPr/>
          </p:nvSpPr>
          <p:spPr bwMode="auto">
            <a:xfrm>
              <a:off x="4419599" y="5410200"/>
              <a:ext cx="1600189" cy="501909"/>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6" name="Line 17">
              <a:extLst>
                <a:ext uri="{FF2B5EF4-FFF2-40B4-BE49-F238E27FC236}">
                  <a16:creationId xmlns:a16="http://schemas.microsoft.com/office/drawing/2014/main" id="{0FD4AEF9-83FF-3543-867A-39E7B257B688}"/>
                </a:ext>
              </a:extLst>
            </p:cNvPr>
            <p:cNvSpPr>
              <a:spLocks noChangeShapeType="1"/>
            </p:cNvSpPr>
            <p:nvPr/>
          </p:nvSpPr>
          <p:spPr bwMode="auto">
            <a:xfrm>
              <a:off x="5638800" y="2286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47" name="Line 18">
              <a:extLst>
                <a:ext uri="{FF2B5EF4-FFF2-40B4-BE49-F238E27FC236}">
                  <a16:creationId xmlns:a16="http://schemas.microsoft.com/office/drawing/2014/main" id="{A3FBF0F1-8562-D04D-9AC6-53E2BA2AD3CB}"/>
                </a:ext>
              </a:extLst>
            </p:cNvPr>
            <p:cNvSpPr>
              <a:spLocks noChangeShapeType="1"/>
            </p:cNvSpPr>
            <p:nvPr/>
          </p:nvSpPr>
          <p:spPr bwMode="auto">
            <a:xfrm>
              <a:off x="685800" y="2286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48" name="Line 19">
              <a:extLst>
                <a:ext uri="{FF2B5EF4-FFF2-40B4-BE49-F238E27FC236}">
                  <a16:creationId xmlns:a16="http://schemas.microsoft.com/office/drawing/2014/main" id="{CF863A03-5304-094D-9760-C22D9B7B284F}"/>
                </a:ext>
              </a:extLst>
            </p:cNvPr>
            <p:cNvSpPr>
              <a:spLocks noChangeShapeType="1"/>
            </p:cNvSpPr>
            <p:nvPr/>
          </p:nvSpPr>
          <p:spPr bwMode="auto">
            <a:xfrm>
              <a:off x="7848600" y="228600"/>
              <a:ext cx="0" cy="3276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49" name="Line 20">
              <a:extLst>
                <a:ext uri="{FF2B5EF4-FFF2-40B4-BE49-F238E27FC236}">
                  <a16:creationId xmlns:a16="http://schemas.microsoft.com/office/drawing/2014/main" id="{CE22B697-8CBB-C24F-BF30-377BBA841CF5}"/>
                </a:ext>
              </a:extLst>
            </p:cNvPr>
            <p:cNvSpPr>
              <a:spLocks noChangeShapeType="1"/>
            </p:cNvSpPr>
            <p:nvPr/>
          </p:nvSpPr>
          <p:spPr bwMode="auto">
            <a:xfrm>
              <a:off x="685800" y="228600"/>
              <a:ext cx="0" cy="3276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0" name="Line 21">
              <a:extLst>
                <a:ext uri="{FF2B5EF4-FFF2-40B4-BE49-F238E27FC236}">
                  <a16:creationId xmlns:a16="http://schemas.microsoft.com/office/drawing/2014/main" id="{EF7E6707-3E0C-2543-B642-5FA0F6357EA2}"/>
                </a:ext>
              </a:extLst>
            </p:cNvPr>
            <p:cNvSpPr>
              <a:spLocks noChangeShapeType="1"/>
            </p:cNvSpPr>
            <p:nvPr/>
          </p:nvSpPr>
          <p:spPr bwMode="auto">
            <a:xfrm>
              <a:off x="7848600" y="4343400"/>
              <a:ext cx="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1" name="Line 22">
              <a:extLst>
                <a:ext uri="{FF2B5EF4-FFF2-40B4-BE49-F238E27FC236}">
                  <a16:creationId xmlns:a16="http://schemas.microsoft.com/office/drawing/2014/main" id="{CF8E3478-CA86-664A-BC64-B529615F1740}"/>
                </a:ext>
              </a:extLst>
            </p:cNvPr>
            <p:cNvSpPr>
              <a:spLocks noChangeShapeType="1"/>
            </p:cNvSpPr>
            <p:nvPr/>
          </p:nvSpPr>
          <p:spPr bwMode="auto">
            <a:xfrm>
              <a:off x="685800" y="4343400"/>
              <a:ext cx="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2" name="Line 23">
              <a:extLst>
                <a:ext uri="{FF2B5EF4-FFF2-40B4-BE49-F238E27FC236}">
                  <a16:creationId xmlns:a16="http://schemas.microsoft.com/office/drawing/2014/main" id="{D9FEDBAA-7B05-0947-B3F7-D61D4914CA9E}"/>
                </a:ext>
              </a:extLst>
            </p:cNvPr>
            <p:cNvSpPr>
              <a:spLocks noChangeShapeType="1"/>
            </p:cNvSpPr>
            <p:nvPr/>
          </p:nvSpPr>
          <p:spPr bwMode="auto">
            <a:xfrm>
              <a:off x="5638800" y="43434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3" name="Line 24">
              <a:extLst>
                <a:ext uri="{FF2B5EF4-FFF2-40B4-BE49-F238E27FC236}">
                  <a16:creationId xmlns:a16="http://schemas.microsoft.com/office/drawing/2014/main" id="{72930D64-9CB2-6C4D-905F-0EE38D62A79C}"/>
                </a:ext>
              </a:extLst>
            </p:cNvPr>
            <p:cNvSpPr>
              <a:spLocks noChangeShapeType="1"/>
            </p:cNvSpPr>
            <p:nvPr/>
          </p:nvSpPr>
          <p:spPr bwMode="auto">
            <a:xfrm>
              <a:off x="685800" y="4343400"/>
              <a:ext cx="243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4" name="Line 25">
              <a:extLst>
                <a:ext uri="{FF2B5EF4-FFF2-40B4-BE49-F238E27FC236}">
                  <a16:creationId xmlns:a16="http://schemas.microsoft.com/office/drawing/2014/main" id="{8EBDBCFD-AC1C-624D-A814-60E5C36E786D}"/>
                </a:ext>
              </a:extLst>
            </p:cNvPr>
            <p:cNvSpPr>
              <a:spLocks noChangeShapeType="1"/>
            </p:cNvSpPr>
            <p:nvPr/>
          </p:nvSpPr>
          <p:spPr bwMode="auto">
            <a:xfrm>
              <a:off x="685800" y="6705600"/>
              <a:ext cx="716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5" name="Line 26">
              <a:extLst>
                <a:ext uri="{FF2B5EF4-FFF2-40B4-BE49-F238E27FC236}">
                  <a16:creationId xmlns:a16="http://schemas.microsoft.com/office/drawing/2014/main" id="{3272EC01-58DC-174B-B661-E198C8BA4A5E}"/>
                </a:ext>
              </a:extLst>
            </p:cNvPr>
            <p:cNvSpPr>
              <a:spLocks noChangeShapeType="1"/>
            </p:cNvSpPr>
            <p:nvPr/>
          </p:nvSpPr>
          <p:spPr bwMode="auto">
            <a:xfrm>
              <a:off x="685800" y="3505200"/>
              <a:ext cx="716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4" name="Rectangle 5">
              <a:extLst>
                <a:ext uri="{FF2B5EF4-FFF2-40B4-BE49-F238E27FC236}">
                  <a16:creationId xmlns:a16="http://schemas.microsoft.com/office/drawing/2014/main" id="{F545B831-CC81-E444-84CA-0FACCA2E4D28}"/>
                </a:ext>
              </a:extLst>
            </p:cNvPr>
            <p:cNvSpPr>
              <a:spLocks noChangeArrowheads="1"/>
            </p:cNvSpPr>
            <p:nvPr/>
          </p:nvSpPr>
          <p:spPr bwMode="auto">
            <a:xfrm>
              <a:off x="3352800" y="4800600"/>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Times New Roman" panose="02020603050405020304" pitchFamily="18" charset="0"/>
                </a:rPr>
                <a:t>LỘ</a:t>
              </a:r>
            </a:p>
          </p:txBody>
        </p:sp>
        <p:sp>
          <p:nvSpPr>
            <p:cNvPr id="35" name="Rectangle 6">
              <a:extLst>
                <a:ext uri="{FF2B5EF4-FFF2-40B4-BE49-F238E27FC236}">
                  <a16:creationId xmlns:a16="http://schemas.microsoft.com/office/drawing/2014/main" id="{0502C1A4-6175-5345-B894-4AB885B4D84B}"/>
                </a:ext>
              </a:extLst>
            </p:cNvPr>
            <p:cNvSpPr>
              <a:spLocks noChangeArrowheads="1"/>
            </p:cNvSpPr>
            <p:nvPr/>
          </p:nvSpPr>
          <p:spPr bwMode="auto">
            <a:xfrm>
              <a:off x="2514600" y="1676400"/>
              <a:ext cx="3505200" cy="5334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THÁI SƯ – ĐẠI SƯ</a:t>
              </a:r>
            </a:p>
          </p:txBody>
        </p:sp>
      </p:grpSp>
      <p:grpSp>
        <p:nvGrpSpPr>
          <p:cNvPr id="3" name="Group 2">
            <a:extLst>
              <a:ext uri="{FF2B5EF4-FFF2-40B4-BE49-F238E27FC236}">
                <a16:creationId xmlns:a16="http://schemas.microsoft.com/office/drawing/2014/main" id="{C3F214F8-5113-A743-B7C6-B374112A8BE5}"/>
              </a:ext>
            </a:extLst>
          </p:cNvPr>
          <p:cNvGrpSpPr/>
          <p:nvPr/>
        </p:nvGrpSpPr>
        <p:grpSpPr>
          <a:xfrm>
            <a:off x="-559" y="1661163"/>
            <a:ext cx="3607613" cy="2546046"/>
            <a:chOff x="73240" y="925282"/>
            <a:chExt cx="3607613" cy="2546046"/>
          </a:xfrm>
        </p:grpSpPr>
        <p:sp>
          <p:nvSpPr>
            <p:cNvPr id="56" name="Rounded Rectangle 55">
              <a:extLst>
                <a:ext uri="{FF2B5EF4-FFF2-40B4-BE49-F238E27FC236}">
                  <a16:creationId xmlns:a16="http://schemas.microsoft.com/office/drawing/2014/main" id="{3F95E936-C9F8-1F4E-BE76-E65D5381CB8A}"/>
                </a:ext>
              </a:extLst>
            </p:cNvPr>
            <p:cNvSpPr/>
            <p:nvPr/>
          </p:nvSpPr>
          <p:spPr>
            <a:xfrm>
              <a:off x="73241" y="925282"/>
              <a:ext cx="3607612" cy="2546046"/>
            </a:xfrm>
            <a:prstGeom prst="roundRect">
              <a:avLst>
                <a:gd name="adj" fmla="val 3890"/>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extBox 1">
              <a:extLst>
                <a:ext uri="{FF2B5EF4-FFF2-40B4-BE49-F238E27FC236}">
                  <a16:creationId xmlns:a16="http://schemas.microsoft.com/office/drawing/2014/main" id="{95781826-82E1-4549-AA6D-0EF177050261}"/>
                </a:ext>
              </a:extLst>
            </p:cNvPr>
            <p:cNvSpPr txBox="1"/>
            <p:nvPr/>
          </p:nvSpPr>
          <p:spPr>
            <a:xfrm>
              <a:off x="73240" y="940861"/>
              <a:ext cx="3585509" cy="2308324"/>
            </a:xfrm>
            <a:prstGeom prst="rect">
              <a:avLst/>
            </a:prstGeom>
            <a:noFill/>
          </p:spPr>
          <p:txBody>
            <a:bodyPr wrap="square" rtlCol="0">
              <a:spAutoFit/>
            </a:bodyPr>
            <a:lstStyle/>
            <a:p>
              <a:pPr algn="just"/>
              <a:r>
                <a:rPr lang="en-VN" sz="3600" dirty="0">
                  <a:latin typeface="Times New Roman" panose="02020603050405020304" pitchFamily="18" charset="0"/>
                  <a:cs typeface="Times New Roman" panose="02020603050405020304" pitchFamily="18" charset="0"/>
                </a:rPr>
                <a:t>Nhìn vào sơ đồ em có nhận xét gì về tổ chức bộ máy thời Tiền </a:t>
              </a:r>
              <a:r>
                <a:rPr lang="en-US" sz="3600" dirty="0">
                  <a:latin typeface="Times New Roman" panose="02020603050405020304" pitchFamily="18" charset="0"/>
                  <a:cs typeface="Times New Roman" panose="02020603050405020304" pitchFamily="18" charset="0"/>
                </a:rPr>
                <a:t>L</a:t>
              </a:r>
              <a:r>
                <a:rPr lang="en-VN" sz="3600" dirty="0">
                  <a:latin typeface="Times New Roman" panose="02020603050405020304" pitchFamily="18" charset="0"/>
                  <a:cs typeface="Times New Roman" panose="02020603050405020304" pitchFamily="18" charset="0"/>
                </a:rPr>
                <a:t>ê?</a:t>
              </a:r>
            </a:p>
          </p:txBody>
        </p:sp>
      </p:grpSp>
      <p:pic>
        <p:nvPicPr>
          <p:cNvPr id="57" name="Picture 2">
            <a:extLst>
              <a:ext uri="{FF2B5EF4-FFF2-40B4-BE49-F238E27FC236}">
                <a16:creationId xmlns:a16="http://schemas.microsoft.com/office/drawing/2014/main" id="{155B4B5A-020A-8B4D-B08C-E096C89A4C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41" t="17619" r="26349" b="16507"/>
          <a:stretch/>
        </p:blipFill>
        <p:spPr bwMode="auto">
          <a:xfrm>
            <a:off x="7282501" y="61272"/>
            <a:ext cx="722155" cy="10858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1136321F-BD2D-4E49-B707-B523A907C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308" y="1690462"/>
            <a:ext cx="770064" cy="101817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C21A511F-E81E-8644-9AB0-6E9E863C6A9C}"/>
              </a:ext>
            </a:extLst>
          </p:cNvPr>
          <p:cNvPicPr>
            <a:picLocks noChangeAspect="1"/>
          </p:cNvPicPr>
          <p:nvPr/>
        </p:nvPicPr>
        <p:blipFill rotWithShape="1">
          <a:blip r:embed="rId6"/>
          <a:srcRect l="26147" r="18223" b="11719"/>
          <a:stretch/>
        </p:blipFill>
        <p:spPr>
          <a:xfrm flipH="1">
            <a:off x="3610719" y="1784275"/>
            <a:ext cx="984660" cy="826862"/>
          </a:xfrm>
          <a:prstGeom prst="rect">
            <a:avLst/>
          </a:prstGeom>
        </p:spPr>
      </p:pic>
    </p:spTree>
    <p:extLst>
      <p:ext uri="{BB962C8B-B14F-4D97-AF65-F5344CB8AC3E}">
        <p14:creationId xmlns:p14="http://schemas.microsoft.com/office/powerpoint/2010/main" val="427339866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par>
                                    <p:cTn id="20" presetID="22" presetClass="entr" presetSubtype="1"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3" presetID="22" presetClass="entr" presetSubtype="1"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par>
                                    <p:cTn id="20" presetID="22" presetClass="entr" presetSubtype="1"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subTnLst>
                                        <p:audio>
                                          <p:cMediaNode>
                                            <p:cTn display="0" masterRel="sameClick">
                                              <p:stCondLst>
                                                <p:cond evt="begin" delay="0">
                                                  <p:tn val="20"/>
                                                </p:cond>
                                              </p:stCondLst>
                                              <p:endCondLst>
                                                <p:cond evt="onStopAudio" delay="0">
                                                  <p:tgtEl>
                                                    <p:sldTgt/>
                                                  </p:tgtEl>
                                                </p:cond>
                                              </p:endCondLst>
                                            </p:cTn>
                                            <p:tgtEl>
                                              <p:sndTgt r:embed="rId7" name="whoosh.wav"/>
                                            </p:tgtEl>
                                          </p:cMediaNode>
                                        </p:audio>
                                      </p:subTnLst>
                                    </p:cTn>
                                  </p:par>
                                  <p:par>
                                    <p:cTn id="23" presetID="22" presetClass="entr" presetSubtype="1"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theme/theme1.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1387</TotalTime>
  <Words>1120</Words>
  <Application>Microsoft Office PowerPoint</Application>
  <PresentationFormat>On-screen Show (16:9)</PresentationFormat>
  <Paragraphs>189</Paragraphs>
  <Slides>31</Slides>
  <Notes>12</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31</vt:i4>
      </vt:variant>
    </vt:vector>
  </HeadingPairs>
  <TitlesOfParts>
    <vt:vector size="47" baseType="lpstr">
      <vt:lpstr>PT Serif</vt:lpstr>
      <vt:lpstr>Roboto Condensed Light</vt:lpstr>
      <vt:lpstr>Arial</vt:lpstr>
      <vt:lpstr>Roboto</vt:lpstr>
      <vt:lpstr>Calibri Light</vt:lpstr>
      <vt:lpstr>Livvic</vt:lpstr>
      <vt:lpstr>Times New Roman</vt:lpstr>
      <vt:lpstr>SNELL ROUNDHAND BLACK</vt:lpstr>
      <vt:lpstr>Libre Baskerville</vt:lpstr>
      <vt:lpstr>Calibri</vt:lpstr>
      <vt:lpstr>Generation of '27 by Slidesgo</vt:lpstr>
      <vt:lpstr>5_Office Theme</vt:lpstr>
      <vt:lpstr>1_Generation of '27 by Slidesgo</vt:lpstr>
      <vt:lpstr>Office Theme</vt:lpstr>
      <vt:lpstr>2_Generation of '27 by Slidesgo</vt:lpstr>
      <vt:lpstr>1_Office Theme</vt:lpstr>
      <vt:lpstr>A.  Khởi Động</vt:lpstr>
      <vt:lpstr>PowerPoint Presentation</vt:lpstr>
      <vt:lpstr>PowerPoint Presentation</vt:lpstr>
      <vt:lpstr>1. Công cuộc xây dựng chính quyền và bảo vệ đất nước thời Đinh-Tiền Lê</vt:lpstr>
      <vt:lpstr>HÌNH THÀNH KIẾN THỨC</vt:lpstr>
      <vt:lpstr>1. Công cuộc xây dựng chính quyền và bảo vệ đất nước thời Đinh-Tiền Lê</vt:lpstr>
      <vt:lpstr>PowerPoint Presentation</vt:lpstr>
      <vt:lpstr>Chính quyền nhà Lê được tổ chức như thế nào? </vt:lpstr>
      <vt:lpstr>PowerPoint Presentation</vt:lpstr>
      <vt:lpstr>PowerPoint Presentation</vt:lpstr>
      <vt:lpstr>PowerPoint Presentation</vt:lpstr>
      <vt:lpstr>PowerPoint Presentation</vt:lpstr>
      <vt:lpstr>2. Đời sống xã hội và văn hóa thời Đinh-Tiền Lê</vt:lpstr>
      <vt:lpstr>PowerPoint Presentation</vt:lpstr>
      <vt:lpstr>PowerPoint Presentation</vt:lpstr>
      <vt:lpstr>2. Đời sống xã hội và văn hóa thời Đinh-Tiền Lê</vt:lpstr>
      <vt:lpstr>2. Đời sống xã hội và văn hóa thời Đinh-Tiền Lê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Nước Đại Cồ Việt thời Đinh-Tiền Lê</dc:title>
  <dc:creator>THANH HOAI</dc:creator>
  <cp:lastModifiedBy>THANH HOÀI</cp:lastModifiedBy>
  <cp:revision>69</cp:revision>
  <dcterms:modified xsi:type="dcterms:W3CDTF">2023-02-12T14:43:23Z</dcterms:modified>
</cp:coreProperties>
</file>