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6" r:id="rId2"/>
    <p:sldMasterId id="2147483722" r:id="rId3"/>
    <p:sldMasterId id="2147483735" r:id="rId4"/>
    <p:sldMasterId id="2147483748" r:id="rId5"/>
  </p:sldMasterIdLst>
  <p:notesMasterIdLst>
    <p:notesMasterId r:id="rId45"/>
  </p:notesMasterIdLst>
  <p:sldIdLst>
    <p:sldId id="416" r:id="rId6"/>
    <p:sldId id="459" r:id="rId7"/>
    <p:sldId id="257" r:id="rId8"/>
    <p:sldId id="258" r:id="rId9"/>
    <p:sldId id="259" r:id="rId10"/>
    <p:sldId id="308" r:id="rId11"/>
    <p:sldId id="401" r:id="rId12"/>
    <p:sldId id="307" r:id="rId13"/>
    <p:sldId id="265" r:id="rId14"/>
    <p:sldId id="402" r:id="rId15"/>
    <p:sldId id="400" r:id="rId16"/>
    <p:sldId id="343" r:id="rId17"/>
    <p:sldId id="411" r:id="rId18"/>
    <p:sldId id="404" r:id="rId19"/>
    <p:sldId id="403" r:id="rId20"/>
    <p:sldId id="406" r:id="rId21"/>
    <p:sldId id="390" r:id="rId22"/>
    <p:sldId id="391" r:id="rId23"/>
    <p:sldId id="316" r:id="rId24"/>
    <p:sldId id="350" r:id="rId25"/>
    <p:sldId id="412" r:id="rId26"/>
    <p:sldId id="394" r:id="rId27"/>
    <p:sldId id="407" r:id="rId28"/>
    <p:sldId id="396" r:id="rId29"/>
    <p:sldId id="397" r:id="rId30"/>
    <p:sldId id="410" r:id="rId31"/>
    <p:sldId id="337" r:id="rId32"/>
    <p:sldId id="349" r:id="rId33"/>
    <p:sldId id="375" r:id="rId34"/>
    <p:sldId id="415" r:id="rId35"/>
    <p:sldId id="280" r:id="rId36"/>
    <p:sldId id="284" r:id="rId37"/>
    <p:sldId id="413" r:id="rId38"/>
    <p:sldId id="414" r:id="rId39"/>
    <p:sldId id="285" r:id="rId40"/>
    <p:sldId id="278" r:id="rId41"/>
    <p:sldId id="281" r:id="rId42"/>
    <p:sldId id="282" r:id="rId43"/>
    <p:sldId id="283" r:id="rId44"/>
  </p:sldIdLst>
  <p:sldSz cx="9144000" cy="5143500" type="screen16x9"/>
  <p:notesSz cx="6858000" cy="9144000"/>
  <p:embeddedFontLst>
    <p:embeddedFont>
      <p:font typeface="Bebas Neue" panose="020B0604020202020204" charset="0"/>
      <p:regular r:id="rId46"/>
    </p:embeddedFont>
    <p:embeddedFont>
      <p:font typeface="Domine" panose="020B0604020202020204" charset="0"/>
      <p:regular r:id="rId47"/>
      <p:bold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oppins" panose="00000500000000000000" pitchFamily="2" charset="0"/>
      <p:regular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4" userDrawn="1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CD"/>
    <a:srgbClr val="FBDBC4"/>
    <a:srgbClr val="EEDFC6"/>
    <a:srgbClr val="FFFFFF"/>
    <a:srgbClr val="E7F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89E6C9-52B2-4350-B34D-379601EC2973}">
  <a:tblStyle styleId="{4C89E6C9-52B2-4350-B34D-379601EC29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27"/>
  </p:normalViewPr>
  <p:slideViewPr>
    <p:cSldViewPr snapToGrid="0" snapToObjects="1" showGuides="1">
      <p:cViewPr varScale="1">
        <p:scale>
          <a:sx n="84" d="100"/>
          <a:sy n="84" d="100"/>
        </p:scale>
        <p:origin x="624" y="64"/>
      </p:cViewPr>
      <p:guideLst>
        <p:guide orient="horz" pos="554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09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aacf80043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aacf80043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510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071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19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0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98C1807D-4E8D-F74B-A8A6-2DC0D8A8B4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D1EB36F-178F-274F-ADED-A6760F82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6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288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69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aacf800435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aacf800435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aacf80043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aacf80043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92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aacf80043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aacf80043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44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00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96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38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3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35208">
            <a:off x="6362847" y="239673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24" y="2291425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5275" y="3060400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76350" y="3617726"/>
            <a:ext cx="9141458" cy="3539904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675" y="4233927"/>
            <a:ext cx="9144036" cy="3993848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14233" y="924414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228018" y="276850"/>
            <a:ext cx="1368376" cy="1495526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3078010"/>
            <a:ext cx="2386318" cy="199699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675" y="4718977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537" y="3607058"/>
            <a:ext cx="1933681" cy="1620804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5062875" y="1870525"/>
            <a:ext cx="4081193" cy="3269141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933344" y="118581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62171" y="669865"/>
            <a:ext cx="189072" cy="82566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053800" y="410558"/>
            <a:ext cx="158532" cy="76887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8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8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8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8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8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91" y="1907087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-629534" y="1137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7047438" y="42161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8581953" y="7741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8709098" y="3944206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8817836" y="22637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716650" y="3556644"/>
            <a:ext cx="38520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390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2674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5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35208">
            <a:off x="6362847" y="239673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24" y="2291425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5275" y="3060400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76350" y="3617726"/>
            <a:ext cx="9141458" cy="3539904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675" y="4233927"/>
            <a:ext cx="9144036" cy="3993848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14233" y="924414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228018" y="276850"/>
            <a:ext cx="1368376" cy="1495526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3078010"/>
            <a:ext cx="2386318" cy="199699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675" y="4718977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537" y="3607058"/>
            <a:ext cx="1933681" cy="1620804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5062875" y="1870525"/>
            <a:ext cx="4081193" cy="3269141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933344" y="118581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62171" y="669865"/>
            <a:ext cx="189072" cy="82566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053800" y="410558"/>
            <a:ext cx="158532" cy="76887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097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0" name="Google Shape;80;p4"/>
          <p:cNvGrpSpPr/>
          <p:nvPr/>
        </p:nvGrpSpPr>
        <p:grpSpPr>
          <a:xfrm>
            <a:off x="-256328" y="239957"/>
            <a:ext cx="9747428" cy="4850977"/>
            <a:chOff x="-256328" y="239957"/>
            <a:chExt cx="9747428" cy="4850977"/>
          </a:xfrm>
        </p:grpSpPr>
        <p:sp>
          <p:nvSpPr>
            <p:cNvPr id="81" name="Google Shape;81;p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10800000" flipH="1">
              <a:off x="754779" y="50451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10800000" flipH="1">
              <a:off x="6767428" y="4952634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4"/>
          <p:cNvGrpSpPr/>
          <p:nvPr/>
        </p:nvGrpSpPr>
        <p:grpSpPr>
          <a:xfrm>
            <a:off x="618490" y="420471"/>
            <a:ext cx="849263" cy="621826"/>
            <a:chOff x="998250" y="971075"/>
            <a:chExt cx="163925" cy="120025"/>
          </a:xfrm>
        </p:grpSpPr>
        <p:sp>
          <p:nvSpPr>
            <p:cNvPr id="92" name="Google Shape;92;p4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4"/>
          <p:cNvSpPr/>
          <p:nvPr/>
        </p:nvSpPr>
        <p:spPr>
          <a:xfrm>
            <a:off x="8253367" y="4490352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-256325" y="730476"/>
            <a:ext cx="8910295" cy="3224853"/>
            <a:chOff x="-256325" y="730476"/>
            <a:chExt cx="8910295" cy="3224853"/>
          </a:xfrm>
        </p:grpSpPr>
        <p:sp>
          <p:nvSpPr>
            <p:cNvPr id="98" name="Google Shape;98;p4"/>
            <p:cNvSpPr/>
            <p:nvPr/>
          </p:nvSpPr>
          <p:spPr>
            <a:xfrm>
              <a:off x="6828880" y="7304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256325" y="35509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642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1"/>
          </p:nvPr>
        </p:nvSpPr>
        <p:spPr>
          <a:xfrm>
            <a:off x="118290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552775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3"/>
          </p:nvPr>
        </p:nvSpPr>
        <p:spPr>
          <a:xfrm>
            <a:off x="118290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552775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090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/>
          <p:nvPr/>
        </p:nvSpPr>
        <p:spPr>
          <a:xfrm>
            <a:off x="60753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7058688" y="615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4922591" y="46046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>
            <a:off x="8769373" y="416999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>
            <a:off x="5189911" y="50914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6"/>
          <p:cNvGrpSpPr/>
          <p:nvPr/>
        </p:nvGrpSpPr>
        <p:grpSpPr>
          <a:xfrm>
            <a:off x="1513075" y="1763825"/>
            <a:ext cx="413545" cy="210602"/>
            <a:chOff x="2997351" y="1193725"/>
            <a:chExt cx="413545" cy="210602"/>
          </a:xfrm>
        </p:grpSpPr>
        <p:sp>
          <p:nvSpPr>
            <p:cNvPr id="128" name="Google Shape;128;p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310973" y="1653334"/>
            <a:ext cx="4971460" cy="3490166"/>
          </a:xfrm>
          <a:custGeom>
            <a:avLst/>
            <a:gdLst/>
            <a:ahLst/>
            <a:cxnLst/>
            <a:rect l="l" t="t" r="r" b="b"/>
            <a:pathLst>
              <a:path w="55434" h="38918" extrusionOk="0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345029">
            <a:off x="8280093" y="4168596"/>
            <a:ext cx="2476463" cy="1499450"/>
          </a:xfrm>
          <a:custGeom>
            <a:avLst/>
            <a:gdLst/>
            <a:ahLst/>
            <a:cxnLst/>
            <a:rect l="l" t="t" r="r" b="b"/>
            <a:pathLst>
              <a:path w="72184" h="43706" extrusionOk="0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98109" y="3829591"/>
            <a:ext cx="13094" cy="90"/>
          </a:xfrm>
          <a:custGeom>
            <a:avLst/>
            <a:gdLst/>
            <a:ahLst/>
            <a:cxnLst/>
            <a:rect l="l" t="t" r="r" b="b"/>
            <a:pathLst>
              <a:path w="146" h="1" extrusionOk="0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6310973" y="756094"/>
            <a:ext cx="1650875" cy="1576305"/>
          </a:xfrm>
          <a:custGeom>
            <a:avLst/>
            <a:gdLst/>
            <a:ahLst/>
            <a:cxnLst/>
            <a:rect l="l" t="t" r="r" b="b"/>
            <a:pathLst>
              <a:path w="18408" h="17577" extrusionOk="0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408450" y="749374"/>
            <a:ext cx="1762261" cy="1589757"/>
          </a:xfrm>
          <a:custGeom>
            <a:avLst/>
            <a:gdLst/>
            <a:ahLst/>
            <a:cxnLst/>
            <a:rect l="l" t="t" r="r" b="b"/>
            <a:pathLst>
              <a:path w="19650" h="17727" extrusionOk="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-399813" y="3845575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-3649" y="4336668"/>
            <a:ext cx="2476110" cy="1590221"/>
          </a:xfrm>
          <a:custGeom>
            <a:avLst/>
            <a:gdLst/>
            <a:ahLst/>
            <a:cxnLst/>
            <a:rect l="l" t="t" r="r" b="b"/>
            <a:pathLst>
              <a:path w="72174" h="46352" extrusionOk="0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flipH="1">
            <a:off x="-173801" y="4429050"/>
            <a:ext cx="2816434" cy="1657189"/>
          </a:xfrm>
          <a:custGeom>
            <a:avLst/>
            <a:gdLst/>
            <a:ahLst/>
            <a:cxnLst/>
            <a:rect l="l" t="t" r="r" b="b"/>
            <a:pathLst>
              <a:path w="73927" h="48304" extrusionOk="0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6711487" y="4336679"/>
            <a:ext cx="2432505" cy="1163299"/>
          </a:xfrm>
          <a:custGeom>
            <a:avLst/>
            <a:gdLst/>
            <a:ahLst/>
            <a:cxnLst/>
            <a:rect l="l" t="t" r="r" b="b"/>
            <a:pathLst>
              <a:path w="70903" h="33908" extrusionOk="0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68658">
            <a:off x="6001603" y="4548508"/>
            <a:ext cx="1267095" cy="794739"/>
          </a:xfrm>
          <a:custGeom>
            <a:avLst/>
            <a:gdLst/>
            <a:ahLst/>
            <a:cxnLst/>
            <a:rect l="l" t="t" r="r" b="b"/>
            <a:pathLst>
              <a:path w="30275" h="23166" extrusionOk="0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-150589" y="120357"/>
            <a:ext cx="9937534" cy="3012672"/>
            <a:chOff x="-150589" y="120357"/>
            <a:chExt cx="9937534" cy="3012672"/>
          </a:xfrm>
        </p:grpSpPr>
        <p:sp>
          <p:nvSpPr>
            <p:cNvPr id="62" name="Google Shape;62;p3"/>
            <p:cNvSpPr/>
            <p:nvPr/>
          </p:nvSpPr>
          <p:spPr>
            <a:xfrm>
              <a:off x="7961855" y="1661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00075" y="27286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2006850" y="2150850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199137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900600" y="3132175"/>
            <a:ext cx="334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2747893" y="538818"/>
            <a:ext cx="5986240" cy="972854"/>
            <a:chOff x="2747893" y="538818"/>
            <a:chExt cx="5986240" cy="972854"/>
          </a:xfrm>
        </p:grpSpPr>
        <p:sp>
          <p:nvSpPr>
            <p:cNvPr id="73" name="Google Shape;73;p3"/>
            <p:cNvSpPr/>
            <p:nvPr/>
          </p:nvSpPr>
          <p:spPr>
            <a:xfrm>
              <a:off x="2747893" y="1333306"/>
              <a:ext cx="311315" cy="178365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059198" y="538818"/>
              <a:ext cx="213191" cy="155305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529414" y="1151874"/>
              <a:ext cx="204720" cy="98124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>
            <a:off x="0" y="3813750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135" name="Google Shape;135;p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" name="Google Shape;146;p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47" name="Google Shape;147;p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7"/>
          <p:cNvSpPr/>
          <p:nvPr/>
        </p:nvSpPr>
        <p:spPr>
          <a:xfrm>
            <a:off x="5189911" y="50914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608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 rot="10800000" flipH="1">
            <a:off x="-126747" y="-8026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3847604" y="456186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5672701" y="3068991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10800000" flipH="1">
            <a:off x="6934291" y="1370635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800000" flipH="1">
            <a:off x="8769373" y="114467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800000" flipH="1">
            <a:off x="1424974" y="238149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800000" flipH="1">
            <a:off x="-126741" y="4875800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800000" flipH="1">
            <a:off x="-126741" y="137046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169" name="Google Shape;169;p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subTitle" idx="1"/>
          </p:nvPr>
        </p:nvSpPr>
        <p:spPr>
          <a:xfrm>
            <a:off x="1139250" y="1398925"/>
            <a:ext cx="6865500" cy="32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812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9"/>
          <p:cNvSpPr/>
          <p:nvPr/>
        </p:nvSpPr>
        <p:spPr>
          <a:xfrm flipH="1">
            <a:off x="2266042" y="33528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flipH="1">
            <a:off x="1570307" y="36039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flipH="1">
            <a:off x="1144656" y="37789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flipH="1">
            <a:off x="1781818" y="38602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flipH="1">
            <a:off x="883253" y="4513592"/>
            <a:ext cx="92691" cy="58534"/>
          </a:xfrm>
          <a:custGeom>
            <a:avLst/>
            <a:gdLst/>
            <a:ahLst/>
            <a:cxnLst/>
            <a:rect l="l" t="t" r="r" b="b"/>
            <a:pathLst>
              <a:path w="635" h="401" extrusionOk="0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24583" y="4270551"/>
            <a:ext cx="126994" cy="62913"/>
          </a:xfrm>
          <a:custGeom>
            <a:avLst/>
            <a:gdLst/>
            <a:ahLst/>
            <a:cxnLst/>
            <a:rect l="l" t="t" r="r" b="b"/>
            <a:pathLst>
              <a:path w="870" h="431" extrusionOk="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 flipH="1">
            <a:off x="7150080" y="972484"/>
            <a:ext cx="849263" cy="621826"/>
            <a:chOff x="998250" y="971075"/>
            <a:chExt cx="163925" cy="120025"/>
          </a:xfrm>
        </p:grpSpPr>
        <p:sp>
          <p:nvSpPr>
            <p:cNvPr id="182" name="Google Shape;182;p9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9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87" name="Google Shape;187;p9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9"/>
          <p:cNvSpPr/>
          <p:nvPr/>
        </p:nvSpPr>
        <p:spPr>
          <a:xfrm>
            <a:off x="556717" y="8052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144650" y="1307100"/>
            <a:ext cx="6854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34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2126338" y="951450"/>
            <a:ext cx="4891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subTitle" idx="1"/>
          </p:nvPr>
        </p:nvSpPr>
        <p:spPr>
          <a:xfrm>
            <a:off x="2126338" y="1947450"/>
            <a:ext cx="4891200" cy="22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256328" y="239957"/>
            <a:ext cx="9747428" cy="4774944"/>
            <a:chOff x="-256328" y="239957"/>
            <a:chExt cx="9747428" cy="4774944"/>
          </a:xfrm>
        </p:grpSpPr>
        <p:sp>
          <p:nvSpPr>
            <p:cNvPr id="204" name="Google Shape;204;p10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800000" flipH="1">
              <a:off x="754779" y="49689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6767428" y="4968757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10"/>
          <p:cNvGrpSpPr/>
          <p:nvPr/>
        </p:nvGrpSpPr>
        <p:grpSpPr>
          <a:xfrm>
            <a:off x="713231" y="239961"/>
            <a:ext cx="1542928" cy="1129723"/>
            <a:chOff x="998250" y="971075"/>
            <a:chExt cx="163925" cy="120025"/>
          </a:xfrm>
        </p:grpSpPr>
        <p:sp>
          <p:nvSpPr>
            <p:cNvPr id="215" name="Google Shape;215;p10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10"/>
          <p:cNvSpPr/>
          <p:nvPr/>
        </p:nvSpPr>
        <p:spPr>
          <a:xfrm>
            <a:off x="7819773" y="755755"/>
            <a:ext cx="213191" cy="155305"/>
          </a:xfrm>
          <a:custGeom>
            <a:avLst/>
            <a:gdLst/>
            <a:ahLst/>
            <a:cxnLst/>
            <a:rect l="l" t="t" r="r" b="b"/>
            <a:pathLst>
              <a:path w="906" h="660" extrusionOk="0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7110164" y="1038211"/>
            <a:ext cx="204720" cy="98124"/>
          </a:xfrm>
          <a:custGeom>
            <a:avLst/>
            <a:gdLst/>
            <a:ahLst/>
            <a:cxnLst/>
            <a:rect l="l" t="t" r="r" b="b"/>
            <a:pathLst>
              <a:path w="870" h="417" extrusionOk="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32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819356" y="4078150"/>
            <a:ext cx="75054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974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12"/>
          <p:cNvSpPr/>
          <p:nvPr/>
        </p:nvSpPr>
        <p:spPr>
          <a:xfrm flipH="1">
            <a:off x="713503" y="1587275"/>
            <a:ext cx="7730272" cy="300594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"/>
          <p:cNvSpPr/>
          <p:nvPr/>
        </p:nvSpPr>
        <p:spPr>
          <a:xfrm flipH="1">
            <a:off x="2239567" y="33641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"/>
          <p:cNvSpPr/>
          <p:nvPr/>
        </p:nvSpPr>
        <p:spPr>
          <a:xfrm flipH="1">
            <a:off x="1543832" y="36152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"/>
          <p:cNvSpPr/>
          <p:nvPr/>
        </p:nvSpPr>
        <p:spPr>
          <a:xfrm flipH="1">
            <a:off x="1118181" y="37902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"/>
          <p:cNvSpPr/>
          <p:nvPr/>
        </p:nvSpPr>
        <p:spPr>
          <a:xfrm flipH="1">
            <a:off x="1755343" y="38715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"/>
          <p:cNvSpPr/>
          <p:nvPr/>
        </p:nvSpPr>
        <p:spPr>
          <a:xfrm flipH="1">
            <a:off x="6501215" y="1256826"/>
            <a:ext cx="135101" cy="83189"/>
          </a:xfrm>
          <a:custGeom>
            <a:avLst/>
            <a:gdLst/>
            <a:ahLst/>
            <a:cxnLst/>
            <a:rect l="l" t="t" r="r" b="b"/>
            <a:pathLst>
              <a:path w="635" h="391" extrusionOk="0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"/>
          <p:cNvSpPr/>
          <p:nvPr/>
        </p:nvSpPr>
        <p:spPr>
          <a:xfrm flipH="1">
            <a:off x="7481412" y="3212556"/>
            <a:ext cx="223821" cy="87232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"/>
          <p:cNvSpPr/>
          <p:nvPr/>
        </p:nvSpPr>
        <p:spPr>
          <a:xfrm flipH="1">
            <a:off x="2397884" y="979625"/>
            <a:ext cx="185099" cy="88934"/>
          </a:xfrm>
          <a:custGeom>
            <a:avLst/>
            <a:gdLst/>
            <a:ahLst/>
            <a:cxnLst/>
            <a:rect l="l" t="t" r="r" b="b"/>
            <a:pathLst>
              <a:path w="870" h="418" extrusionOk="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12"/>
          <p:cNvGrpSpPr/>
          <p:nvPr/>
        </p:nvGrpSpPr>
        <p:grpSpPr>
          <a:xfrm flipH="1">
            <a:off x="6855955" y="1342059"/>
            <a:ext cx="849263" cy="621826"/>
            <a:chOff x="998250" y="971075"/>
            <a:chExt cx="163925" cy="120025"/>
          </a:xfrm>
        </p:grpSpPr>
        <p:sp>
          <p:nvSpPr>
            <p:cNvPr id="234" name="Google Shape;234;p12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12"/>
          <p:cNvGrpSpPr/>
          <p:nvPr/>
        </p:nvGrpSpPr>
        <p:grpSpPr>
          <a:xfrm>
            <a:off x="-172691" y="7"/>
            <a:ext cx="9489289" cy="4774777"/>
            <a:chOff x="-150589" y="11357"/>
            <a:chExt cx="9489289" cy="4774777"/>
          </a:xfrm>
        </p:grpSpPr>
        <p:sp>
          <p:nvSpPr>
            <p:cNvPr id="239" name="Google Shape;239;p1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2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12"/>
          <p:cNvSpPr/>
          <p:nvPr/>
        </p:nvSpPr>
        <p:spPr>
          <a:xfrm>
            <a:off x="6285117" y="351867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"/>
          <p:cNvSpPr/>
          <p:nvPr/>
        </p:nvSpPr>
        <p:spPr>
          <a:xfrm>
            <a:off x="-490099" y="7613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"/>
          <p:cNvSpPr txBox="1">
            <a:spLocks noGrp="1"/>
          </p:cNvSpPr>
          <p:nvPr>
            <p:ph type="title" hasCustomPrompt="1"/>
          </p:nvPr>
        </p:nvSpPr>
        <p:spPr>
          <a:xfrm>
            <a:off x="2642700" y="1459475"/>
            <a:ext cx="38586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2"/>
          <p:cNvSpPr txBox="1">
            <a:spLocks noGrp="1"/>
          </p:cNvSpPr>
          <p:nvPr>
            <p:ph type="subTitle" idx="1"/>
          </p:nvPr>
        </p:nvSpPr>
        <p:spPr>
          <a:xfrm>
            <a:off x="2981275" y="2970625"/>
            <a:ext cx="3181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49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231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18654" y="78245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-215987" y="3309200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335208">
            <a:off x="6390147" y="314508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-3675" y="4178376"/>
            <a:ext cx="9144036" cy="1819892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flipH="1">
            <a:off x="7413061" y="3749884"/>
            <a:ext cx="1828288" cy="1530003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-3675" y="4730302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453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0" y="431186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15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294" name="Google Shape;294;p15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5"/>
          <p:cNvGrpSpPr/>
          <p:nvPr/>
        </p:nvGrpSpPr>
        <p:grpSpPr>
          <a:xfrm>
            <a:off x="-172641" y="64532"/>
            <a:ext cx="9489289" cy="4774777"/>
            <a:chOff x="-150589" y="11357"/>
            <a:chExt cx="9489289" cy="4774777"/>
          </a:xfrm>
        </p:grpSpPr>
        <p:sp>
          <p:nvSpPr>
            <p:cNvPr id="297" name="Google Shape;297;p15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5"/>
          <p:cNvSpPr/>
          <p:nvPr/>
        </p:nvSpPr>
        <p:spPr>
          <a:xfrm flipH="1">
            <a:off x="6605679" y="43167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406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36239" y="770213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033023" y="2551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-16249" y="4123275"/>
            <a:ext cx="9129511" cy="1112839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081340" y="3411016"/>
            <a:ext cx="1748424" cy="146552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flipH="1">
            <a:off x="6980245" y="3716154"/>
            <a:ext cx="2163755" cy="1805686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5858918" y="3526712"/>
            <a:ext cx="1748396" cy="14654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7042701" y="383107"/>
            <a:ext cx="1203087" cy="1207895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flipH="1">
            <a:off x="4487468" y="4179431"/>
            <a:ext cx="93675" cy="36508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6446074" y="2356903"/>
            <a:ext cx="89" cy="21015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flipH="1">
            <a:off x="6280003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flipH="1">
            <a:off x="5983301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59450" y="4218925"/>
            <a:ext cx="9187138" cy="3611197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49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>
            <a:off x="0" y="3813750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135" name="Google Shape;135;p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" name="Google Shape;146;p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47" name="Google Shape;147;p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7"/>
          <p:cNvSpPr/>
          <p:nvPr/>
        </p:nvSpPr>
        <p:spPr>
          <a:xfrm>
            <a:off x="5189911" y="50914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flipH="1">
            <a:off x="361450" y="1869800"/>
            <a:ext cx="8434364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7"/>
          <p:cNvGrpSpPr/>
          <p:nvPr/>
        </p:nvGrpSpPr>
        <p:grpSpPr>
          <a:xfrm flipH="1">
            <a:off x="-166003" y="274393"/>
            <a:ext cx="9489289" cy="4500391"/>
            <a:chOff x="-150589" y="285743"/>
            <a:chExt cx="9489289" cy="4500391"/>
          </a:xfrm>
        </p:grpSpPr>
        <p:sp>
          <p:nvSpPr>
            <p:cNvPr id="345" name="Google Shape;345;p1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291185" y="392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 rot="10800000" flipH="1">
              <a:off x="8624273" y="40051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 rot="10800000" flipH="1">
              <a:off x="8459468" y="47107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17"/>
          <p:cNvSpPr/>
          <p:nvPr/>
        </p:nvSpPr>
        <p:spPr>
          <a:xfrm>
            <a:off x="7247387" y="321755"/>
            <a:ext cx="1578784" cy="434152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"/>
          <p:cNvSpPr/>
          <p:nvPr/>
        </p:nvSpPr>
        <p:spPr>
          <a:xfrm>
            <a:off x="1939751" y="37236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663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72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 flipH="1">
            <a:off x="7152884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flipH="1">
            <a:off x="300664" y="4326103"/>
            <a:ext cx="2082569" cy="57268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26741" y="210082"/>
            <a:ext cx="9458174" cy="4006055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7398231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8223996" y="4394750"/>
            <a:ext cx="413545" cy="210602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47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flipH="1">
            <a:off x="891600" y="3613860"/>
            <a:ext cx="3095429" cy="1633696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19"/>
          <p:cNvGrpSpPr/>
          <p:nvPr/>
        </p:nvGrpSpPr>
        <p:grpSpPr>
          <a:xfrm flipH="1">
            <a:off x="459341" y="578316"/>
            <a:ext cx="2685355" cy="1758896"/>
            <a:chOff x="5700400" y="3687875"/>
            <a:chExt cx="560500" cy="367125"/>
          </a:xfrm>
        </p:grpSpPr>
        <p:sp>
          <p:nvSpPr>
            <p:cNvPr id="377" name="Google Shape;377;p19"/>
            <p:cNvSpPr/>
            <p:nvPr/>
          </p:nvSpPr>
          <p:spPr>
            <a:xfrm>
              <a:off x="5805425" y="3869350"/>
              <a:ext cx="28550" cy="72900"/>
            </a:xfrm>
            <a:custGeom>
              <a:avLst/>
              <a:gdLst/>
              <a:ahLst/>
              <a:cxnLst/>
              <a:rect l="l" t="t" r="r" b="b"/>
              <a:pathLst>
                <a:path w="1142" h="2916" extrusionOk="0">
                  <a:moveTo>
                    <a:pt x="906" y="0"/>
                  </a:moveTo>
                  <a:lnTo>
                    <a:pt x="19" y="199"/>
                  </a:lnTo>
                  <a:cubicBezTo>
                    <a:pt x="1" y="562"/>
                    <a:pt x="490" y="1159"/>
                    <a:pt x="490" y="1159"/>
                  </a:cubicBezTo>
                  <a:cubicBezTo>
                    <a:pt x="490" y="1159"/>
                    <a:pt x="218" y="1829"/>
                    <a:pt x="182" y="1956"/>
                  </a:cubicBezTo>
                  <a:cubicBezTo>
                    <a:pt x="73" y="2155"/>
                    <a:pt x="55" y="2373"/>
                    <a:pt x="109" y="2590"/>
                  </a:cubicBezTo>
                  <a:cubicBezTo>
                    <a:pt x="164" y="2753"/>
                    <a:pt x="309" y="2880"/>
                    <a:pt x="472" y="2916"/>
                  </a:cubicBezTo>
                  <a:cubicBezTo>
                    <a:pt x="417" y="2861"/>
                    <a:pt x="399" y="2753"/>
                    <a:pt x="417" y="2680"/>
                  </a:cubicBezTo>
                  <a:lnTo>
                    <a:pt x="417" y="2680"/>
                  </a:lnTo>
                  <a:cubicBezTo>
                    <a:pt x="465" y="2759"/>
                    <a:pt x="539" y="2811"/>
                    <a:pt x="630" y="2811"/>
                  </a:cubicBezTo>
                  <a:cubicBezTo>
                    <a:pt x="643" y="2811"/>
                    <a:pt x="657" y="2810"/>
                    <a:pt x="671" y="2807"/>
                  </a:cubicBezTo>
                  <a:cubicBezTo>
                    <a:pt x="544" y="2717"/>
                    <a:pt x="580" y="2481"/>
                    <a:pt x="580" y="2481"/>
                  </a:cubicBezTo>
                  <a:lnTo>
                    <a:pt x="580" y="2481"/>
                  </a:lnTo>
                  <a:cubicBezTo>
                    <a:pt x="616" y="2572"/>
                    <a:pt x="707" y="2626"/>
                    <a:pt x="798" y="2626"/>
                  </a:cubicBezTo>
                  <a:cubicBezTo>
                    <a:pt x="743" y="2572"/>
                    <a:pt x="707" y="2481"/>
                    <a:pt x="707" y="2409"/>
                  </a:cubicBezTo>
                  <a:cubicBezTo>
                    <a:pt x="707" y="2264"/>
                    <a:pt x="526" y="2083"/>
                    <a:pt x="526" y="2083"/>
                  </a:cubicBezTo>
                  <a:cubicBezTo>
                    <a:pt x="598" y="1992"/>
                    <a:pt x="689" y="1902"/>
                    <a:pt x="779" y="1829"/>
                  </a:cubicBezTo>
                  <a:cubicBezTo>
                    <a:pt x="979" y="1612"/>
                    <a:pt x="1142" y="1358"/>
                    <a:pt x="1051" y="1069"/>
                  </a:cubicBezTo>
                  <a:cubicBezTo>
                    <a:pt x="960" y="779"/>
                    <a:pt x="852" y="743"/>
                    <a:pt x="960" y="543"/>
                  </a:cubicBezTo>
                  <a:cubicBezTo>
                    <a:pt x="1069" y="344"/>
                    <a:pt x="906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5739775" y="3847600"/>
              <a:ext cx="73375" cy="24925"/>
            </a:xfrm>
            <a:custGeom>
              <a:avLst/>
              <a:gdLst/>
              <a:ahLst/>
              <a:cxnLst/>
              <a:rect l="l" t="t" r="r" b="b"/>
              <a:pathLst>
                <a:path w="2935" h="997" extrusionOk="0">
                  <a:moveTo>
                    <a:pt x="1305" y="1"/>
                  </a:moveTo>
                  <a:lnTo>
                    <a:pt x="689" y="327"/>
                  </a:lnTo>
                  <a:lnTo>
                    <a:pt x="725" y="200"/>
                  </a:lnTo>
                  <a:lnTo>
                    <a:pt x="472" y="454"/>
                  </a:lnTo>
                  <a:lnTo>
                    <a:pt x="472" y="454"/>
                  </a:lnTo>
                  <a:lnTo>
                    <a:pt x="508" y="273"/>
                  </a:lnTo>
                  <a:lnTo>
                    <a:pt x="73" y="617"/>
                  </a:lnTo>
                  <a:lnTo>
                    <a:pt x="1" y="834"/>
                  </a:lnTo>
                  <a:lnTo>
                    <a:pt x="1069" y="997"/>
                  </a:lnTo>
                  <a:lnTo>
                    <a:pt x="2518" y="562"/>
                  </a:lnTo>
                  <a:lnTo>
                    <a:pt x="2935" y="182"/>
                  </a:lnTo>
                  <a:lnTo>
                    <a:pt x="2935" y="182"/>
                  </a:lnTo>
                  <a:lnTo>
                    <a:pt x="2301" y="327"/>
                  </a:lnTo>
                  <a:lnTo>
                    <a:pt x="2446" y="182"/>
                  </a:lnTo>
                  <a:lnTo>
                    <a:pt x="2120" y="273"/>
                  </a:lnTo>
                  <a:lnTo>
                    <a:pt x="2192" y="128"/>
                  </a:lnTo>
                  <a:lnTo>
                    <a:pt x="1631" y="291"/>
                  </a:lnTo>
                  <a:lnTo>
                    <a:pt x="1631" y="291"/>
                  </a:lnTo>
                  <a:lnTo>
                    <a:pt x="1776" y="19"/>
                  </a:lnTo>
                  <a:lnTo>
                    <a:pt x="1776" y="19"/>
                  </a:lnTo>
                  <a:lnTo>
                    <a:pt x="1196" y="291"/>
                  </a:lnTo>
                  <a:lnTo>
                    <a:pt x="1196" y="29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19"/>
            <p:cNvGrpSpPr/>
            <p:nvPr/>
          </p:nvGrpSpPr>
          <p:grpSpPr>
            <a:xfrm>
              <a:off x="5700400" y="3687875"/>
              <a:ext cx="560500" cy="367125"/>
              <a:chOff x="5700400" y="3687875"/>
              <a:chExt cx="560500" cy="367125"/>
            </a:xfrm>
          </p:grpSpPr>
          <p:sp>
            <p:nvSpPr>
              <p:cNvPr id="380" name="Google Shape;380;p19"/>
              <p:cNvSpPr/>
              <p:nvPr/>
            </p:nvSpPr>
            <p:spPr>
              <a:xfrm>
                <a:off x="5865650" y="3708175"/>
                <a:ext cx="3952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15810" h="8367" extrusionOk="0">
                    <a:moveTo>
                      <a:pt x="6465" y="0"/>
                    </a:moveTo>
                    <a:lnTo>
                      <a:pt x="5596" y="326"/>
                    </a:lnTo>
                    <a:cubicBezTo>
                      <a:pt x="4419" y="2825"/>
                      <a:pt x="2445" y="4872"/>
                      <a:pt x="0" y="6157"/>
                    </a:cubicBezTo>
                    <a:lnTo>
                      <a:pt x="1250" y="7968"/>
                    </a:lnTo>
                    <a:cubicBezTo>
                      <a:pt x="1517" y="7729"/>
                      <a:pt x="1843" y="7641"/>
                      <a:pt x="2178" y="7641"/>
                    </a:cubicBezTo>
                    <a:cubicBezTo>
                      <a:pt x="3139" y="7641"/>
                      <a:pt x="4184" y="8367"/>
                      <a:pt x="4184" y="8367"/>
                    </a:cubicBezTo>
                    <a:cubicBezTo>
                      <a:pt x="4915" y="6729"/>
                      <a:pt x="6182" y="6351"/>
                      <a:pt x="7195" y="6351"/>
                    </a:cubicBezTo>
                    <a:cubicBezTo>
                      <a:pt x="8064" y="6351"/>
                      <a:pt x="8747" y="6628"/>
                      <a:pt x="8747" y="6628"/>
                    </a:cubicBezTo>
                    <a:cubicBezTo>
                      <a:pt x="9521" y="4345"/>
                      <a:pt x="11444" y="3805"/>
                      <a:pt x="13089" y="3805"/>
                    </a:cubicBezTo>
                    <a:cubicBezTo>
                      <a:pt x="14561" y="3805"/>
                      <a:pt x="15810" y="4238"/>
                      <a:pt x="15810" y="4238"/>
                    </a:cubicBezTo>
                    <a:cubicBezTo>
                      <a:pt x="12959" y="1093"/>
                      <a:pt x="10004" y="466"/>
                      <a:pt x="8099" y="466"/>
                    </a:cubicBezTo>
                    <a:cubicBezTo>
                      <a:pt x="6833" y="466"/>
                      <a:pt x="6031" y="743"/>
                      <a:pt x="6031" y="743"/>
                    </a:cubicBezTo>
                    <a:lnTo>
                      <a:pt x="6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5710800" y="3687875"/>
                <a:ext cx="147625" cy="1824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7296" extrusionOk="0">
                    <a:moveTo>
                      <a:pt x="1595" y="0"/>
                    </a:moveTo>
                    <a:cubicBezTo>
                      <a:pt x="1123" y="0"/>
                      <a:pt x="593" y="53"/>
                      <a:pt x="1" y="178"/>
                    </a:cubicBezTo>
                    <a:cubicBezTo>
                      <a:pt x="1" y="178"/>
                      <a:pt x="3134" y="758"/>
                      <a:pt x="2319" y="3999"/>
                    </a:cubicBezTo>
                    <a:cubicBezTo>
                      <a:pt x="2319" y="3999"/>
                      <a:pt x="4184" y="4217"/>
                      <a:pt x="3749" y="6589"/>
                    </a:cubicBezTo>
                    <a:cubicBezTo>
                      <a:pt x="3749" y="6589"/>
                      <a:pt x="3892" y="6563"/>
                      <a:pt x="4088" y="6563"/>
                    </a:cubicBezTo>
                    <a:cubicBezTo>
                      <a:pt x="4480" y="6563"/>
                      <a:pt x="5084" y="6668"/>
                      <a:pt x="5180" y="7295"/>
                    </a:cubicBezTo>
                    <a:lnTo>
                      <a:pt x="5904" y="7024"/>
                    </a:lnTo>
                    <a:cubicBezTo>
                      <a:pt x="5904" y="7024"/>
                      <a:pt x="4836" y="4706"/>
                      <a:pt x="5397" y="1482"/>
                    </a:cubicBezTo>
                    <a:lnTo>
                      <a:pt x="5108" y="993"/>
                    </a:lnTo>
                    <a:lnTo>
                      <a:pt x="5053" y="1609"/>
                    </a:lnTo>
                    <a:cubicBezTo>
                      <a:pt x="5053" y="1609"/>
                      <a:pt x="4197" y="0"/>
                      <a:pt x="1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5997850" y="4011950"/>
                <a:ext cx="348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99" extrusionOk="0">
                    <a:moveTo>
                      <a:pt x="562" y="1"/>
                    </a:moveTo>
                    <a:lnTo>
                      <a:pt x="0" y="218"/>
                    </a:lnTo>
                    <a:lnTo>
                      <a:pt x="0" y="598"/>
                    </a:lnTo>
                    <a:lnTo>
                      <a:pt x="688" y="598"/>
                    </a:lnTo>
                    <a:lnTo>
                      <a:pt x="1395" y="7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5880575" y="3926375"/>
                <a:ext cx="4167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5145" extrusionOk="0">
                    <a:moveTo>
                      <a:pt x="924" y="1"/>
                    </a:moveTo>
                    <a:cubicBezTo>
                      <a:pt x="345" y="273"/>
                      <a:pt x="1" y="1486"/>
                      <a:pt x="19" y="1812"/>
                    </a:cubicBezTo>
                    <a:cubicBezTo>
                      <a:pt x="55" y="2156"/>
                      <a:pt x="671" y="3297"/>
                      <a:pt x="725" y="3460"/>
                    </a:cubicBezTo>
                    <a:cubicBezTo>
                      <a:pt x="798" y="3623"/>
                      <a:pt x="689" y="4003"/>
                      <a:pt x="761" y="4329"/>
                    </a:cubicBezTo>
                    <a:cubicBezTo>
                      <a:pt x="780" y="4583"/>
                      <a:pt x="689" y="4818"/>
                      <a:pt x="544" y="5017"/>
                    </a:cubicBezTo>
                    <a:cubicBezTo>
                      <a:pt x="671" y="4981"/>
                      <a:pt x="798" y="4872"/>
                      <a:pt x="870" y="4746"/>
                    </a:cubicBezTo>
                    <a:lnTo>
                      <a:pt x="870" y="4746"/>
                    </a:lnTo>
                    <a:cubicBezTo>
                      <a:pt x="870" y="4891"/>
                      <a:pt x="852" y="5017"/>
                      <a:pt x="780" y="5144"/>
                    </a:cubicBezTo>
                    <a:cubicBezTo>
                      <a:pt x="888" y="5108"/>
                      <a:pt x="979" y="5017"/>
                      <a:pt x="1015" y="4909"/>
                    </a:cubicBezTo>
                    <a:cubicBezTo>
                      <a:pt x="1051" y="4963"/>
                      <a:pt x="1069" y="5035"/>
                      <a:pt x="1069" y="5090"/>
                    </a:cubicBezTo>
                    <a:cubicBezTo>
                      <a:pt x="1160" y="4981"/>
                      <a:pt x="1178" y="4800"/>
                      <a:pt x="1124" y="4673"/>
                    </a:cubicBezTo>
                    <a:cubicBezTo>
                      <a:pt x="1033" y="4383"/>
                      <a:pt x="1269" y="3967"/>
                      <a:pt x="1395" y="3677"/>
                    </a:cubicBezTo>
                    <a:cubicBezTo>
                      <a:pt x="1504" y="3387"/>
                      <a:pt x="1142" y="3532"/>
                      <a:pt x="1178" y="3261"/>
                    </a:cubicBezTo>
                    <a:cubicBezTo>
                      <a:pt x="1196" y="2935"/>
                      <a:pt x="1124" y="2609"/>
                      <a:pt x="979" y="2319"/>
                    </a:cubicBezTo>
                    <a:cubicBezTo>
                      <a:pt x="816" y="1866"/>
                      <a:pt x="1667" y="1721"/>
                      <a:pt x="1667" y="1721"/>
                    </a:cubicBez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5859300" y="3914625"/>
                <a:ext cx="4122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5071" extrusionOk="0">
                    <a:moveTo>
                      <a:pt x="1087" y="0"/>
                    </a:moveTo>
                    <a:cubicBezTo>
                      <a:pt x="472" y="217"/>
                      <a:pt x="19" y="1395"/>
                      <a:pt x="1" y="1721"/>
                    </a:cubicBezTo>
                    <a:cubicBezTo>
                      <a:pt x="1" y="2047"/>
                      <a:pt x="508" y="3242"/>
                      <a:pt x="562" y="3405"/>
                    </a:cubicBezTo>
                    <a:cubicBezTo>
                      <a:pt x="616" y="3568"/>
                      <a:pt x="472" y="3948"/>
                      <a:pt x="508" y="4274"/>
                    </a:cubicBezTo>
                    <a:cubicBezTo>
                      <a:pt x="490" y="4528"/>
                      <a:pt x="381" y="4763"/>
                      <a:pt x="200" y="4926"/>
                    </a:cubicBezTo>
                    <a:cubicBezTo>
                      <a:pt x="345" y="4908"/>
                      <a:pt x="472" y="4817"/>
                      <a:pt x="562" y="4691"/>
                    </a:cubicBezTo>
                    <a:lnTo>
                      <a:pt x="562" y="4691"/>
                    </a:lnTo>
                    <a:cubicBezTo>
                      <a:pt x="562" y="4835"/>
                      <a:pt x="508" y="4962"/>
                      <a:pt x="435" y="5071"/>
                    </a:cubicBezTo>
                    <a:cubicBezTo>
                      <a:pt x="562" y="5053"/>
                      <a:pt x="653" y="4962"/>
                      <a:pt x="689" y="4853"/>
                    </a:cubicBezTo>
                    <a:cubicBezTo>
                      <a:pt x="725" y="4908"/>
                      <a:pt x="743" y="4980"/>
                      <a:pt x="743" y="5053"/>
                    </a:cubicBezTo>
                    <a:cubicBezTo>
                      <a:pt x="834" y="4944"/>
                      <a:pt x="870" y="4781"/>
                      <a:pt x="834" y="4636"/>
                    </a:cubicBezTo>
                    <a:cubicBezTo>
                      <a:pt x="761" y="4328"/>
                      <a:pt x="1051" y="3948"/>
                      <a:pt x="1196" y="3676"/>
                    </a:cubicBezTo>
                    <a:cubicBezTo>
                      <a:pt x="1323" y="3387"/>
                      <a:pt x="961" y="3513"/>
                      <a:pt x="1015" y="3242"/>
                    </a:cubicBezTo>
                    <a:cubicBezTo>
                      <a:pt x="1069" y="2916"/>
                      <a:pt x="1033" y="2590"/>
                      <a:pt x="924" y="2282"/>
                    </a:cubicBezTo>
                    <a:cubicBezTo>
                      <a:pt x="798" y="1829"/>
                      <a:pt x="1649" y="1757"/>
                      <a:pt x="1649" y="1757"/>
                    </a:cubicBezTo>
                    <a:lnTo>
                      <a:pt x="1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5784600" y="3870250"/>
                <a:ext cx="3850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772" extrusionOk="0">
                    <a:moveTo>
                      <a:pt x="580" y="0"/>
                    </a:moveTo>
                    <a:cubicBezTo>
                      <a:pt x="453" y="363"/>
                      <a:pt x="761" y="1069"/>
                      <a:pt x="761" y="1069"/>
                    </a:cubicBezTo>
                    <a:cubicBezTo>
                      <a:pt x="761" y="1069"/>
                      <a:pt x="309" y="1648"/>
                      <a:pt x="236" y="1757"/>
                    </a:cubicBezTo>
                    <a:cubicBezTo>
                      <a:pt x="91" y="1902"/>
                      <a:pt x="1" y="2119"/>
                      <a:pt x="1" y="2337"/>
                    </a:cubicBezTo>
                    <a:cubicBezTo>
                      <a:pt x="1" y="2518"/>
                      <a:pt x="91" y="2681"/>
                      <a:pt x="254" y="2771"/>
                    </a:cubicBezTo>
                    <a:cubicBezTo>
                      <a:pt x="218" y="2681"/>
                      <a:pt x="218" y="2590"/>
                      <a:pt x="272" y="2518"/>
                    </a:cubicBezTo>
                    <a:cubicBezTo>
                      <a:pt x="272" y="2626"/>
                      <a:pt x="363" y="2699"/>
                      <a:pt x="471" y="2717"/>
                    </a:cubicBezTo>
                    <a:cubicBezTo>
                      <a:pt x="363" y="2590"/>
                      <a:pt x="490" y="2373"/>
                      <a:pt x="490" y="2373"/>
                    </a:cubicBezTo>
                    <a:cubicBezTo>
                      <a:pt x="490" y="2463"/>
                      <a:pt x="544" y="2554"/>
                      <a:pt x="634" y="2572"/>
                    </a:cubicBezTo>
                    <a:cubicBezTo>
                      <a:pt x="598" y="2500"/>
                      <a:pt x="598" y="2409"/>
                      <a:pt x="616" y="2318"/>
                    </a:cubicBezTo>
                    <a:cubicBezTo>
                      <a:pt x="634" y="2192"/>
                      <a:pt x="598" y="2065"/>
                      <a:pt x="544" y="1956"/>
                    </a:cubicBezTo>
                    <a:cubicBezTo>
                      <a:pt x="634" y="1884"/>
                      <a:pt x="743" y="1829"/>
                      <a:pt x="852" y="1775"/>
                    </a:cubicBezTo>
                    <a:cubicBezTo>
                      <a:pt x="1105" y="1630"/>
                      <a:pt x="1341" y="1431"/>
                      <a:pt x="1323" y="1141"/>
                    </a:cubicBezTo>
                    <a:cubicBezTo>
                      <a:pt x="1323" y="833"/>
                      <a:pt x="1232" y="761"/>
                      <a:pt x="1377" y="616"/>
                    </a:cubicBezTo>
                    <a:cubicBezTo>
                      <a:pt x="1540" y="453"/>
                      <a:pt x="1486" y="73"/>
                      <a:pt x="1486" y="73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5700400" y="3839000"/>
                <a:ext cx="30155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585" extrusionOk="0">
                    <a:moveTo>
                      <a:pt x="1938" y="1"/>
                    </a:moveTo>
                    <a:cubicBezTo>
                      <a:pt x="1938" y="1"/>
                      <a:pt x="942" y="508"/>
                      <a:pt x="1051" y="1305"/>
                    </a:cubicBezTo>
                    <a:cubicBezTo>
                      <a:pt x="743" y="1377"/>
                      <a:pt x="525" y="1649"/>
                      <a:pt x="507" y="1957"/>
                    </a:cubicBezTo>
                    <a:cubicBezTo>
                      <a:pt x="507" y="2246"/>
                      <a:pt x="344" y="2518"/>
                      <a:pt x="91" y="2663"/>
                    </a:cubicBezTo>
                    <a:cubicBezTo>
                      <a:pt x="0" y="2754"/>
                      <a:pt x="199" y="3079"/>
                      <a:pt x="489" y="3170"/>
                    </a:cubicBezTo>
                    <a:lnTo>
                      <a:pt x="707" y="3206"/>
                    </a:lnTo>
                    <a:cubicBezTo>
                      <a:pt x="719" y="3207"/>
                      <a:pt x="730" y="3208"/>
                      <a:pt x="742" y="3208"/>
                    </a:cubicBezTo>
                    <a:cubicBezTo>
                      <a:pt x="964" y="3208"/>
                      <a:pt x="1162" y="3050"/>
                      <a:pt x="1214" y="2844"/>
                    </a:cubicBezTo>
                    <a:cubicBezTo>
                      <a:pt x="1395" y="2500"/>
                      <a:pt x="1739" y="2283"/>
                      <a:pt x="2119" y="2283"/>
                    </a:cubicBezTo>
                    <a:cubicBezTo>
                      <a:pt x="3423" y="2301"/>
                      <a:pt x="4039" y="2663"/>
                      <a:pt x="4039" y="2663"/>
                    </a:cubicBezTo>
                    <a:cubicBezTo>
                      <a:pt x="4076" y="2658"/>
                      <a:pt x="4112" y="2655"/>
                      <a:pt x="4146" y="2655"/>
                    </a:cubicBezTo>
                    <a:cubicBezTo>
                      <a:pt x="4849" y="2655"/>
                      <a:pt x="5005" y="3677"/>
                      <a:pt x="5868" y="4401"/>
                    </a:cubicBezTo>
                    <a:cubicBezTo>
                      <a:pt x="6610" y="5017"/>
                      <a:pt x="8059" y="5687"/>
                      <a:pt x="8059" y="5687"/>
                    </a:cubicBezTo>
                    <a:cubicBezTo>
                      <a:pt x="8608" y="7299"/>
                      <a:pt x="10113" y="7585"/>
                      <a:pt x="11113" y="7585"/>
                    </a:cubicBezTo>
                    <a:cubicBezTo>
                      <a:pt x="11664" y="7585"/>
                      <a:pt x="12061" y="7498"/>
                      <a:pt x="12061" y="7498"/>
                    </a:cubicBezTo>
                    <a:lnTo>
                      <a:pt x="12025" y="7118"/>
                    </a:lnTo>
                    <a:cubicBezTo>
                      <a:pt x="11841" y="7176"/>
                      <a:pt x="11665" y="7204"/>
                      <a:pt x="11496" y="7204"/>
                    </a:cubicBezTo>
                    <a:cubicBezTo>
                      <a:pt x="10186" y="7204"/>
                      <a:pt x="9290" y="5502"/>
                      <a:pt x="8168" y="2663"/>
                    </a:cubicBezTo>
                    <a:cubicBezTo>
                      <a:pt x="7519" y="1014"/>
                      <a:pt x="6155" y="611"/>
                      <a:pt x="4978" y="611"/>
                    </a:cubicBezTo>
                    <a:cubicBezTo>
                      <a:pt x="3853" y="611"/>
                      <a:pt x="2898" y="979"/>
                      <a:pt x="2898" y="979"/>
                    </a:cubicBezTo>
                    <a:cubicBezTo>
                      <a:pt x="2827" y="976"/>
                      <a:pt x="2757" y="974"/>
                      <a:pt x="2686" y="974"/>
                    </a:cubicBezTo>
                    <a:cubicBezTo>
                      <a:pt x="2358" y="974"/>
                      <a:pt x="2030" y="1007"/>
                      <a:pt x="1703" y="1051"/>
                    </a:cubicBezTo>
                    <a:cubicBezTo>
                      <a:pt x="1811" y="743"/>
                      <a:pt x="2029" y="472"/>
                      <a:pt x="2318" y="291"/>
                    </a:cubicBezTo>
                    <a:lnTo>
                      <a:pt x="2318" y="291"/>
                    </a:lnTo>
                    <a:cubicBezTo>
                      <a:pt x="2318" y="291"/>
                      <a:pt x="1793" y="417"/>
                      <a:pt x="1612" y="653"/>
                    </a:cubicBezTo>
                    <a:cubicBezTo>
                      <a:pt x="1648" y="417"/>
                      <a:pt x="1757" y="182"/>
                      <a:pt x="1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7" name="Google Shape;387;p19"/>
          <p:cNvGrpSpPr/>
          <p:nvPr/>
        </p:nvGrpSpPr>
        <p:grpSpPr>
          <a:xfrm>
            <a:off x="4321792" y="258450"/>
            <a:ext cx="4718276" cy="2623290"/>
            <a:chOff x="4321792" y="258450"/>
            <a:chExt cx="4718276" cy="2623290"/>
          </a:xfrm>
        </p:grpSpPr>
        <p:sp>
          <p:nvSpPr>
            <p:cNvPr id="388" name="Google Shape;388;p19"/>
            <p:cNvSpPr/>
            <p:nvPr/>
          </p:nvSpPr>
          <p:spPr>
            <a:xfrm>
              <a:off x="5223161" y="999423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686573" y="121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525275" y="51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4321792" y="76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904967" y="279855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8555388" y="425656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8082325" y="258450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9"/>
          <p:cNvGrpSpPr/>
          <p:nvPr/>
        </p:nvGrpSpPr>
        <p:grpSpPr>
          <a:xfrm flipH="1">
            <a:off x="-299503" y="120142"/>
            <a:ext cx="9770096" cy="3659557"/>
            <a:chOff x="-235821" y="120142"/>
            <a:chExt cx="9770096" cy="3659557"/>
          </a:xfrm>
        </p:grpSpPr>
        <p:sp>
          <p:nvSpPr>
            <p:cNvPr id="396" name="Google Shape;396;p19"/>
            <p:cNvSpPr/>
            <p:nvPr/>
          </p:nvSpPr>
          <p:spPr>
            <a:xfrm>
              <a:off x="8801054" y="24016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8972250" y="791730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-12" y="3392464"/>
            <a:ext cx="2579275" cy="2158467"/>
            <a:chOff x="-125002" y="3399213"/>
            <a:chExt cx="2579275" cy="2158467"/>
          </a:xfrm>
        </p:grpSpPr>
        <p:sp>
          <p:nvSpPr>
            <p:cNvPr id="404" name="Google Shape;404;p19"/>
            <p:cNvSpPr/>
            <p:nvPr/>
          </p:nvSpPr>
          <p:spPr>
            <a:xfrm>
              <a:off x="-125002" y="3399213"/>
              <a:ext cx="2579275" cy="2158467"/>
            </a:xfrm>
            <a:custGeom>
              <a:avLst/>
              <a:gdLst/>
              <a:ahLst/>
              <a:cxnLst/>
              <a:rect l="l" t="t" r="r" b="b"/>
              <a:pathLst>
                <a:path w="25970" h="21733" extrusionOk="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-124978" y="3537944"/>
              <a:ext cx="2090037" cy="1751861"/>
            </a:xfrm>
            <a:custGeom>
              <a:avLst/>
              <a:gdLst/>
              <a:ahLst/>
              <a:cxnLst/>
              <a:rect l="l" t="t" r="r" b="b"/>
              <a:pathLst>
                <a:path w="21044" h="17639" extrusionOk="0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3304278" y="2117332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title" idx="2" hasCustomPrompt="1"/>
          </p:nvPr>
        </p:nvSpPr>
        <p:spPr>
          <a:xfrm>
            <a:off x="52839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1"/>
          </p:nvPr>
        </p:nvSpPr>
        <p:spPr>
          <a:xfrm>
            <a:off x="4957675" y="2959125"/>
            <a:ext cx="3477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844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/>
          <p:nvPr/>
        </p:nvSpPr>
        <p:spPr>
          <a:xfrm flipH="1">
            <a:off x="71283" y="41968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0"/>
          <p:cNvSpPr/>
          <p:nvPr/>
        </p:nvSpPr>
        <p:spPr>
          <a:xfrm>
            <a:off x="6119733" y="2874964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"/>
          <p:cNvSpPr/>
          <p:nvPr/>
        </p:nvSpPr>
        <p:spPr>
          <a:xfrm>
            <a:off x="-35675" y="4234571"/>
            <a:ext cx="9205018" cy="1195156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"/>
          <p:cNvSpPr/>
          <p:nvPr/>
        </p:nvSpPr>
        <p:spPr>
          <a:xfrm>
            <a:off x="-36975" y="4574525"/>
            <a:ext cx="9205018" cy="1022388"/>
          </a:xfrm>
          <a:custGeom>
            <a:avLst/>
            <a:gdLst/>
            <a:ahLst/>
            <a:cxnLst/>
            <a:rect l="l" t="t" r="r" b="b"/>
            <a:pathLst>
              <a:path w="63855" h="26133" extrusionOk="0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20"/>
          <p:cNvGrpSpPr/>
          <p:nvPr/>
        </p:nvGrpSpPr>
        <p:grpSpPr>
          <a:xfrm>
            <a:off x="5629611" y="3908856"/>
            <a:ext cx="300437" cy="516352"/>
            <a:chOff x="3036112" y="3155581"/>
            <a:chExt cx="300437" cy="516352"/>
          </a:xfrm>
        </p:grpSpPr>
        <p:sp>
          <p:nvSpPr>
            <p:cNvPr id="415" name="Google Shape;415;p20"/>
            <p:cNvSpPr/>
            <p:nvPr/>
          </p:nvSpPr>
          <p:spPr>
            <a:xfrm>
              <a:off x="3140397" y="3155581"/>
              <a:ext cx="79255" cy="516352"/>
            </a:xfrm>
            <a:custGeom>
              <a:avLst/>
              <a:gdLst/>
              <a:ahLst/>
              <a:cxnLst/>
              <a:rect l="l" t="t" r="r" b="b"/>
              <a:pathLst>
                <a:path w="798" h="5199" extrusionOk="0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183601" y="3443407"/>
              <a:ext cx="134972" cy="72005"/>
            </a:xfrm>
            <a:custGeom>
              <a:avLst/>
              <a:gdLst/>
              <a:ahLst/>
              <a:cxnLst/>
              <a:rect l="l" t="t" r="r" b="b"/>
              <a:pathLst>
                <a:path w="1359" h="725" extrusionOk="0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036112" y="3340910"/>
              <a:ext cx="142223" cy="174501"/>
            </a:xfrm>
            <a:custGeom>
              <a:avLst/>
              <a:gdLst/>
              <a:ahLst/>
              <a:cxnLst/>
              <a:rect l="l" t="t" r="r" b="b"/>
              <a:pathLst>
                <a:path w="1432" h="1757" extrusionOk="0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185388" y="3452445"/>
              <a:ext cx="84619" cy="54029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3188964" y="3337334"/>
              <a:ext cx="147586" cy="131397"/>
            </a:xfrm>
            <a:custGeom>
              <a:avLst/>
              <a:gdLst/>
              <a:ahLst/>
              <a:cxnLst/>
              <a:rect l="l" t="t" r="r" b="b"/>
              <a:pathLst>
                <a:path w="1486" h="1323" extrusionOk="0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237531" y="3328296"/>
              <a:ext cx="64854" cy="91869"/>
            </a:xfrm>
            <a:custGeom>
              <a:avLst/>
              <a:gdLst/>
              <a:ahLst/>
              <a:cxnLst/>
              <a:rect l="l" t="t" r="r" b="b"/>
              <a:pathLst>
                <a:path w="653" h="925" extrusionOk="0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201577" y="3243776"/>
              <a:ext cx="93656" cy="156524"/>
            </a:xfrm>
            <a:custGeom>
              <a:avLst/>
              <a:gdLst/>
              <a:ahLst/>
              <a:cxnLst/>
              <a:rect l="l" t="t" r="r" b="b"/>
              <a:pathLst>
                <a:path w="943" h="1576" extrusionOk="0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219554" y="3216761"/>
              <a:ext cx="32477" cy="133185"/>
            </a:xfrm>
            <a:custGeom>
              <a:avLst/>
              <a:gdLst/>
              <a:ahLst/>
              <a:cxnLst/>
              <a:rect l="l" t="t" r="r" b="b"/>
              <a:pathLst>
                <a:path w="327" h="1341" extrusionOk="0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162048" y="3195209"/>
              <a:ext cx="36052" cy="93656"/>
            </a:xfrm>
            <a:custGeom>
              <a:avLst/>
              <a:gdLst/>
              <a:ahLst/>
              <a:cxnLst/>
              <a:rect l="l" t="t" r="r" b="b"/>
              <a:pathLst>
                <a:path w="363" h="943" extrusionOk="0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109906" y="3180808"/>
              <a:ext cx="50453" cy="84619"/>
            </a:xfrm>
            <a:custGeom>
              <a:avLst/>
              <a:gdLst/>
              <a:ahLst/>
              <a:cxnLst/>
              <a:rect l="l" t="t" r="r" b="b"/>
              <a:pathLst>
                <a:path w="508" h="852" extrusionOk="0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3153010" y="3274366"/>
              <a:ext cx="46878" cy="176289"/>
            </a:xfrm>
            <a:custGeom>
              <a:avLst/>
              <a:gdLst/>
              <a:ahLst/>
              <a:cxnLst/>
              <a:rect l="l" t="t" r="r" b="b"/>
              <a:pathLst>
                <a:path w="472" h="1775" extrusionOk="0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068490" y="3263541"/>
              <a:ext cx="32477" cy="214129"/>
            </a:xfrm>
            <a:custGeom>
              <a:avLst/>
              <a:gdLst/>
              <a:ahLst/>
              <a:cxnLst/>
              <a:rect l="l" t="t" r="r" b="b"/>
              <a:pathLst>
                <a:path w="327" h="2156" extrusionOk="0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084679" y="3294131"/>
              <a:ext cx="27114" cy="75680"/>
            </a:xfrm>
            <a:custGeom>
              <a:avLst/>
              <a:gdLst/>
              <a:ahLst/>
              <a:cxnLst/>
              <a:rect l="l" t="t" r="r" b="b"/>
              <a:pathLst>
                <a:path w="273" h="762" extrusionOk="0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3117057" y="3376863"/>
              <a:ext cx="39628" cy="131397"/>
            </a:xfrm>
            <a:custGeom>
              <a:avLst/>
              <a:gdLst/>
              <a:ahLst/>
              <a:cxnLst/>
              <a:rect l="l" t="t" r="r" b="b"/>
              <a:pathLst>
                <a:path w="399" h="1323" extrusionOk="0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0"/>
          <p:cNvSpPr/>
          <p:nvPr/>
        </p:nvSpPr>
        <p:spPr>
          <a:xfrm flipH="1">
            <a:off x="7704602" y="350725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20"/>
          <p:cNvGrpSpPr/>
          <p:nvPr/>
        </p:nvGrpSpPr>
        <p:grpSpPr>
          <a:xfrm>
            <a:off x="-255528" y="120142"/>
            <a:ext cx="9574521" cy="2451607"/>
            <a:chOff x="-235821" y="120142"/>
            <a:chExt cx="9574521" cy="2451607"/>
          </a:xfrm>
        </p:grpSpPr>
        <p:sp>
          <p:nvSpPr>
            <p:cNvPr id="431" name="Google Shape;431;p2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 rot="10800000" flipH="1">
              <a:off x="-36432" y="25259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20"/>
          <p:cNvSpPr/>
          <p:nvPr/>
        </p:nvSpPr>
        <p:spPr>
          <a:xfrm flipH="1">
            <a:off x="6223572" y="4104477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20"/>
          <p:cNvGrpSpPr/>
          <p:nvPr/>
        </p:nvGrpSpPr>
        <p:grpSpPr>
          <a:xfrm flipH="1">
            <a:off x="-190328" y="155766"/>
            <a:ext cx="9147253" cy="1363189"/>
            <a:chOff x="258140" y="186741"/>
            <a:chExt cx="9147253" cy="1363189"/>
          </a:xfrm>
        </p:grpSpPr>
        <p:grpSp>
          <p:nvGrpSpPr>
            <p:cNvPr id="440" name="Google Shape;440;p20"/>
            <p:cNvGrpSpPr/>
            <p:nvPr/>
          </p:nvGrpSpPr>
          <p:grpSpPr>
            <a:xfrm>
              <a:off x="7973618" y="277577"/>
              <a:ext cx="1431775" cy="338278"/>
              <a:chOff x="7480343" y="808802"/>
              <a:chExt cx="1431775" cy="338278"/>
            </a:xfrm>
          </p:grpSpPr>
          <p:sp>
            <p:nvSpPr>
              <p:cNvPr id="441" name="Google Shape;441;p20"/>
              <p:cNvSpPr/>
              <p:nvPr/>
            </p:nvSpPr>
            <p:spPr>
              <a:xfrm>
                <a:off x="8379673" y="808802"/>
                <a:ext cx="233893" cy="86406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870" extrusionOk="0">
                    <a:moveTo>
                      <a:pt x="833" y="254"/>
                    </a:moveTo>
                    <a:cubicBezTo>
                      <a:pt x="833" y="290"/>
                      <a:pt x="507" y="453"/>
                      <a:pt x="453" y="489"/>
                    </a:cubicBezTo>
                    <a:cubicBezTo>
                      <a:pt x="326" y="598"/>
                      <a:pt x="163" y="671"/>
                      <a:pt x="0" y="707"/>
                    </a:cubicBezTo>
                    <a:cubicBezTo>
                      <a:pt x="163" y="815"/>
                      <a:pt x="453" y="743"/>
                      <a:pt x="670" y="725"/>
                    </a:cubicBezTo>
                    <a:cubicBezTo>
                      <a:pt x="906" y="689"/>
                      <a:pt x="833" y="689"/>
                      <a:pt x="942" y="634"/>
                    </a:cubicBezTo>
                    <a:lnTo>
                      <a:pt x="960" y="634"/>
                    </a:lnTo>
                    <a:lnTo>
                      <a:pt x="1014" y="634"/>
                    </a:lnTo>
                    <a:cubicBezTo>
                      <a:pt x="1123" y="598"/>
                      <a:pt x="1250" y="580"/>
                      <a:pt x="1359" y="580"/>
                    </a:cubicBezTo>
                    <a:cubicBezTo>
                      <a:pt x="1431" y="707"/>
                      <a:pt x="1395" y="671"/>
                      <a:pt x="1395" y="834"/>
                    </a:cubicBezTo>
                    <a:cubicBezTo>
                      <a:pt x="1576" y="797"/>
                      <a:pt x="1703" y="870"/>
                      <a:pt x="1992" y="797"/>
                    </a:cubicBezTo>
                    <a:cubicBezTo>
                      <a:pt x="1956" y="707"/>
                      <a:pt x="1811" y="580"/>
                      <a:pt x="1721" y="526"/>
                    </a:cubicBezTo>
                    <a:cubicBezTo>
                      <a:pt x="1920" y="598"/>
                      <a:pt x="2137" y="652"/>
                      <a:pt x="2355" y="671"/>
                    </a:cubicBezTo>
                    <a:cubicBezTo>
                      <a:pt x="2355" y="652"/>
                      <a:pt x="2355" y="616"/>
                      <a:pt x="2336" y="580"/>
                    </a:cubicBezTo>
                    <a:cubicBezTo>
                      <a:pt x="1884" y="471"/>
                      <a:pt x="1793" y="326"/>
                      <a:pt x="1340" y="164"/>
                    </a:cubicBezTo>
                    <a:cubicBezTo>
                      <a:pt x="1123" y="73"/>
                      <a:pt x="1232" y="19"/>
                      <a:pt x="1051" y="1"/>
                    </a:cubicBezTo>
                    <a:cubicBezTo>
                      <a:pt x="906" y="145"/>
                      <a:pt x="1033" y="73"/>
                      <a:pt x="1051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7804121" y="878921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3" y="146"/>
                    </a:moveTo>
                    <a:cubicBezTo>
                      <a:pt x="507" y="200"/>
                      <a:pt x="272" y="472"/>
                      <a:pt x="0" y="327"/>
                    </a:cubicBezTo>
                    <a:cubicBezTo>
                      <a:pt x="36" y="472"/>
                      <a:pt x="109" y="490"/>
                      <a:pt x="290" y="526"/>
                    </a:cubicBezTo>
                    <a:cubicBezTo>
                      <a:pt x="507" y="562"/>
                      <a:pt x="471" y="526"/>
                      <a:pt x="670" y="490"/>
                    </a:cubicBezTo>
                    <a:cubicBezTo>
                      <a:pt x="815" y="490"/>
                      <a:pt x="960" y="490"/>
                      <a:pt x="1105" y="490"/>
                    </a:cubicBezTo>
                    <a:cubicBezTo>
                      <a:pt x="1286" y="490"/>
                      <a:pt x="1286" y="598"/>
                      <a:pt x="1340" y="725"/>
                    </a:cubicBezTo>
                    <a:lnTo>
                      <a:pt x="1358" y="725"/>
                    </a:lnTo>
                    <a:cubicBezTo>
                      <a:pt x="1377" y="834"/>
                      <a:pt x="1377" y="725"/>
                      <a:pt x="1395" y="725"/>
                    </a:cubicBezTo>
                    <a:lnTo>
                      <a:pt x="1485" y="761"/>
                    </a:lnTo>
                    <a:cubicBezTo>
                      <a:pt x="1594" y="816"/>
                      <a:pt x="1431" y="816"/>
                      <a:pt x="1503" y="780"/>
                    </a:cubicBezTo>
                    <a:lnTo>
                      <a:pt x="1594" y="761"/>
                    </a:lnTo>
                    <a:lnTo>
                      <a:pt x="1684" y="761"/>
                    </a:lnTo>
                    <a:cubicBezTo>
                      <a:pt x="1757" y="761"/>
                      <a:pt x="1811" y="743"/>
                      <a:pt x="1866" y="707"/>
                    </a:cubicBezTo>
                    <a:cubicBezTo>
                      <a:pt x="1829" y="562"/>
                      <a:pt x="1684" y="562"/>
                      <a:pt x="1558" y="454"/>
                    </a:cubicBezTo>
                    <a:cubicBezTo>
                      <a:pt x="2083" y="435"/>
                      <a:pt x="2173" y="490"/>
                      <a:pt x="2282" y="200"/>
                    </a:cubicBezTo>
                    <a:cubicBezTo>
                      <a:pt x="2010" y="200"/>
                      <a:pt x="1884" y="327"/>
                      <a:pt x="1558" y="182"/>
                    </a:cubicBezTo>
                    <a:cubicBezTo>
                      <a:pt x="1340" y="109"/>
                      <a:pt x="1123" y="37"/>
                      <a:pt x="906" y="1"/>
                    </a:cubicBezTo>
                    <a:cubicBezTo>
                      <a:pt x="870" y="37"/>
                      <a:pt x="906" y="19"/>
                      <a:pt x="870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8692626" y="1028197"/>
                <a:ext cx="219492" cy="100907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016" extrusionOk="0">
                    <a:moveTo>
                      <a:pt x="779" y="254"/>
                    </a:moveTo>
                    <a:cubicBezTo>
                      <a:pt x="272" y="254"/>
                      <a:pt x="616" y="309"/>
                      <a:pt x="109" y="436"/>
                    </a:cubicBezTo>
                    <a:lnTo>
                      <a:pt x="0" y="472"/>
                    </a:lnTo>
                    <a:cubicBezTo>
                      <a:pt x="308" y="562"/>
                      <a:pt x="616" y="580"/>
                      <a:pt x="924" y="544"/>
                    </a:cubicBezTo>
                    <a:cubicBezTo>
                      <a:pt x="1268" y="508"/>
                      <a:pt x="1250" y="1015"/>
                      <a:pt x="1648" y="780"/>
                    </a:cubicBezTo>
                    <a:lnTo>
                      <a:pt x="1467" y="635"/>
                    </a:lnTo>
                    <a:cubicBezTo>
                      <a:pt x="1359" y="544"/>
                      <a:pt x="1431" y="562"/>
                      <a:pt x="1340" y="472"/>
                    </a:cubicBezTo>
                    <a:cubicBezTo>
                      <a:pt x="1666" y="399"/>
                      <a:pt x="2119" y="417"/>
                      <a:pt x="2210" y="128"/>
                    </a:cubicBezTo>
                    <a:cubicBezTo>
                      <a:pt x="1811" y="273"/>
                      <a:pt x="1612" y="110"/>
                      <a:pt x="1268" y="146"/>
                    </a:cubicBezTo>
                    <a:cubicBezTo>
                      <a:pt x="960" y="182"/>
                      <a:pt x="1123" y="200"/>
                      <a:pt x="870" y="91"/>
                    </a:cubicBezTo>
                    <a:cubicBezTo>
                      <a:pt x="670" y="1"/>
                      <a:pt x="707" y="164"/>
                      <a:pt x="725" y="200"/>
                    </a:cubicBezTo>
                    <a:cubicBezTo>
                      <a:pt x="833" y="381"/>
                      <a:pt x="725" y="128"/>
                      <a:pt x="779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8165641" y="949139"/>
                <a:ext cx="226742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1015" extrusionOk="0">
                    <a:moveTo>
                      <a:pt x="0" y="435"/>
                    </a:moveTo>
                    <a:cubicBezTo>
                      <a:pt x="290" y="489"/>
                      <a:pt x="996" y="561"/>
                      <a:pt x="1033" y="561"/>
                    </a:cubicBezTo>
                    <a:cubicBezTo>
                      <a:pt x="1286" y="652"/>
                      <a:pt x="1268" y="1014"/>
                      <a:pt x="1793" y="815"/>
                    </a:cubicBezTo>
                    <a:cubicBezTo>
                      <a:pt x="1739" y="706"/>
                      <a:pt x="1721" y="779"/>
                      <a:pt x="1503" y="543"/>
                    </a:cubicBezTo>
                    <a:cubicBezTo>
                      <a:pt x="1540" y="525"/>
                      <a:pt x="2228" y="326"/>
                      <a:pt x="2282" y="0"/>
                    </a:cubicBezTo>
                    <a:cubicBezTo>
                      <a:pt x="2101" y="73"/>
                      <a:pt x="1920" y="127"/>
                      <a:pt x="1739" y="163"/>
                    </a:cubicBezTo>
                    <a:cubicBezTo>
                      <a:pt x="1612" y="163"/>
                      <a:pt x="1503" y="163"/>
                      <a:pt x="1395" y="163"/>
                    </a:cubicBezTo>
                    <a:cubicBezTo>
                      <a:pt x="1268" y="199"/>
                      <a:pt x="1232" y="254"/>
                      <a:pt x="1087" y="235"/>
                    </a:cubicBezTo>
                    <a:cubicBezTo>
                      <a:pt x="978" y="217"/>
                      <a:pt x="906" y="163"/>
                      <a:pt x="833" y="163"/>
                    </a:cubicBezTo>
                    <a:cubicBezTo>
                      <a:pt x="616" y="163"/>
                      <a:pt x="888" y="199"/>
                      <a:pt x="598" y="290"/>
                    </a:cubicBezTo>
                    <a:cubicBezTo>
                      <a:pt x="471" y="326"/>
                      <a:pt x="326" y="362"/>
                      <a:pt x="181" y="380"/>
                    </a:cubicBezTo>
                    <a:cubicBezTo>
                      <a:pt x="0" y="398"/>
                      <a:pt x="73" y="362"/>
                      <a:pt x="0" y="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7480343" y="1064249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4" y="145"/>
                    </a:moveTo>
                    <a:cubicBezTo>
                      <a:pt x="508" y="199"/>
                      <a:pt x="290" y="471"/>
                      <a:pt x="1" y="326"/>
                    </a:cubicBezTo>
                    <a:cubicBezTo>
                      <a:pt x="37" y="471"/>
                      <a:pt x="127" y="489"/>
                      <a:pt x="290" y="525"/>
                    </a:cubicBezTo>
                    <a:cubicBezTo>
                      <a:pt x="508" y="561"/>
                      <a:pt x="471" y="525"/>
                      <a:pt x="671" y="489"/>
                    </a:cubicBezTo>
                    <a:cubicBezTo>
                      <a:pt x="815" y="489"/>
                      <a:pt x="978" y="489"/>
                      <a:pt x="1123" y="489"/>
                    </a:cubicBezTo>
                    <a:cubicBezTo>
                      <a:pt x="1304" y="489"/>
                      <a:pt x="1304" y="598"/>
                      <a:pt x="1341" y="724"/>
                    </a:cubicBezTo>
                    <a:lnTo>
                      <a:pt x="1359" y="724"/>
                    </a:lnTo>
                    <a:cubicBezTo>
                      <a:pt x="1395" y="833"/>
                      <a:pt x="1377" y="724"/>
                      <a:pt x="1395" y="724"/>
                    </a:cubicBezTo>
                    <a:lnTo>
                      <a:pt x="1486" y="761"/>
                    </a:lnTo>
                    <a:cubicBezTo>
                      <a:pt x="1594" y="815"/>
                      <a:pt x="1449" y="815"/>
                      <a:pt x="1522" y="779"/>
                    </a:cubicBezTo>
                    <a:lnTo>
                      <a:pt x="1594" y="761"/>
                    </a:lnTo>
                    <a:lnTo>
                      <a:pt x="1703" y="761"/>
                    </a:lnTo>
                    <a:cubicBezTo>
                      <a:pt x="1757" y="761"/>
                      <a:pt x="1812" y="743"/>
                      <a:pt x="1866" y="706"/>
                    </a:cubicBezTo>
                    <a:cubicBezTo>
                      <a:pt x="1830" y="561"/>
                      <a:pt x="1685" y="561"/>
                      <a:pt x="1558" y="453"/>
                    </a:cubicBezTo>
                    <a:cubicBezTo>
                      <a:pt x="2083" y="435"/>
                      <a:pt x="2192" y="489"/>
                      <a:pt x="2282" y="199"/>
                    </a:cubicBezTo>
                    <a:cubicBezTo>
                      <a:pt x="2029" y="199"/>
                      <a:pt x="1884" y="344"/>
                      <a:pt x="1576" y="181"/>
                    </a:cubicBezTo>
                    <a:cubicBezTo>
                      <a:pt x="1359" y="109"/>
                      <a:pt x="1141" y="36"/>
                      <a:pt x="906" y="0"/>
                    </a:cubicBezTo>
                    <a:cubicBezTo>
                      <a:pt x="906" y="18"/>
                      <a:pt x="888" y="36"/>
                      <a:pt x="888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20"/>
            <p:cNvGrpSpPr/>
            <p:nvPr/>
          </p:nvGrpSpPr>
          <p:grpSpPr>
            <a:xfrm flipH="1">
              <a:off x="258140" y="186741"/>
              <a:ext cx="2880180" cy="1363189"/>
              <a:chOff x="6031002" y="186741"/>
              <a:chExt cx="2880180" cy="1363189"/>
            </a:xfrm>
          </p:grpSpPr>
          <p:sp>
            <p:nvSpPr>
              <p:cNvPr id="447" name="Google Shape;447;p20"/>
              <p:cNvSpPr/>
              <p:nvPr/>
            </p:nvSpPr>
            <p:spPr>
              <a:xfrm>
                <a:off x="8760249" y="673260"/>
                <a:ext cx="150933" cy="5649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387" extrusionOk="0">
                    <a:moveTo>
                      <a:pt x="186" y="1"/>
                    </a:moveTo>
                    <a:cubicBezTo>
                      <a:pt x="125" y="1"/>
                      <a:pt x="62" y="12"/>
                      <a:pt x="1" y="36"/>
                    </a:cubicBezTo>
                    <a:cubicBezTo>
                      <a:pt x="14" y="34"/>
                      <a:pt x="27" y="34"/>
                      <a:pt x="40" y="34"/>
                    </a:cubicBezTo>
                    <a:cubicBezTo>
                      <a:pt x="210" y="34"/>
                      <a:pt x="385" y="141"/>
                      <a:pt x="435" y="325"/>
                    </a:cubicBezTo>
                    <a:cubicBezTo>
                      <a:pt x="435" y="343"/>
                      <a:pt x="472" y="380"/>
                      <a:pt x="490" y="380"/>
                    </a:cubicBezTo>
                    <a:cubicBezTo>
                      <a:pt x="503" y="384"/>
                      <a:pt x="517" y="386"/>
                      <a:pt x="530" y="386"/>
                    </a:cubicBezTo>
                    <a:cubicBezTo>
                      <a:pt x="569" y="386"/>
                      <a:pt x="603" y="366"/>
                      <a:pt x="617" y="325"/>
                    </a:cubicBezTo>
                    <a:cubicBezTo>
                      <a:pt x="635" y="235"/>
                      <a:pt x="689" y="162"/>
                      <a:pt x="779" y="108"/>
                    </a:cubicBezTo>
                    <a:cubicBezTo>
                      <a:pt x="811" y="84"/>
                      <a:pt x="853" y="71"/>
                      <a:pt x="895" y="71"/>
                    </a:cubicBezTo>
                    <a:cubicBezTo>
                      <a:pt x="949" y="71"/>
                      <a:pt x="1002" y="93"/>
                      <a:pt x="1033" y="144"/>
                    </a:cubicBezTo>
                    <a:cubicBezTo>
                      <a:pt x="990" y="58"/>
                      <a:pt x="902" y="6"/>
                      <a:pt x="804" y="6"/>
                    </a:cubicBezTo>
                    <a:cubicBezTo>
                      <a:pt x="778" y="6"/>
                      <a:pt x="752" y="10"/>
                      <a:pt x="725" y="17"/>
                    </a:cubicBezTo>
                    <a:cubicBezTo>
                      <a:pt x="656" y="41"/>
                      <a:pt x="587" y="86"/>
                      <a:pt x="527" y="139"/>
                    </a:cubicBezTo>
                    <a:lnTo>
                      <a:pt x="527" y="139"/>
                    </a:lnTo>
                    <a:cubicBezTo>
                      <a:pt x="434" y="50"/>
                      <a:pt x="313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0"/>
              <p:cNvSpPr/>
              <p:nvPr/>
            </p:nvSpPr>
            <p:spPr>
              <a:xfrm>
                <a:off x="8223661" y="886523"/>
                <a:ext cx="142905" cy="7561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518" extrusionOk="0">
                    <a:moveTo>
                      <a:pt x="923" y="1"/>
                    </a:moveTo>
                    <a:cubicBezTo>
                      <a:pt x="830" y="1"/>
                      <a:pt x="734" y="38"/>
                      <a:pt x="689" y="114"/>
                    </a:cubicBezTo>
                    <a:cubicBezTo>
                      <a:pt x="647" y="155"/>
                      <a:pt x="612" y="208"/>
                      <a:pt x="586" y="263"/>
                    </a:cubicBezTo>
                    <a:lnTo>
                      <a:pt x="586" y="263"/>
                    </a:lnTo>
                    <a:cubicBezTo>
                      <a:pt x="506" y="213"/>
                      <a:pt x="416" y="188"/>
                      <a:pt x="325" y="188"/>
                    </a:cubicBezTo>
                    <a:cubicBezTo>
                      <a:pt x="209" y="188"/>
                      <a:pt x="93" y="229"/>
                      <a:pt x="1" y="313"/>
                    </a:cubicBezTo>
                    <a:cubicBezTo>
                      <a:pt x="21" y="311"/>
                      <a:pt x="41" y="310"/>
                      <a:pt x="62" y="310"/>
                    </a:cubicBezTo>
                    <a:cubicBezTo>
                      <a:pt x="240" y="310"/>
                      <a:pt x="417" y="380"/>
                      <a:pt x="580" y="494"/>
                    </a:cubicBezTo>
                    <a:cubicBezTo>
                      <a:pt x="580" y="494"/>
                      <a:pt x="598" y="512"/>
                      <a:pt x="598" y="512"/>
                    </a:cubicBezTo>
                    <a:cubicBezTo>
                      <a:pt x="608" y="516"/>
                      <a:pt x="617" y="517"/>
                      <a:pt x="627" y="517"/>
                    </a:cubicBezTo>
                    <a:cubicBezTo>
                      <a:pt x="671" y="517"/>
                      <a:pt x="710" y="485"/>
                      <a:pt x="725" y="440"/>
                    </a:cubicBezTo>
                    <a:cubicBezTo>
                      <a:pt x="743" y="367"/>
                      <a:pt x="779" y="277"/>
                      <a:pt x="797" y="204"/>
                    </a:cubicBezTo>
                    <a:cubicBezTo>
                      <a:pt x="834" y="114"/>
                      <a:pt x="906" y="41"/>
                      <a:pt x="978" y="5"/>
                    </a:cubicBezTo>
                    <a:cubicBezTo>
                      <a:pt x="960" y="2"/>
                      <a:pt x="94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0"/>
              <p:cNvSpPr/>
              <p:nvPr/>
            </p:nvSpPr>
            <p:spPr>
              <a:xfrm>
                <a:off x="8062363" y="186741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0"/>
              <p:cNvSpPr/>
              <p:nvPr/>
            </p:nvSpPr>
            <p:spPr>
              <a:xfrm>
                <a:off x="7858880" y="443065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1" name="Google Shape;451;p20"/>
              <p:cNvGrpSpPr/>
              <p:nvPr/>
            </p:nvGrpSpPr>
            <p:grpSpPr>
              <a:xfrm>
                <a:off x="6031002" y="1200096"/>
                <a:ext cx="849263" cy="349834"/>
                <a:chOff x="1982290" y="600662"/>
                <a:chExt cx="163925" cy="67525"/>
              </a:xfrm>
            </p:grpSpPr>
            <p:sp>
              <p:nvSpPr>
                <p:cNvPr id="452" name="Google Shape;452;p20"/>
                <p:cNvSpPr/>
                <p:nvPr/>
              </p:nvSpPr>
              <p:spPr>
                <a:xfrm>
                  <a:off x="1982290" y="600662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0"/>
                <p:cNvSpPr/>
                <p:nvPr/>
              </p:nvSpPr>
              <p:spPr>
                <a:xfrm>
                  <a:off x="1987290" y="649237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0"/>
                <p:cNvSpPr/>
                <p:nvPr/>
              </p:nvSpPr>
              <p:spPr>
                <a:xfrm>
                  <a:off x="2124465" y="630062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5" name="Google Shape;455;p20"/>
          <p:cNvSpPr/>
          <p:nvPr/>
        </p:nvSpPr>
        <p:spPr>
          <a:xfrm flipH="1">
            <a:off x="3959239" y="831625"/>
            <a:ext cx="1212604" cy="516349"/>
          </a:xfrm>
          <a:custGeom>
            <a:avLst/>
            <a:gdLst/>
            <a:ahLst/>
            <a:cxnLst/>
            <a:rect l="l" t="t" r="r" b="b"/>
            <a:pathLst>
              <a:path w="12348" h="5258" extrusionOk="0">
                <a:moveTo>
                  <a:pt x="1920" y="3424"/>
                </a:moveTo>
                <a:lnTo>
                  <a:pt x="1920" y="3424"/>
                </a:lnTo>
                <a:cubicBezTo>
                  <a:pt x="1976" y="3428"/>
                  <a:pt x="2032" y="3435"/>
                  <a:pt x="2088" y="3443"/>
                </a:cubicBezTo>
                <a:lnTo>
                  <a:pt x="2088" y="3443"/>
                </a:lnTo>
                <a:cubicBezTo>
                  <a:pt x="2009" y="3424"/>
                  <a:pt x="1920" y="3424"/>
                  <a:pt x="1920" y="3424"/>
                </a:cubicBezTo>
                <a:close/>
                <a:moveTo>
                  <a:pt x="3327" y="3692"/>
                </a:moveTo>
                <a:cubicBezTo>
                  <a:pt x="3504" y="3692"/>
                  <a:pt x="3671" y="3719"/>
                  <a:pt x="3749" y="3804"/>
                </a:cubicBezTo>
                <a:cubicBezTo>
                  <a:pt x="3930" y="4003"/>
                  <a:pt x="4383" y="3931"/>
                  <a:pt x="4347" y="4057"/>
                </a:cubicBezTo>
                <a:cubicBezTo>
                  <a:pt x="4335" y="4139"/>
                  <a:pt x="4127" y="4236"/>
                  <a:pt x="3928" y="4236"/>
                </a:cubicBezTo>
                <a:cubicBezTo>
                  <a:pt x="3818" y="4236"/>
                  <a:pt x="3711" y="4207"/>
                  <a:pt x="3640" y="4130"/>
                </a:cubicBezTo>
                <a:cubicBezTo>
                  <a:pt x="3440" y="3967"/>
                  <a:pt x="3222" y="3828"/>
                  <a:pt x="2990" y="3717"/>
                </a:cubicBezTo>
                <a:lnTo>
                  <a:pt x="2990" y="3717"/>
                </a:lnTo>
                <a:cubicBezTo>
                  <a:pt x="3093" y="3703"/>
                  <a:pt x="3212" y="3692"/>
                  <a:pt x="3327" y="3692"/>
                </a:cubicBezTo>
                <a:close/>
                <a:moveTo>
                  <a:pt x="1395" y="1"/>
                </a:moveTo>
                <a:cubicBezTo>
                  <a:pt x="1395" y="1"/>
                  <a:pt x="1594" y="236"/>
                  <a:pt x="1576" y="345"/>
                </a:cubicBezTo>
                <a:cubicBezTo>
                  <a:pt x="1558" y="432"/>
                  <a:pt x="1321" y="1145"/>
                  <a:pt x="881" y="1145"/>
                </a:cubicBezTo>
                <a:cubicBezTo>
                  <a:pt x="865" y="1145"/>
                  <a:pt x="850" y="1144"/>
                  <a:pt x="833" y="1142"/>
                </a:cubicBezTo>
                <a:cubicBezTo>
                  <a:pt x="519" y="1094"/>
                  <a:pt x="423" y="1061"/>
                  <a:pt x="367" y="1061"/>
                </a:cubicBezTo>
                <a:cubicBezTo>
                  <a:pt x="338" y="1061"/>
                  <a:pt x="320" y="1069"/>
                  <a:pt x="290" y="1088"/>
                </a:cubicBezTo>
                <a:cubicBezTo>
                  <a:pt x="247" y="1117"/>
                  <a:pt x="200" y="1122"/>
                  <a:pt x="158" y="1122"/>
                </a:cubicBezTo>
                <a:cubicBezTo>
                  <a:pt x="130" y="1122"/>
                  <a:pt x="103" y="1120"/>
                  <a:pt x="81" y="1120"/>
                </a:cubicBezTo>
                <a:cubicBezTo>
                  <a:pt x="53" y="1120"/>
                  <a:pt x="30" y="1124"/>
                  <a:pt x="18" y="1142"/>
                </a:cubicBezTo>
                <a:cubicBezTo>
                  <a:pt x="0" y="1196"/>
                  <a:pt x="18" y="1196"/>
                  <a:pt x="109" y="1196"/>
                </a:cubicBezTo>
                <a:lnTo>
                  <a:pt x="435" y="1196"/>
                </a:lnTo>
                <a:cubicBezTo>
                  <a:pt x="507" y="1196"/>
                  <a:pt x="1576" y="1902"/>
                  <a:pt x="1105" y="2971"/>
                </a:cubicBezTo>
                <a:cubicBezTo>
                  <a:pt x="1105" y="2971"/>
                  <a:pt x="1051" y="3080"/>
                  <a:pt x="1051" y="3098"/>
                </a:cubicBezTo>
                <a:cubicBezTo>
                  <a:pt x="1056" y="3109"/>
                  <a:pt x="1062" y="3113"/>
                  <a:pt x="1067" y="3113"/>
                </a:cubicBezTo>
                <a:cubicBezTo>
                  <a:pt x="1080" y="3113"/>
                  <a:pt x="1092" y="3092"/>
                  <a:pt x="1105" y="3080"/>
                </a:cubicBezTo>
                <a:cubicBezTo>
                  <a:pt x="1120" y="3065"/>
                  <a:pt x="1146" y="3038"/>
                  <a:pt x="1175" y="3038"/>
                </a:cubicBezTo>
                <a:cubicBezTo>
                  <a:pt x="1182" y="3038"/>
                  <a:pt x="1189" y="3040"/>
                  <a:pt x="1196" y="3043"/>
                </a:cubicBezTo>
                <a:cubicBezTo>
                  <a:pt x="1210" y="3043"/>
                  <a:pt x="1996" y="3225"/>
                  <a:pt x="2413" y="3507"/>
                </a:cubicBezTo>
                <a:lnTo>
                  <a:pt x="2413" y="3507"/>
                </a:lnTo>
                <a:cubicBezTo>
                  <a:pt x="2306" y="3480"/>
                  <a:pt x="2198" y="3458"/>
                  <a:pt x="2088" y="3443"/>
                </a:cubicBezTo>
                <a:lnTo>
                  <a:pt x="2088" y="3443"/>
                </a:lnTo>
                <a:cubicBezTo>
                  <a:pt x="2132" y="3454"/>
                  <a:pt x="2172" y="3470"/>
                  <a:pt x="2192" y="3496"/>
                </a:cubicBezTo>
                <a:cubicBezTo>
                  <a:pt x="2208" y="3529"/>
                  <a:pt x="2388" y="3584"/>
                  <a:pt x="2584" y="3655"/>
                </a:cubicBezTo>
                <a:lnTo>
                  <a:pt x="2584" y="3655"/>
                </a:lnTo>
                <a:cubicBezTo>
                  <a:pt x="2610" y="3686"/>
                  <a:pt x="2630" y="3717"/>
                  <a:pt x="2644" y="3750"/>
                </a:cubicBezTo>
                <a:cubicBezTo>
                  <a:pt x="2644" y="3750"/>
                  <a:pt x="2590" y="3840"/>
                  <a:pt x="2644" y="3858"/>
                </a:cubicBezTo>
                <a:cubicBezTo>
                  <a:pt x="2680" y="3858"/>
                  <a:pt x="2662" y="3786"/>
                  <a:pt x="2717" y="3768"/>
                </a:cubicBezTo>
                <a:cubicBezTo>
                  <a:pt x="2727" y="3764"/>
                  <a:pt x="2762" y="3756"/>
                  <a:pt x="2814" y="3746"/>
                </a:cubicBezTo>
                <a:lnTo>
                  <a:pt x="2814" y="3746"/>
                </a:lnTo>
                <a:cubicBezTo>
                  <a:pt x="2963" y="3812"/>
                  <a:pt x="3084" y="3887"/>
                  <a:pt x="3097" y="3967"/>
                </a:cubicBezTo>
                <a:cubicBezTo>
                  <a:pt x="3132" y="4193"/>
                  <a:pt x="3699" y="4585"/>
                  <a:pt x="3985" y="4585"/>
                </a:cubicBezTo>
                <a:cubicBezTo>
                  <a:pt x="3998" y="4585"/>
                  <a:pt x="4009" y="4584"/>
                  <a:pt x="4021" y="4583"/>
                </a:cubicBezTo>
                <a:cubicBezTo>
                  <a:pt x="4021" y="4655"/>
                  <a:pt x="4057" y="4728"/>
                  <a:pt x="4111" y="4782"/>
                </a:cubicBezTo>
                <a:cubicBezTo>
                  <a:pt x="4111" y="4782"/>
                  <a:pt x="4076" y="4805"/>
                  <a:pt x="4053" y="4805"/>
                </a:cubicBezTo>
                <a:cubicBezTo>
                  <a:pt x="4047" y="4805"/>
                  <a:pt x="4042" y="4804"/>
                  <a:pt x="4039" y="4800"/>
                </a:cubicBezTo>
                <a:cubicBezTo>
                  <a:pt x="4002" y="4782"/>
                  <a:pt x="3984" y="4764"/>
                  <a:pt x="3966" y="4746"/>
                </a:cubicBezTo>
                <a:lnTo>
                  <a:pt x="3966" y="4709"/>
                </a:lnTo>
                <a:cubicBezTo>
                  <a:pt x="3972" y="4704"/>
                  <a:pt x="3971" y="4702"/>
                  <a:pt x="3967" y="4702"/>
                </a:cubicBezTo>
                <a:cubicBezTo>
                  <a:pt x="3957" y="4702"/>
                  <a:pt x="3930" y="4715"/>
                  <a:pt x="3930" y="4728"/>
                </a:cubicBezTo>
                <a:cubicBezTo>
                  <a:pt x="3930" y="4746"/>
                  <a:pt x="3912" y="4764"/>
                  <a:pt x="3912" y="4800"/>
                </a:cubicBezTo>
                <a:cubicBezTo>
                  <a:pt x="3912" y="4818"/>
                  <a:pt x="3876" y="4891"/>
                  <a:pt x="3930" y="4891"/>
                </a:cubicBezTo>
                <a:cubicBezTo>
                  <a:pt x="4002" y="4909"/>
                  <a:pt x="3966" y="4963"/>
                  <a:pt x="3966" y="4963"/>
                </a:cubicBezTo>
                <a:cubicBezTo>
                  <a:pt x="3966" y="4981"/>
                  <a:pt x="3984" y="4999"/>
                  <a:pt x="4002" y="5017"/>
                </a:cubicBezTo>
                <a:cubicBezTo>
                  <a:pt x="4021" y="5035"/>
                  <a:pt x="4039" y="5035"/>
                  <a:pt x="4057" y="5035"/>
                </a:cubicBezTo>
                <a:cubicBezTo>
                  <a:pt x="4093" y="5035"/>
                  <a:pt x="4111" y="5035"/>
                  <a:pt x="4147" y="4999"/>
                </a:cubicBezTo>
                <a:cubicBezTo>
                  <a:pt x="4179" y="4978"/>
                  <a:pt x="4211" y="4969"/>
                  <a:pt x="4243" y="4969"/>
                </a:cubicBezTo>
                <a:cubicBezTo>
                  <a:pt x="4265" y="4969"/>
                  <a:pt x="4288" y="4974"/>
                  <a:pt x="4310" y="4981"/>
                </a:cubicBezTo>
                <a:cubicBezTo>
                  <a:pt x="4347" y="4981"/>
                  <a:pt x="4310" y="5072"/>
                  <a:pt x="4256" y="5090"/>
                </a:cubicBezTo>
                <a:cubicBezTo>
                  <a:pt x="4249" y="5093"/>
                  <a:pt x="4241" y="5095"/>
                  <a:pt x="4233" y="5095"/>
                </a:cubicBezTo>
                <a:cubicBezTo>
                  <a:pt x="4200" y="5095"/>
                  <a:pt x="4162" y="5072"/>
                  <a:pt x="4147" y="5072"/>
                </a:cubicBezTo>
                <a:cubicBezTo>
                  <a:pt x="4147" y="5072"/>
                  <a:pt x="4147" y="5054"/>
                  <a:pt x="4129" y="5054"/>
                </a:cubicBezTo>
                <a:cubicBezTo>
                  <a:pt x="4129" y="5054"/>
                  <a:pt x="4111" y="5090"/>
                  <a:pt x="4111" y="5108"/>
                </a:cubicBezTo>
                <a:cubicBezTo>
                  <a:pt x="4129" y="5108"/>
                  <a:pt x="4147" y="5162"/>
                  <a:pt x="4184" y="5162"/>
                </a:cubicBezTo>
                <a:cubicBezTo>
                  <a:pt x="4220" y="5162"/>
                  <a:pt x="4274" y="5180"/>
                  <a:pt x="4292" y="5216"/>
                </a:cubicBezTo>
                <a:cubicBezTo>
                  <a:pt x="4307" y="5231"/>
                  <a:pt x="4262" y="5258"/>
                  <a:pt x="4293" y="5258"/>
                </a:cubicBezTo>
                <a:cubicBezTo>
                  <a:pt x="4300" y="5258"/>
                  <a:pt x="4311" y="5256"/>
                  <a:pt x="4328" y="5253"/>
                </a:cubicBezTo>
                <a:cubicBezTo>
                  <a:pt x="4383" y="5235"/>
                  <a:pt x="4455" y="5216"/>
                  <a:pt x="4491" y="5162"/>
                </a:cubicBezTo>
                <a:cubicBezTo>
                  <a:pt x="4546" y="5144"/>
                  <a:pt x="4582" y="5126"/>
                  <a:pt x="4636" y="5108"/>
                </a:cubicBezTo>
                <a:cubicBezTo>
                  <a:pt x="4641" y="5106"/>
                  <a:pt x="4649" y="5105"/>
                  <a:pt x="4661" y="5105"/>
                </a:cubicBezTo>
                <a:cubicBezTo>
                  <a:pt x="4723" y="5105"/>
                  <a:pt x="4878" y="5128"/>
                  <a:pt x="4990" y="5128"/>
                </a:cubicBezTo>
                <a:cubicBezTo>
                  <a:pt x="5043" y="5128"/>
                  <a:pt x="5087" y="5123"/>
                  <a:pt x="5107" y="5108"/>
                </a:cubicBezTo>
                <a:cubicBezTo>
                  <a:pt x="5180" y="5054"/>
                  <a:pt x="5524" y="4782"/>
                  <a:pt x="5560" y="4673"/>
                </a:cubicBezTo>
                <a:cubicBezTo>
                  <a:pt x="5576" y="4560"/>
                  <a:pt x="5679" y="4432"/>
                  <a:pt x="5778" y="4432"/>
                </a:cubicBezTo>
                <a:cubicBezTo>
                  <a:pt x="5790" y="4432"/>
                  <a:pt x="5802" y="4434"/>
                  <a:pt x="5813" y="4438"/>
                </a:cubicBezTo>
                <a:cubicBezTo>
                  <a:pt x="5904" y="4474"/>
                  <a:pt x="6013" y="4492"/>
                  <a:pt x="6103" y="4492"/>
                </a:cubicBezTo>
                <a:cubicBezTo>
                  <a:pt x="6124" y="4492"/>
                  <a:pt x="6145" y="4504"/>
                  <a:pt x="6159" y="4504"/>
                </a:cubicBezTo>
                <a:cubicBezTo>
                  <a:pt x="6169" y="4504"/>
                  <a:pt x="6176" y="4497"/>
                  <a:pt x="6176" y="4474"/>
                </a:cubicBezTo>
                <a:cubicBezTo>
                  <a:pt x="6176" y="4402"/>
                  <a:pt x="6230" y="4383"/>
                  <a:pt x="6176" y="4329"/>
                </a:cubicBezTo>
                <a:cubicBezTo>
                  <a:pt x="6121" y="4293"/>
                  <a:pt x="6791" y="4166"/>
                  <a:pt x="6846" y="4039"/>
                </a:cubicBezTo>
                <a:cubicBezTo>
                  <a:pt x="6887" y="3957"/>
                  <a:pt x="7277" y="3915"/>
                  <a:pt x="7658" y="3915"/>
                </a:cubicBezTo>
                <a:cubicBezTo>
                  <a:pt x="7944" y="3915"/>
                  <a:pt x="8225" y="3938"/>
                  <a:pt x="8349" y="3985"/>
                </a:cubicBezTo>
                <a:cubicBezTo>
                  <a:pt x="8383" y="3998"/>
                  <a:pt x="8419" y="4003"/>
                  <a:pt x="8457" y="4003"/>
                </a:cubicBezTo>
                <a:cubicBezTo>
                  <a:pt x="8596" y="4003"/>
                  <a:pt x="8758" y="3935"/>
                  <a:pt x="8911" y="3935"/>
                </a:cubicBezTo>
                <a:cubicBezTo>
                  <a:pt x="9070" y="3935"/>
                  <a:pt x="9221" y="4009"/>
                  <a:pt x="9327" y="4311"/>
                </a:cubicBezTo>
                <a:cubicBezTo>
                  <a:pt x="9327" y="4311"/>
                  <a:pt x="9381" y="4474"/>
                  <a:pt x="9417" y="4474"/>
                </a:cubicBezTo>
                <a:cubicBezTo>
                  <a:pt x="9453" y="4474"/>
                  <a:pt x="9399" y="4347"/>
                  <a:pt x="9417" y="4347"/>
                </a:cubicBezTo>
                <a:cubicBezTo>
                  <a:pt x="9453" y="4329"/>
                  <a:pt x="9671" y="4094"/>
                  <a:pt x="9653" y="4021"/>
                </a:cubicBezTo>
                <a:cubicBezTo>
                  <a:pt x="9620" y="3956"/>
                  <a:pt x="9689" y="3892"/>
                  <a:pt x="9795" y="3892"/>
                </a:cubicBezTo>
                <a:cubicBezTo>
                  <a:pt x="9807" y="3892"/>
                  <a:pt x="9820" y="3893"/>
                  <a:pt x="9834" y="3895"/>
                </a:cubicBezTo>
                <a:cubicBezTo>
                  <a:pt x="9952" y="3895"/>
                  <a:pt x="10386" y="4226"/>
                  <a:pt x="10723" y="4226"/>
                </a:cubicBezTo>
                <a:cubicBezTo>
                  <a:pt x="10747" y="4226"/>
                  <a:pt x="10771" y="4224"/>
                  <a:pt x="10794" y="4220"/>
                </a:cubicBezTo>
                <a:cubicBezTo>
                  <a:pt x="10822" y="4214"/>
                  <a:pt x="10853" y="4211"/>
                  <a:pt x="10886" y="4211"/>
                </a:cubicBezTo>
                <a:cubicBezTo>
                  <a:pt x="11218" y="4211"/>
                  <a:pt x="11704" y="4528"/>
                  <a:pt x="11753" y="4709"/>
                </a:cubicBezTo>
                <a:cubicBezTo>
                  <a:pt x="11790" y="4655"/>
                  <a:pt x="11790" y="4601"/>
                  <a:pt x="11753" y="4565"/>
                </a:cubicBezTo>
                <a:cubicBezTo>
                  <a:pt x="11717" y="4474"/>
                  <a:pt x="11627" y="4492"/>
                  <a:pt x="11627" y="4456"/>
                </a:cubicBezTo>
                <a:cubicBezTo>
                  <a:pt x="11608" y="4420"/>
                  <a:pt x="11572" y="4456"/>
                  <a:pt x="11627" y="4311"/>
                </a:cubicBezTo>
                <a:cubicBezTo>
                  <a:pt x="11643" y="4246"/>
                  <a:pt x="11754" y="4210"/>
                  <a:pt x="11884" y="4210"/>
                </a:cubicBezTo>
                <a:cubicBezTo>
                  <a:pt x="12042" y="4210"/>
                  <a:pt x="12227" y="4264"/>
                  <a:pt x="12297" y="4383"/>
                </a:cubicBezTo>
                <a:cubicBezTo>
                  <a:pt x="12297" y="4383"/>
                  <a:pt x="12297" y="4474"/>
                  <a:pt x="12315" y="4474"/>
                </a:cubicBezTo>
                <a:cubicBezTo>
                  <a:pt x="12317" y="4475"/>
                  <a:pt x="12318" y="4475"/>
                  <a:pt x="12320" y="4475"/>
                </a:cubicBezTo>
                <a:cubicBezTo>
                  <a:pt x="12347" y="4475"/>
                  <a:pt x="12315" y="4327"/>
                  <a:pt x="12315" y="4293"/>
                </a:cubicBezTo>
                <a:cubicBezTo>
                  <a:pt x="12188" y="4076"/>
                  <a:pt x="11971" y="3895"/>
                  <a:pt x="11717" y="3840"/>
                </a:cubicBezTo>
                <a:cubicBezTo>
                  <a:pt x="11427" y="3840"/>
                  <a:pt x="10504" y="3768"/>
                  <a:pt x="10178" y="3496"/>
                </a:cubicBezTo>
                <a:cubicBezTo>
                  <a:pt x="10093" y="3425"/>
                  <a:pt x="10032" y="3399"/>
                  <a:pt x="9982" y="3399"/>
                </a:cubicBezTo>
                <a:cubicBezTo>
                  <a:pt x="9841" y="3399"/>
                  <a:pt x="9784" y="3609"/>
                  <a:pt x="9490" y="3623"/>
                </a:cubicBezTo>
                <a:cubicBezTo>
                  <a:pt x="9481" y="3623"/>
                  <a:pt x="9472" y="3623"/>
                  <a:pt x="9463" y="3623"/>
                </a:cubicBezTo>
                <a:cubicBezTo>
                  <a:pt x="9056" y="3623"/>
                  <a:pt x="8288" y="3241"/>
                  <a:pt x="8023" y="3152"/>
                </a:cubicBezTo>
                <a:cubicBezTo>
                  <a:pt x="7997" y="3142"/>
                  <a:pt x="7972" y="3137"/>
                  <a:pt x="7946" y="3137"/>
                </a:cubicBezTo>
                <a:cubicBezTo>
                  <a:pt x="7701" y="3137"/>
                  <a:pt x="7425" y="3551"/>
                  <a:pt x="6826" y="3551"/>
                </a:cubicBezTo>
                <a:cubicBezTo>
                  <a:pt x="6815" y="3551"/>
                  <a:pt x="6803" y="3551"/>
                  <a:pt x="6791" y="3550"/>
                </a:cubicBezTo>
                <a:cubicBezTo>
                  <a:pt x="6749" y="3549"/>
                  <a:pt x="6711" y="3549"/>
                  <a:pt x="6675" y="3549"/>
                </a:cubicBezTo>
                <a:cubicBezTo>
                  <a:pt x="6169" y="3549"/>
                  <a:pt x="6201" y="3647"/>
                  <a:pt x="6099" y="3647"/>
                </a:cubicBezTo>
                <a:cubicBezTo>
                  <a:pt x="6085" y="3647"/>
                  <a:pt x="6069" y="3645"/>
                  <a:pt x="6049" y="3641"/>
                </a:cubicBezTo>
                <a:cubicBezTo>
                  <a:pt x="5868" y="3587"/>
                  <a:pt x="5868" y="3532"/>
                  <a:pt x="5850" y="3496"/>
                </a:cubicBezTo>
                <a:cubicBezTo>
                  <a:pt x="5843" y="3482"/>
                  <a:pt x="5827" y="3473"/>
                  <a:pt x="5809" y="3473"/>
                </a:cubicBezTo>
                <a:cubicBezTo>
                  <a:pt x="5781" y="3473"/>
                  <a:pt x="5745" y="3495"/>
                  <a:pt x="5723" y="3550"/>
                </a:cubicBezTo>
                <a:cubicBezTo>
                  <a:pt x="5695" y="3619"/>
                  <a:pt x="5678" y="3678"/>
                  <a:pt x="5664" y="3678"/>
                </a:cubicBezTo>
                <a:cubicBezTo>
                  <a:pt x="5659" y="3678"/>
                  <a:pt x="5655" y="3672"/>
                  <a:pt x="5650" y="3659"/>
                </a:cubicBezTo>
                <a:cubicBezTo>
                  <a:pt x="5614" y="3605"/>
                  <a:pt x="5578" y="3188"/>
                  <a:pt x="5524" y="3134"/>
                </a:cubicBezTo>
                <a:cubicBezTo>
                  <a:pt x="5518" y="3129"/>
                  <a:pt x="5513" y="3126"/>
                  <a:pt x="5508" y="3126"/>
                </a:cubicBezTo>
                <a:cubicBezTo>
                  <a:pt x="5441" y="3126"/>
                  <a:pt x="5379" y="3516"/>
                  <a:pt x="5379" y="3532"/>
                </a:cubicBezTo>
                <a:cubicBezTo>
                  <a:pt x="5372" y="3546"/>
                  <a:pt x="5354" y="3552"/>
                  <a:pt x="5335" y="3552"/>
                </a:cubicBezTo>
                <a:cubicBezTo>
                  <a:pt x="5305" y="3552"/>
                  <a:pt x="5270" y="3537"/>
                  <a:pt x="5270" y="3514"/>
                </a:cubicBezTo>
                <a:cubicBezTo>
                  <a:pt x="5255" y="3484"/>
                  <a:pt x="5140" y="3329"/>
                  <a:pt x="5102" y="3329"/>
                </a:cubicBezTo>
                <a:cubicBezTo>
                  <a:pt x="5094" y="3329"/>
                  <a:pt x="5089" y="3336"/>
                  <a:pt x="5089" y="3351"/>
                </a:cubicBezTo>
                <a:cubicBezTo>
                  <a:pt x="5089" y="3460"/>
                  <a:pt x="5161" y="3532"/>
                  <a:pt x="5161" y="3587"/>
                </a:cubicBezTo>
                <a:cubicBezTo>
                  <a:pt x="5161" y="3629"/>
                  <a:pt x="5106" y="3694"/>
                  <a:pt x="5082" y="3694"/>
                </a:cubicBezTo>
                <a:cubicBezTo>
                  <a:pt x="5075" y="3694"/>
                  <a:pt x="5071" y="3689"/>
                  <a:pt x="5071" y="3677"/>
                </a:cubicBezTo>
                <a:cubicBezTo>
                  <a:pt x="5057" y="3620"/>
                  <a:pt x="5020" y="3552"/>
                  <a:pt x="5005" y="3552"/>
                </a:cubicBezTo>
                <a:cubicBezTo>
                  <a:pt x="5001" y="3552"/>
                  <a:pt x="4999" y="3557"/>
                  <a:pt x="4999" y="3569"/>
                </a:cubicBezTo>
                <a:cubicBezTo>
                  <a:pt x="4999" y="3623"/>
                  <a:pt x="4999" y="3659"/>
                  <a:pt x="4999" y="3713"/>
                </a:cubicBezTo>
                <a:cubicBezTo>
                  <a:pt x="4980" y="3713"/>
                  <a:pt x="4872" y="3695"/>
                  <a:pt x="4872" y="3695"/>
                </a:cubicBezTo>
                <a:cubicBezTo>
                  <a:pt x="4872" y="3695"/>
                  <a:pt x="4729" y="3756"/>
                  <a:pt x="4559" y="3756"/>
                </a:cubicBezTo>
                <a:cubicBezTo>
                  <a:pt x="4420" y="3756"/>
                  <a:pt x="4261" y="3715"/>
                  <a:pt x="4147" y="3569"/>
                </a:cubicBezTo>
                <a:cubicBezTo>
                  <a:pt x="3894" y="3224"/>
                  <a:pt x="3405" y="2989"/>
                  <a:pt x="3296" y="2754"/>
                </a:cubicBezTo>
                <a:cubicBezTo>
                  <a:pt x="3169" y="2518"/>
                  <a:pt x="2970" y="1975"/>
                  <a:pt x="2807" y="1812"/>
                </a:cubicBezTo>
                <a:cubicBezTo>
                  <a:pt x="2644" y="1667"/>
                  <a:pt x="1666" y="544"/>
                  <a:pt x="1648" y="327"/>
                </a:cubicBezTo>
                <a:cubicBezTo>
                  <a:pt x="1612" y="182"/>
                  <a:pt x="1521" y="73"/>
                  <a:pt x="13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"/>
          <p:cNvSpPr txBox="1">
            <a:spLocks noGrp="1"/>
          </p:cNvSpPr>
          <p:nvPr>
            <p:ph type="title"/>
          </p:nvPr>
        </p:nvSpPr>
        <p:spPr>
          <a:xfrm>
            <a:off x="709678" y="2116556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title" idx="2" hasCustomPrompt="1"/>
          </p:nvPr>
        </p:nvSpPr>
        <p:spPr>
          <a:xfrm>
            <a:off x="7096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8" name="Google Shape;458;p20"/>
          <p:cNvSpPr txBox="1">
            <a:spLocks noGrp="1"/>
          </p:cNvSpPr>
          <p:nvPr>
            <p:ph type="subTitle" idx="1"/>
          </p:nvPr>
        </p:nvSpPr>
        <p:spPr>
          <a:xfrm>
            <a:off x="709675" y="2958350"/>
            <a:ext cx="332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187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"/>
          <p:cNvSpPr txBox="1">
            <a:spLocks noGrp="1"/>
          </p:cNvSpPr>
          <p:nvPr>
            <p:ph type="title"/>
          </p:nvPr>
        </p:nvSpPr>
        <p:spPr>
          <a:xfrm>
            <a:off x="2290025" y="32755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subTitle" idx="1"/>
          </p:nvPr>
        </p:nvSpPr>
        <p:spPr>
          <a:xfrm>
            <a:off x="1442100" y="1589681"/>
            <a:ext cx="6259800" cy="17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1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"/>
          <p:cNvSpPr/>
          <p:nvPr/>
        </p:nvSpPr>
        <p:spPr>
          <a:xfrm rot="2009354">
            <a:off x="7385065" y="691570"/>
            <a:ext cx="1119751" cy="971497"/>
          </a:xfrm>
          <a:custGeom>
            <a:avLst/>
            <a:gdLst/>
            <a:ahLst/>
            <a:cxnLst/>
            <a:rect l="l" t="t" r="r" b="b"/>
            <a:pathLst>
              <a:path w="15340" h="13309" extrusionOk="0">
                <a:moveTo>
                  <a:pt x="6593" y="0"/>
                </a:moveTo>
                <a:lnTo>
                  <a:pt x="6593" y="0"/>
                </a:lnTo>
                <a:cubicBezTo>
                  <a:pt x="1251" y="1594"/>
                  <a:pt x="1" y="8620"/>
                  <a:pt x="4492" y="11952"/>
                </a:cubicBezTo>
                <a:cubicBezTo>
                  <a:pt x="5746" y="12886"/>
                  <a:pt x="7149" y="13308"/>
                  <a:pt x="8520" y="13308"/>
                </a:cubicBezTo>
                <a:cubicBezTo>
                  <a:pt x="12038" y="13308"/>
                  <a:pt x="15340" y="10528"/>
                  <a:pt x="15340" y="6501"/>
                </a:cubicBezTo>
                <a:cubicBezTo>
                  <a:pt x="15340" y="6356"/>
                  <a:pt x="15340" y="6212"/>
                  <a:pt x="15322" y="6049"/>
                </a:cubicBezTo>
                <a:cubicBezTo>
                  <a:pt x="15086" y="9290"/>
                  <a:pt x="12406" y="11807"/>
                  <a:pt x="9146" y="11807"/>
                </a:cubicBezTo>
                <a:cubicBezTo>
                  <a:pt x="6249" y="11807"/>
                  <a:pt x="3732" y="9779"/>
                  <a:pt x="3116" y="6936"/>
                </a:cubicBezTo>
                <a:cubicBezTo>
                  <a:pt x="2500" y="4093"/>
                  <a:pt x="3949" y="1195"/>
                  <a:pt x="65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"/>
          <p:cNvSpPr/>
          <p:nvPr/>
        </p:nvSpPr>
        <p:spPr>
          <a:xfrm>
            <a:off x="713216" y="353999"/>
            <a:ext cx="1119724" cy="1124199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1"/>
          <p:cNvGrpSpPr/>
          <p:nvPr/>
        </p:nvGrpSpPr>
        <p:grpSpPr>
          <a:xfrm>
            <a:off x="932890" y="3119134"/>
            <a:ext cx="7623960" cy="1452992"/>
            <a:chOff x="932890" y="3119134"/>
            <a:chExt cx="7623960" cy="1452992"/>
          </a:xfrm>
        </p:grpSpPr>
        <p:sp>
          <p:nvSpPr>
            <p:cNvPr id="468" name="Google Shape;468;p21"/>
            <p:cNvSpPr/>
            <p:nvPr/>
          </p:nvSpPr>
          <p:spPr>
            <a:xfrm>
              <a:off x="8059674" y="37254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21"/>
            <p:cNvGrpSpPr/>
            <p:nvPr/>
          </p:nvGrpSpPr>
          <p:grpSpPr>
            <a:xfrm>
              <a:off x="932890" y="3119134"/>
              <a:ext cx="849263" cy="621826"/>
              <a:chOff x="998250" y="971075"/>
              <a:chExt cx="163925" cy="120025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998250" y="971075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1003250" y="1019650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1099225" y="107460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1140425" y="100047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21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21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478" name="Google Shape;478;p21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3423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2"/>
          <p:cNvGrpSpPr/>
          <p:nvPr/>
        </p:nvGrpSpPr>
        <p:grpSpPr>
          <a:xfrm>
            <a:off x="-166003" y="7"/>
            <a:ext cx="11068982" cy="5007791"/>
            <a:chOff x="-166003" y="7"/>
            <a:chExt cx="11068982" cy="5007791"/>
          </a:xfrm>
        </p:grpSpPr>
        <p:sp>
          <p:nvSpPr>
            <p:cNvPr id="489" name="Google Shape;489;p22"/>
            <p:cNvSpPr/>
            <p:nvPr/>
          </p:nvSpPr>
          <p:spPr>
            <a:xfrm flipH="1">
              <a:off x="5668049" y="147974"/>
              <a:ext cx="3492140" cy="934108"/>
            </a:xfrm>
            <a:custGeom>
              <a:avLst/>
              <a:gdLst/>
              <a:ahLst/>
              <a:cxnLst/>
              <a:rect l="l" t="t" r="r" b="b"/>
              <a:pathLst>
                <a:path w="95290" h="25489" extrusionOk="0">
                  <a:moveTo>
                    <a:pt x="7481" y="0"/>
                  </a:moveTo>
                  <a:cubicBezTo>
                    <a:pt x="4987" y="0"/>
                    <a:pt x="2493" y="54"/>
                    <a:pt x="1" y="161"/>
                  </a:cubicBezTo>
                  <a:lnTo>
                    <a:pt x="1" y="25488"/>
                  </a:lnTo>
                  <a:cubicBezTo>
                    <a:pt x="1481" y="25141"/>
                    <a:pt x="2966" y="24837"/>
                    <a:pt x="4473" y="24625"/>
                  </a:cubicBezTo>
                  <a:cubicBezTo>
                    <a:pt x="7037" y="24268"/>
                    <a:pt x="9627" y="24181"/>
                    <a:pt x="12220" y="24181"/>
                  </a:cubicBezTo>
                  <a:cubicBezTo>
                    <a:pt x="13661" y="24181"/>
                    <a:pt x="15102" y="24208"/>
                    <a:pt x="16542" y="24230"/>
                  </a:cubicBezTo>
                  <a:cubicBezTo>
                    <a:pt x="20017" y="24285"/>
                    <a:pt x="23488" y="24315"/>
                    <a:pt x="26962" y="24315"/>
                  </a:cubicBezTo>
                  <a:cubicBezTo>
                    <a:pt x="27568" y="24315"/>
                    <a:pt x="28174" y="24314"/>
                    <a:pt x="28780" y="24312"/>
                  </a:cubicBezTo>
                  <a:cubicBezTo>
                    <a:pt x="29991" y="24312"/>
                    <a:pt x="31289" y="24272"/>
                    <a:pt x="32253" y="23543"/>
                  </a:cubicBezTo>
                  <a:cubicBezTo>
                    <a:pt x="32735" y="23178"/>
                    <a:pt x="33043" y="22571"/>
                    <a:pt x="33108" y="21976"/>
                  </a:cubicBezTo>
                  <a:cubicBezTo>
                    <a:pt x="33266" y="20438"/>
                    <a:pt x="34477" y="19214"/>
                    <a:pt x="36008" y="19214"/>
                  </a:cubicBezTo>
                  <a:cubicBezTo>
                    <a:pt x="36037" y="19214"/>
                    <a:pt x="36066" y="19214"/>
                    <a:pt x="36096" y="19215"/>
                  </a:cubicBezTo>
                  <a:cubicBezTo>
                    <a:pt x="36204" y="19215"/>
                    <a:pt x="36312" y="19219"/>
                    <a:pt x="36416" y="19228"/>
                  </a:cubicBezTo>
                  <a:cubicBezTo>
                    <a:pt x="41622" y="19471"/>
                    <a:pt x="46827" y="19719"/>
                    <a:pt x="52032" y="19962"/>
                  </a:cubicBezTo>
                  <a:cubicBezTo>
                    <a:pt x="65074" y="20579"/>
                    <a:pt x="78120" y="21190"/>
                    <a:pt x="91148" y="22068"/>
                  </a:cubicBezTo>
                  <a:cubicBezTo>
                    <a:pt x="91555" y="22095"/>
                    <a:pt x="91976" y="22117"/>
                    <a:pt x="92396" y="22117"/>
                  </a:cubicBezTo>
                  <a:cubicBezTo>
                    <a:pt x="93122" y="22117"/>
                    <a:pt x="93847" y="22052"/>
                    <a:pt x="94496" y="21837"/>
                  </a:cubicBezTo>
                  <a:cubicBezTo>
                    <a:pt x="95234" y="21595"/>
                    <a:pt x="95290" y="20561"/>
                    <a:pt x="94600" y="20205"/>
                  </a:cubicBezTo>
                  <a:cubicBezTo>
                    <a:pt x="78106" y="11757"/>
                    <a:pt x="58089" y="13667"/>
                    <a:pt x="40206" y="8453"/>
                  </a:cubicBezTo>
                  <a:cubicBezTo>
                    <a:pt x="39304" y="8188"/>
                    <a:pt x="38362" y="7876"/>
                    <a:pt x="37741" y="7172"/>
                  </a:cubicBezTo>
                  <a:cubicBezTo>
                    <a:pt x="36881" y="6200"/>
                    <a:pt x="36855" y="4728"/>
                    <a:pt x="36112" y="3664"/>
                  </a:cubicBezTo>
                  <a:cubicBezTo>
                    <a:pt x="35179" y="2323"/>
                    <a:pt x="33381" y="1963"/>
                    <a:pt x="31762" y="1728"/>
                  </a:cubicBezTo>
                  <a:cubicBezTo>
                    <a:pt x="25280" y="803"/>
                    <a:pt x="18742" y="248"/>
                    <a:pt x="12200" y="65"/>
                  </a:cubicBezTo>
                  <a:cubicBezTo>
                    <a:pt x="10627" y="22"/>
                    <a:pt x="9054" y="0"/>
                    <a:pt x="7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0" y="3813750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22"/>
            <p:cNvGrpSpPr/>
            <p:nvPr/>
          </p:nvGrpSpPr>
          <p:grpSpPr>
            <a:xfrm>
              <a:off x="174405" y="249131"/>
              <a:ext cx="8680998" cy="785590"/>
              <a:chOff x="174405" y="249131"/>
              <a:chExt cx="8680998" cy="785590"/>
            </a:xfrm>
          </p:grpSpPr>
          <p:sp>
            <p:nvSpPr>
              <p:cNvPr id="492" name="Google Shape;492;p22"/>
              <p:cNvSpPr/>
              <p:nvPr/>
            </p:nvSpPr>
            <p:spPr>
              <a:xfrm>
                <a:off x="174405" y="455626"/>
                <a:ext cx="135101" cy="831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91" extrusionOk="0">
                    <a:moveTo>
                      <a:pt x="535" y="0"/>
                    </a:moveTo>
                    <a:cubicBezTo>
                      <a:pt x="491" y="0"/>
                      <a:pt x="446" y="18"/>
                      <a:pt x="417" y="57"/>
                    </a:cubicBezTo>
                    <a:cubicBezTo>
                      <a:pt x="390" y="85"/>
                      <a:pt x="362" y="122"/>
                      <a:pt x="342" y="161"/>
                    </a:cubicBezTo>
                    <a:lnTo>
                      <a:pt x="342" y="161"/>
                    </a:lnTo>
                    <a:cubicBezTo>
                      <a:pt x="326" y="159"/>
                      <a:pt x="311" y="158"/>
                      <a:pt x="296" y="158"/>
                    </a:cubicBezTo>
                    <a:cubicBezTo>
                      <a:pt x="186" y="158"/>
                      <a:pt x="73" y="214"/>
                      <a:pt x="1" y="310"/>
                    </a:cubicBezTo>
                    <a:cubicBezTo>
                      <a:pt x="46" y="280"/>
                      <a:pt x="98" y="266"/>
                      <a:pt x="149" y="266"/>
                    </a:cubicBezTo>
                    <a:cubicBezTo>
                      <a:pt x="221" y="266"/>
                      <a:pt x="292" y="294"/>
                      <a:pt x="345" y="347"/>
                    </a:cubicBezTo>
                    <a:cubicBezTo>
                      <a:pt x="358" y="373"/>
                      <a:pt x="381" y="390"/>
                      <a:pt x="407" y="390"/>
                    </a:cubicBezTo>
                    <a:cubicBezTo>
                      <a:pt x="416" y="390"/>
                      <a:pt x="426" y="388"/>
                      <a:pt x="435" y="383"/>
                    </a:cubicBezTo>
                    <a:cubicBezTo>
                      <a:pt x="472" y="383"/>
                      <a:pt x="508" y="329"/>
                      <a:pt x="490" y="274"/>
                    </a:cubicBezTo>
                    <a:cubicBezTo>
                      <a:pt x="472" y="220"/>
                      <a:pt x="472" y="166"/>
                      <a:pt x="490" y="111"/>
                    </a:cubicBezTo>
                    <a:cubicBezTo>
                      <a:pt x="505" y="67"/>
                      <a:pt x="556" y="34"/>
                      <a:pt x="604" y="34"/>
                    </a:cubicBezTo>
                    <a:cubicBezTo>
                      <a:pt x="615" y="34"/>
                      <a:pt x="625" y="36"/>
                      <a:pt x="635" y="39"/>
                    </a:cubicBezTo>
                    <a:cubicBezTo>
                      <a:pt x="609" y="14"/>
                      <a:pt x="572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396338" y="249131"/>
                <a:ext cx="223821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410" extrusionOk="0">
                    <a:moveTo>
                      <a:pt x="165" y="0"/>
                    </a:moveTo>
                    <a:cubicBezTo>
                      <a:pt x="110" y="0"/>
                      <a:pt x="55" y="8"/>
                      <a:pt x="1" y="25"/>
                    </a:cubicBezTo>
                    <a:cubicBezTo>
                      <a:pt x="14" y="24"/>
                      <a:pt x="26" y="23"/>
                      <a:pt x="39" y="23"/>
                    </a:cubicBezTo>
                    <a:cubicBezTo>
                      <a:pt x="225" y="23"/>
                      <a:pt x="403" y="146"/>
                      <a:pt x="454" y="333"/>
                    </a:cubicBezTo>
                    <a:cubicBezTo>
                      <a:pt x="454" y="369"/>
                      <a:pt x="472" y="387"/>
                      <a:pt x="508" y="405"/>
                    </a:cubicBezTo>
                    <a:cubicBezTo>
                      <a:pt x="515" y="408"/>
                      <a:pt x="522" y="410"/>
                      <a:pt x="529" y="410"/>
                    </a:cubicBezTo>
                    <a:cubicBezTo>
                      <a:pt x="563" y="410"/>
                      <a:pt x="602" y="380"/>
                      <a:pt x="617" y="351"/>
                    </a:cubicBezTo>
                    <a:cubicBezTo>
                      <a:pt x="653" y="260"/>
                      <a:pt x="707" y="170"/>
                      <a:pt x="780" y="115"/>
                    </a:cubicBezTo>
                    <a:cubicBezTo>
                      <a:pt x="815" y="94"/>
                      <a:pt x="854" y="84"/>
                      <a:pt x="892" y="84"/>
                    </a:cubicBezTo>
                    <a:cubicBezTo>
                      <a:pt x="950" y="84"/>
                      <a:pt x="1007" y="108"/>
                      <a:pt x="1051" y="151"/>
                    </a:cubicBezTo>
                    <a:cubicBezTo>
                      <a:pt x="1008" y="66"/>
                      <a:pt x="920" y="14"/>
                      <a:pt x="822" y="14"/>
                    </a:cubicBezTo>
                    <a:cubicBezTo>
                      <a:pt x="796" y="14"/>
                      <a:pt x="770" y="17"/>
                      <a:pt x="743" y="25"/>
                    </a:cubicBezTo>
                    <a:cubicBezTo>
                      <a:pt x="666" y="58"/>
                      <a:pt x="602" y="98"/>
                      <a:pt x="547" y="149"/>
                    </a:cubicBezTo>
                    <a:lnTo>
                      <a:pt x="547" y="149"/>
                    </a:lnTo>
                    <a:cubicBezTo>
                      <a:pt x="445" y="52"/>
                      <a:pt x="30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4" name="Google Shape;494;p22"/>
              <p:cNvGrpSpPr/>
              <p:nvPr/>
            </p:nvGrpSpPr>
            <p:grpSpPr>
              <a:xfrm>
                <a:off x="8006140" y="412896"/>
                <a:ext cx="849263" cy="621826"/>
                <a:chOff x="2363531" y="448716"/>
                <a:chExt cx="163925" cy="120025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2363531" y="448716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2368531" y="497291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2464506" y="552241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2505706" y="478116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9" name="Google Shape;499;p22"/>
            <p:cNvGrpSpPr/>
            <p:nvPr/>
          </p:nvGrpSpPr>
          <p:grpSpPr>
            <a:xfrm>
              <a:off x="-166003" y="7"/>
              <a:ext cx="9489289" cy="4774777"/>
              <a:chOff x="-150589" y="11357"/>
              <a:chExt cx="9489289" cy="4774777"/>
            </a:xfrm>
          </p:grpSpPr>
          <p:sp>
            <p:nvSpPr>
              <p:cNvPr id="500" name="Google Shape;500;p22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 rot="10800000" flipH="1">
                <a:off x="8776673" y="301451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22"/>
            <p:cNvSpPr/>
            <p:nvPr/>
          </p:nvSpPr>
          <p:spPr>
            <a:xfrm>
              <a:off x="7431676" y="1699118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174392" y="13580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46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3"/>
          <p:cNvGrpSpPr/>
          <p:nvPr/>
        </p:nvGrpSpPr>
        <p:grpSpPr>
          <a:xfrm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514" name="Google Shape;514;p23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2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17" name="Google Shape;517;p2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2" name="Google Shape;532;p2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33" name="Google Shape;533;p2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37" name="Google Shape;537;p23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3"/>
          <p:cNvSpPr txBox="1">
            <a:spLocks noGrp="1"/>
          </p:cNvSpPr>
          <p:nvPr>
            <p:ph type="subTitle" idx="1"/>
          </p:nvPr>
        </p:nvSpPr>
        <p:spPr>
          <a:xfrm>
            <a:off x="720000" y="1411950"/>
            <a:ext cx="7704000" cy="2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078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4"/>
          <p:cNvGrpSpPr/>
          <p:nvPr/>
        </p:nvGrpSpPr>
        <p:grpSpPr>
          <a:xfrm flipH="1"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542" name="Google Shape;542;p24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24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45" name="Google Shape;545;p24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24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55" name="Google Shape;555;p24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4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61" name="Google Shape;561;p24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4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4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4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65" name="Google Shape;565;p24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4"/>
          <p:cNvSpPr txBox="1">
            <a:spLocks noGrp="1"/>
          </p:cNvSpPr>
          <p:nvPr>
            <p:ph type="subTitle" idx="1"/>
          </p:nvPr>
        </p:nvSpPr>
        <p:spPr>
          <a:xfrm>
            <a:off x="713225" y="1551525"/>
            <a:ext cx="4053000" cy="30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4"/>
          <p:cNvSpPr txBox="1">
            <a:spLocks noGrp="1"/>
          </p:cNvSpPr>
          <p:nvPr>
            <p:ph type="subTitle" idx="2"/>
          </p:nvPr>
        </p:nvSpPr>
        <p:spPr>
          <a:xfrm>
            <a:off x="5000800" y="1551525"/>
            <a:ext cx="3430200" cy="30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546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138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6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6"/>
          <p:cNvSpPr/>
          <p:nvPr/>
        </p:nvSpPr>
        <p:spPr>
          <a:xfrm>
            <a:off x="0" y="3596038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6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6"/>
          <p:cNvSpPr/>
          <p:nvPr/>
        </p:nvSpPr>
        <p:spPr>
          <a:xfrm>
            <a:off x="6695126" y="43956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6"/>
          <p:cNvSpPr/>
          <p:nvPr/>
        </p:nvSpPr>
        <p:spPr>
          <a:xfrm>
            <a:off x="8502066" y="629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"/>
          <p:cNvSpPr/>
          <p:nvPr/>
        </p:nvSpPr>
        <p:spPr>
          <a:xfrm>
            <a:off x="8769373" y="416999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6"/>
          <p:cNvSpPr/>
          <p:nvPr/>
        </p:nvSpPr>
        <p:spPr>
          <a:xfrm>
            <a:off x="8769386" y="11162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6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7861963" y="782460"/>
            <a:ext cx="562048" cy="286230"/>
            <a:chOff x="2997351" y="1193725"/>
            <a:chExt cx="413545" cy="210602"/>
          </a:xfrm>
        </p:grpSpPr>
        <p:sp>
          <p:nvSpPr>
            <p:cNvPr id="605" name="Google Shape;605;p2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713223" y="4283600"/>
            <a:ext cx="1962079" cy="422738"/>
            <a:chOff x="7847880" y="4122175"/>
            <a:chExt cx="1962079" cy="422738"/>
          </a:xfrm>
        </p:grpSpPr>
        <p:sp>
          <p:nvSpPr>
            <p:cNvPr id="608" name="Google Shape;608;p26"/>
            <p:cNvSpPr/>
            <p:nvPr/>
          </p:nvSpPr>
          <p:spPr>
            <a:xfrm>
              <a:off x="7847880" y="445970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9586138" y="445768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36038" y="4122175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26"/>
          <p:cNvSpPr txBox="1">
            <a:spLocks noGrp="1"/>
          </p:cNvSpPr>
          <p:nvPr>
            <p:ph type="subTitle" idx="1"/>
          </p:nvPr>
        </p:nvSpPr>
        <p:spPr>
          <a:xfrm>
            <a:off x="713225" y="2243125"/>
            <a:ext cx="3217500" cy="14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69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3111276" y="39744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303192" y="6486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5227675" y="1731938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5227800" y="3198675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4667800" y="205675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4667947" y="346397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35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8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8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8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8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8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07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/>
          <p:nvPr/>
        </p:nvSpPr>
        <p:spPr>
          <a:xfrm>
            <a:off x="-394054" y="24440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-118658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>
            <a:off x="8423991" y="3990348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"/>
          <p:cNvSpPr/>
          <p:nvPr/>
        </p:nvSpPr>
        <p:spPr>
          <a:xfrm>
            <a:off x="8691310" y="150603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9"/>
          <p:cNvSpPr/>
          <p:nvPr/>
        </p:nvSpPr>
        <p:spPr>
          <a:xfrm>
            <a:off x="8691312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9"/>
          <p:cNvSpPr/>
          <p:nvPr/>
        </p:nvSpPr>
        <p:spPr>
          <a:xfrm>
            <a:off x="309997" y="39690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9"/>
          <p:cNvSpPr/>
          <p:nvPr/>
        </p:nvSpPr>
        <p:spPr>
          <a:xfrm>
            <a:off x="432384" y="4200178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1267809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9"/>
          <p:cNvGrpSpPr/>
          <p:nvPr/>
        </p:nvGrpSpPr>
        <p:grpSpPr>
          <a:xfrm>
            <a:off x="7695447" y="481452"/>
            <a:ext cx="995845" cy="746097"/>
            <a:chOff x="4074072" y="4231627"/>
            <a:chExt cx="995845" cy="746097"/>
          </a:xfrm>
        </p:grpSpPr>
        <p:sp>
          <p:nvSpPr>
            <p:cNvPr id="673" name="Google Shape;673;p29"/>
            <p:cNvSpPr/>
            <p:nvPr/>
          </p:nvSpPr>
          <p:spPr>
            <a:xfrm>
              <a:off x="4074072" y="4914577"/>
              <a:ext cx="154121" cy="63147"/>
            </a:xfrm>
            <a:custGeom>
              <a:avLst/>
              <a:gdLst/>
              <a:ahLst/>
              <a:cxnLst/>
              <a:rect l="l" t="t" r="r" b="b"/>
              <a:pathLst>
                <a:path w="925" h="379" extrusionOk="0">
                  <a:moveTo>
                    <a:pt x="203" y="1"/>
                  </a:moveTo>
                  <a:cubicBezTo>
                    <a:pt x="120" y="1"/>
                    <a:pt x="43" y="49"/>
                    <a:pt x="1" y="121"/>
                  </a:cubicBezTo>
                  <a:cubicBezTo>
                    <a:pt x="31" y="91"/>
                    <a:pt x="71" y="77"/>
                    <a:pt x="114" y="77"/>
                  </a:cubicBezTo>
                  <a:cubicBezTo>
                    <a:pt x="149" y="77"/>
                    <a:pt x="185" y="86"/>
                    <a:pt x="218" y="103"/>
                  </a:cubicBezTo>
                  <a:cubicBezTo>
                    <a:pt x="290" y="157"/>
                    <a:pt x="345" y="229"/>
                    <a:pt x="363" y="320"/>
                  </a:cubicBezTo>
                  <a:cubicBezTo>
                    <a:pt x="363" y="338"/>
                    <a:pt x="399" y="356"/>
                    <a:pt x="417" y="374"/>
                  </a:cubicBezTo>
                  <a:cubicBezTo>
                    <a:pt x="427" y="377"/>
                    <a:pt x="436" y="379"/>
                    <a:pt x="446" y="379"/>
                  </a:cubicBezTo>
                  <a:cubicBezTo>
                    <a:pt x="490" y="379"/>
                    <a:pt x="529" y="346"/>
                    <a:pt x="544" y="302"/>
                  </a:cubicBezTo>
                  <a:cubicBezTo>
                    <a:pt x="578" y="134"/>
                    <a:pt x="720" y="28"/>
                    <a:pt x="885" y="28"/>
                  </a:cubicBezTo>
                  <a:cubicBezTo>
                    <a:pt x="898" y="28"/>
                    <a:pt x="911" y="29"/>
                    <a:pt x="924" y="30"/>
                  </a:cubicBezTo>
                  <a:cubicBezTo>
                    <a:pt x="869" y="12"/>
                    <a:pt x="813" y="3"/>
                    <a:pt x="758" y="3"/>
                  </a:cubicBezTo>
                  <a:cubicBezTo>
                    <a:pt x="644" y="3"/>
                    <a:pt x="535" y="41"/>
                    <a:pt x="452" y="116"/>
                  </a:cubicBezTo>
                  <a:lnTo>
                    <a:pt x="452" y="116"/>
                  </a:lnTo>
                  <a:cubicBezTo>
                    <a:pt x="399" y="70"/>
                    <a:pt x="339" y="34"/>
                    <a:pt x="272" y="12"/>
                  </a:cubicBezTo>
                  <a:cubicBezTo>
                    <a:pt x="249" y="4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4912796" y="4560061"/>
              <a:ext cx="157120" cy="77143"/>
            </a:xfrm>
            <a:custGeom>
              <a:avLst/>
              <a:gdLst/>
              <a:ahLst/>
              <a:cxnLst/>
              <a:rect l="l" t="t" r="r" b="b"/>
              <a:pathLst>
                <a:path w="943" h="463" extrusionOk="0">
                  <a:moveTo>
                    <a:pt x="108" y="1"/>
                  </a:moveTo>
                  <a:cubicBezTo>
                    <a:pt x="73" y="1"/>
                    <a:pt x="37" y="7"/>
                    <a:pt x="1" y="19"/>
                  </a:cubicBezTo>
                  <a:cubicBezTo>
                    <a:pt x="92" y="37"/>
                    <a:pt x="146" y="110"/>
                    <a:pt x="182" y="182"/>
                  </a:cubicBezTo>
                  <a:cubicBezTo>
                    <a:pt x="218" y="254"/>
                    <a:pt x="255" y="327"/>
                    <a:pt x="291" y="399"/>
                  </a:cubicBezTo>
                  <a:cubicBezTo>
                    <a:pt x="291" y="417"/>
                    <a:pt x="291" y="417"/>
                    <a:pt x="309" y="436"/>
                  </a:cubicBezTo>
                  <a:cubicBezTo>
                    <a:pt x="327" y="454"/>
                    <a:pt x="350" y="463"/>
                    <a:pt x="372" y="463"/>
                  </a:cubicBezTo>
                  <a:cubicBezTo>
                    <a:pt x="395" y="463"/>
                    <a:pt x="418" y="454"/>
                    <a:pt x="436" y="436"/>
                  </a:cubicBezTo>
                  <a:cubicBezTo>
                    <a:pt x="580" y="309"/>
                    <a:pt x="762" y="218"/>
                    <a:pt x="943" y="200"/>
                  </a:cubicBezTo>
                  <a:cubicBezTo>
                    <a:pt x="860" y="147"/>
                    <a:pt x="764" y="120"/>
                    <a:pt x="668" y="120"/>
                  </a:cubicBezTo>
                  <a:cubicBezTo>
                    <a:pt x="575" y="120"/>
                    <a:pt x="481" y="146"/>
                    <a:pt x="397" y="200"/>
                  </a:cubicBezTo>
                  <a:lnTo>
                    <a:pt x="397" y="200"/>
                  </a:lnTo>
                  <a:cubicBezTo>
                    <a:pt x="367" y="156"/>
                    <a:pt x="332" y="115"/>
                    <a:pt x="291" y="73"/>
                  </a:cubicBezTo>
                  <a:cubicBezTo>
                    <a:pt x="242" y="25"/>
                    <a:pt x="178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526333" y="4231627"/>
              <a:ext cx="111800" cy="62980"/>
            </a:xfrm>
            <a:custGeom>
              <a:avLst/>
              <a:gdLst/>
              <a:ahLst/>
              <a:cxnLst/>
              <a:rect l="l" t="t" r="r" b="b"/>
              <a:pathLst>
                <a:path w="671" h="378" extrusionOk="0">
                  <a:moveTo>
                    <a:pt x="592" y="1"/>
                  </a:moveTo>
                  <a:cubicBezTo>
                    <a:pt x="480" y="1"/>
                    <a:pt x="376" y="48"/>
                    <a:pt x="310" y="133"/>
                  </a:cubicBezTo>
                  <a:lnTo>
                    <a:pt x="310" y="133"/>
                  </a:lnTo>
                  <a:cubicBezTo>
                    <a:pt x="281" y="119"/>
                    <a:pt x="250" y="107"/>
                    <a:pt x="218" y="99"/>
                  </a:cubicBezTo>
                  <a:cubicBezTo>
                    <a:pt x="192" y="86"/>
                    <a:pt x="164" y="80"/>
                    <a:pt x="136" y="80"/>
                  </a:cubicBezTo>
                  <a:cubicBezTo>
                    <a:pt x="86" y="80"/>
                    <a:pt x="36" y="100"/>
                    <a:pt x="0" y="135"/>
                  </a:cubicBezTo>
                  <a:cubicBezTo>
                    <a:pt x="55" y="153"/>
                    <a:pt x="109" y="172"/>
                    <a:pt x="145" y="226"/>
                  </a:cubicBezTo>
                  <a:lnTo>
                    <a:pt x="272" y="334"/>
                  </a:lnTo>
                  <a:cubicBezTo>
                    <a:pt x="272" y="353"/>
                    <a:pt x="272" y="353"/>
                    <a:pt x="290" y="371"/>
                  </a:cubicBezTo>
                  <a:cubicBezTo>
                    <a:pt x="304" y="375"/>
                    <a:pt x="317" y="377"/>
                    <a:pt x="330" y="377"/>
                  </a:cubicBezTo>
                  <a:cubicBezTo>
                    <a:pt x="369" y="377"/>
                    <a:pt x="403" y="357"/>
                    <a:pt x="417" y="316"/>
                  </a:cubicBezTo>
                  <a:cubicBezTo>
                    <a:pt x="471" y="190"/>
                    <a:pt x="562" y="99"/>
                    <a:pt x="670" y="9"/>
                  </a:cubicBezTo>
                  <a:cubicBezTo>
                    <a:pt x="644" y="3"/>
                    <a:pt x="618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29"/>
          <p:cNvSpPr txBox="1">
            <a:spLocks noGrp="1"/>
          </p:cNvSpPr>
          <p:nvPr>
            <p:ph type="title" idx="2"/>
          </p:nvPr>
        </p:nvSpPr>
        <p:spPr>
          <a:xfrm>
            <a:off x="7200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8" name="Google Shape;678;p29"/>
          <p:cNvSpPr txBox="1">
            <a:spLocks noGrp="1"/>
          </p:cNvSpPr>
          <p:nvPr>
            <p:ph type="subTitle" idx="1"/>
          </p:nvPr>
        </p:nvSpPr>
        <p:spPr>
          <a:xfrm>
            <a:off x="7200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9"/>
          <p:cNvSpPr txBox="1">
            <a:spLocks noGrp="1"/>
          </p:cNvSpPr>
          <p:nvPr>
            <p:ph type="title" idx="3"/>
          </p:nvPr>
        </p:nvSpPr>
        <p:spPr>
          <a:xfrm>
            <a:off x="3403800" y="31051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0" name="Google Shape;680;p29"/>
          <p:cNvSpPr txBox="1">
            <a:spLocks noGrp="1"/>
          </p:cNvSpPr>
          <p:nvPr>
            <p:ph type="subTitle" idx="4"/>
          </p:nvPr>
        </p:nvSpPr>
        <p:spPr>
          <a:xfrm>
            <a:off x="3403800" y="34173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29"/>
          <p:cNvSpPr txBox="1">
            <a:spLocks noGrp="1"/>
          </p:cNvSpPr>
          <p:nvPr>
            <p:ph type="title" idx="5"/>
          </p:nvPr>
        </p:nvSpPr>
        <p:spPr>
          <a:xfrm>
            <a:off x="60876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29"/>
          <p:cNvSpPr txBox="1">
            <a:spLocks noGrp="1"/>
          </p:cNvSpPr>
          <p:nvPr>
            <p:ph type="subTitle" idx="6"/>
          </p:nvPr>
        </p:nvSpPr>
        <p:spPr>
          <a:xfrm>
            <a:off x="60876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319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30"/>
          <p:cNvGrpSpPr/>
          <p:nvPr/>
        </p:nvGrpSpPr>
        <p:grpSpPr>
          <a:xfrm>
            <a:off x="175065" y="1066703"/>
            <a:ext cx="8809837" cy="3967706"/>
            <a:chOff x="175065" y="1122903"/>
            <a:chExt cx="8809837" cy="3967706"/>
          </a:xfrm>
        </p:grpSpPr>
        <p:sp>
          <p:nvSpPr>
            <p:cNvPr id="687" name="Google Shape;687;p30"/>
            <p:cNvSpPr/>
            <p:nvPr/>
          </p:nvSpPr>
          <p:spPr>
            <a:xfrm>
              <a:off x="8532686" y="182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8371388" y="112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8834115" y="1297922"/>
              <a:ext cx="150787" cy="73131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8167905" y="137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3" name="Google Shape;693;p30"/>
            <p:cNvGrpSpPr/>
            <p:nvPr/>
          </p:nvGrpSpPr>
          <p:grpSpPr>
            <a:xfrm>
              <a:off x="175065" y="2822084"/>
              <a:ext cx="1091113" cy="2268526"/>
              <a:chOff x="851974" y="913738"/>
              <a:chExt cx="210607" cy="437872"/>
            </a:xfrm>
          </p:grpSpPr>
          <p:sp>
            <p:nvSpPr>
              <p:cNvPr id="694" name="Google Shape;694;p30"/>
              <p:cNvSpPr/>
              <p:nvPr/>
            </p:nvSpPr>
            <p:spPr>
              <a:xfrm>
                <a:off x="851974" y="913738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856974" y="962313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999631" y="133511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1040831" y="126098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30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699" name="Google Shape;699;p3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0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0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8" name="Google Shape;70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0"/>
          <p:cNvSpPr txBox="1">
            <a:spLocks noGrp="1"/>
          </p:cNvSpPr>
          <p:nvPr>
            <p:ph type="title" idx="2"/>
          </p:nvPr>
        </p:nvSpPr>
        <p:spPr>
          <a:xfrm>
            <a:off x="713300" y="17563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0" name="Google Shape;710;p30"/>
          <p:cNvSpPr txBox="1">
            <a:spLocks noGrp="1"/>
          </p:cNvSpPr>
          <p:nvPr>
            <p:ph type="subTitle" idx="1"/>
          </p:nvPr>
        </p:nvSpPr>
        <p:spPr>
          <a:xfrm>
            <a:off x="1195838" y="2116975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30"/>
          <p:cNvSpPr txBox="1">
            <a:spLocks noGrp="1"/>
          </p:cNvSpPr>
          <p:nvPr>
            <p:ph type="title" idx="3"/>
          </p:nvPr>
        </p:nvSpPr>
        <p:spPr>
          <a:xfrm>
            <a:off x="4598450" y="17563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2" name="Google Shape;712;p30"/>
          <p:cNvSpPr txBox="1">
            <a:spLocks noGrp="1"/>
          </p:cNvSpPr>
          <p:nvPr>
            <p:ph type="subTitle" idx="4"/>
          </p:nvPr>
        </p:nvSpPr>
        <p:spPr>
          <a:xfrm>
            <a:off x="5080988" y="2116975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0"/>
          <p:cNvSpPr txBox="1">
            <a:spLocks noGrp="1"/>
          </p:cNvSpPr>
          <p:nvPr>
            <p:ph type="title" idx="5"/>
          </p:nvPr>
        </p:nvSpPr>
        <p:spPr>
          <a:xfrm>
            <a:off x="713300" y="33421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4" name="Google Shape;714;p30"/>
          <p:cNvSpPr txBox="1">
            <a:spLocks noGrp="1"/>
          </p:cNvSpPr>
          <p:nvPr>
            <p:ph type="subTitle" idx="6"/>
          </p:nvPr>
        </p:nvSpPr>
        <p:spPr>
          <a:xfrm>
            <a:off x="1195838" y="3700760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0"/>
          <p:cNvSpPr txBox="1">
            <a:spLocks noGrp="1"/>
          </p:cNvSpPr>
          <p:nvPr>
            <p:ph type="title" idx="7"/>
          </p:nvPr>
        </p:nvSpPr>
        <p:spPr>
          <a:xfrm>
            <a:off x="4598450" y="33421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6" name="Google Shape;716;p30"/>
          <p:cNvSpPr txBox="1">
            <a:spLocks noGrp="1"/>
          </p:cNvSpPr>
          <p:nvPr>
            <p:ph type="subTitle" idx="8"/>
          </p:nvPr>
        </p:nvSpPr>
        <p:spPr>
          <a:xfrm>
            <a:off x="5080988" y="3700760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936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91" y="1907087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-629534" y="1137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7047438" y="42161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8581953" y="7741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8709098" y="3944206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8817836" y="22637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04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2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2"/>
          <p:cNvSpPr txBox="1">
            <a:spLocks noGrp="1"/>
          </p:cNvSpPr>
          <p:nvPr>
            <p:ph type="title" hasCustomPrompt="1"/>
          </p:nvPr>
        </p:nvSpPr>
        <p:spPr>
          <a:xfrm>
            <a:off x="713175" y="1134263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9" name="Google Shape;749;p32"/>
          <p:cNvSpPr txBox="1">
            <a:spLocks noGrp="1"/>
          </p:cNvSpPr>
          <p:nvPr>
            <p:ph type="subTitle" idx="1"/>
          </p:nvPr>
        </p:nvSpPr>
        <p:spPr>
          <a:xfrm>
            <a:off x="713175" y="1840288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2"/>
          <p:cNvSpPr/>
          <p:nvPr/>
        </p:nvSpPr>
        <p:spPr>
          <a:xfrm>
            <a:off x="6051656" y="3064600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2"/>
          <p:cNvGrpSpPr/>
          <p:nvPr/>
        </p:nvGrpSpPr>
        <p:grpSpPr>
          <a:xfrm>
            <a:off x="701101" y="538821"/>
            <a:ext cx="7729714" cy="4052805"/>
            <a:chOff x="729064" y="589271"/>
            <a:chExt cx="7729714" cy="4052805"/>
          </a:xfrm>
        </p:grpSpPr>
        <p:sp>
          <p:nvSpPr>
            <p:cNvPr id="753" name="Google Shape;753;p32"/>
            <p:cNvSpPr/>
            <p:nvPr/>
          </p:nvSpPr>
          <p:spPr>
            <a:xfrm>
              <a:off x="7265861" y="39839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61563" y="29794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5758080" y="32357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729064" y="458354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853431" y="434050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32"/>
            <p:cNvGrpSpPr/>
            <p:nvPr/>
          </p:nvGrpSpPr>
          <p:grpSpPr>
            <a:xfrm>
              <a:off x="7609515" y="589271"/>
              <a:ext cx="849263" cy="621826"/>
              <a:chOff x="2286975" y="482760"/>
              <a:chExt cx="163925" cy="120025"/>
            </a:xfrm>
          </p:grpSpPr>
          <p:sp>
            <p:nvSpPr>
              <p:cNvPr id="759" name="Google Shape;759;p32"/>
              <p:cNvSpPr/>
              <p:nvPr/>
            </p:nvSpPr>
            <p:spPr>
              <a:xfrm>
                <a:off x="2286975" y="482760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2"/>
              <p:cNvSpPr/>
              <p:nvPr/>
            </p:nvSpPr>
            <p:spPr>
              <a:xfrm>
                <a:off x="2291975" y="531335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2"/>
              <p:cNvSpPr/>
              <p:nvPr/>
            </p:nvSpPr>
            <p:spPr>
              <a:xfrm>
                <a:off x="2387950" y="586285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2429150" y="512160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3" name="Google Shape;763;p32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4" name="Google Shape;764;p32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765" name="Google Shape;765;p3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4" name="Google Shape;774;p32"/>
          <p:cNvSpPr/>
          <p:nvPr/>
        </p:nvSpPr>
        <p:spPr>
          <a:xfrm flipH="1">
            <a:off x="6350975" y="3005138"/>
            <a:ext cx="964800" cy="1054450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32"/>
          <p:cNvSpPr txBox="1">
            <a:spLocks noGrp="1"/>
          </p:cNvSpPr>
          <p:nvPr>
            <p:ph type="title" idx="2" hasCustomPrompt="1"/>
          </p:nvPr>
        </p:nvSpPr>
        <p:spPr>
          <a:xfrm>
            <a:off x="713175" y="2858004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6" name="Google Shape;776;p32"/>
          <p:cNvSpPr txBox="1">
            <a:spLocks noGrp="1"/>
          </p:cNvSpPr>
          <p:nvPr>
            <p:ph type="subTitle" idx="3"/>
          </p:nvPr>
        </p:nvSpPr>
        <p:spPr>
          <a:xfrm>
            <a:off x="713175" y="3564032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2"/>
          <p:cNvSpPr txBox="1">
            <a:spLocks noGrp="1"/>
          </p:cNvSpPr>
          <p:nvPr>
            <p:ph type="title" idx="4" hasCustomPrompt="1"/>
          </p:nvPr>
        </p:nvSpPr>
        <p:spPr>
          <a:xfrm>
            <a:off x="4571925" y="1134271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8" name="Google Shape;778;p32"/>
          <p:cNvSpPr txBox="1">
            <a:spLocks noGrp="1"/>
          </p:cNvSpPr>
          <p:nvPr>
            <p:ph type="subTitle" idx="5"/>
          </p:nvPr>
        </p:nvSpPr>
        <p:spPr>
          <a:xfrm>
            <a:off x="4571925" y="1840299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354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716650" y="3556644"/>
            <a:ext cx="38520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92530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70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12562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7251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18654" y="78245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-215987" y="3309200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335208">
            <a:off x="6390147" y="314508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-3675" y="4178376"/>
            <a:ext cx="9144036" cy="1819892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flipH="1">
            <a:off x="7413061" y="3749884"/>
            <a:ext cx="1828288" cy="1530003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-3675" y="4730302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72331-B83E-444E-B9A2-5D7EA4735A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2AA58-4C36-1A45-8287-85258602E6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E7D5C-D235-B841-8F61-428EBC8379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464BE-E9E5-FE4E-92E1-45D51F35B56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85448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62683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B578A4-1229-1147-A760-DB6B0499A2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D1E84-2BE2-E44C-A678-A80FBD5500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4A3F0-AACF-854C-9F37-D3E3BBDB8A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6424E-859A-764E-BC6C-0A2D45C0A1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20880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42289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DB81546-CFF3-884F-9552-67FE7B0A0A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DAD9B7E-CC60-BF44-B309-A6A3CF7C44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D2FFBE-71A2-E644-9D2D-E95D354F7E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B8D09-86C5-734A-B74B-5E09E7D7123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41350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CF75F3-F01F-1E42-9C25-7B8EB6FFE4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939F4A-B7FF-9548-B1C0-B90E67AFD4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A48403-B99F-DE4E-A193-2637230127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C407-1BD0-8B4A-83CC-C282CA99B8E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65477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457D5C6-0985-5A4F-9894-5CFE266580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6F9885-0A6D-F74E-8852-E4E60E865A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9FACCA-C63E-1B42-8B92-AB50F85C78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217E0-FFE8-154D-9361-F26149E6E6E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8752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EC50B3-7D10-6042-896B-85B507DE45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7A2F1F-C935-5349-A186-24FDA4D3E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676C3F-6756-8F43-8124-ECA8AC31D4E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89F3-7F8A-3A4C-8AF9-27B86D88E4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87140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949E3A-DF35-7C41-9D29-38643625E5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DE8224D-7301-DA43-B458-08874BBCA1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730C3A-DCCC-3F45-B6F0-7E259B804A2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59815-9610-9045-83BB-93C71AD6C0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09811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8FE4F-87EA-A34E-9D47-A5AD8E40B2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28DF5-AAB5-7247-98C5-0A9CF6428E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C465B1-443D-B346-BF3E-C24C5469DB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E3183-9D4F-344F-B193-A20981E5A8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609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36239" y="770213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033023" y="2551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-16249" y="4123275"/>
            <a:ext cx="9129511" cy="1112839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081340" y="3411016"/>
            <a:ext cx="1748424" cy="146552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flipH="1">
            <a:off x="6980245" y="3716154"/>
            <a:ext cx="2163755" cy="1805686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5858918" y="3526712"/>
            <a:ext cx="1748396" cy="14654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7042701" y="383107"/>
            <a:ext cx="1203087" cy="1207895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flipH="1">
            <a:off x="4487468" y="4179431"/>
            <a:ext cx="93675" cy="36508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6446074" y="2356903"/>
            <a:ext cx="89" cy="21015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flipH="1">
            <a:off x="6280003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flipH="1">
            <a:off x="5983301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59450" y="4218925"/>
            <a:ext cx="9187138" cy="3611197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6" y="457200"/>
            <a:ext cx="1939925" cy="4105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457200"/>
            <a:ext cx="5667375" cy="4105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F5F7BB-3F4F-F442-9B03-6899666F8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103B-EAA0-6A45-B7BA-29CE37161C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B3303-87C4-1043-85D5-0A84D0720E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DB501-C762-3C4B-879F-012777B7481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70987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2BD66-7194-554D-90C0-B8301ACB6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DE15C1-B350-C54B-9559-FE4925AD6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A6E6B-FFC4-144D-84FE-A027EB6DE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D5626-9CAB-5042-BC8F-3832EC2A80A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2842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B82FA8-C057-8549-9FD5-F415EDFBE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A0CCDE-748A-FB49-B798-468DB2C43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3A53E-E524-0342-A5D4-AD65AF4C8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50EB7-3C47-B44D-951D-1FE305B321F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6073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686CD8-1ABB-8A48-A0D1-99A670D0B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36EF50-A6E6-DF43-B901-CC9FCCC56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1BE029-FFB3-0343-9F1F-D1882B15E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5F01A-9CE2-FD42-B6E5-3F3ED5017B8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712163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EE48CE-D0BE-3C48-BA31-2B67B2FB0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40A86-9221-9642-B792-E5B6491E6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37D02-9F9B-A140-AA8F-83AE0A34C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F33F9-A2DA-1649-93B6-C8FB7CA348F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9906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5C2290-551D-8E4B-A4FF-5464F44F4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20F363-4E5E-F947-A664-94551C3D0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806515-5F55-A748-B2F4-A029F5D76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B10E9-1327-BF43-9705-FD299889502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102994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078B76-1EF7-3740-8EBD-3DB004989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FA92CB-A573-0B4B-94D0-7DA972416C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2AF0D5-5DB0-3243-9B52-63CE29D85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61639-8A75-9E4C-AE38-E6812C4E36F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448852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5A2DD2-FD06-CD41-A927-E3F0A585A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36AC99-5598-0C48-8966-77EF3C2A2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7BAFDD-AA8A-3D4C-8965-62E908106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1CA42-6D59-4B41-811A-60792D2EA45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62782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A33EC-ADD1-5B4D-9554-32ECF345D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249A6-AC68-0847-BCAB-2C9E2B20B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9362B0-B08E-D049-8C25-539A32B63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E6939-444B-0247-B9BD-61D6FB2F428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5761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3862B-22CA-1E49-9DA0-7386E36E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CB47C-6D7B-8949-A706-F3B4FED71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55ADE2-1420-A447-9BC1-A6CAA0C2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6B0AC-D70B-E145-9D4E-B1A1647A556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20332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72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 flipH="1">
            <a:off x="7152884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flipH="1">
            <a:off x="300664" y="4326103"/>
            <a:ext cx="2082569" cy="57268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26741" y="210082"/>
            <a:ext cx="9458174" cy="4006055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7398231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8223996" y="4394750"/>
            <a:ext cx="413545" cy="210602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BBFD5D-A1D2-D44D-AF6F-0990A525B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B6CF16-E5DD-0646-88AA-41D9C716B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9458E7-6403-024D-A3D7-C065E48CC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87712-4DAC-F648-A907-ADB4CDCB5EB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07936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D67F5-7940-1C46-B306-4F94AEC2F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119950-F47A-774D-BF53-5325F2396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A5ACF-B0D0-F142-8B93-FECFD6881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6775C-71AF-6A4F-9E72-295F79E65A6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9122338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7D882E-5578-4C46-96C3-E02067066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45F544-5520-E14A-AB55-D31F93BE9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9C3B75-DC32-A24C-AD4F-B6C7E6A19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A7791-37B0-0544-BDB9-A8E25C1EA84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98264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3214650"/>
            <a:ext cx="9143654" cy="3281200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4572000" y="1464375"/>
            <a:ext cx="3852000" cy="15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4572000" y="3321250"/>
            <a:ext cx="3667500" cy="4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7238672" y="-522442"/>
            <a:ext cx="2668546" cy="4015705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424141" y="-2838534"/>
            <a:ext cx="2668416" cy="4015510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336000" y="-104775"/>
            <a:ext cx="87810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167043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917250" y="1719750"/>
            <a:ext cx="365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4244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3075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244009" y="-2790909"/>
            <a:ext cx="2668416" cy="4015510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36102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675020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3023078" y="1402650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302182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2300626" y="1402650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3021826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3021826" y="2942497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230062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6201226" y="1402650"/>
            <a:ext cx="22146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19997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5478776" y="14010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6201228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6201276" y="2942499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7877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2300625" y="540000"/>
            <a:ext cx="6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992011" y="-137024"/>
            <a:ext cx="3346575" cy="4810125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86121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2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8227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8009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5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289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_1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130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3111276" y="39744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303192" y="6486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5227675" y="1731938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5227800" y="3198675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4667800" y="205675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4667947" y="346397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9" r:id="rId4"/>
    <p:sldLayoutId id="2147483660" r:id="rId5"/>
    <p:sldLayoutId id="2147483662" r:id="rId6"/>
    <p:sldLayoutId id="2147483664" r:id="rId7"/>
    <p:sldLayoutId id="2147483671" r:id="rId8"/>
    <p:sldLayoutId id="2147483673" r:id="rId9"/>
    <p:sldLayoutId id="2147483674" r:id="rId10"/>
    <p:sldLayoutId id="2147483677" r:id="rId11"/>
    <p:sldLayoutId id="2147483679" r:id="rId12"/>
    <p:sldLayoutId id="2147483684" r:id="rId13"/>
    <p:sldLayoutId id="2147483685" r:id="rId14"/>
    <p:sldLayoutId id="214748373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442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12EDDB0-8FE3-7845-8819-2CAA9A9F6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59304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cho tiêu đề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45EA899-2A8B-E643-A0BE-914FBE8DB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59304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văn bản phác thảo</a:t>
            </a:r>
          </a:p>
          <a:p>
            <a:pPr lvl="1"/>
            <a:r>
              <a:rPr lang="en-GB" altLang="en-US"/>
              <a:t>Cấp phác thảo thứ hai</a:t>
            </a:r>
          </a:p>
          <a:p>
            <a:pPr lvl="2"/>
            <a:r>
              <a:rPr lang="en-GB" altLang="en-US"/>
              <a:t>Cấp phác thảo thứ ba</a:t>
            </a:r>
          </a:p>
          <a:p>
            <a:pPr lvl="3"/>
            <a:r>
              <a:rPr lang="en-GB" altLang="en-US"/>
              <a:t>Cấp phác thảo thứ tư</a:t>
            </a:r>
          </a:p>
          <a:p>
            <a:pPr lvl="4"/>
            <a:r>
              <a:rPr lang="en-GB" altLang="en-US"/>
              <a:t>Cấp phác thảo thứ năm</a:t>
            </a:r>
          </a:p>
          <a:p>
            <a:pPr lvl="4"/>
            <a:r>
              <a:rPr lang="en-GB" altLang="en-US"/>
              <a:t>Cấp phác thảo thứ sáu</a:t>
            </a:r>
          </a:p>
          <a:p>
            <a:pPr lvl="4"/>
            <a:r>
              <a:rPr lang="en-GB" altLang="en-US"/>
              <a:t>Cấp phác thảo thứ bảy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C5D3311-31A1-0D42-BE96-7B66DA2E1B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4686300"/>
            <a:ext cx="18919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196027-3223-3945-B3A1-EFCC1B39B03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4686300"/>
            <a:ext cx="28825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67476D-B983-8744-9039-74A8BD5D5E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4686300"/>
            <a:ext cx="18919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5DC9B74A-B7DF-6541-92D9-C6A3D48150A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859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2pPr>
      <a:lvl3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3pPr>
      <a:lvl4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4pPr>
      <a:lvl5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5pPr>
      <a:lvl6pPr marL="18859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6pPr>
      <a:lvl7pPr marL="22288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7pPr>
      <a:lvl8pPr marL="25717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8pPr>
      <a:lvl9pPr marL="29146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9pPr>
    </p:titleStyle>
    <p:bodyStyle>
      <a:lvl1pPr marL="257175" indent="-257175" algn="l" defTabSz="336947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36947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100">
          <a:solidFill>
            <a:srgbClr val="000000"/>
          </a:solidFill>
          <a:latin typeface="+mn-lt"/>
        </a:defRPr>
      </a:lvl2pPr>
      <a:lvl3pPr marL="857250" indent="-171450" algn="l" defTabSz="336947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000000"/>
          </a:solidFill>
          <a:latin typeface="+mn-lt"/>
        </a:defRPr>
      </a:lvl3pPr>
      <a:lvl4pPr marL="12001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500">
          <a:solidFill>
            <a:srgbClr val="000000"/>
          </a:solidFill>
          <a:latin typeface="+mn-lt"/>
        </a:defRPr>
      </a:lvl4pPr>
      <a:lvl5pPr marL="15430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500">
          <a:solidFill>
            <a:srgbClr val="000000"/>
          </a:solidFill>
          <a:latin typeface="+mn-lt"/>
        </a:defRPr>
      </a:lvl5pPr>
      <a:lvl6pPr marL="18859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6pPr>
      <a:lvl7pPr marL="22288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7pPr>
      <a:lvl8pPr marL="25717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8pPr>
      <a:lvl9pPr marL="29146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D4AF96-0F2B-C948-AA80-72B1A863D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68122D-6924-1343-B942-438C1F574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C4510E-3990-464E-B964-834CB71265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318B8DB-658F-B141-AEBC-AADC28DEAE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6AC21-CA8B-DF47-BFE1-812D2D06CB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937DF9-712F-7B40-82C6-67CB849C1A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7526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540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slide" Target="slide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F0D06B-2836-3CD6-5B3E-5AB3D738BF3E}"/>
              </a:ext>
            </a:extLst>
          </p:cNvPr>
          <p:cNvSpPr/>
          <p:nvPr/>
        </p:nvSpPr>
        <p:spPr>
          <a:xfrm>
            <a:off x="2411796" y="2110085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56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KINH THÀNH THĂNG LONG THỜI LÝ.jpg">
            <a:extLst>
              <a:ext uri="{FF2B5EF4-FFF2-40B4-BE49-F238E27FC236}">
                <a16:creationId xmlns:a16="http://schemas.microsoft.com/office/drawing/2014/main" id="{FE39C3D1-0768-5B47-83FA-9B527FA6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511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5184E4-8FDE-3049-B914-85ADCB3E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8" y="4599814"/>
            <a:ext cx="4736592" cy="566737"/>
          </a:xfrm>
          <a:solidFill>
            <a:schemeClr val="accent2"/>
          </a:solidFill>
        </p:spPr>
        <p:txBody>
          <a:bodyPr/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0" name="Picture 2" descr="Cố Đô Hoa Lư - Ninh Bình">
            <a:extLst>
              <a:ext uri="{FF2B5EF4-FFF2-40B4-BE49-F238E27FC236}">
                <a16:creationId xmlns:a16="http://schemas.microsoft.com/office/drawing/2014/main" id="{327C88E3-D018-B640-8C6F-B796EFBFF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4" b="7003"/>
          <a:stretch/>
        </p:blipFill>
        <p:spPr bwMode="auto">
          <a:xfrm>
            <a:off x="4654297" y="0"/>
            <a:ext cx="44897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D0543C9-83FB-C64C-A407-BA28C116A80C}"/>
              </a:ext>
            </a:extLst>
          </p:cNvPr>
          <p:cNvSpPr txBox="1">
            <a:spLocks/>
          </p:cNvSpPr>
          <p:nvPr/>
        </p:nvSpPr>
        <p:spPr>
          <a:xfrm>
            <a:off x="4725735" y="4549283"/>
            <a:ext cx="4418265" cy="5667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ộc bản “Chiếu dời đô” – Hoàng Thành Thăng Long">
            <a:extLst>
              <a:ext uri="{FF2B5EF4-FFF2-40B4-BE49-F238E27FC236}">
                <a16:creationId xmlns:a16="http://schemas.microsoft.com/office/drawing/2014/main" id="{525B0FA0-3E7A-2740-BD51-2492279A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42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9AB3BC-B8EF-A249-90A7-C678C883D07D}"/>
              </a:ext>
            </a:extLst>
          </p:cNvPr>
          <p:cNvSpPr/>
          <p:nvPr/>
        </p:nvSpPr>
        <p:spPr>
          <a:xfrm>
            <a:off x="605879" y="4127837"/>
            <a:ext cx="826380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6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6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6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6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644D0-3E1F-5044-99BF-787D3EB9B48E}"/>
              </a:ext>
            </a:extLst>
          </p:cNvPr>
          <p:cNvGrpSpPr/>
          <p:nvPr/>
        </p:nvGrpSpPr>
        <p:grpSpPr>
          <a:xfrm>
            <a:off x="3364993" y="-59740"/>
            <a:ext cx="5779007" cy="5262979"/>
            <a:chOff x="3364993" y="-59740"/>
            <a:chExt cx="5779007" cy="5262979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710DE64-82A1-BF40-9398-40DDC4BDED93}"/>
                </a:ext>
              </a:extLst>
            </p:cNvPr>
            <p:cNvSpPr/>
            <p:nvPr/>
          </p:nvSpPr>
          <p:spPr>
            <a:xfrm>
              <a:off x="3364993" y="0"/>
              <a:ext cx="5779007" cy="5143500"/>
            </a:xfrm>
            <a:prstGeom prst="roundRect">
              <a:avLst>
                <a:gd name="adj" fmla="val 30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D4461D-F88F-E24C-9CE8-3F8381D2210E}"/>
                </a:ext>
              </a:extLst>
            </p:cNvPr>
            <p:cNvSpPr/>
            <p:nvPr/>
          </p:nvSpPr>
          <p:spPr>
            <a:xfrm>
              <a:off x="3813049" y="-59740"/>
              <a:ext cx="5193791" cy="5262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50000"/>
                </a:spcBef>
                <a:spcAft>
                  <a:spcPct val="0"/>
                </a:spcAft>
                <a:buClrTx/>
                <a:defRPr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La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giữa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vực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cuộn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hổ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ngồi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giữa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Tây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tiện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núi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trước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này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rộng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phẳng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sủa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khổ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trũng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tăm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muôn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sức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phồn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thịnh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nơi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thắng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chỗ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tụ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yếu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nơi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thượng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mãi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muôn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6566" name="Picture 6" descr="Sự kết hợp giữa lí và tình trong Chiếu dời đô của Lý Công Uẩn - Cái tình  hòa quyện thiết tha - Theki.vn">
            <a:extLst>
              <a:ext uri="{FF2B5EF4-FFF2-40B4-BE49-F238E27FC236}">
                <a16:creationId xmlns:a16="http://schemas.microsoft.com/office/drawing/2014/main" id="{455C3407-2A00-004D-B131-119FB3E4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/>
          <a:stretch/>
        </p:blipFill>
        <p:spPr bwMode="auto">
          <a:xfrm>
            <a:off x="1" y="0"/>
            <a:ext cx="3675888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61E5F-A735-404F-A75A-25B8D1A4D6AF}"/>
              </a:ext>
            </a:extLst>
          </p:cNvPr>
          <p:cNvGrpSpPr/>
          <p:nvPr/>
        </p:nvGrpSpPr>
        <p:grpSpPr>
          <a:xfrm>
            <a:off x="-76537" y="-8939"/>
            <a:ext cx="9439993" cy="5232201"/>
            <a:chOff x="-76537" y="-8939"/>
            <a:chExt cx="9439993" cy="5232201"/>
          </a:xfrm>
        </p:grpSpPr>
        <p:pic>
          <p:nvPicPr>
            <p:cNvPr id="67586" name="Picture 2">
              <a:extLst>
                <a:ext uri="{FF2B5EF4-FFF2-40B4-BE49-F238E27FC236}">
                  <a16:creationId xmlns:a16="http://schemas.microsoft.com/office/drawing/2014/main" id="{CA7263F4-85DE-E64A-AE2E-81F8B175A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3" y="-8939"/>
              <a:ext cx="9131806" cy="5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28F220-E06B-D341-B26A-DB9DAEFF8D29}"/>
                </a:ext>
              </a:extLst>
            </p:cNvPr>
            <p:cNvSpPr/>
            <p:nvPr/>
          </p:nvSpPr>
          <p:spPr>
            <a:xfrm>
              <a:off x="-76537" y="4730819"/>
              <a:ext cx="9439993" cy="49244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sz="2600" i="1" dirty="0" err="1">
                  <a:latin typeface="Times New Roman" panose="02020603050405020304" pitchFamily="18" charset="0"/>
                </a:rPr>
                <a:t>Một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phần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bức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tranh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mẫu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về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hành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trình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dời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đô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của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vua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Lý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Công</a:t>
              </a:r>
              <a:r>
                <a:rPr lang="en-US" sz="2600" i="1" dirty="0">
                  <a:latin typeface="Times New Roman" panose="02020603050405020304" pitchFamily="18" charset="0"/>
                </a:rPr>
                <a:t> </a:t>
              </a:r>
              <a:r>
                <a:rPr lang="en-US" sz="2600" i="1" dirty="0" err="1">
                  <a:latin typeface="Times New Roman" panose="02020603050405020304" pitchFamily="18" charset="0"/>
                </a:rPr>
                <a:t>Uẩn</a:t>
              </a:r>
              <a:endParaRPr lang="en-VN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86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:\KINH THÀNH THĂNG LONG THỜI LÝ.jpg">
            <a:extLst>
              <a:ext uri="{FF2B5EF4-FFF2-40B4-BE49-F238E27FC236}">
                <a16:creationId xmlns:a16="http://schemas.microsoft.com/office/drawing/2014/main" id="{65E54FE3-80FE-BC47-92EC-D7491232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3"/>
            <a:ext cx="46291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D:\HOÀNG THÀNH TL NGÀY NAY.jpg">
            <a:extLst>
              <a:ext uri="{FF2B5EF4-FFF2-40B4-BE49-F238E27FC236}">
                <a16:creationId xmlns:a16="http://schemas.microsoft.com/office/drawing/2014/main" id="{03BDD9EA-4227-504C-975C-74691B19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57150"/>
            <a:ext cx="4457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3">
            <a:extLst>
              <a:ext uri="{FF2B5EF4-FFF2-40B4-BE49-F238E27FC236}">
                <a16:creationId xmlns:a16="http://schemas.microsoft.com/office/drawing/2014/main" id="{E762C0C0-0307-0441-8329-815FC94D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150"/>
            <a:ext cx="4572000" cy="457201"/>
          </a:xfrm>
        </p:spPr>
        <p:txBody>
          <a:bodyPr/>
          <a:lstStyle/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Kinh thành Thăng Long xưa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A7EF06-77B2-F44B-999F-2E96D224AF97}"/>
              </a:ext>
            </a:extLst>
          </p:cNvPr>
          <p:cNvSpPr txBox="1">
            <a:spLocks/>
          </p:cNvSpPr>
          <p:nvPr/>
        </p:nvSpPr>
        <p:spPr bwMode="auto">
          <a:xfrm>
            <a:off x="4117359" y="4678135"/>
            <a:ext cx="5595582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336947"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nay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D7B441-AB60-B344-A10D-B839DF845B11}"/>
              </a:ext>
            </a:extLst>
          </p:cNvPr>
          <p:cNvGrpSpPr/>
          <p:nvPr/>
        </p:nvGrpSpPr>
        <p:grpSpPr>
          <a:xfrm>
            <a:off x="0" y="0"/>
            <a:ext cx="9115425" cy="5162550"/>
            <a:chOff x="0" y="0"/>
            <a:chExt cx="9115425" cy="5162550"/>
          </a:xfrm>
        </p:grpSpPr>
        <p:pic>
          <p:nvPicPr>
            <p:cNvPr id="7" name="Picture 8" descr="Hoangthanhco-bando1.jpg">
              <a:extLst>
                <a:ext uri="{FF2B5EF4-FFF2-40B4-BE49-F238E27FC236}">
                  <a16:creationId xmlns:a16="http://schemas.microsoft.com/office/drawing/2014/main" id="{724761DF-E3E2-A043-A39A-778321BC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15425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AA2D7092-7F8E-F742-B5BD-165583F18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26" y="4552950"/>
              <a:ext cx="4629150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88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88" grpId="0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0" y="242437"/>
            <a:ext cx="7889783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1.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ở </a:t>
            </a:r>
            <a:r>
              <a:rPr lang="en-US" sz="2800" dirty="0" err="1"/>
              <a:t>Thăng</a:t>
            </a:r>
            <a:r>
              <a:rPr lang="en-US" sz="2800" dirty="0"/>
              <a:t> Long</a:t>
            </a:r>
            <a:endParaRPr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A7A9A-9274-6A4C-9898-20B4A25038E5}"/>
              </a:ext>
            </a:extLst>
          </p:cNvPr>
          <p:cNvSpPr/>
          <p:nvPr/>
        </p:nvSpPr>
        <p:spPr>
          <a:xfrm>
            <a:off x="158977" y="1033336"/>
            <a:ext cx="6163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Cuối năm 1009, Lê Long Đỉnh mất. Triều thần tôn Lý Công Uẩn lên ngôi vua.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3F425-9E26-8949-867F-A5DCDC66BDDE}"/>
              </a:ext>
            </a:extLst>
          </p:cNvPr>
          <p:cNvSpPr/>
          <p:nvPr/>
        </p:nvSpPr>
        <p:spPr>
          <a:xfrm>
            <a:off x="158977" y="2106766"/>
            <a:ext cx="5662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Năm 1010, dời đô từ Hoa Lư về Đại La và đổi tên thành là Thăng Long.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D95CC7-D6AB-7C4A-91A5-14E83D55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9430" b="1"/>
          <a:stretch/>
        </p:blipFill>
        <p:spPr bwMode="auto">
          <a:xfrm>
            <a:off x="6481010" y="0"/>
            <a:ext cx="3082851" cy="44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E7803C6-3865-CA4D-A55C-A5CD1347793C}"/>
              </a:ext>
            </a:extLst>
          </p:cNvPr>
          <p:cNvSpPr/>
          <p:nvPr/>
        </p:nvSpPr>
        <p:spPr>
          <a:xfrm>
            <a:off x="6804794" y="454592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LÝ CÔNG UẨN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40094-3822-2CAA-AA05-0869FBA06537}"/>
              </a:ext>
            </a:extLst>
          </p:cNvPr>
          <p:cNvSpPr/>
          <p:nvPr/>
        </p:nvSpPr>
        <p:spPr>
          <a:xfrm>
            <a:off x="158977" y="3320161"/>
            <a:ext cx="6504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Năm 1054, đổi tên nước là Đại Việt.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1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5ABAAA9-C0F2-524F-B53D-621227616647}"/>
              </a:ext>
            </a:extLst>
          </p:cNvPr>
          <p:cNvSpPr/>
          <p:nvPr/>
        </p:nvSpPr>
        <p:spPr>
          <a:xfrm>
            <a:off x="877824" y="172275"/>
            <a:ext cx="1956816" cy="1565085"/>
          </a:xfrm>
          <a:prstGeom prst="ellipse">
            <a:avLst/>
          </a:prstGeom>
          <a:solidFill>
            <a:srgbClr val="F6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6E5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00B8DBE1-8B9A-664B-A77B-3271FA2C8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r="20754"/>
          <a:stretch/>
        </p:blipFill>
        <p:spPr bwMode="auto">
          <a:xfrm>
            <a:off x="-274320" y="-117411"/>
            <a:ext cx="9070848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123D0-F54E-CD4D-9AD2-BA7A20D48F8F}"/>
              </a:ext>
            </a:extLst>
          </p:cNvPr>
          <p:cNvSpPr txBox="1"/>
          <p:nvPr/>
        </p:nvSpPr>
        <p:spPr>
          <a:xfrm>
            <a:off x="2688336" y="567925"/>
            <a:ext cx="4315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 nước Đại Việt có ý nghĩa gì?</a:t>
            </a:r>
          </a:p>
        </p:txBody>
      </p:sp>
    </p:spTree>
    <p:extLst>
      <p:ext uri="{BB962C8B-B14F-4D97-AF65-F5344CB8AC3E}">
        <p14:creationId xmlns:p14="http://schemas.microsoft.com/office/powerpoint/2010/main" val="12564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938077" y="1729950"/>
            <a:ext cx="671920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8" name="Google Shape;908;p40"/>
          <p:cNvSpPr txBox="1">
            <a:spLocks noGrp="1"/>
          </p:cNvSpPr>
          <p:nvPr>
            <p:ph type="subTitle" idx="1"/>
          </p:nvPr>
        </p:nvSpPr>
        <p:spPr>
          <a:xfrm>
            <a:off x="1615549" y="2637948"/>
            <a:ext cx="5364261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2"/>
          </p:nvPr>
        </p:nvSpPr>
        <p:spPr>
          <a:xfrm>
            <a:off x="2699382" y="63635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FBF4-84A5-6441-8087-29FE9355B87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-201168" y="747522"/>
            <a:ext cx="370790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VN" sz="24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2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786064" y="-27758"/>
            <a:ext cx="8037094" cy="1056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/>
              <a:t>Bài</a:t>
            </a:r>
            <a:r>
              <a:rPr lang="en-US" sz="2800" dirty="0"/>
              <a:t> 11: </a:t>
            </a:r>
            <a:r>
              <a:rPr lang="vi-VN" sz="2800" dirty="0"/>
              <a:t>NHÀ LÝ XÂY DỰNG VÀ PHÁT TRIỂN ĐẤT NƯỚC (1009-1225) (T1)</a:t>
            </a:r>
            <a:endParaRPr sz="28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63DF13-B3FA-454A-99C4-2D889C60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940"/>
            <a:ext cx="6540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515242F-6669-6C46-8962-A9C32569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1896" r="18621" b="22005"/>
          <a:stretch/>
        </p:blipFill>
        <p:spPr bwMode="auto">
          <a:xfrm>
            <a:off x="5950367" y="2571750"/>
            <a:ext cx="3193633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D8F80DA-8BB2-9315-A4E0-C6DAB26E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72227"/>
            <a:ext cx="9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2013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45D88525-B376-4C4F-BBC7-0A41A6DCD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19" y="1403747"/>
            <a:ext cx="1907381" cy="46196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9D54A743-27D6-CE47-8884-01A8548B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10" y="2160985"/>
            <a:ext cx="1372790" cy="4476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46F869F3-F529-3047-B1E1-A937BDEF9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210" y="2131219"/>
            <a:ext cx="1525190" cy="47744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3B9683C4-D391-2145-A821-CEA307FC3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2986088"/>
            <a:ext cx="1543050" cy="536972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0A1CEF8B-1016-5E48-9691-AF8330DA7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751660"/>
            <a:ext cx="1550194" cy="477440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AD04C8D1-49FA-D148-B7FA-B516CECB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4608910"/>
            <a:ext cx="1581150" cy="477440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464" name="Rectangle 9">
            <a:extLst>
              <a:ext uri="{FF2B5EF4-FFF2-40B4-BE49-F238E27FC236}">
                <a16:creationId xmlns:a16="http://schemas.microsoft.com/office/drawing/2014/main" id="{03D3E3A6-2DCC-1E43-9A50-F96079552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3" y="4604147"/>
            <a:ext cx="1651397" cy="461963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465" name="Line 10">
            <a:extLst>
              <a:ext uri="{FF2B5EF4-FFF2-40B4-BE49-F238E27FC236}">
                <a16:creationId xmlns:a16="http://schemas.microsoft.com/office/drawing/2014/main" id="{B14E9026-6424-2847-A710-2FB6CFA36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36057" y="1852613"/>
            <a:ext cx="864394" cy="298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Line 11">
            <a:extLst>
              <a:ext uri="{FF2B5EF4-FFF2-40B4-BE49-F238E27FC236}">
                <a16:creationId xmlns:a16="http://schemas.microsoft.com/office/drawing/2014/main" id="{99347A4C-3A34-4F4C-B0DB-B3A3746A1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5687" y="1882379"/>
            <a:ext cx="804863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Line 12">
            <a:extLst>
              <a:ext uri="{FF2B5EF4-FFF2-40B4-BE49-F238E27FC236}">
                <a16:creationId xmlns:a16="http://schemas.microsoft.com/office/drawing/2014/main" id="{616B6169-1F07-FD4D-B5F6-BE01C2D36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523060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8" name="Line 13">
            <a:extLst>
              <a:ext uri="{FF2B5EF4-FFF2-40B4-BE49-F238E27FC236}">
                <a16:creationId xmlns:a16="http://schemas.microsoft.com/office/drawing/2014/main" id="{326F7B63-69FF-414E-B8ED-243C8DB4BB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0300" y="4236244"/>
            <a:ext cx="1028700" cy="3726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9" name="Line 14">
            <a:extLst>
              <a:ext uri="{FF2B5EF4-FFF2-40B4-BE49-F238E27FC236}">
                <a16:creationId xmlns:a16="http://schemas.microsoft.com/office/drawing/2014/main" id="{BFB35FEB-101F-3047-A9F9-D6008014B2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4235054"/>
            <a:ext cx="1162050" cy="3738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50C5CE4C-030D-2644-B854-8E42FD20F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585" y="1387466"/>
            <a:ext cx="3642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B1365283-D5F0-3F45-BE04-7CB1A94EB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485" y="2108329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F3867713-0FD5-9A40-BF0D-566E4B059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17" y="2131219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99" name="Text Box 31">
            <a:extLst>
              <a:ext uri="{FF2B5EF4-FFF2-40B4-BE49-F238E27FC236}">
                <a16:creationId xmlns:a16="http://schemas.microsoft.com/office/drawing/2014/main" id="{659CA7F9-9AAE-BA4D-8BD8-355F5C91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7231" y="0"/>
            <a:ext cx="97384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Cặp đôi: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Hoàn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chỉnh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sơ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đồ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bộ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máy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chính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quyền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thời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Lý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033240FE-BECE-3545-81C9-4981FBA1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19" y="665560"/>
            <a:ext cx="1907381" cy="46196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5" name="Line 12">
            <a:extLst>
              <a:ext uri="{FF2B5EF4-FFF2-40B4-BE49-F238E27FC236}">
                <a16:creationId xmlns:a16="http://schemas.microsoft.com/office/drawing/2014/main" id="{76DEEF7B-39CC-BF4F-B44C-6D5CAE0B2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1122760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01BBBF9D-FE00-8B4B-BC49-77C6F0030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065" y="645320"/>
            <a:ext cx="3642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477" name="TextBox 37">
            <a:extLst>
              <a:ext uri="{FF2B5EF4-FFF2-40B4-BE49-F238E27FC236}">
                <a16:creationId xmlns:a16="http://schemas.microsoft.com/office/drawing/2014/main" id="{38FD6248-82FC-0C41-8577-2F29B242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4" y="555311"/>
            <a:ext cx="1771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phủ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8" name="TextBox 38">
            <a:extLst>
              <a:ext uri="{FF2B5EF4-FFF2-40B4-BE49-F238E27FC236}">
                <a16:creationId xmlns:a16="http://schemas.microsoft.com/office/drawing/2014/main" id="{1B99D235-2FF5-9F4E-8BFE-556D1E407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60321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9" name="TextBox 39">
            <a:extLst>
              <a:ext uri="{FF2B5EF4-FFF2-40B4-BE49-F238E27FC236}">
                <a16:creationId xmlns:a16="http://schemas.microsoft.com/office/drawing/2014/main" id="{6B662043-429F-8E46-8BDB-6AA73F58D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501248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0" name="TextBox 40">
            <a:extLst>
              <a:ext uri="{FF2B5EF4-FFF2-40B4-BE49-F238E27FC236}">
                <a16:creationId xmlns:a16="http://schemas.microsoft.com/office/drawing/2014/main" id="{3CED401B-9F4B-3541-A373-CD5FDDC18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2008290"/>
            <a:ext cx="228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1" name="TextBox 41">
            <a:extLst>
              <a:ext uri="{FF2B5EF4-FFF2-40B4-BE49-F238E27FC236}">
                <a16:creationId xmlns:a16="http://schemas.microsoft.com/office/drawing/2014/main" id="{805CC99A-FA4D-A748-BB96-981C3FA3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2473120"/>
            <a:ext cx="228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2" name="TextBox 42">
            <a:extLst>
              <a:ext uri="{FF2B5EF4-FFF2-40B4-BE49-F238E27FC236}">
                <a16:creationId xmlns:a16="http://schemas.microsoft.com/office/drawing/2014/main" id="{F85D1D5D-CB5E-A94B-B2FF-B71B4E470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4" y="2983042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3" name="TextBox 43">
            <a:extLst>
              <a:ext uri="{FF2B5EF4-FFF2-40B4-BE49-F238E27FC236}">
                <a16:creationId xmlns:a16="http://schemas.microsoft.com/office/drawing/2014/main" id="{5DA58050-769F-0D4C-A9C8-1FD0D417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3466858"/>
            <a:ext cx="2285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5" name="TextBox 46">
            <a:extLst>
              <a:ext uri="{FF2B5EF4-FFF2-40B4-BE49-F238E27FC236}">
                <a16:creationId xmlns:a16="http://schemas.microsoft.com/office/drawing/2014/main" id="{F3955A07-1956-C946-8C69-8831FAB0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378" y="938397"/>
            <a:ext cx="2378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6" name="TextBox 47">
            <a:extLst>
              <a:ext uri="{FF2B5EF4-FFF2-40B4-BE49-F238E27FC236}">
                <a16:creationId xmlns:a16="http://schemas.microsoft.com/office/drawing/2014/main" id="{75C9A60D-C829-2946-957E-B3A306F3C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1932" y="3097009"/>
            <a:ext cx="2507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43">
            <a:extLst>
              <a:ext uri="{FF2B5EF4-FFF2-40B4-BE49-F238E27FC236}">
                <a16:creationId xmlns:a16="http://schemas.microsoft.com/office/drawing/2014/main" id="{38426D03-FB97-6945-A8A1-A2D59A3A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030" y="4109688"/>
            <a:ext cx="237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7183" grpId="0"/>
      <p:bldP spid="7184" grpId="0"/>
      <p:bldP spid="7185" grpId="0"/>
      <p:bldP spid="7199" grpId="0"/>
      <p:bldP spid="35" grpId="0" animBg="1"/>
      <p:bldP spid="19475" grpId="0" animBg="1"/>
      <p:bldP spid="37" grpId="0"/>
      <p:bldP spid="19477" grpId="0"/>
      <p:bldP spid="19478" grpId="0"/>
      <p:bldP spid="19479" grpId="0"/>
      <p:bldP spid="19480" grpId="0"/>
      <p:bldP spid="19481" grpId="0"/>
      <p:bldP spid="19482" grpId="0"/>
      <p:bldP spid="19483" grpId="0"/>
      <p:bldP spid="19485" grpId="0"/>
      <p:bldP spid="1948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E92C6B7-0665-0C4B-8113-C1C94E10D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169" y="1227077"/>
            <a:ext cx="2878932" cy="52322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2DED8DE-6753-5840-96E8-EFE0E92CF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99" y="2043105"/>
            <a:ext cx="2737247" cy="53697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F4C76E2-7317-6143-BC1C-5CB9C1817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210" y="2087165"/>
            <a:ext cx="2668184" cy="53697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03E4C35D-DAD2-924C-A487-70A86773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119" y="2869897"/>
            <a:ext cx="2285987" cy="536972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5</a:t>
            </a:r>
            <a:r>
              <a:rPr lang="vi-VN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Lộ-phủ</a:t>
            </a:r>
            <a:endParaRPr lang="en-US" alt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D4311A9E-45F6-1A40-870C-89A1663B7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659544"/>
            <a:ext cx="2285986" cy="475497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93F63575-CAF5-D046-A5B3-43160226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61" y="4514850"/>
            <a:ext cx="2375339" cy="477441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77DD2263-23C9-4E43-BEC9-F36250254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3" y="4598194"/>
            <a:ext cx="2375339" cy="373856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D06C96B2-02F6-6D48-87A7-14C312DAC1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36057" y="1758553"/>
            <a:ext cx="864394" cy="298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DCE15C6E-AF9E-B442-80B1-B5380617A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5687" y="1788319"/>
            <a:ext cx="804863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0DBF773E-4436-0F40-B1D4-901BA852B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429001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2E5DE869-12EF-C144-A8F2-0DD059D45B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0300" y="4142185"/>
            <a:ext cx="1028700" cy="37266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ABF44B5F-8E3A-F949-AB7B-4BD6E46E2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4140994"/>
            <a:ext cx="1162050" cy="3738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374FFAEA-9CF2-904D-BCC9-E1936A9B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88" y="1220599"/>
            <a:ext cx="2824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B12F36EC-54B0-5C44-BE8D-6227982D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55" y="2094002"/>
            <a:ext cx="2462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D946BB40-B5E8-7D40-88DF-5E832BF5E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223" y="2068841"/>
            <a:ext cx="2262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9" name="Text Box 31">
            <a:extLst>
              <a:ext uri="{FF2B5EF4-FFF2-40B4-BE49-F238E27FC236}">
                <a16:creationId xmlns:a16="http://schemas.microsoft.com/office/drawing/2014/main" id="{8024B81E-0843-9D48-A279-52F306456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305" y="-9024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 đôi: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F9635FC1-B4DE-3749-AA16-FAC49F12C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431289"/>
            <a:ext cx="2378869" cy="55939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Line 12">
            <a:extLst>
              <a:ext uri="{FF2B5EF4-FFF2-40B4-BE49-F238E27FC236}">
                <a16:creationId xmlns:a16="http://schemas.microsoft.com/office/drawing/2014/main" id="{A816842E-C516-B248-A099-5AFDB8AB8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1028701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EDDD0451-4375-4440-8FE2-E6355B69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103" y="465000"/>
            <a:ext cx="1552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Box 46">
            <a:extLst>
              <a:ext uri="{FF2B5EF4-FFF2-40B4-BE49-F238E27FC236}">
                <a16:creationId xmlns:a16="http://schemas.microsoft.com/office/drawing/2014/main" id="{14C1B839-47A4-5F41-BD4E-B95EAF44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68" y="614379"/>
            <a:ext cx="15520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Box 47">
            <a:extLst>
              <a:ext uri="{FF2B5EF4-FFF2-40B4-BE49-F238E27FC236}">
                <a16:creationId xmlns:a16="http://schemas.microsoft.com/office/drawing/2014/main" id="{6C2B1FD7-7B5E-3B47-8693-B3487612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305" y="2913295"/>
            <a:ext cx="21502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F95ADB9B-6570-024A-B868-820BB2B08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36" y="505481"/>
            <a:ext cx="1771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phủ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8">
            <a:extLst>
              <a:ext uri="{FF2B5EF4-FFF2-40B4-BE49-F238E27FC236}">
                <a16:creationId xmlns:a16="http://schemas.microsoft.com/office/drawing/2014/main" id="{DEB0FA03-6918-E74B-81ED-50B078756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42" y="1010491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37090046-78EB-4543-B2D7-668ADC3A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1451418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F4C9C59A-613C-B748-81EB-7B068D300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1958460"/>
            <a:ext cx="228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41">
            <a:extLst>
              <a:ext uri="{FF2B5EF4-FFF2-40B4-BE49-F238E27FC236}">
                <a16:creationId xmlns:a16="http://schemas.microsoft.com/office/drawing/2014/main" id="{7E656B5B-BA6D-634A-9232-0F4889F28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3" y="2423290"/>
            <a:ext cx="228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2">
            <a:extLst>
              <a:ext uri="{FF2B5EF4-FFF2-40B4-BE49-F238E27FC236}">
                <a16:creationId xmlns:a16="http://schemas.microsoft.com/office/drawing/2014/main" id="{5F5F2FF2-5616-1D4B-AB85-E363FB6C9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36" y="2933212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C2CA9D61-B653-F245-8ACA-FBB5A47E5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3417028"/>
            <a:ext cx="2285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0CDBF123-26DE-854A-B688-3EF29412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272" y="4059858"/>
            <a:ext cx="237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7183" grpId="0"/>
      <p:bldP spid="7184" grpId="0"/>
      <p:bldP spid="7185" grpId="0"/>
      <p:bldP spid="7199" grpId="0"/>
      <p:bldP spid="35" grpId="0" animBg="1"/>
      <p:bldP spid="20499" grpId="0" animBg="1"/>
      <p:bldP spid="37" grpId="0"/>
      <p:bldP spid="20509" grpId="0"/>
      <p:bldP spid="20510" grpId="0"/>
      <p:bldP spid="31" grpId="0"/>
      <p:bldP spid="32" grpId="0"/>
      <p:bldP spid="33" grpId="0"/>
      <p:bldP spid="34" grpId="0"/>
      <p:bldP spid="36" grpId="0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02FACF1E-E30F-BE49-B2A0-09DEE5D34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272" y="-71253"/>
            <a:ext cx="8464559" cy="539211"/>
          </a:xfrm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BỘ MÁY CHÍNH QUYỀN THỜI LÝ</a:t>
            </a:r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2E1F5809-BD88-FB40-8BBE-93DCCC22F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204" y="3223282"/>
            <a:ext cx="2726500" cy="605401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 LỘ, PHỦ</a:t>
            </a:r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65096950-6795-B34D-B735-35C607431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034" y="3993670"/>
            <a:ext cx="2728896" cy="526296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HUYỆN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B2CA2-7982-D944-99C0-A00CC58710DF}"/>
              </a:ext>
            </a:extLst>
          </p:cNvPr>
          <p:cNvGrpSpPr/>
          <p:nvPr/>
        </p:nvGrpSpPr>
        <p:grpSpPr>
          <a:xfrm>
            <a:off x="3874847" y="531006"/>
            <a:ext cx="2579805" cy="666750"/>
            <a:chOff x="3735779" y="507709"/>
            <a:chExt cx="2579805" cy="666750"/>
          </a:xfrm>
        </p:grpSpPr>
        <p:sp>
          <p:nvSpPr>
            <p:cNvPr id="21507" name="Rectangle 4">
              <a:extLst>
                <a:ext uri="{FF2B5EF4-FFF2-40B4-BE49-F238E27FC236}">
                  <a16:creationId xmlns:a16="http://schemas.microsoft.com/office/drawing/2014/main" id="{E255A3A4-490E-374A-82DD-2B61A5E8B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779" y="507709"/>
              <a:ext cx="2246043" cy="666750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15" name="Text Box 12">
              <a:extLst>
                <a:ext uri="{FF2B5EF4-FFF2-40B4-BE49-F238E27FC236}">
                  <a16:creationId xmlns:a16="http://schemas.microsoft.com/office/drawing/2014/main" id="{43B2328E-1D6A-FE4E-AD2E-24E077757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949" y="544225"/>
              <a:ext cx="2022635" cy="50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SzPct val="100000"/>
              </a:pPr>
              <a:r>
                <a:rPr lang="en-US" alt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VUA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B487B2D-E0F3-604A-B2C7-704A0777411C}"/>
              </a:ext>
            </a:extLst>
          </p:cNvPr>
          <p:cNvGrpSpPr/>
          <p:nvPr/>
        </p:nvGrpSpPr>
        <p:grpSpPr>
          <a:xfrm>
            <a:off x="1326310" y="2270921"/>
            <a:ext cx="3160800" cy="626389"/>
            <a:chOff x="1326310" y="2270921"/>
            <a:chExt cx="3160800" cy="626389"/>
          </a:xfrm>
        </p:grpSpPr>
        <p:sp>
          <p:nvSpPr>
            <p:cNvPr id="21508" name="Rectangle 5">
              <a:extLst>
                <a:ext uri="{FF2B5EF4-FFF2-40B4-BE49-F238E27FC236}">
                  <a16:creationId xmlns:a16="http://schemas.microsoft.com/office/drawing/2014/main" id="{A7694BB7-E5FE-1746-B5AC-7325E7B5F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708" y="2270921"/>
              <a:ext cx="2848691" cy="62638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01" name="Text Box 13">
              <a:extLst>
                <a:ext uri="{FF2B5EF4-FFF2-40B4-BE49-F238E27FC236}">
                  <a16:creationId xmlns:a16="http://schemas.microsoft.com/office/drawing/2014/main" id="{A3CA24BF-4CE9-2A43-B562-F11EA75C2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6310" y="2284068"/>
              <a:ext cx="3160800" cy="501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67500" tIns="35100" rIns="67500" bIns="35100">
              <a:spAutoFit/>
            </a:bodyPr>
            <a:lstStyle/>
            <a:p>
              <a:pPr>
                <a:buSzPct val="100000"/>
                <a:tabLst>
                  <a:tab pos="0" algn="l"/>
                  <a:tab pos="335756" algn="l"/>
                  <a:tab pos="672704" algn="l"/>
                  <a:tab pos="1009650" algn="l"/>
                  <a:tab pos="1346597" algn="l"/>
                  <a:tab pos="1683544" algn="l"/>
                  <a:tab pos="2020491" algn="l"/>
                  <a:tab pos="2357438" algn="l"/>
                  <a:tab pos="2694385" algn="l"/>
                  <a:tab pos="3031331" algn="l"/>
                  <a:tab pos="3368279" algn="l"/>
                  <a:tab pos="3705225" algn="l"/>
                  <a:tab pos="4042172" algn="l"/>
                  <a:tab pos="4379119" algn="l"/>
                  <a:tab pos="4716066" algn="l"/>
                  <a:tab pos="5053013" algn="l"/>
                  <a:tab pos="5389960" algn="l"/>
                  <a:tab pos="5726906" algn="l"/>
                  <a:tab pos="6063854" algn="l"/>
                  <a:tab pos="6400800" algn="l"/>
                  <a:tab pos="6737747" algn="l"/>
                </a:tabLst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QUAN VĂN</a:t>
              </a:r>
            </a:p>
          </p:txBody>
        </p:sp>
      </p:grpSp>
      <p:sp>
        <p:nvSpPr>
          <p:cNvPr id="21517" name="Rectangle 14">
            <a:extLst>
              <a:ext uri="{FF2B5EF4-FFF2-40B4-BE49-F238E27FC236}">
                <a16:creationId xmlns:a16="http://schemas.microsoft.com/office/drawing/2014/main" id="{DFD238F9-7FC5-7D44-8C9D-D6ADF778C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718" y="1130916"/>
            <a:ext cx="1379992" cy="87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</a:pPr>
            <a:r>
              <a:rPr lang="vi-VN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*</a:t>
            </a: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Trung </a:t>
            </a:r>
          </a:p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ương:</a:t>
            </a:r>
          </a:p>
        </p:txBody>
      </p:sp>
      <p:sp>
        <p:nvSpPr>
          <p:cNvPr id="21518" name="Rectangle 15">
            <a:extLst>
              <a:ext uri="{FF2B5EF4-FFF2-40B4-BE49-F238E27FC236}">
                <a16:creationId xmlns:a16="http://schemas.microsoft.com/office/drawing/2014/main" id="{7A299F8D-E2A6-6542-8069-6637408B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718" y="3621904"/>
            <a:ext cx="1790800" cy="9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Địa </a:t>
            </a:r>
          </a:p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Phương</a:t>
            </a:r>
            <a:r>
              <a:rPr lang="vi-VN" altLang="en-US" sz="2800" u="sng" dirty="0">
                <a:solidFill>
                  <a:srgbClr val="0000CC"/>
                </a:solidFill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D8C469-C694-2A48-9CE0-E3E409722D0A}"/>
              </a:ext>
            </a:extLst>
          </p:cNvPr>
          <p:cNvGrpSpPr/>
          <p:nvPr/>
        </p:nvGrpSpPr>
        <p:grpSpPr>
          <a:xfrm>
            <a:off x="3073156" y="1400964"/>
            <a:ext cx="4183189" cy="666749"/>
            <a:chOff x="3073156" y="1400964"/>
            <a:chExt cx="4183189" cy="666749"/>
          </a:xfrm>
        </p:grpSpPr>
        <p:sp>
          <p:nvSpPr>
            <p:cNvPr id="21519" name="Rectangle 16">
              <a:extLst>
                <a:ext uri="{FF2B5EF4-FFF2-40B4-BE49-F238E27FC236}">
                  <a16:creationId xmlns:a16="http://schemas.microsoft.com/office/drawing/2014/main" id="{73025F1D-B3F5-4C45-9825-10C1F55A6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156" y="1400964"/>
              <a:ext cx="4183189" cy="66674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20" name="Text Box 17">
              <a:extLst>
                <a:ext uri="{FF2B5EF4-FFF2-40B4-BE49-F238E27FC236}">
                  <a16:creationId xmlns:a16="http://schemas.microsoft.com/office/drawing/2014/main" id="{7AA7EF07-4086-D644-B8D1-B195C448C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789" y="1497049"/>
              <a:ext cx="3061922" cy="37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SzPct val="100000"/>
              </a:pPr>
              <a:r>
                <a:rPr lang="en-US" alt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QUAN ĐẠI THẦN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F8AE1B-A363-2C41-A3EF-F816FD6396AF}"/>
              </a:ext>
            </a:extLst>
          </p:cNvPr>
          <p:cNvGrpSpPr/>
          <p:nvPr/>
        </p:nvGrpSpPr>
        <p:grpSpPr>
          <a:xfrm>
            <a:off x="6069748" y="2214793"/>
            <a:ext cx="2938638" cy="626389"/>
            <a:chOff x="6069748" y="2214793"/>
            <a:chExt cx="2938638" cy="626389"/>
          </a:xfrm>
        </p:grpSpPr>
        <p:sp>
          <p:nvSpPr>
            <p:cNvPr id="21509" name="Rectangle 6">
              <a:extLst>
                <a:ext uri="{FF2B5EF4-FFF2-40B4-BE49-F238E27FC236}">
                  <a16:creationId xmlns:a16="http://schemas.microsoft.com/office/drawing/2014/main" id="{2AC3959B-CC5D-3141-BD2D-6D0E90415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446" y="2214793"/>
              <a:ext cx="2819940" cy="62638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21" name="Text Box 18">
              <a:extLst>
                <a:ext uri="{FF2B5EF4-FFF2-40B4-BE49-F238E27FC236}">
                  <a16:creationId xmlns:a16="http://schemas.microsoft.com/office/drawing/2014/main" id="{0E706897-8BB5-2C4C-982C-9A780C11E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748" y="2334606"/>
              <a:ext cx="2903796" cy="37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CÁC QUAN VÕ</a:t>
              </a:r>
            </a:p>
          </p:txBody>
        </p:sp>
      </p:grpSp>
      <p:sp>
        <p:nvSpPr>
          <p:cNvPr id="21522" name="Rectangle 19">
            <a:extLst>
              <a:ext uri="{FF2B5EF4-FFF2-40B4-BE49-F238E27FC236}">
                <a16:creationId xmlns:a16="http://schemas.microsoft.com/office/drawing/2014/main" id="{A3326C9A-2DFC-9744-9627-2453AFC8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460" y="4678552"/>
            <a:ext cx="2070032" cy="464948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HƯƠNG XÃ</a:t>
            </a:r>
          </a:p>
        </p:txBody>
      </p:sp>
      <p:sp>
        <p:nvSpPr>
          <p:cNvPr id="21524" name="AutoShape 21">
            <a:extLst>
              <a:ext uri="{FF2B5EF4-FFF2-40B4-BE49-F238E27FC236}">
                <a16:creationId xmlns:a16="http://schemas.microsoft.com/office/drawing/2014/main" id="{CF7B93ED-B889-6F4A-8B7A-A23249DBACA6}"/>
              </a:ext>
            </a:extLst>
          </p:cNvPr>
          <p:cNvSpPr>
            <a:spLocks/>
          </p:cNvSpPr>
          <p:nvPr/>
        </p:nvSpPr>
        <p:spPr bwMode="auto">
          <a:xfrm>
            <a:off x="960945" y="868432"/>
            <a:ext cx="604659" cy="2028878"/>
          </a:xfrm>
          <a:prstGeom prst="leftBrace">
            <a:avLst>
              <a:gd name="adj1" fmla="val 266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5" name="AutoShape 22">
            <a:extLst>
              <a:ext uri="{FF2B5EF4-FFF2-40B4-BE49-F238E27FC236}">
                <a16:creationId xmlns:a16="http://schemas.microsoft.com/office/drawing/2014/main" id="{094DA5B8-E2C8-4846-A08E-04EC6499F8A9}"/>
              </a:ext>
            </a:extLst>
          </p:cNvPr>
          <p:cNvSpPr>
            <a:spLocks/>
          </p:cNvSpPr>
          <p:nvPr/>
        </p:nvSpPr>
        <p:spPr bwMode="auto">
          <a:xfrm>
            <a:off x="1494707" y="3243182"/>
            <a:ext cx="292297" cy="1833753"/>
          </a:xfrm>
          <a:prstGeom prst="leftBrace">
            <a:avLst>
              <a:gd name="adj1" fmla="val 8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6" name="Rectangle 23">
            <a:extLst>
              <a:ext uri="{FF2B5EF4-FFF2-40B4-BE49-F238E27FC236}">
                <a16:creationId xmlns:a16="http://schemas.microsoft.com/office/drawing/2014/main" id="{BB462CB3-094F-A74A-9BAC-FCB3660A5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885" y="4678552"/>
            <a:ext cx="2070032" cy="464948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HƯƠNG XÃ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3A9CA3-BC1A-DA42-AC48-3775D7EE7CCC}"/>
              </a:ext>
            </a:extLst>
          </p:cNvPr>
          <p:cNvSpPr/>
          <p:nvPr/>
        </p:nvSpPr>
        <p:spPr>
          <a:xfrm>
            <a:off x="2175423" y="1763755"/>
            <a:ext cx="5823174" cy="1763486"/>
          </a:xfrm>
          <a:prstGeom prst="roundRect">
            <a:avLst>
              <a:gd name="adj" fmla="val 38889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bộ máy chính quyền thời Lý?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1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5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1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/>
          <p:bldP spid="21510" grpId="0" animBg="1"/>
          <p:bldP spid="21511" grpId="0" animBg="1"/>
          <p:bldP spid="21517" grpId="0"/>
          <p:bldP spid="21518" grpId="0"/>
          <p:bldP spid="21522" grpId="0" animBg="1"/>
          <p:bldP spid="21524" grpId="0" animBg="1"/>
          <p:bldP spid="21525" grpId="0" animBg="1"/>
          <p:bldP spid="21526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1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5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1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/>
          <p:bldP spid="21510" grpId="0" animBg="1"/>
          <p:bldP spid="21511" grpId="0" animBg="1"/>
          <p:bldP spid="21517" grpId="0"/>
          <p:bldP spid="21518" grpId="0"/>
          <p:bldP spid="21522" grpId="0" animBg="1"/>
          <p:bldP spid="21524" grpId="0" animBg="1"/>
          <p:bldP spid="21525" grpId="0" animBg="1"/>
          <p:bldP spid="21526" grpId="0" animBg="1"/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D2E71C-877E-F448-B0BC-81B7C95393F9}"/>
              </a:ext>
            </a:extLst>
          </p:cNvPr>
          <p:cNvSpPr/>
          <p:nvPr/>
        </p:nvSpPr>
        <p:spPr>
          <a:xfrm>
            <a:off x="393290" y="87278"/>
            <a:ext cx="8337755" cy="517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cho biết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được nhắc tới trong video?</a:t>
            </a:r>
          </a:p>
        </p:txBody>
      </p:sp>
      <p:sp>
        <p:nvSpPr>
          <p:cNvPr id="18" name="Rectangle: Diagonal Corners Snipped 6">
            <a:extLst>
              <a:ext uri="{FF2B5EF4-FFF2-40B4-BE49-F238E27FC236}">
                <a16:creationId xmlns:a16="http://schemas.microsoft.com/office/drawing/2014/main" id="{A264F6D3-E386-5B49-9A1C-671D3BF57279}"/>
              </a:ext>
            </a:extLst>
          </p:cNvPr>
          <p:cNvSpPr/>
          <p:nvPr/>
        </p:nvSpPr>
        <p:spPr>
          <a:xfrm>
            <a:off x="264723" y="4391758"/>
            <a:ext cx="2672344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Snipped 7">
            <a:extLst>
              <a:ext uri="{FF2B5EF4-FFF2-40B4-BE49-F238E27FC236}">
                <a16:creationId xmlns:a16="http://schemas.microsoft.com/office/drawing/2014/main" id="{F41C91BA-CAFC-FA4D-9727-1B834C9F625A}"/>
              </a:ext>
            </a:extLst>
          </p:cNvPr>
          <p:cNvSpPr/>
          <p:nvPr/>
        </p:nvSpPr>
        <p:spPr>
          <a:xfrm>
            <a:off x="6115665" y="4370012"/>
            <a:ext cx="2618160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Diagonal Corners Snipped 8">
            <a:extLst>
              <a:ext uri="{FF2B5EF4-FFF2-40B4-BE49-F238E27FC236}">
                <a16:creationId xmlns:a16="http://schemas.microsoft.com/office/drawing/2014/main" id="{871D8A93-F72A-864A-97CD-D10E4D37BA76}"/>
              </a:ext>
            </a:extLst>
          </p:cNvPr>
          <p:cNvSpPr/>
          <p:nvPr/>
        </p:nvSpPr>
        <p:spPr>
          <a:xfrm>
            <a:off x="3145536" y="4370011"/>
            <a:ext cx="2842032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4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7C5F61A2-8A25-4A0E-E0B0-9AE9EDBA0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90" y="668655"/>
            <a:ext cx="8337754" cy="35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>
            <a:extLst>
              <a:ext uri="{FF2B5EF4-FFF2-40B4-BE49-F238E27FC236}">
                <a16:creationId xmlns:a16="http://schemas.microsoft.com/office/drawing/2014/main" id="{286EE393-6364-8348-85EC-48E8012B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86"/>
            <a:ext cx="4800600" cy="4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297F48A6-B016-1F4D-87DD-A0839544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96686"/>
            <a:ext cx="4343400" cy="4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F56AB0-0227-0F48-A7E7-3AA82C0635A5}"/>
              </a:ext>
            </a:extLst>
          </p:cNvPr>
          <p:cNvSpPr/>
          <p:nvPr/>
        </p:nvSpPr>
        <p:spPr bwMode="auto">
          <a:xfrm>
            <a:off x="326571" y="-6806"/>
            <a:ext cx="3973287" cy="7034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TIỀN LÊ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186532-28A4-B74D-A8E6-85BFDF366470}"/>
              </a:ext>
            </a:extLst>
          </p:cNvPr>
          <p:cNvSpPr/>
          <p:nvPr/>
        </p:nvSpPr>
        <p:spPr bwMode="auto">
          <a:xfrm>
            <a:off x="6270171" y="47624"/>
            <a:ext cx="2547258" cy="6490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LÝ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786064" y="-27758"/>
            <a:ext cx="8037094" cy="1056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/>
              <a:t>Bài</a:t>
            </a:r>
            <a:r>
              <a:rPr lang="en-US" sz="2800" dirty="0"/>
              <a:t> 11: </a:t>
            </a:r>
            <a:r>
              <a:rPr lang="vi-VN" sz="2800" dirty="0"/>
              <a:t>NHÀ LÝ XÂY DỰNG VÀ PHÁT TRIỂN ĐẤT NƯỚC (1009-1225) (T1)</a:t>
            </a:r>
            <a:endParaRPr sz="28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63DF13-B3FA-454A-99C4-2D889C60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940"/>
            <a:ext cx="6540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trị</a:t>
            </a:r>
            <a:endParaRPr kumimoji="0" lang="en-US" altLang="en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515242F-6669-6C46-8962-A9C32569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1896" r="18621" b="22005"/>
          <a:stretch/>
        </p:blipFill>
        <p:spPr bwMode="auto">
          <a:xfrm>
            <a:off x="6540898" y="1730199"/>
            <a:ext cx="2603102" cy="34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D8F80DA-8BB2-9315-A4E0-C6DAB26E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72227"/>
            <a:ext cx="9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B846D-BE67-EE93-C2B5-243D40F18426}"/>
              </a:ext>
            </a:extLst>
          </p:cNvPr>
          <p:cNvSpPr/>
          <p:nvPr/>
        </p:nvSpPr>
        <p:spPr>
          <a:xfrm>
            <a:off x="-212689" y="2333732"/>
            <a:ext cx="6753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E0A67-6EE2-1C46-717C-C60973D41720}"/>
              </a:ext>
            </a:extLst>
          </p:cNvPr>
          <p:cNvSpPr/>
          <p:nvPr/>
        </p:nvSpPr>
        <p:spPr>
          <a:xfrm>
            <a:off x="-106344" y="3413301"/>
            <a:ext cx="6330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  <p:bldP spid="6" grpId="0"/>
          <p:bldP spid="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7"/>
          <p:cNvSpPr txBox="1">
            <a:spLocks noGrp="1"/>
          </p:cNvSpPr>
          <p:nvPr>
            <p:ph type="title" idx="2"/>
          </p:nvPr>
        </p:nvSpPr>
        <p:spPr>
          <a:xfrm>
            <a:off x="1409603" y="1805958"/>
            <a:ext cx="6595408" cy="15315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/>
              <a:t>Xây</a:t>
            </a:r>
            <a:r>
              <a:rPr lang="en-US" sz="5400" dirty="0"/>
              <a:t> </a:t>
            </a:r>
            <a:r>
              <a:rPr lang="en-US" sz="5400" dirty="0" err="1"/>
              <a:t>dựng</a:t>
            </a:r>
            <a:r>
              <a:rPr lang="en-US" sz="5400" dirty="0"/>
              <a:t> </a:t>
            </a:r>
            <a:r>
              <a:rPr lang="en-US" sz="5400" dirty="0" err="1"/>
              <a:t>luật</a:t>
            </a:r>
            <a:r>
              <a:rPr lang="en-US" sz="5400" dirty="0"/>
              <a:t> </a:t>
            </a:r>
            <a:r>
              <a:rPr lang="en-US" sz="5400" dirty="0" err="1"/>
              <a:t>pháp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quân</a:t>
            </a:r>
            <a:r>
              <a:rPr lang="en-US" sz="5400" dirty="0"/>
              <a:t> </a:t>
            </a:r>
            <a:r>
              <a:rPr lang="en-US" sz="5400" dirty="0" err="1"/>
              <a:t>đội</a:t>
            </a:r>
            <a:endParaRPr lang="en-US" sz="5400" dirty="0"/>
          </a:p>
        </p:txBody>
      </p:sp>
      <p:sp>
        <p:nvSpPr>
          <p:cNvPr id="1010" name="Google Shape;1010;p47"/>
          <p:cNvSpPr txBox="1">
            <a:spLocks noGrp="1"/>
          </p:cNvSpPr>
          <p:nvPr>
            <p:ph type="title"/>
          </p:nvPr>
        </p:nvSpPr>
        <p:spPr>
          <a:xfrm>
            <a:off x="3131857" y="8794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3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9" grpId="0"/>
          <p:bldP spid="10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9" grpId="0"/>
          <p:bldP spid="101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234482" y="47083"/>
            <a:ext cx="8963588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Xây</a:t>
            </a:r>
            <a:r>
              <a:rPr lang="en-US" sz="4000" dirty="0"/>
              <a:t> </a:t>
            </a:r>
            <a:r>
              <a:rPr lang="en-US" sz="4000" dirty="0" err="1"/>
              <a:t>dựng</a:t>
            </a:r>
            <a:r>
              <a:rPr lang="en-US" sz="4000" dirty="0"/>
              <a:t> </a:t>
            </a:r>
            <a:r>
              <a:rPr lang="en-US" sz="4000" dirty="0" err="1"/>
              <a:t>luật</a:t>
            </a:r>
            <a:r>
              <a:rPr lang="en-US" sz="4000" dirty="0"/>
              <a:t> </a:t>
            </a:r>
            <a:r>
              <a:rPr lang="en-US" sz="4000" dirty="0" err="1"/>
              <a:t>pháp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quân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endParaRPr sz="4000" dirty="0"/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772528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AD1537-83BB-0B4D-8DFD-560742481CF6}"/>
              </a:ext>
            </a:extLst>
          </p:cNvPr>
          <p:cNvSpPr/>
          <p:nvPr/>
        </p:nvSpPr>
        <p:spPr>
          <a:xfrm>
            <a:off x="0" y="161764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1042, nhà Lý ban hành bộ Hình thư, bộ luật thành văn đầu tiên của nước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1979;p57">
            <a:extLst>
              <a:ext uri="{FF2B5EF4-FFF2-40B4-BE49-F238E27FC236}">
                <a16:creationId xmlns:a16="http://schemas.microsoft.com/office/drawing/2014/main" id="{CBF778DB-2871-1C4E-A170-05E53552D6DC}"/>
              </a:ext>
            </a:extLst>
          </p:cNvPr>
          <p:cNvGrpSpPr/>
          <p:nvPr/>
        </p:nvGrpSpPr>
        <p:grpSpPr>
          <a:xfrm>
            <a:off x="2746828" y="3053003"/>
            <a:ext cx="3215726" cy="1786493"/>
            <a:chOff x="1938500" y="1108475"/>
            <a:chExt cx="4766478" cy="3457054"/>
          </a:xfrm>
        </p:grpSpPr>
        <p:sp>
          <p:nvSpPr>
            <p:cNvPr id="10" name="Google Shape;1980;p57">
              <a:extLst>
                <a:ext uri="{FF2B5EF4-FFF2-40B4-BE49-F238E27FC236}">
                  <a16:creationId xmlns:a16="http://schemas.microsoft.com/office/drawing/2014/main" id="{80082B0A-098C-7942-82C8-1594D3983A99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81;p57">
              <a:extLst>
                <a:ext uri="{FF2B5EF4-FFF2-40B4-BE49-F238E27FC236}">
                  <a16:creationId xmlns:a16="http://schemas.microsoft.com/office/drawing/2014/main" id="{9D786893-49AF-424C-8EA9-C134E6894188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82;p57">
              <a:extLst>
                <a:ext uri="{FF2B5EF4-FFF2-40B4-BE49-F238E27FC236}">
                  <a16:creationId xmlns:a16="http://schemas.microsoft.com/office/drawing/2014/main" id="{039220C9-1D5E-BD4B-B730-E3763BC7F2EA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3;p57">
              <a:extLst>
                <a:ext uri="{FF2B5EF4-FFF2-40B4-BE49-F238E27FC236}">
                  <a16:creationId xmlns:a16="http://schemas.microsoft.com/office/drawing/2014/main" id="{3F906C66-CB0F-3342-9E3D-ED720A523E02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84;p57">
              <a:extLst>
                <a:ext uri="{FF2B5EF4-FFF2-40B4-BE49-F238E27FC236}">
                  <a16:creationId xmlns:a16="http://schemas.microsoft.com/office/drawing/2014/main" id="{082BD434-FB78-8647-9AD5-0E684214CF4B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5;p57">
              <a:extLst>
                <a:ext uri="{FF2B5EF4-FFF2-40B4-BE49-F238E27FC236}">
                  <a16:creationId xmlns:a16="http://schemas.microsoft.com/office/drawing/2014/main" id="{EC471F83-47F5-154E-91CB-988A51E5E377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6;p57">
              <a:extLst>
                <a:ext uri="{FF2B5EF4-FFF2-40B4-BE49-F238E27FC236}">
                  <a16:creationId xmlns:a16="http://schemas.microsoft.com/office/drawing/2014/main" id="{6AF621A3-F86F-E045-AE0C-18151A0C1B83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7;p57">
              <a:extLst>
                <a:ext uri="{FF2B5EF4-FFF2-40B4-BE49-F238E27FC236}">
                  <a16:creationId xmlns:a16="http://schemas.microsoft.com/office/drawing/2014/main" id="{B0C9FDD2-AF22-0046-A9F9-9698BF2C7083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8;p57">
              <a:extLst>
                <a:ext uri="{FF2B5EF4-FFF2-40B4-BE49-F238E27FC236}">
                  <a16:creationId xmlns:a16="http://schemas.microsoft.com/office/drawing/2014/main" id="{AC069705-344E-4F43-9FEB-F8C58CEC0C51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9;p57">
              <a:extLst>
                <a:ext uri="{FF2B5EF4-FFF2-40B4-BE49-F238E27FC236}">
                  <a16:creationId xmlns:a16="http://schemas.microsoft.com/office/drawing/2014/main" id="{BA48F4BC-EF76-BA44-9C57-3BC61CE17A8A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90;p57">
              <a:extLst>
                <a:ext uri="{FF2B5EF4-FFF2-40B4-BE49-F238E27FC236}">
                  <a16:creationId xmlns:a16="http://schemas.microsoft.com/office/drawing/2014/main" id="{A1E5F467-ABBA-6749-B414-74AB7BBB48B5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91;p57">
              <a:extLst>
                <a:ext uri="{FF2B5EF4-FFF2-40B4-BE49-F238E27FC236}">
                  <a16:creationId xmlns:a16="http://schemas.microsoft.com/office/drawing/2014/main" id="{E987E656-6A0D-0749-A1FB-ADDE9E8E8F1D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92;p57">
              <a:extLst>
                <a:ext uri="{FF2B5EF4-FFF2-40B4-BE49-F238E27FC236}">
                  <a16:creationId xmlns:a16="http://schemas.microsoft.com/office/drawing/2014/main" id="{9D767CC7-B042-6D43-A2C6-BC3C45C96FA2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93;p57">
              <a:extLst>
                <a:ext uri="{FF2B5EF4-FFF2-40B4-BE49-F238E27FC236}">
                  <a16:creationId xmlns:a16="http://schemas.microsoft.com/office/drawing/2014/main" id="{1BE9639D-0D53-D141-A6F7-D16DF4021E81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94;p57">
              <a:extLst>
                <a:ext uri="{FF2B5EF4-FFF2-40B4-BE49-F238E27FC236}">
                  <a16:creationId xmlns:a16="http://schemas.microsoft.com/office/drawing/2014/main" id="{DE29D294-A687-5A43-923E-BE5D4A3CC82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5;p57">
              <a:extLst>
                <a:ext uri="{FF2B5EF4-FFF2-40B4-BE49-F238E27FC236}">
                  <a16:creationId xmlns:a16="http://schemas.microsoft.com/office/drawing/2014/main" id="{C004CA9B-3ABE-8747-8203-5AD60C9C5A5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6;p57">
              <a:extLst>
                <a:ext uri="{FF2B5EF4-FFF2-40B4-BE49-F238E27FC236}">
                  <a16:creationId xmlns:a16="http://schemas.microsoft.com/office/drawing/2014/main" id="{23C5E180-7A74-F341-8426-E195045C3DB6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7;p57">
              <a:extLst>
                <a:ext uri="{FF2B5EF4-FFF2-40B4-BE49-F238E27FC236}">
                  <a16:creationId xmlns:a16="http://schemas.microsoft.com/office/drawing/2014/main" id="{D160158D-055B-334B-A2BF-FE372075BA8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8;p57">
              <a:extLst>
                <a:ext uri="{FF2B5EF4-FFF2-40B4-BE49-F238E27FC236}">
                  <a16:creationId xmlns:a16="http://schemas.microsoft.com/office/drawing/2014/main" id="{01FF1847-B69B-7D41-B793-19E500A7DDC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9;p57">
              <a:extLst>
                <a:ext uri="{FF2B5EF4-FFF2-40B4-BE49-F238E27FC236}">
                  <a16:creationId xmlns:a16="http://schemas.microsoft.com/office/drawing/2014/main" id="{D7F5581D-E47D-DC4C-882D-9BC54A22F3A2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00;p57">
              <a:extLst>
                <a:ext uri="{FF2B5EF4-FFF2-40B4-BE49-F238E27FC236}">
                  <a16:creationId xmlns:a16="http://schemas.microsoft.com/office/drawing/2014/main" id="{9BCA5E2B-30BC-9049-84CC-FF7262EB34E1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01;p57">
              <a:extLst>
                <a:ext uri="{FF2B5EF4-FFF2-40B4-BE49-F238E27FC236}">
                  <a16:creationId xmlns:a16="http://schemas.microsoft.com/office/drawing/2014/main" id="{4D2D4F42-F248-C645-B314-7BEA09341E59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02;p57">
              <a:extLst>
                <a:ext uri="{FF2B5EF4-FFF2-40B4-BE49-F238E27FC236}">
                  <a16:creationId xmlns:a16="http://schemas.microsoft.com/office/drawing/2014/main" id="{F057D955-A7E6-CD42-8F90-375CB83A759E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03;p57">
              <a:extLst>
                <a:ext uri="{FF2B5EF4-FFF2-40B4-BE49-F238E27FC236}">
                  <a16:creationId xmlns:a16="http://schemas.microsoft.com/office/drawing/2014/main" id="{CE8A863D-7E6A-7F40-9614-E9FA341FA548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04;p57">
              <a:extLst>
                <a:ext uri="{FF2B5EF4-FFF2-40B4-BE49-F238E27FC236}">
                  <a16:creationId xmlns:a16="http://schemas.microsoft.com/office/drawing/2014/main" id="{6F165F38-73FA-EB4C-84E4-5BBBC9F1115C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5;p57">
              <a:extLst>
                <a:ext uri="{FF2B5EF4-FFF2-40B4-BE49-F238E27FC236}">
                  <a16:creationId xmlns:a16="http://schemas.microsoft.com/office/drawing/2014/main" id="{9B0D0E72-BDA3-7E40-B9E3-E85B61B96D0F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6;p57">
              <a:extLst>
                <a:ext uri="{FF2B5EF4-FFF2-40B4-BE49-F238E27FC236}">
                  <a16:creationId xmlns:a16="http://schemas.microsoft.com/office/drawing/2014/main" id="{7D29F203-0CBF-1642-B758-D4B5BE4C6084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7;p57">
              <a:extLst>
                <a:ext uri="{FF2B5EF4-FFF2-40B4-BE49-F238E27FC236}">
                  <a16:creationId xmlns:a16="http://schemas.microsoft.com/office/drawing/2014/main" id="{0759DC62-A33A-1D46-8972-C8AE44E3E94F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8;p57">
              <a:extLst>
                <a:ext uri="{FF2B5EF4-FFF2-40B4-BE49-F238E27FC236}">
                  <a16:creationId xmlns:a16="http://schemas.microsoft.com/office/drawing/2014/main" id="{6AD2D5D5-2D0E-0A48-BDAA-82FF580FE386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9;p57">
              <a:extLst>
                <a:ext uri="{FF2B5EF4-FFF2-40B4-BE49-F238E27FC236}">
                  <a16:creationId xmlns:a16="http://schemas.microsoft.com/office/drawing/2014/main" id="{08228645-3058-4D49-9B19-33C655248BBF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10;p57">
              <a:extLst>
                <a:ext uri="{FF2B5EF4-FFF2-40B4-BE49-F238E27FC236}">
                  <a16:creationId xmlns:a16="http://schemas.microsoft.com/office/drawing/2014/main" id="{1E247E46-B71C-E841-B35E-7D1D043F22F6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11;p57">
              <a:extLst>
                <a:ext uri="{FF2B5EF4-FFF2-40B4-BE49-F238E27FC236}">
                  <a16:creationId xmlns:a16="http://schemas.microsoft.com/office/drawing/2014/main" id="{9F4F172A-8247-EC47-A238-45B7CD20FB7E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12;p57">
              <a:extLst>
                <a:ext uri="{FF2B5EF4-FFF2-40B4-BE49-F238E27FC236}">
                  <a16:creationId xmlns:a16="http://schemas.microsoft.com/office/drawing/2014/main" id="{BD39AF1F-797D-4F4B-BB7D-B7FAA6E2C21C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13;p57">
              <a:extLst>
                <a:ext uri="{FF2B5EF4-FFF2-40B4-BE49-F238E27FC236}">
                  <a16:creationId xmlns:a16="http://schemas.microsoft.com/office/drawing/2014/main" id="{3AC34274-7AB9-904C-B0A2-22BD07F272B6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6D3BDE-54CE-419D-5271-052C36E9CA65}"/>
              </a:ext>
            </a:extLst>
          </p:cNvPr>
          <p:cNvSpPr/>
          <p:nvPr/>
        </p:nvSpPr>
        <p:spPr>
          <a:xfrm>
            <a:off x="0" y="1617643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DF33B58-8495-402B-740A-33A0BCEAF6E2}"/>
              </a:ext>
            </a:extLst>
          </p:cNvPr>
          <p:cNvSpPr/>
          <p:nvPr/>
        </p:nvSpPr>
        <p:spPr>
          <a:xfrm>
            <a:off x="-37561" y="3215370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20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2" grpId="0"/>
          <p:bldP spid="3" grpId="0" animBg="1"/>
          <p:bldP spid="3" grpId="1" animBg="1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2" grpId="0"/>
          <p:bldP spid="3" grpId="0" animBg="1"/>
          <p:bldP spid="3" grpId="1" animBg="1"/>
          <p:bldP spid="4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180385" y="64076"/>
            <a:ext cx="89698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dirty="0"/>
              <a:t>Một số điều quy định trong bộ luật Hình Thư</a:t>
            </a: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1CD20-8920-D646-8958-170D04FEA80D}"/>
              </a:ext>
            </a:extLst>
          </p:cNvPr>
          <p:cNvSpPr/>
          <p:nvPr/>
        </p:nvSpPr>
        <p:spPr>
          <a:xfrm>
            <a:off x="130629" y="803535"/>
            <a:ext cx="8961115" cy="35394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chuộc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…” </a:t>
            </a:r>
          </a:p>
        </p:txBody>
      </p:sp>
      <p:grpSp>
        <p:nvGrpSpPr>
          <p:cNvPr id="5" name="Google Shape;925;p42">
            <a:extLst>
              <a:ext uri="{FF2B5EF4-FFF2-40B4-BE49-F238E27FC236}">
                <a16:creationId xmlns:a16="http://schemas.microsoft.com/office/drawing/2014/main" id="{8ECD53A6-FDCE-844F-8A0F-D256FC2A0D1E}"/>
              </a:ext>
            </a:extLst>
          </p:cNvPr>
          <p:cNvGrpSpPr/>
          <p:nvPr/>
        </p:nvGrpSpPr>
        <p:grpSpPr>
          <a:xfrm flipH="1">
            <a:off x="94058" y="-28197"/>
            <a:ext cx="365760" cy="771882"/>
            <a:chOff x="787875" y="1424437"/>
            <a:chExt cx="350355" cy="2438124"/>
          </a:xfrm>
        </p:grpSpPr>
        <p:sp>
          <p:nvSpPr>
            <p:cNvPr id="6" name="Google Shape;926;p42">
              <a:extLst>
                <a:ext uri="{FF2B5EF4-FFF2-40B4-BE49-F238E27FC236}">
                  <a16:creationId xmlns:a16="http://schemas.microsoft.com/office/drawing/2014/main" id="{E734AD16-8CA1-AF48-9C91-6971A6C7728D}"/>
                </a:ext>
              </a:extLst>
            </p:cNvPr>
            <p:cNvSpPr/>
            <p:nvPr/>
          </p:nvSpPr>
          <p:spPr>
            <a:xfrm>
              <a:off x="787875" y="1424437"/>
              <a:ext cx="350355" cy="1794667"/>
            </a:xfrm>
            <a:custGeom>
              <a:avLst/>
              <a:gdLst/>
              <a:ahLst/>
              <a:cxnLst/>
              <a:rect l="l" t="t" r="r" b="b"/>
              <a:pathLst>
                <a:path w="4999" h="25607" extrusionOk="0">
                  <a:moveTo>
                    <a:pt x="2481" y="0"/>
                  </a:moveTo>
                  <a:cubicBezTo>
                    <a:pt x="2481" y="5053"/>
                    <a:pt x="0" y="9725"/>
                    <a:pt x="0" y="9725"/>
                  </a:cubicBezTo>
                  <a:cubicBezTo>
                    <a:pt x="1938" y="17349"/>
                    <a:pt x="1739" y="25607"/>
                    <a:pt x="1739" y="25607"/>
                  </a:cubicBezTo>
                  <a:lnTo>
                    <a:pt x="3260" y="25607"/>
                  </a:lnTo>
                  <a:cubicBezTo>
                    <a:pt x="3260" y="25607"/>
                    <a:pt x="3043" y="17349"/>
                    <a:pt x="4998" y="9725"/>
                  </a:cubicBezTo>
                  <a:cubicBezTo>
                    <a:pt x="3260" y="7425"/>
                    <a:pt x="2499" y="0"/>
                    <a:pt x="2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27;p42">
              <a:extLst>
                <a:ext uri="{FF2B5EF4-FFF2-40B4-BE49-F238E27FC236}">
                  <a16:creationId xmlns:a16="http://schemas.microsoft.com/office/drawing/2014/main" id="{D317D9C8-3E91-B64D-8F82-8A86E0BD2BD5}"/>
                </a:ext>
              </a:extLst>
            </p:cNvPr>
            <p:cNvSpPr/>
            <p:nvPr/>
          </p:nvSpPr>
          <p:spPr>
            <a:xfrm>
              <a:off x="963013" y="1944805"/>
              <a:ext cx="70" cy="1274285"/>
            </a:xfrm>
            <a:custGeom>
              <a:avLst/>
              <a:gdLst/>
              <a:ahLst/>
              <a:cxnLst/>
              <a:rect l="l" t="t" r="r" b="b"/>
              <a:pathLst>
                <a:path w="1" h="18182" fill="none" extrusionOk="0">
                  <a:moveTo>
                    <a:pt x="0" y="18182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58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28;p42">
              <a:extLst>
                <a:ext uri="{FF2B5EF4-FFF2-40B4-BE49-F238E27FC236}">
                  <a16:creationId xmlns:a16="http://schemas.microsoft.com/office/drawing/2014/main" id="{2708980F-3621-264B-84EE-123E48130368}"/>
                </a:ext>
              </a:extLst>
            </p:cNvPr>
            <p:cNvSpPr/>
            <p:nvPr/>
          </p:nvSpPr>
          <p:spPr>
            <a:xfrm>
              <a:off x="896994" y="3749515"/>
              <a:ext cx="130779" cy="113047"/>
            </a:xfrm>
            <a:custGeom>
              <a:avLst/>
              <a:gdLst/>
              <a:ahLst/>
              <a:cxnLst/>
              <a:rect l="l" t="t" r="r" b="b"/>
              <a:pathLst>
                <a:path w="1866" h="1613" extrusionOk="0">
                  <a:moveTo>
                    <a:pt x="290" y="1"/>
                  </a:moveTo>
                  <a:cubicBezTo>
                    <a:pt x="109" y="182"/>
                    <a:pt x="1" y="435"/>
                    <a:pt x="1" y="689"/>
                  </a:cubicBezTo>
                  <a:cubicBezTo>
                    <a:pt x="1" y="1305"/>
                    <a:pt x="467" y="1612"/>
                    <a:pt x="933" y="1612"/>
                  </a:cubicBezTo>
                  <a:cubicBezTo>
                    <a:pt x="1400" y="1612"/>
                    <a:pt x="1866" y="1305"/>
                    <a:pt x="1866" y="689"/>
                  </a:cubicBezTo>
                  <a:cubicBezTo>
                    <a:pt x="1866" y="435"/>
                    <a:pt x="1775" y="182"/>
                    <a:pt x="1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9;p42">
              <a:extLst>
                <a:ext uri="{FF2B5EF4-FFF2-40B4-BE49-F238E27FC236}">
                  <a16:creationId xmlns:a16="http://schemas.microsoft.com/office/drawing/2014/main" id="{88F6E203-C6F1-FD4C-B79E-C87B21196F23}"/>
                </a:ext>
              </a:extLst>
            </p:cNvPr>
            <p:cNvSpPr/>
            <p:nvPr/>
          </p:nvSpPr>
          <p:spPr>
            <a:xfrm>
              <a:off x="861462" y="3218986"/>
              <a:ext cx="201845" cy="81299"/>
            </a:xfrm>
            <a:custGeom>
              <a:avLst/>
              <a:gdLst/>
              <a:ahLst/>
              <a:cxnLst/>
              <a:rect l="l" t="t" r="r" b="b"/>
              <a:pathLst>
                <a:path w="2880" h="1160" extrusionOk="0">
                  <a:moveTo>
                    <a:pt x="435" y="1"/>
                  </a:moveTo>
                  <a:cubicBezTo>
                    <a:pt x="182" y="1"/>
                    <a:pt x="1" y="200"/>
                    <a:pt x="1" y="436"/>
                  </a:cubicBezTo>
                  <a:lnTo>
                    <a:pt x="1" y="725"/>
                  </a:lnTo>
                  <a:cubicBezTo>
                    <a:pt x="1" y="961"/>
                    <a:pt x="182" y="1160"/>
                    <a:pt x="435" y="1160"/>
                  </a:cubicBezTo>
                  <a:lnTo>
                    <a:pt x="2463" y="1160"/>
                  </a:lnTo>
                  <a:cubicBezTo>
                    <a:pt x="2699" y="1160"/>
                    <a:pt x="2880" y="961"/>
                    <a:pt x="2880" y="725"/>
                  </a:cubicBezTo>
                  <a:lnTo>
                    <a:pt x="2880" y="436"/>
                  </a:lnTo>
                  <a:cubicBezTo>
                    <a:pt x="2880" y="200"/>
                    <a:pt x="2699" y="1"/>
                    <a:pt x="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0;p42">
              <a:extLst>
                <a:ext uri="{FF2B5EF4-FFF2-40B4-BE49-F238E27FC236}">
                  <a16:creationId xmlns:a16="http://schemas.microsoft.com/office/drawing/2014/main" id="{998439C5-EA5F-B341-BF1A-69C68A72938F}"/>
                </a:ext>
              </a:extLst>
            </p:cNvPr>
            <p:cNvSpPr/>
            <p:nvPr/>
          </p:nvSpPr>
          <p:spPr>
            <a:xfrm>
              <a:off x="916057" y="3300212"/>
              <a:ext cx="92722" cy="449385"/>
            </a:xfrm>
            <a:custGeom>
              <a:avLst/>
              <a:gdLst/>
              <a:ahLst/>
              <a:cxnLst/>
              <a:rect l="l" t="t" r="r" b="b"/>
              <a:pathLst>
                <a:path w="1323" h="6412" extrusionOk="0">
                  <a:moveTo>
                    <a:pt x="0" y="1"/>
                  </a:moveTo>
                  <a:lnTo>
                    <a:pt x="0" y="6412"/>
                  </a:lnTo>
                  <a:lnTo>
                    <a:pt x="1322" y="6412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1;p42">
              <a:extLst>
                <a:ext uri="{FF2B5EF4-FFF2-40B4-BE49-F238E27FC236}">
                  <a16:creationId xmlns:a16="http://schemas.microsoft.com/office/drawing/2014/main" id="{802DB6D5-6D81-654F-B280-668DD5582B19}"/>
                </a:ext>
              </a:extLst>
            </p:cNvPr>
            <p:cNvSpPr/>
            <p:nvPr/>
          </p:nvSpPr>
          <p:spPr>
            <a:xfrm>
              <a:off x="916057" y="3367492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;p42">
              <a:extLst>
                <a:ext uri="{FF2B5EF4-FFF2-40B4-BE49-F238E27FC236}">
                  <a16:creationId xmlns:a16="http://schemas.microsoft.com/office/drawing/2014/main" id="{031AC08A-35F5-1C42-BEBF-43BAC4C154EC}"/>
                </a:ext>
              </a:extLst>
            </p:cNvPr>
            <p:cNvSpPr/>
            <p:nvPr/>
          </p:nvSpPr>
          <p:spPr>
            <a:xfrm>
              <a:off x="916057" y="3442410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3;p42">
              <a:extLst>
                <a:ext uri="{FF2B5EF4-FFF2-40B4-BE49-F238E27FC236}">
                  <a16:creationId xmlns:a16="http://schemas.microsoft.com/office/drawing/2014/main" id="{C95E94D6-AFAD-6849-BAD2-B7DD34C1646A}"/>
                </a:ext>
              </a:extLst>
            </p:cNvPr>
            <p:cNvSpPr/>
            <p:nvPr/>
          </p:nvSpPr>
          <p:spPr>
            <a:xfrm>
              <a:off x="916057" y="3515998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4;p42">
              <a:extLst>
                <a:ext uri="{FF2B5EF4-FFF2-40B4-BE49-F238E27FC236}">
                  <a16:creationId xmlns:a16="http://schemas.microsoft.com/office/drawing/2014/main" id="{C63655F9-FE70-FC43-8A06-C30D5E375C15}"/>
                </a:ext>
              </a:extLst>
            </p:cNvPr>
            <p:cNvSpPr/>
            <p:nvPr/>
          </p:nvSpPr>
          <p:spPr>
            <a:xfrm>
              <a:off x="916057" y="3590917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5;p42">
              <a:extLst>
                <a:ext uri="{FF2B5EF4-FFF2-40B4-BE49-F238E27FC236}">
                  <a16:creationId xmlns:a16="http://schemas.microsoft.com/office/drawing/2014/main" id="{4E945CDB-1B0B-DC47-AB43-DD848BD0CF33}"/>
                </a:ext>
              </a:extLst>
            </p:cNvPr>
            <p:cNvSpPr/>
            <p:nvPr/>
          </p:nvSpPr>
          <p:spPr>
            <a:xfrm>
              <a:off x="916057" y="3664504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25;p42">
            <a:extLst>
              <a:ext uri="{FF2B5EF4-FFF2-40B4-BE49-F238E27FC236}">
                <a16:creationId xmlns:a16="http://schemas.microsoft.com/office/drawing/2014/main" id="{E498F6D1-3021-AD4B-B017-E01B47BD572B}"/>
              </a:ext>
            </a:extLst>
          </p:cNvPr>
          <p:cNvGrpSpPr/>
          <p:nvPr/>
        </p:nvGrpSpPr>
        <p:grpSpPr>
          <a:xfrm flipH="1">
            <a:off x="8731919" y="-55306"/>
            <a:ext cx="365760" cy="771882"/>
            <a:chOff x="787875" y="1424437"/>
            <a:chExt cx="350355" cy="2438124"/>
          </a:xfrm>
        </p:grpSpPr>
        <p:sp>
          <p:nvSpPr>
            <p:cNvPr id="18" name="Google Shape;926;p42">
              <a:extLst>
                <a:ext uri="{FF2B5EF4-FFF2-40B4-BE49-F238E27FC236}">
                  <a16:creationId xmlns:a16="http://schemas.microsoft.com/office/drawing/2014/main" id="{55F3A273-E165-E842-91B3-E59CE95D87D4}"/>
                </a:ext>
              </a:extLst>
            </p:cNvPr>
            <p:cNvSpPr/>
            <p:nvPr/>
          </p:nvSpPr>
          <p:spPr>
            <a:xfrm>
              <a:off x="787875" y="1424437"/>
              <a:ext cx="350355" cy="1794667"/>
            </a:xfrm>
            <a:custGeom>
              <a:avLst/>
              <a:gdLst/>
              <a:ahLst/>
              <a:cxnLst/>
              <a:rect l="l" t="t" r="r" b="b"/>
              <a:pathLst>
                <a:path w="4999" h="25607" extrusionOk="0">
                  <a:moveTo>
                    <a:pt x="2481" y="0"/>
                  </a:moveTo>
                  <a:cubicBezTo>
                    <a:pt x="2481" y="5053"/>
                    <a:pt x="0" y="9725"/>
                    <a:pt x="0" y="9725"/>
                  </a:cubicBezTo>
                  <a:cubicBezTo>
                    <a:pt x="1938" y="17349"/>
                    <a:pt x="1739" y="25607"/>
                    <a:pt x="1739" y="25607"/>
                  </a:cubicBezTo>
                  <a:lnTo>
                    <a:pt x="3260" y="25607"/>
                  </a:lnTo>
                  <a:cubicBezTo>
                    <a:pt x="3260" y="25607"/>
                    <a:pt x="3043" y="17349"/>
                    <a:pt x="4998" y="9725"/>
                  </a:cubicBezTo>
                  <a:cubicBezTo>
                    <a:pt x="3260" y="7425"/>
                    <a:pt x="2499" y="0"/>
                    <a:pt x="2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7;p42">
              <a:extLst>
                <a:ext uri="{FF2B5EF4-FFF2-40B4-BE49-F238E27FC236}">
                  <a16:creationId xmlns:a16="http://schemas.microsoft.com/office/drawing/2014/main" id="{75A4006D-ECF9-7E4D-98D9-390C7EEB0502}"/>
                </a:ext>
              </a:extLst>
            </p:cNvPr>
            <p:cNvSpPr/>
            <p:nvPr/>
          </p:nvSpPr>
          <p:spPr>
            <a:xfrm>
              <a:off x="963013" y="1944805"/>
              <a:ext cx="70" cy="1274285"/>
            </a:xfrm>
            <a:custGeom>
              <a:avLst/>
              <a:gdLst/>
              <a:ahLst/>
              <a:cxnLst/>
              <a:rect l="l" t="t" r="r" b="b"/>
              <a:pathLst>
                <a:path w="1" h="18182" fill="none" extrusionOk="0">
                  <a:moveTo>
                    <a:pt x="0" y="18182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58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8;p42">
              <a:extLst>
                <a:ext uri="{FF2B5EF4-FFF2-40B4-BE49-F238E27FC236}">
                  <a16:creationId xmlns:a16="http://schemas.microsoft.com/office/drawing/2014/main" id="{2004697C-0215-9549-A1E9-7830EB5DA07A}"/>
                </a:ext>
              </a:extLst>
            </p:cNvPr>
            <p:cNvSpPr/>
            <p:nvPr/>
          </p:nvSpPr>
          <p:spPr>
            <a:xfrm>
              <a:off x="896994" y="3749515"/>
              <a:ext cx="130779" cy="113047"/>
            </a:xfrm>
            <a:custGeom>
              <a:avLst/>
              <a:gdLst/>
              <a:ahLst/>
              <a:cxnLst/>
              <a:rect l="l" t="t" r="r" b="b"/>
              <a:pathLst>
                <a:path w="1866" h="1613" extrusionOk="0">
                  <a:moveTo>
                    <a:pt x="290" y="1"/>
                  </a:moveTo>
                  <a:cubicBezTo>
                    <a:pt x="109" y="182"/>
                    <a:pt x="1" y="435"/>
                    <a:pt x="1" y="689"/>
                  </a:cubicBezTo>
                  <a:cubicBezTo>
                    <a:pt x="1" y="1305"/>
                    <a:pt x="467" y="1612"/>
                    <a:pt x="933" y="1612"/>
                  </a:cubicBezTo>
                  <a:cubicBezTo>
                    <a:pt x="1400" y="1612"/>
                    <a:pt x="1866" y="1305"/>
                    <a:pt x="1866" y="689"/>
                  </a:cubicBezTo>
                  <a:cubicBezTo>
                    <a:pt x="1866" y="435"/>
                    <a:pt x="1775" y="182"/>
                    <a:pt x="1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9;p42">
              <a:extLst>
                <a:ext uri="{FF2B5EF4-FFF2-40B4-BE49-F238E27FC236}">
                  <a16:creationId xmlns:a16="http://schemas.microsoft.com/office/drawing/2014/main" id="{91040C1C-DD9C-D24F-B0C3-88BE77A6FCC4}"/>
                </a:ext>
              </a:extLst>
            </p:cNvPr>
            <p:cNvSpPr/>
            <p:nvPr/>
          </p:nvSpPr>
          <p:spPr>
            <a:xfrm>
              <a:off x="861462" y="3218986"/>
              <a:ext cx="201845" cy="81299"/>
            </a:xfrm>
            <a:custGeom>
              <a:avLst/>
              <a:gdLst/>
              <a:ahLst/>
              <a:cxnLst/>
              <a:rect l="l" t="t" r="r" b="b"/>
              <a:pathLst>
                <a:path w="2880" h="1160" extrusionOk="0">
                  <a:moveTo>
                    <a:pt x="435" y="1"/>
                  </a:moveTo>
                  <a:cubicBezTo>
                    <a:pt x="182" y="1"/>
                    <a:pt x="1" y="200"/>
                    <a:pt x="1" y="436"/>
                  </a:cubicBezTo>
                  <a:lnTo>
                    <a:pt x="1" y="725"/>
                  </a:lnTo>
                  <a:cubicBezTo>
                    <a:pt x="1" y="961"/>
                    <a:pt x="182" y="1160"/>
                    <a:pt x="435" y="1160"/>
                  </a:cubicBezTo>
                  <a:lnTo>
                    <a:pt x="2463" y="1160"/>
                  </a:lnTo>
                  <a:cubicBezTo>
                    <a:pt x="2699" y="1160"/>
                    <a:pt x="2880" y="961"/>
                    <a:pt x="2880" y="725"/>
                  </a:cubicBezTo>
                  <a:lnTo>
                    <a:pt x="2880" y="436"/>
                  </a:lnTo>
                  <a:cubicBezTo>
                    <a:pt x="2880" y="200"/>
                    <a:pt x="2699" y="1"/>
                    <a:pt x="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;p42">
              <a:extLst>
                <a:ext uri="{FF2B5EF4-FFF2-40B4-BE49-F238E27FC236}">
                  <a16:creationId xmlns:a16="http://schemas.microsoft.com/office/drawing/2014/main" id="{25F1193B-BB00-D54D-9DB7-113B41138AC9}"/>
                </a:ext>
              </a:extLst>
            </p:cNvPr>
            <p:cNvSpPr/>
            <p:nvPr/>
          </p:nvSpPr>
          <p:spPr>
            <a:xfrm>
              <a:off x="916057" y="3300212"/>
              <a:ext cx="92722" cy="449385"/>
            </a:xfrm>
            <a:custGeom>
              <a:avLst/>
              <a:gdLst/>
              <a:ahLst/>
              <a:cxnLst/>
              <a:rect l="l" t="t" r="r" b="b"/>
              <a:pathLst>
                <a:path w="1323" h="6412" extrusionOk="0">
                  <a:moveTo>
                    <a:pt x="0" y="1"/>
                  </a:moveTo>
                  <a:lnTo>
                    <a:pt x="0" y="6412"/>
                  </a:lnTo>
                  <a:lnTo>
                    <a:pt x="1322" y="6412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1;p42">
              <a:extLst>
                <a:ext uri="{FF2B5EF4-FFF2-40B4-BE49-F238E27FC236}">
                  <a16:creationId xmlns:a16="http://schemas.microsoft.com/office/drawing/2014/main" id="{EDAABFF7-39D3-4147-A2E6-F9DF4A37414E}"/>
                </a:ext>
              </a:extLst>
            </p:cNvPr>
            <p:cNvSpPr/>
            <p:nvPr/>
          </p:nvSpPr>
          <p:spPr>
            <a:xfrm>
              <a:off x="916057" y="3367492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2;p42">
              <a:extLst>
                <a:ext uri="{FF2B5EF4-FFF2-40B4-BE49-F238E27FC236}">
                  <a16:creationId xmlns:a16="http://schemas.microsoft.com/office/drawing/2014/main" id="{E7B6C425-BA7A-F249-B140-28BED6BD868F}"/>
                </a:ext>
              </a:extLst>
            </p:cNvPr>
            <p:cNvSpPr/>
            <p:nvPr/>
          </p:nvSpPr>
          <p:spPr>
            <a:xfrm>
              <a:off x="916057" y="3442410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42">
              <a:extLst>
                <a:ext uri="{FF2B5EF4-FFF2-40B4-BE49-F238E27FC236}">
                  <a16:creationId xmlns:a16="http://schemas.microsoft.com/office/drawing/2014/main" id="{1FD91991-421A-2545-94FE-95EBADF71D7C}"/>
                </a:ext>
              </a:extLst>
            </p:cNvPr>
            <p:cNvSpPr/>
            <p:nvPr/>
          </p:nvSpPr>
          <p:spPr>
            <a:xfrm>
              <a:off x="916057" y="3515998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4;p42">
              <a:extLst>
                <a:ext uri="{FF2B5EF4-FFF2-40B4-BE49-F238E27FC236}">
                  <a16:creationId xmlns:a16="http://schemas.microsoft.com/office/drawing/2014/main" id="{F0A5183B-A96C-D441-A9D3-6782D35E996F}"/>
                </a:ext>
              </a:extLst>
            </p:cNvPr>
            <p:cNvSpPr/>
            <p:nvPr/>
          </p:nvSpPr>
          <p:spPr>
            <a:xfrm>
              <a:off x="916057" y="3590917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5;p42">
              <a:extLst>
                <a:ext uri="{FF2B5EF4-FFF2-40B4-BE49-F238E27FC236}">
                  <a16:creationId xmlns:a16="http://schemas.microsoft.com/office/drawing/2014/main" id="{31D14E82-0EB2-6F4B-BAEA-51690B2F4C00}"/>
                </a:ext>
              </a:extLst>
            </p:cNvPr>
            <p:cNvSpPr/>
            <p:nvPr/>
          </p:nvSpPr>
          <p:spPr>
            <a:xfrm>
              <a:off x="916057" y="3664504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979;p57">
            <a:extLst>
              <a:ext uri="{FF2B5EF4-FFF2-40B4-BE49-F238E27FC236}">
                <a16:creationId xmlns:a16="http://schemas.microsoft.com/office/drawing/2014/main" id="{FD0F3612-5F85-BF4A-AF30-117DCB0F4DAD}"/>
              </a:ext>
            </a:extLst>
          </p:cNvPr>
          <p:cNvGrpSpPr/>
          <p:nvPr/>
        </p:nvGrpSpPr>
        <p:grpSpPr>
          <a:xfrm>
            <a:off x="3494781" y="3667156"/>
            <a:ext cx="2346036" cy="1476344"/>
            <a:chOff x="1938500" y="1108475"/>
            <a:chExt cx="4766478" cy="3457054"/>
          </a:xfrm>
        </p:grpSpPr>
        <p:sp>
          <p:nvSpPr>
            <p:cNvPr id="29" name="Google Shape;1980;p57">
              <a:extLst>
                <a:ext uri="{FF2B5EF4-FFF2-40B4-BE49-F238E27FC236}">
                  <a16:creationId xmlns:a16="http://schemas.microsoft.com/office/drawing/2014/main" id="{1090337F-5E94-A542-BF27-BAA6A9664565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81;p57">
              <a:extLst>
                <a:ext uri="{FF2B5EF4-FFF2-40B4-BE49-F238E27FC236}">
                  <a16:creationId xmlns:a16="http://schemas.microsoft.com/office/drawing/2014/main" id="{5599B98E-2FB6-D84B-9938-F06A2F5CA6EF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82;p57">
              <a:extLst>
                <a:ext uri="{FF2B5EF4-FFF2-40B4-BE49-F238E27FC236}">
                  <a16:creationId xmlns:a16="http://schemas.microsoft.com/office/drawing/2014/main" id="{392CB237-F782-EA4F-B57C-BC4CDABA4F98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83;p57">
              <a:extLst>
                <a:ext uri="{FF2B5EF4-FFF2-40B4-BE49-F238E27FC236}">
                  <a16:creationId xmlns:a16="http://schemas.microsoft.com/office/drawing/2014/main" id="{2FADB407-DAAB-CB4A-9087-37FD72B6701E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84;p57">
              <a:extLst>
                <a:ext uri="{FF2B5EF4-FFF2-40B4-BE49-F238E27FC236}">
                  <a16:creationId xmlns:a16="http://schemas.microsoft.com/office/drawing/2014/main" id="{158F1EC3-9AAA-D044-99B5-98C0A58CF392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85;p57">
              <a:extLst>
                <a:ext uri="{FF2B5EF4-FFF2-40B4-BE49-F238E27FC236}">
                  <a16:creationId xmlns:a16="http://schemas.microsoft.com/office/drawing/2014/main" id="{8DD3B6CA-1B2C-0B49-ACCF-8FF6F35B0475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86;p57">
              <a:extLst>
                <a:ext uri="{FF2B5EF4-FFF2-40B4-BE49-F238E27FC236}">
                  <a16:creationId xmlns:a16="http://schemas.microsoft.com/office/drawing/2014/main" id="{AFB53BE0-C9D8-5146-9CAC-288E78CAEA65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7;p57">
              <a:extLst>
                <a:ext uri="{FF2B5EF4-FFF2-40B4-BE49-F238E27FC236}">
                  <a16:creationId xmlns:a16="http://schemas.microsoft.com/office/drawing/2014/main" id="{CCE725DA-08C5-094A-B0F2-DC15943CAEA7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8;p57">
              <a:extLst>
                <a:ext uri="{FF2B5EF4-FFF2-40B4-BE49-F238E27FC236}">
                  <a16:creationId xmlns:a16="http://schemas.microsoft.com/office/drawing/2014/main" id="{EAB8E051-97C1-A042-B9E7-304F110A7E37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9;p57">
              <a:extLst>
                <a:ext uri="{FF2B5EF4-FFF2-40B4-BE49-F238E27FC236}">
                  <a16:creationId xmlns:a16="http://schemas.microsoft.com/office/drawing/2014/main" id="{47CF312C-D3EF-1047-AB7B-E1AB068AA290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90;p57">
              <a:extLst>
                <a:ext uri="{FF2B5EF4-FFF2-40B4-BE49-F238E27FC236}">
                  <a16:creationId xmlns:a16="http://schemas.microsoft.com/office/drawing/2014/main" id="{D6F59F53-D25D-494C-AA18-2FDB660F27D1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91;p57">
              <a:extLst>
                <a:ext uri="{FF2B5EF4-FFF2-40B4-BE49-F238E27FC236}">
                  <a16:creationId xmlns:a16="http://schemas.microsoft.com/office/drawing/2014/main" id="{A4BA0B65-3299-5444-ABB8-EBCBC47563D4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92;p57">
              <a:extLst>
                <a:ext uri="{FF2B5EF4-FFF2-40B4-BE49-F238E27FC236}">
                  <a16:creationId xmlns:a16="http://schemas.microsoft.com/office/drawing/2014/main" id="{5A2EB907-CD71-9748-A47B-CD499B3C2AEF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3;p57">
              <a:extLst>
                <a:ext uri="{FF2B5EF4-FFF2-40B4-BE49-F238E27FC236}">
                  <a16:creationId xmlns:a16="http://schemas.microsoft.com/office/drawing/2014/main" id="{9764EB76-764E-9841-9BF8-EC2092989E7C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4;p57">
              <a:extLst>
                <a:ext uri="{FF2B5EF4-FFF2-40B4-BE49-F238E27FC236}">
                  <a16:creationId xmlns:a16="http://schemas.microsoft.com/office/drawing/2014/main" id="{9C883692-2FB4-564D-8792-D3E4DA658FE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5;p57">
              <a:extLst>
                <a:ext uri="{FF2B5EF4-FFF2-40B4-BE49-F238E27FC236}">
                  <a16:creationId xmlns:a16="http://schemas.microsoft.com/office/drawing/2014/main" id="{38C57B25-CC88-1046-BBE1-30B60FA5A81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6;p57">
              <a:extLst>
                <a:ext uri="{FF2B5EF4-FFF2-40B4-BE49-F238E27FC236}">
                  <a16:creationId xmlns:a16="http://schemas.microsoft.com/office/drawing/2014/main" id="{B5754356-BEDF-824D-8B5E-A1DB4DAB520F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7;p57">
              <a:extLst>
                <a:ext uri="{FF2B5EF4-FFF2-40B4-BE49-F238E27FC236}">
                  <a16:creationId xmlns:a16="http://schemas.microsoft.com/office/drawing/2014/main" id="{9F2BBAE9-E311-DB45-8D21-F803EAFB4DD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8;p57">
              <a:extLst>
                <a:ext uri="{FF2B5EF4-FFF2-40B4-BE49-F238E27FC236}">
                  <a16:creationId xmlns:a16="http://schemas.microsoft.com/office/drawing/2014/main" id="{E39AAFB0-6B47-E042-8FFD-0A1B14B2250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9;p57">
              <a:extLst>
                <a:ext uri="{FF2B5EF4-FFF2-40B4-BE49-F238E27FC236}">
                  <a16:creationId xmlns:a16="http://schemas.microsoft.com/office/drawing/2014/main" id="{49CF7D05-292F-0A4E-840F-C1510EAC44B8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00;p57">
              <a:extLst>
                <a:ext uri="{FF2B5EF4-FFF2-40B4-BE49-F238E27FC236}">
                  <a16:creationId xmlns:a16="http://schemas.microsoft.com/office/drawing/2014/main" id="{4AA600B9-491C-DF4C-B5F1-DFCA0D5DFF47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01;p57">
              <a:extLst>
                <a:ext uri="{FF2B5EF4-FFF2-40B4-BE49-F238E27FC236}">
                  <a16:creationId xmlns:a16="http://schemas.microsoft.com/office/drawing/2014/main" id="{F3CC0A06-F78F-D84F-81BE-A6D13F7A1997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02;p57">
              <a:extLst>
                <a:ext uri="{FF2B5EF4-FFF2-40B4-BE49-F238E27FC236}">
                  <a16:creationId xmlns:a16="http://schemas.microsoft.com/office/drawing/2014/main" id="{AE47D0C0-229D-1248-ABF1-977891540DB2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3;p57">
              <a:extLst>
                <a:ext uri="{FF2B5EF4-FFF2-40B4-BE49-F238E27FC236}">
                  <a16:creationId xmlns:a16="http://schemas.microsoft.com/office/drawing/2014/main" id="{5A4923AE-C793-EC4B-B82F-B3F6C63DB13A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4;p57">
              <a:extLst>
                <a:ext uri="{FF2B5EF4-FFF2-40B4-BE49-F238E27FC236}">
                  <a16:creationId xmlns:a16="http://schemas.microsoft.com/office/drawing/2014/main" id="{E1587336-D858-EE46-A2C9-523A301403DE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5;p57">
              <a:extLst>
                <a:ext uri="{FF2B5EF4-FFF2-40B4-BE49-F238E27FC236}">
                  <a16:creationId xmlns:a16="http://schemas.microsoft.com/office/drawing/2014/main" id="{4BEEC5DB-33DF-654D-9B71-2BE9D579BF6B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6;p57">
              <a:extLst>
                <a:ext uri="{FF2B5EF4-FFF2-40B4-BE49-F238E27FC236}">
                  <a16:creationId xmlns:a16="http://schemas.microsoft.com/office/drawing/2014/main" id="{8B7CB15D-5BE5-8745-9762-0EF7FAF70D09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07;p57">
              <a:extLst>
                <a:ext uri="{FF2B5EF4-FFF2-40B4-BE49-F238E27FC236}">
                  <a16:creationId xmlns:a16="http://schemas.microsoft.com/office/drawing/2014/main" id="{1573ED22-AA37-F440-8C7F-77264FED1AEB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08;p57">
              <a:extLst>
                <a:ext uri="{FF2B5EF4-FFF2-40B4-BE49-F238E27FC236}">
                  <a16:creationId xmlns:a16="http://schemas.microsoft.com/office/drawing/2014/main" id="{75ADA9FC-6996-5D4C-B429-0196169ED9B5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9;p57">
              <a:extLst>
                <a:ext uri="{FF2B5EF4-FFF2-40B4-BE49-F238E27FC236}">
                  <a16:creationId xmlns:a16="http://schemas.microsoft.com/office/drawing/2014/main" id="{FC7C3BFD-6B1C-FA41-BAF0-E455BA724CC3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10;p57">
              <a:extLst>
                <a:ext uri="{FF2B5EF4-FFF2-40B4-BE49-F238E27FC236}">
                  <a16:creationId xmlns:a16="http://schemas.microsoft.com/office/drawing/2014/main" id="{64D6DAE3-F4C1-6046-9876-D79E75AA160F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11;p57">
              <a:extLst>
                <a:ext uri="{FF2B5EF4-FFF2-40B4-BE49-F238E27FC236}">
                  <a16:creationId xmlns:a16="http://schemas.microsoft.com/office/drawing/2014/main" id="{E01EB2B3-8976-D649-B543-E4BFE5E6C84B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12;p57">
              <a:extLst>
                <a:ext uri="{FF2B5EF4-FFF2-40B4-BE49-F238E27FC236}">
                  <a16:creationId xmlns:a16="http://schemas.microsoft.com/office/drawing/2014/main" id="{27D8DBCC-534D-7B46-8626-35CD3B834001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3;p57">
              <a:extLst>
                <a:ext uri="{FF2B5EF4-FFF2-40B4-BE49-F238E27FC236}">
                  <a16:creationId xmlns:a16="http://schemas.microsoft.com/office/drawing/2014/main" id="{F4341BAE-A7F0-6647-B75B-0A5984A7A22C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98" name="Picture 2" descr="DANH NHÂN KINH BẮC || TẬP 2: LÝ THÁI TÔNG - YouTube">
            <a:extLst>
              <a:ext uri="{FF2B5EF4-FFF2-40B4-BE49-F238E27FC236}">
                <a16:creationId xmlns:a16="http://schemas.microsoft.com/office/drawing/2014/main" id="{61B1C1E9-C6EE-F548-863F-AC780A6D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808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808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6A9915-CAC0-9B41-8244-72D52D81029B}"/>
              </a:ext>
            </a:extLst>
          </p:cNvPr>
          <p:cNvGrpSpPr/>
          <p:nvPr/>
        </p:nvGrpSpPr>
        <p:grpSpPr>
          <a:xfrm>
            <a:off x="34925" y="33338"/>
            <a:ext cx="4537075" cy="5110162"/>
            <a:chOff x="34925" y="33338"/>
            <a:chExt cx="4537075" cy="5110162"/>
          </a:xfrm>
        </p:grpSpPr>
        <p:pic>
          <p:nvPicPr>
            <p:cNvPr id="3" name="Picture 9" descr="2t">
              <a:extLst>
                <a:ext uri="{FF2B5EF4-FFF2-40B4-BE49-F238E27FC236}">
                  <a16:creationId xmlns:a16="http://schemas.microsoft.com/office/drawing/2014/main" id="{CD440364-C5A6-F54B-8E5E-2DE80CA98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33338"/>
              <a:ext cx="4537075" cy="511016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E1BCC23-0FDA-D54F-91BC-C6968AA7A74D}"/>
                </a:ext>
              </a:extLst>
            </p:cNvPr>
            <p:cNvSpPr/>
            <p:nvPr/>
          </p:nvSpPr>
          <p:spPr>
            <a:xfrm>
              <a:off x="34925" y="3840480"/>
              <a:ext cx="1720723" cy="987552"/>
            </a:xfrm>
            <a:prstGeom prst="ellipse">
              <a:avLst/>
            </a:prstGeom>
            <a:solidFill>
              <a:srgbClr val="E7F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0186C9-0612-724E-80EB-C0568DE90ECC}"/>
              </a:ext>
            </a:extLst>
          </p:cNvPr>
          <p:cNvGrpSpPr/>
          <p:nvPr/>
        </p:nvGrpSpPr>
        <p:grpSpPr>
          <a:xfrm>
            <a:off x="4608513" y="33338"/>
            <a:ext cx="4500562" cy="5110162"/>
            <a:chOff x="4608513" y="33338"/>
            <a:chExt cx="4500562" cy="5110162"/>
          </a:xfrm>
        </p:grpSpPr>
        <p:pic>
          <p:nvPicPr>
            <p:cNvPr id="4" name="Picture 11" descr="8t">
              <a:extLst>
                <a:ext uri="{FF2B5EF4-FFF2-40B4-BE49-F238E27FC236}">
                  <a16:creationId xmlns:a16="http://schemas.microsoft.com/office/drawing/2014/main" id="{BB204332-6F40-E747-BA6E-E630A778D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33338"/>
              <a:ext cx="4500562" cy="511016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CDAD66-A3CA-3C4F-9F89-C2C513BAEE3B}"/>
                </a:ext>
              </a:extLst>
            </p:cNvPr>
            <p:cNvSpPr/>
            <p:nvPr/>
          </p:nvSpPr>
          <p:spPr>
            <a:xfrm>
              <a:off x="5216525" y="4242816"/>
              <a:ext cx="1220851" cy="585216"/>
            </a:xfrm>
            <a:prstGeom prst="ellipse">
              <a:avLst/>
            </a:prstGeom>
            <a:solidFill>
              <a:srgbClr val="FBD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9A252C-2CC7-8048-A36E-65F698E46794}"/>
              </a:ext>
            </a:extLst>
          </p:cNvPr>
          <p:cNvSpPr txBox="1"/>
          <p:nvPr/>
        </p:nvSpPr>
        <p:spPr>
          <a:xfrm>
            <a:off x="1537969" y="4525387"/>
            <a:ext cx="596407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sản xuất phát triển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38FA32-FB43-BF43-9A91-EA351402FB7D}"/>
              </a:ext>
            </a:extLst>
          </p:cNvPr>
          <p:cNvGrpSpPr/>
          <p:nvPr/>
        </p:nvGrpSpPr>
        <p:grpSpPr>
          <a:xfrm>
            <a:off x="4595304" y="-16669"/>
            <a:ext cx="4571047" cy="5143500"/>
            <a:chOff x="4716463" y="-33338"/>
            <a:chExt cx="4571047" cy="5143500"/>
          </a:xfrm>
        </p:grpSpPr>
        <p:pic>
          <p:nvPicPr>
            <p:cNvPr id="53252" name="Picture 4" descr="Luat Hinh thu anh 4">
              <a:extLst>
                <a:ext uri="{FF2B5EF4-FFF2-40B4-BE49-F238E27FC236}">
                  <a16:creationId xmlns:a16="http://schemas.microsoft.com/office/drawing/2014/main" id="{9710CF5F-247A-B44D-AC2B-EB11280EF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-33338"/>
              <a:ext cx="457104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CD6E3C-A077-864B-A2BF-7323614DB10A}"/>
                </a:ext>
              </a:extLst>
            </p:cNvPr>
            <p:cNvSpPr/>
            <p:nvPr/>
          </p:nvSpPr>
          <p:spPr>
            <a:xfrm>
              <a:off x="5216525" y="3840480"/>
              <a:ext cx="909955" cy="6035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3250" name="Picture 2" descr="Luat Hinh thu anh 5">
            <a:extLst>
              <a:ext uri="{FF2B5EF4-FFF2-40B4-BE49-F238E27FC236}">
                <a16:creationId xmlns:a16="http://schemas.microsoft.com/office/drawing/2014/main" id="{A70246BB-F537-B94C-880A-7C5EAE52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" y="0"/>
            <a:ext cx="4718304" cy="51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4C84BE-2888-2D48-9EDB-53A661C22049}"/>
              </a:ext>
            </a:extLst>
          </p:cNvPr>
          <p:cNvSpPr txBox="1"/>
          <p:nvPr/>
        </p:nvSpPr>
        <p:spPr>
          <a:xfrm>
            <a:off x="1792161" y="4525386"/>
            <a:ext cx="596407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Trừng trị những kẻ xấu</a:t>
            </a:r>
          </a:p>
        </p:txBody>
      </p:sp>
    </p:spTree>
    <p:extLst>
      <p:ext uri="{BB962C8B-B14F-4D97-AF65-F5344CB8AC3E}">
        <p14:creationId xmlns:p14="http://schemas.microsoft.com/office/powerpoint/2010/main" val="38264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3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124388" y="-18288"/>
            <a:ext cx="9027756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Xây</a:t>
            </a:r>
            <a:r>
              <a:rPr lang="en-US" sz="4000" dirty="0"/>
              <a:t> </a:t>
            </a:r>
            <a:r>
              <a:rPr lang="en-US" sz="4000" dirty="0" err="1"/>
              <a:t>dựng</a:t>
            </a:r>
            <a:r>
              <a:rPr lang="en-US" sz="4000" dirty="0"/>
              <a:t> </a:t>
            </a:r>
            <a:r>
              <a:rPr lang="en-US" sz="4000" dirty="0" err="1"/>
              <a:t>luật</a:t>
            </a:r>
            <a:r>
              <a:rPr lang="en-US" sz="4000" dirty="0"/>
              <a:t> </a:t>
            </a:r>
            <a:r>
              <a:rPr lang="en-US" sz="4000" dirty="0" err="1"/>
              <a:t>pháp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quân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endParaRPr sz="4000" dirty="0"/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772528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oogle Shape;1979;p57">
            <a:extLst>
              <a:ext uri="{FF2B5EF4-FFF2-40B4-BE49-F238E27FC236}">
                <a16:creationId xmlns:a16="http://schemas.microsoft.com/office/drawing/2014/main" id="{CBF778DB-2871-1C4E-A170-05E53552D6DC}"/>
              </a:ext>
            </a:extLst>
          </p:cNvPr>
          <p:cNvGrpSpPr/>
          <p:nvPr/>
        </p:nvGrpSpPr>
        <p:grpSpPr>
          <a:xfrm>
            <a:off x="2746828" y="3053003"/>
            <a:ext cx="3215726" cy="1786493"/>
            <a:chOff x="1938500" y="1108475"/>
            <a:chExt cx="4766478" cy="3457054"/>
          </a:xfrm>
        </p:grpSpPr>
        <p:sp>
          <p:nvSpPr>
            <p:cNvPr id="10" name="Google Shape;1980;p57">
              <a:extLst>
                <a:ext uri="{FF2B5EF4-FFF2-40B4-BE49-F238E27FC236}">
                  <a16:creationId xmlns:a16="http://schemas.microsoft.com/office/drawing/2014/main" id="{80082B0A-098C-7942-82C8-1594D3983A99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81;p57">
              <a:extLst>
                <a:ext uri="{FF2B5EF4-FFF2-40B4-BE49-F238E27FC236}">
                  <a16:creationId xmlns:a16="http://schemas.microsoft.com/office/drawing/2014/main" id="{9D786893-49AF-424C-8EA9-C134E6894188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82;p57">
              <a:extLst>
                <a:ext uri="{FF2B5EF4-FFF2-40B4-BE49-F238E27FC236}">
                  <a16:creationId xmlns:a16="http://schemas.microsoft.com/office/drawing/2014/main" id="{039220C9-1D5E-BD4B-B730-E3763BC7F2EA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3;p57">
              <a:extLst>
                <a:ext uri="{FF2B5EF4-FFF2-40B4-BE49-F238E27FC236}">
                  <a16:creationId xmlns:a16="http://schemas.microsoft.com/office/drawing/2014/main" id="{3F906C66-CB0F-3342-9E3D-ED720A523E02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84;p57">
              <a:extLst>
                <a:ext uri="{FF2B5EF4-FFF2-40B4-BE49-F238E27FC236}">
                  <a16:creationId xmlns:a16="http://schemas.microsoft.com/office/drawing/2014/main" id="{082BD434-FB78-8647-9AD5-0E684214CF4B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5;p57">
              <a:extLst>
                <a:ext uri="{FF2B5EF4-FFF2-40B4-BE49-F238E27FC236}">
                  <a16:creationId xmlns:a16="http://schemas.microsoft.com/office/drawing/2014/main" id="{EC471F83-47F5-154E-91CB-988A51E5E377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6;p57">
              <a:extLst>
                <a:ext uri="{FF2B5EF4-FFF2-40B4-BE49-F238E27FC236}">
                  <a16:creationId xmlns:a16="http://schemas.microsoft.com/office/drawing/2014/main" id="{6AF621A3-F86F-E045-AE0C-18151A0C1B83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7;p57">
              <a:extLst>
                <a:ext uri="{FF2B5EF4-FFF2-40B4-BE49-F238E27FC236}">
                  <a16:creationId xmlns:a16="http://schemas.microsoft.com/office/drawing/2014/main" id="{B0C9FDD2-AF22-0046-A9F9-9698BF2C7083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8;p57">
              <a:extLst>
                <a:ext uri="{FF2B5EF4-FFF2-40B4-BE49-F238E27FC236}">
                  <a16:creationId xmlns:a16="http://schemas.microsoft.com/office/drawing/2014/main" id="{AC069705-344E-4F43-9FEB-F8C58CEC0C51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9;p57">
              <a:extLst>
                <a:ext uri="{FF2B5EF4-FFF2-40B4-BE49-F238E27FC236}">
                  <a16:creationId xmlns:a16="http://schemas.microsoft.com/office/drawing/2014/main" id="{BA48F4BC-EF76-BA44-9C57-3BC61CE17A8A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90;p57">
              <a:extLst>
                <a:ext uri="{FF2B5EF4-FFF2-40B4-BE49-F238E27FC236}">
                  <a16:creationId xmlns:a16="http://schemas.microsoft.com/office/drawing/2014/main" id="{A1E5F467-ABBA-6749-B414-74AB7BBB48B5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91;p57">
              <a:extLst>
                <a:ext uri="{FF2B5EF4-FFF2-40B4-BE49-F238E27FC236}">
                  <a16:creationId xmlns:a16="http://schemas.microsoft.com/office/drawing/2014/main" id="{E987E656-6A0D-0749-A1FB-ADDE9E8E8F1D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92;p57">
              <a:extLst>
                <a:ext uri="{FF2B5EF4-FFF2-40B4-BE49-F238E27FC236}">
                  <a16:creationId xmlns:a16="http://schemas.microsoft.com/office/drawing/2014/main" id="{9D767CC7-B042-6D43-A2C6-BC3C45C96FA2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93;p57">
              <a:extLst>
                <a:ext uri="{FF2B5EF4-FFF2-40B4-BE49-F238E27FC236}">
                  <a16:creationId xmlns:a16="http://schemas.microsoft.com/office/drawing/2014/main" id="{1BE9639D-0D53-D141-A6F7-D16DF4021E81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94;p57">
              <a:extLst>
                <a:ext uri="{FF2B5EF4-FFF2-40B4-BE49-F238E27FC236}">
                  <a16:creationId xmlns:a16="http://schemas.microsoft.com/office/drawing/2014/main" id="{DE29D294-A687-5A43-923E-BE5D4A3CC82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5;p57">
              <a:extLst>
                <a:ext uri="{FF2B5EF4-FFF2-40B4-BE49-F238E27FC236}">
                  <a16:creationId xmlns:a16="http://schemas.microsoft.com/office/drawing/2014/main" id="{C004CA9B-3ABE-8747-8203-5AD60C9C5A5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6;p57">
              <a:extLst>
                <a:ext uri="{FF2B5EF4-FFF2-40B4-BE49-F238E27FC236}">
                  <a16:creationId xmlns:a16="http://schemas.microsoft.com/office/drawing/2014/main" id="{23C5E180-7A74-F341-8426-E195045C3DB6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7;p57">
              <a:extLst>
                <a:ext uri="{FF2B5EF4-FFF2-40B4-BE49-F238E27FC236}">
                  <a16:creationId xmlns:a16="http://schemas.microsoft.com/office/drawing/2014/main" id="{D160158D-055B-334B-A2BF-FE372075BA8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8;p57">
              <a:extLst>
                <a:ext uri="{FF2B5EF4-FFF2-40B4-BE49-F238E27FC236}">
                  <a16:creationId xmlns:a16="http://schemas.microsoft.com/office/drawing/2014/main" id="{01FF1847-B69B-7D41-B793-19E500A7DDC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9;p57">
              <a:extLst>
                <a:ext uri="{FF2B5EF4-FFF2-40B4-BE49-F238E27FC236}">
                  <a16:creationId xmlns:a16="http://schemas.microsoft.com/office/drawing/2014/main" id="{D7F5581D-E47D-DC4C-882D-9BC54A22F3A2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00;p57">
              <a:extLst>
                <a:ext uri="{FF2B5EF4-FFF2-40B4-BE49-F238E27FC236}">
                  <a16:creationId xmlns:a16="http://schemas.microsoft.com/office/drawing/2014/main" id="{9BCA5E2B-30BC-9049-84CC-FF7262EB34E1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01;p57">
              <a:extLst>
                <a:ext uri="{FF2B5EF4-FFF2-40B4-BE49-F238E27FC236}">
                  <a16:creationId xmlns:a16="http://schemas.microsoft.com/office/drawing/2014/main" id="{4D2D4F42-F248-C645-B314-7BEA09341E59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02;p57">
              <a:extLst>
                <a:ext uri="{FF2B5EF4-FFF2-40B4-BE49-F238E27FC236}">
                  <a16:creationId xmlns:a16="http://schemas.microsoft.com/office/drawing/2014/main" id="{F057D955-A7E6-CD42-8F90-375CB83A759E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03;p57">
              <a:extLst>
                <a:ext uri="{FF2B5EF4-FFF2-40B4-BE49-F238E27FC236}">
                  <a16:creationId xmlns:a16="http://schemas.microsoft.com/office/drawing/2014/main" id="{CE8A863D-7E6A-7F40-9614-E9FA341FA548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04;p57">
              <a:extLst>
                <a:ext uri="{FF2B5EF4-FFF2-40B4-BE49-F238E27FC236}">
                  <a16:creationId xmlns:a16="http://schemas.microsoft.com/office/drawing/2014/main" id="{6F165F38-73FA-EB4C-84E4-5BBBC9F1115C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5;p57">
              <a:extLst>
                <a:ext uri="{FF2B5EF4-FFF2-40B4-BE49-F238E27FC236}">
                  <a16:creationId xmlns:a16="http://schemas.microsoft.com/office/drawing/2014/main" id="{9B0D0E72-BDA3-7E40-B9E3-E85B61B96D0F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6;p57">
              <a:extLst>
                <a:ext uri="{FF2B5EF4-FFF2-40B4-BE49-F238E27FC236}">
                  <a16:creationId xmlns:a16="http://schemas.microsoft.com/office/drawing/2014/main" id="{7D29F203-0CBF-1642-B758-D4B5BE4C6084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7;p57">
              <a:extLst>
                <a:ext uri="{FF2B5EF4-FFF2-40B4-BE49-F238E27FC236}">
                  <a16:creationId xmlns:a16="http://schemas.microsoft.com/office/drawing/2014/main" id="{0759DC62-A33A-1D46-8972-C8AE44E3E94F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8;p57">
              <a:extLst>
                <a:ext uri="{FF2B5EF4-FFF2-40B4-BE49-F238E27FC236}">
                  <a16:creationId xmlns:a16="http://schemas.microsoft.com/office/drawing/2014/main" id="{6AD2D5D5-2D0E-0A48-BDAA-82FF580FE386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9;p57">
              <a:extLst>
                <a:ext uri="{FF2B5EF4-FFF2-40B4-BE49-F238E27FC236}">
                  <a16:creationId xmlns:a16="http://schemas.microsoft.com/office/drawing/2014/main" id="{08228645-3058-4D49-9B19-33C655248BBF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10;p57">
              <a:extLst>
                <a:ext uri="{FF2B5EF4-FFF2-40B4-BE49-F238E27FC236}">
                  <a16:creationId xmlns:a16="http://schemas.microsoft.com/office/drawing/2014/main" id="{1E247E46-B71C-E841-B35E-7D1D043F22F6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11;p57">
              <a:extLst>
                <a:ext uri="{FF2B5EF4-FFF2-40B4-BE49-F238E27FC236}">
                  <a16:creationId xmlns:a16="http://schemas.microsoft.com/office/drawing/2014/main" id="{9F4F172A-8247-EC47-A238-45B7CD20FB7E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12;p57">
              <a:extLst>
                <a:ext uri="{FF2B5EF4-FFF2-40B4-BE49-F238E27FC236}">
                  <a16:creationId xmlns:a16="http://schemas.microsoft.com/office/drawing/2014/main" id="{BD39AF1F-797D-4F4B-BB7D-B7FAA6E2C21C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13;p57">
              <a:extLst>
                <a:ext uri="{FF2B5EF4-FFF2-40B4-BE49-F238E27FC236}">
                  <a16:creationId xmlns:a16="http://schemas.microsoft.com/office/drawing/2014/main" id="{3AC34274-7AB9-904C-B0A2-22BD07F272B6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908;p40">
            <a:extLst>
              <a:ext uri="{FF2B5EF4-FFF2-40B4-BE49-F238E27FC236}">
                <a16:creationId xmlns:a16="http://schemas.microsoft.com/office/drawing/2014/main" id="{B560582D-D1C2-C647-B94A-72038F5E8D1C}"/>
              </a:ext>
            </a:extLst>
          </p:cNvPr>
          <p:cNvSpPr txBox="1">
            <a:spLocks/>
          </p:cNvSpPr>
          <p:nvPr/>
        </p:nvSpPr>
        <p:spPr>
          <a:xfrm>
            <a:off x="-124388" y="1335043"/>
            <a:ext cx="2871216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9C6CED-75F8-EC4C-BE1A-B3B071EA89DB}"/>
              </a:ext>
            </a:extLst>
          </p:cNvPr>
          <p:cNvSpPr/>
          <p:nvPr/>
        </p:nvSpPr>
        <p:spPr>
          <a:xfrm>
            <a:off x="12584" y="208252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Cấm quân và quân địa phương.</a:t>
            </a:r>
            <a:b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chính sách “Ngụ binh ư nông”.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C26611-B50B-0A1E-2D3B-8866A277B638}"/>
              </a:ext>
            </a:extLst>
          </p:cNvPr>
          <p:cNvSpPr/>
          <p:nvPr/>
        </p:nvSpPr>
        <p:spPr>
          <a:xfrm>
            <a:off x="-12584" y="2150455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571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622B896-83E7-6A4C-928D-3FAC27AA72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45419" y="1543050"/>
            <a:ext cx="2857500" cy="3086100"/>
          </a:xfrm>
        </p:spPr>
        <p:txBody>
          <a:bodyPr/>
          <a:lstStyle/>
          <a:p>
            <a:endParaRPr lang="en-SG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76E993B-3A1A-5F42-A613-F8B1BE66CDD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68454" y="1585913"/>
            <a:ext cx="2857500" cy="3086100"/>
          </a:xfrm>
        </p:spPr>
        <p:txBody>
          <a:bodyPr/>
          <a:lstStyle/>
          <a:p>
            <a:endParaRPr lang="en-SG" altLang="en-US"/>
          </a:p>
        </p:txBody>
      </p:sp>
      <p:pic>
        <p:nvPicPr>
          <p:cNvPr id="26628" name="Picture 4" descr="quan dia phuong">
            <a:extLst>
              <a:ext uri="{FF2B5EF4-FFF2-40B4-BE49-F238E27FC236}">
                <a16:creationId xmlns:a16="http://schemas.microsoft.com/office/drawing/2014/main" id="{E30A956E-E527-314B-8AA7-D0826C13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9150" cy="4457700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am quan">
            <a:extLst>
              <a:ext uri="{FF2B5EF4-FFF2-40B4-BE49-F238E27FC236}">
                <a16:creationId xmlns:a16="http://schemas.microsoft.com/office/drawing/2014/main" id="{C7AA5F88-B6DD-5D40-BD11-30928C0C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19" y="0"/>
            <a:ext cx="4421981" cy="4457700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Line 6">
            <a:extLst>
              <a:ext uri="{FF2B5EF4-FFF2-40B4-BE49-F238E27FC236}">
                <a16:creationId xmlns:a16="http://schemas.microsoft.com/office/drawing/2014/main" id="{1DD5915A-D8DE-FA41-AF95-78CD643839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6762" y="0"/>
            <a:ext cx="33338" cy="5143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1050"/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66F2EECE-276B-8F45-8FA6-58FE25D6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5" y="-35212"/>
            <a:ext cx="2185034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6E945252-FDE2-D549-A7F7-8CAEFD9FE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-36576"/>
            <a:ext cx="3600450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EEAB9BB3-887F-6B4A-ADFC-3202F626B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036" y="3537870"/>
            <a:ext cx="4353076" cy="1568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just">
              <a:buSzPct val="100000"/>
              <a:buFontTx/>
              <a:buChar char="-"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vi-V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AB090F-B9C3-F148-AAFE-3CB92B12890F}"/>
              </a:ext>
            </a:extLst>
          </p:cNvPr>
          <p:cNvGrpSpPr/>
          <p:nvPr/>
        </p:nvGrpSpPr>
        <p:grpSpPr>
          <a:xfrm>
            <a:off x="4128944" y="3501009"/>
            <a:ext cx="5283755" cy="1642491"/>
            <a:chOff x="4375547" y="3529584"/>
            <a:chExt cx="5283755" cy="1642491"/>
          </a:xfrm>
        </p:grpSpPr>
        <p:sp>
          <p:nvSpPr>
            <p:cNvPr id="154631" name="Rectangle 7">
              <a:extLst>
                <a:ext uri="{FF2B5EF4-FFF2-40B4-BE49-F238E27FC236}">
                  <a16:creationId xmlns:a16="http://schemas.microsoft.com/office/drawing/2014/main" id="{7FFFF248-19B8-3443-B732-362E2C722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529584"/>
              <a:ext cx="4800361" cy="164249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buSzPct val="100000"/>
                <a:buFontTx/>
                <a:buChar char="-"/>
                <a:defRPr/>
              </a:pP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65967E-F9EA-AC42-B5AD-0DEFFE4CABF7}"/>
                </a:ext>
              </a:extLst>
            </p:cNvPr>
            <p:cNvSpPr/>
            <p:nvPr/>
          </p:nvSpPr>
          <p:spPr>
            <a:xfrm>
              <a:off x="4375547" y="3532781"/>
              <a:ext cx="52837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SzPct val="100000"/>
                <a:buFontTx/>
                <a:buChar char="-"/>
                <a:defRPr/>
              </a:pP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Tuyển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niên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tráng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vi-VN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>
                <a:buSzPct val="100000"/>
                <a:defRPr/>
              </a:pP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>
                <a:buSzPct val="100000"/>
                <a:defRPr/>
              </a:pP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binh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2400" dirty="0">
                  <a:solidFill>
                    <a:srgbClr val="262A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</p:grpSp>
      <p:pic>
        <p:nvPicPr>
          <p:cNvPr id="55298" name="Picture 2" descr="Chính sách &amp;quot;Ngụ binh ư nông&amp;quot; thời Đinh - Lê - Lý - Trần - Hậu Lê trong dòng  lịch sử Việt Nam - LỊCH SỬ VIỆT NAM - YÊU SỬ VIỆT - VIETNAMESE HISTORY -  HISTORY OF VIETNAM">
            <a:extLst>
              <a:ext uri="{FF2B5EF4-FFF2-40B4-BE49-F238E27FC236}">
                <a16:creationId xmlns:a16="http://schemas.microsoft.com/office/drawing/2014/main" id="{6F5169C6-CF6C-BB42-A538-E13025AD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"/>
            <a:ext cx="90924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D978D3-DF59-674D-809F-0192906AD0E0}"/>
              </a:ext>
            </a:extLst>
          </p:cNvPr>
          <p:cNvGrpSpPr/>
          <p:nvPr/>
        </p:nvGrpSpPr>
        <p:grpSpPr>
          <a:xfrm>
            <a:off x="-51580" y="-36576"/>
            <a:ext cx="4820033" cy="5143500"/>
            <a:chOff x="-51580" y="-36576"/>
            <a:chExt cx="4820033" cy="5143500"/>
          </a:xfrm>
        </p:grpSpPr>
        <p:pic>
          <p:nvPicPr>
            <p:cNvPr id="55302" name="Picture 6" descr="VÌ SAO TRIỀU ĐÌNH NHÀ TRẦN SỤP ĐỔ - Trải Nghiệm Sống">
              <a:extLst>
                <a:ext uri="{FF2B5EF4-FFF2-40B4-BE49-F238E27FC236}">
                  <a16:creationId xmlns:a16="http://schemas.microsoft.com/office/drawing/2014/main" id="{70A2CB45-F10F-2D47-BD27-279D4612B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580" y="-36576"/>
              <a:ext cx="4820033" cy="51435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3A7ACC-D263-1445-952E-CCDC0F7BBFED}"/>
                </a:ext>
              </a:extLst>
            </p:cNvPr>
            <p:cNvSpPr txBox="1"/>
            <p:nvPr/>
          </p:nvSpPr>
          <p:spPr>
            <a:xfrm>
              <a:off x="740284" y="4544452"/>
              <a:ext cx="3337080" cy="52322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chiến thì ra trận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CF3B62-3714-CE42-9A11-9209F81791DD}"/>
              </a:ext>
            </a:extLst>
          </p:cNvPr>
          <p:cNvGrpSpPr/>
          <p:nvPr/>
        </p:nvGrpSpPr>
        <p:grpSpPr>
          <a:xfrm>
            <a:off x="4702967" y="-36576"/>
            <a:ext cx="4502945" cy="5133865"/>
            <a:chOff x="4702967" y="0"/>
            <a:chExt cx="4402809" cy="5073866"/>
          </a:xfrm>
        </p:grpSpPr>
        <p:pic>
          <p:nvPicPr>
            <p:cNvPr id="55304" name="Picture 8" descr="Ngụ binh ư nông là gì? | Lazi.vn - Cộng đồng Tri thức &amp;amp; Giáo dục">
              <a:extLst>
                <a:ext uri="{FF2B5EF4-FFF2-40B4-BE49-F238E27FC236}">
                  <a16:creationId xmlns:a16="http://schemas.microsoft.com/office/drawing/2014/main" id="{2B549148-E4A8-184F-87F7-F063963DA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67" y="0"/>
              <a:ext cx="4402809" cy="5073866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CEBBAA-E23B-ED40-B940-4FADA9C27706}"/>
                </a:ext>
              </a:extLst>
            </p:cNvPr>
            <p:cNvSpPr txBox="1"/>
            <p:nvPr/>
          </p:nvSpPr>
          <p:spPr>
            <a:xfrm>
              <a:off x="5449720" y="4494578"/>
              <a:ext cx="3337080" cy="52322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bình thì sản xuất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552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631" grpId="0" animBg="1"/>
          <p:bldP spid="26632" grpId="0" animBg="1"/>
          <p:bldP spid="1546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6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6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6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4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552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631" grpId="0" animBg="1"/>
          <p:bldP spid="26632" grpId="0" animBg="1"/>
          <p:bldP spid="154629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>
            <a:extLst>
              <a:ext uri="{FF2B5EF4-FFF2-40B4-BE49-F238E27FC236}">
                <a16:creationId xmlns:a16="http://schemas.microsoft.com/office/drawing/2014/main" id="{AF954E9E-4E12-EE43-AAAD-E458AB2D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6147" y="651510"/>
            <a:ext cx="4333901" cy="15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Oval 6">
            <a:extLst>
              <a:ext uri="{FF2B5EF4-FFF2-40B4-BE49-F238E27FC236}">
                <a16:creationId xmlns:a16="http://schemas.microsoft.com/office/drawing/2014/main" id="{35870DB1-9623-2647-9445-F587607FA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311" y="3771394"/>
            <a:ext cx="647700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Nỏ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44" name="Oval 8">
            <a:extLst>
              <a:ext uri="{FF2B5EF4-FFF2-40B4-BE49-F238E27FC236}">
                <a16:creationId xmlns:a16="http://schemas.microsoft.com/office/drawing/2014/main" id="{E511104D-3D12-8340-947E-7ABED206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836" y="1852803"/>
            <a:ext cx="1350168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45" name="Oval 9">
            <a:extLst>
              <a:ext uri="{FF2B5EF4-FFF2-40B4-BE49-F238E27FC236}">
                <a16:creationId xmlns:a16="http://schemas.microsoft.com/office/drawing/2014/main" id="{31EFEC45-AD67-4145-9F5A-C7CB7819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781" y="1944688"/>
            <a:ext cx="1350169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Máy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bắn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A0D362C5-4B6A-D04A-91E5-F06BFC25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51510"/>
            <a:ext cx="356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7AAA6303-795E-0C4F-B2D7-44753C77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283"/>
            <a:ext cx="33528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D79E0A0D-6408-3146-9851-F9936F630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4480" y="3020591"/>
            <a:ext cx="2425701" cy="182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8">
            <a:extLst>
              <a:ext uri="{FF2B5EF4-FFF2-40B4-BE49-F238E27FC236}">
                <a16:creationId xmlns:a16="http://schemas.microsoft.com/office/drawing/2014/main" id="{D10B9F79-926B-5943-873F-0137B0C39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742" y="3916428"/>
            <a:ext cx="1820119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kiếm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86E4D-772E-8745-BA26-D19BFAF37451}"/>
              </a:ext>
            </a:extLst>
          </p:cNvPr>
          <p:cNvSpPr txBox="1"/>
          <p:nvPr/>
        </p:nvSpPr>
        <p:spPr>
          <a:xfrm>
            <a:off x="661491" y="-56377"/>
            <a:ext cx="824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dụng cụ binh khí thời nhà Lý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942" grpId="0"/>
          <p:bldP spid="39944" grpId="0"/>
          <p:bldP spid="39945" grpId="0"/>
          <p:bldP spid="2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942" grpId="0"/>
          <p:bldP spid="39944" grpId="0"/>
          <p:bldP spid="39945" grpId="0"/>
          <p:bldP spid="23" grpId="0"/>
          <p:bldP spid="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EBA99BC-EF99-E540-8EBA-E3FE4F651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03" y="0"/>
            <a:ext cx="9208903" cy="628429"/>
          </a:xfrm>
          <a:ln w="76200">
            <a:solidFill>
              <a:srgbClr val="C00000"/>
            </a:solidFill>
          </a:ln>
        </p:spPr>
        <p:txBody>
          <a:bodyPr/>
          <a:lstStyle/>
          <a:p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C78A912-5E13-9146-BAD7-7B610B826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3" y="1707867"/>
            <a:ext cx="4679950" cy="3119058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F47740A1-F8ED-7145-93B0-FE27CF9852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1998" y="628428"/>
            <a:ext cx="57142" cy="451507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44FA8CB2-5D9B-1D41-957D-E0E88287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41" y="1497681"/>
            <a:ext cx="464286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7F1A1B-4EE1-6C4C-A95B-C6FD001477B6}"/>
              </a:ext>
            </a:extLst>
          </p:cNvPr>
          <p:cNvSpPr/>
          <p:nvPr/>
        </p:nvSpPr>
        <p:spPr>
          <a:xfrm>
            <a:off x="454608" y="938540"/>
            <a:ext cx="2957861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GIỐNG NHAU: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3A2AEB-5D25-0E43-AA55-C5F0E4D677A7}"/>
              </a:ext>
            </a:extLst>
          </p:cNvPr>
          <p:cNvSpPr/>
          <p:nvPr/>
        </p:nvSpPr>
        <p:spPr>
          <a:xfrm>
            <a:off x="5077904" y="847725"/>
            <a:ext cx="2888932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buSzPct val="100000"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KHÁC NHAU: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81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800783" y="1185379"/>
            <a:ext cx="5638082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LỊCH SỬ 7</a:t>
            </a:r>
          </a:p>
          <a:p>
            <a:pPr algn="ctr"/>
            <a:endParaRPr lang="en-US" sz="105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LÝ XÂY DỰNG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PHÁT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ĐẤT NƯỚC (1009-1225) (T1)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3" y="2670797"/>
            <a:ext cx="3549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462352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124388" y="-18288"/>
            <a:ext cx="9027756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3. </a:t>
            </a:r>
            <a:r>
              <a:rPr lang="en-US" sz="4000" dirty="0" err="1">
                <a:solidFill>
                  <a:srgbClr val="FF0000"/>
                </a:solidFill>
              </a:rPr>
              <a:t>Xây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dựng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luật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quân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đội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556760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Google Shape;908;p40">
            <a:extLst>
              <a:ext uri="{FF2B5EF4-FFF2-40B4-BE49-F238E27FC236}">
                <a16:creationId xmlns:a16="http://schemas.microsoft.com/office/drawing/2014/main" id="{B560582D-D1C2-C647-B94A-72038F5E8D1C}"/>
              </a:ext>
            </a:extLst>
          </p:cNvPr>
          <p:cNvSpPr txBox="1">
            <a:spLocks/>
          </p:cNvSpPr>
          <p:nvPr/>
        </p:nvSpPr>
        <p:spPr>
          <a:xfrm>
            <a:off x="-124388" y="1220391"/>
            <a:ext cx="2871216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262A29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Quân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đội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9C6CED-75F8-EC4C-BE1A-B3B071EA89DB}"/>
              </a:ext>
            </a:extLst>
          </p:cNvPr>
          <p:cNvSpPr/>
          <p:nvPr/>
        </p:nvSpPr>
        <p:spPr>
          <a:xfrm>
            <a:off x="56047" y="234873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mềm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dẻo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khéo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song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kiên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trấn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C26611-B50B-0A1E-2D3B-8866A277B638}"/>
              </a:ext>
            </a:extLst>
          </p:cNvPr>
          <p:cNvSpPr/>
          <p:nvPr/>
        </p:nvSpPr>
        <p:spPr>
          <a:xfrm>
            <a:off x="0" y="2440525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Google Shape;908;p40">
            <a:extLst>
              <a:ext uri="{FF2B5EF4-FFF2-40B4-BE49-F238E27FC236}">
                <a16:creationId xmlns:a16="http://schemas.microsoft.com/office/drawing/2014/main" id="{72A83E25-BBC8-8E9B-0A40-C26D9FB54ACB}"/>
              </a:ext>
            </a:extLst>
          </p:cNvPr>
          <p:cNvSpPr txBox="1">
            <a:spLocks/>
          </p:cNvSpPr>
          <p:nvPr/>
        </p:nvSpPr>
        <p:spPr>
          <a:xfrm>
            <a:off x="208515" y="1727125"/>
            <a:ext cx="652156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262A29"/>
              </a:buClr>
              <a:buSzPts val="1400"/>
              <a:buFont typeface="Roboto"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10D955-A1B7-E35F-3562-A3DA62EF2266}"/>
              </a:ext>
            </a:extLst>
          </p:cNvPr>
          <p:cNvSpPr/>
          <p:nvPr/>
        </p:nvSpPr>
        <p:spPr>
          <a:xfrm>
            <a:off x="56047" y="378563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bang: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hiếu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dẹp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  <p:bldP spid="49" grpId="0"/>
          <p:bldP spid="51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3641558" y="571200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sz="8000" dirty="0"/>
          </a:p>
        </p:txBody>
      </p:sp>
      <p:pic>
        <p:nvPicPr>
          <p:cNvPr id="2067" name="Google Shape;2067;p61"/>
          <p:cNvPicPr preferRelativeResize="0"/>
          <p:nvPr/>
        </p:nvPicPr>
        <p:blipFill rotWithShape="1">
          <a:blip r:embed="rId3">
            <a:alphaModFix/>
          </a:blip>
          <a:srcRect l="14710" r="14703"/>
          <a:stretch/>
        </p:blipFill>
        <p:spPr>
          <a:xfrm>
            <a:off x="891325" y="1306200"/>
            <a:ext cx="3299700" cy="326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687"/>
            <a:ext cx="4388114" cy="29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6E6CD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4">
            <a:extLst>
              <a:ext uri="{FF2B5EF4-FFF2-40B4-BE49-F238E27FC236}">
                <a16:creationId xmlns:a16="http://schemas.microsoft.com/office/drawing/2014/main" id="{DB230837-411B-3A45-842B-BFDBFA3A0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624388"/>
            <a:ext cx="2600325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1" i="0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sự kiện gì ?</a:t>
            </a:r>
          </a:p>
        </p:txBody>
      </p:sp>
      <p:sp>
        <p:nvSpPr>
          <p:cNvPr id="54275" name="Text Box 15">
            <a:extLst>
              <a:ext uri="{FF2B5EF4-FFF2-40B4-BE49-F238E27FC236}">
                <a16:creationId xmlns:a16="http://schemas.microsoft.com/office/drawing/2014/main" id="{83A460AB-E8EE-ED48-9219-4AD52D95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0"/>
            <a:ext cx="5451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BÍ ẨN LỊCH SỬ</a:t>
            </a:r>
          </a:p>
        </p:txBody>
      </p:sp>
      <p:pic>
        <p:nvPicPr>
          <p:cNvPr id="54276" name="Picture 42" descr="31_thanglong">
            <a:extLst>
              <a:ext uri="{FF2B5EF4-FFF2-40B4-BE49-F238E27FC236}">
                <a16:creationId xmlns:a16="http://schemas.microsoft.com/office/drawing/2014/main" id="{9B7286C1-4BD3-DA4B-B592-C26F35E9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7063"/>
            <a:ext cx="7921625" cy="3889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9" name="Rectangle 43">
            <a:hlinkClick r:id="rId3" action="ppaction://hlinksldjump"/>
            <a:extLst>
              <a:ext uri="{FF2B5EF4-FFF2-40B4-BE49-F238E27FC236}">
                <a16:creationId xmlns:a16="http://schemas.microsoft.com/office/drawing/2014/main" id="{FA49492F-19E7-8B48-B3CA-3E3A970F8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571750"/>
            <a:ext cx="3960813" cy="1944688"/>
          </a:xfrm>
          <a:prstGeom prst="rect">
            <a:avLst/>
          </a:prstGeom>
          <a:solidFill>
            <a:srgbClr val="00B0F0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740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632C3F9-1786-154C-B9FB-DD9BB665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74675"/>
            <a:ext cx="3959225" cy="19970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741" name="Rectangle 45">
            <a:hlinkClick r:id="rId5" action="ppaction://hlinksldjump"/>
            <a:extLst>
              <a:ext uri="{FF2B5EF4-FFF2-40B4-BE49-F238E27FC236}">
                <a16:creationId xmlns:a16="http://schemas.microsoft.com/office/drawing/2014/main" id="{C9500161-8A93-A24E-BEEF-88D390B48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571750"/>
            <a:ext cx="3960812" cy="19446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742" name="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9A8880AF-72A2-3B4E-853A-FED75377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74675"/>
            <a:ext cx="3959225" cy="1997075"/>
          </a:xfrm>
          <a:prstGeom prst="rect">
            <a:avLst/>
          </a:prstGeom>
          <a:solidFill>
            <a:srgbClr val="00B050">
              <a:alpha val="99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743" name="Text Box 47">
            <a:extLst>
              <a:ext uri="{FF2B5EF4-FFF2-40B4-BE49-F238E27FC236}">
                <a16:creationId xmlns:a16="http://schemas.microsoft.com/office/drawing/2014/main" id="{AA204C2C-1153-DD42-97B1-1861CF86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4486275"/>
            <a:ext cx="489426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altLang="en-VN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Công Uẩn dời đô về Đại La, đổi tên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Thăng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10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9" grpId="0" animBg="1"/>
      <p:bldP spid="29740" grpId="0" animBg="1"/>
      <p:bldP spid="29741" grpId="0" animBg="1"/>
      <p:bldP spid="29742" grpId="0" animBg="1"/>
      <p:bldP spid="297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3641558" y="571200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/>
              <a:t>Vận</a:t>
            </a:r>
            <a:r>
              <a:rPr lang="en-US" sz="8000" dirty="0"/>
              <a:t> </a:t>
            </a:r>
            <a:r>
              <a:rPr lang="en-US" sz="8000" dirty="0" err="1"/>
              <a:t>dụng</a:t>
            </a:r>
            <a:endParaRPr sz="8000" dirty="0"/>
          </a:p>
        </p:txBody>
      </p:sp>
      <p:pic>
        <p:nvPicPr>
          <p:cNvPr id="2067" name="Google Shape;2067;p61"/>
          <p:cNvPicPr preferRelativeResize="0"/>
          <p:nvPr/>
        </p:nvPicPr>
        <p:blipFill rotWithShape="1">
          <a:blip r:embed="rId3">
            <a:alphaModFix/>
          </a:blip>
          <a:srcRect l="14710" r="14703"/>
          <a:stretch/>
        </p:blipFill>
        <p:spPr>
          <a:xfrm>
            <a:off x="891325" y="1306200"/>
            <a:ext cx="3299700" cy="326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687"/>
            <a:ext cx="4388114" cy="29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6;p61">
            <a:extLst>
              <a:ext uri="{FF2B5EF4-FFF2-40B4-BE49-F238E27FC236}">
                <a16:creationId xmlns:a16="http://schemas.microsoft.com/office/drawing/2014/main" id="{9AE1CB92-49BF-4BCF-359F-2629E0024B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2358" y="234316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solidFill>
                  <a:srgbClr val="0070C0"/>
                </a:solidFill>
              </a:rPr>
              <a:t>Vận</a:t>
            </a:r>
            <a:r>
              <a:rPr lang="en-US" sz="8000" dirty="0">
                <a:solidFill>
                  <a:srgbClr val="0070C0"/>
                </a:solidFill>
              </a:rPr>
              <a:t> </a:t>
            </a:r>
            <a:r>
              <a:rPr lang="en-US" sz="8000" dirty="0" err="1">
                <a:solidFill>
                  <a:srgbClr val="0070C0"/>
                </a:solidFill>
              </a:rPr>
              <a:t>dụng</a:t>
            </a:r>
            <a:endParaRPr sz="8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0C9D3-EFC0-CE06-294E-BA6648C28FD2}"/>
              </a:ext>
            </a:extLst>
          </p:cNvPr>
          <p:cNvSpPr/>
          <p:nvPr/>
        </p:nvSpPr>
        <p:spPr>
          <a:xfrm>
            <a:off x="477805" y="2082523"/>
            <a:ext cx="7960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7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6"/>
          <p:cNvSpPr txBox="1">
            <a:spLocks noGrp="1"/>
          </p:cNvSpPr>
          <p:nvPr>
            <p:ph type="ctrTitle"/>
          </p:nvPr>
        </p:nvSpPr>
        <p:spPr>
          <a:xfrm>
            <a:off x="465168" y="0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Dặn</a:t>
            </a:r>
            <a:r>
              <a:rPr lang="en" dirty="0"/>
              <a:t> </a:t>
            </a:r>
            <a:r>
              <a:rPr lang="en" dirty="0" err="1"/>
              <a:t>dò</a:t>
            </a:r>
            <a:endParaRPr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95F06E-4941-D146-9868-BC0834F93E6D}"/>
              </a:ext>
            </a:extLst>
          </p:cNvPr>
          <p:cNvSpPr/>
          <p:nvPr/>
        </p:nvSpPr>
        <p:spPr>
          <a:xfrm>
            <a:off x="720000" y="3507698"/>
            <a:ext cx="3996463" cy="1049312"/>
          </a:xfrm>
          <a:prstGeom prst="roundRect">
            <a:avLst/>
          </a:prstGeom>
          <a:solidFill>
            <a:srgbClr val="EED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0D130-F4A7-5D47-8377-677BEFD2F866}"/>
              </a:ext>
            </a:extLst>
          </p:cNvPr>
          <p:cNvSpPr/>
          <p:nvPr/>
        </p:nvSpPr>
        <p:spPr>
          <a:xfrm>
            <a:off x="-185321" y="1527053"/>
            <a:ext cx="47573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itchFamily="18" charset="0"/>
              </a:rPr>
              <a:t>- Đọc và soạn trước bài 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11 (t2)</a:t>
            </a:r>
            <a:endParaRPr lang="vi-V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9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9" grpId="0"/>
          <p:bldP spid="2" grpId="0" animBg="1"/>
          <p:bldP spid="3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320253C2-08F2-2F42-9B1D-44213715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981" y="39193"/>
            <a:ext cx="91739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498DD48C-4780-B046-9735-17232778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95" y="4554793"/>
            <a:ext cx="32159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55300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FE6195F4-D965-8043-B570-B68A2AC3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301" name="Picture 9" descr="958135_cd159thanh1">
            <a:extLst>
              <a:ext uri="{FF2B5EF4-FFF2-40B4-BE49-F238E27FC236}">
                <a16:creationId xmlns:a16="http://schemas.microsoft.com/office/drawing/2014/main" id="{88F1CB1B-C423-9C41-8BA7-694C9F5F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9144000" cy="34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3-4">
            <a:extLst>
              <a:ext uri="{FF2B5EF4-FFF2-40B4-BE49-F238E27FC236}">
                <a16:creationId xmlns:a16="http://schemas.microsoft.com/office/drawing/2014/main" id="{97428C3E-0FC4-0444-9A66-116359F8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" y="879474"/>
            <a:ext cx="4365652" cy="34363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daumau3">
            <a:extLst>
              <a:ext uri="{FF2B5EF4-FFF2-40B4-BE49-F238E27FC236}">
                <a16:creationId xmlns:a16="http://schemas.microsoft.com/office/drawing/2014/main" id="{2E37F01F-EF93-1041-A190-52F2F0C8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79475"/>
            <a:ext cx="4464050" cy="34363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15">
            <a:extLst>
              <a:ext uri="{FF2B5EF4-FFF2-40B4-BE49-F238E27FC236}">
                <a16:creationId xmlns:a16="http://schemas.microsoft.com/office/drawing/2014/main" id="{577ED7E2-36D2-5146-93C1-1905EA9F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965" y="24902"/>
            <a:ext cx="74542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784" name="Text Box 16">
            <a:extLst>
              <a:ext uri="{FF2B5EF4-FFF2-40B4-BE49-F238E27FC236}">
                <a16:creationId xmlns:a16="http://schemas.microsoft.com/office/drawing/2014/main" id="{DA25F050-E1E1-9041-931F-6FCFE0BC4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083" y="4470400"/>
            <a:ext cx="63209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Cấm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altLang="en-VN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326" name="AutoShape 17">
            <a:hlinkClick r:id="rId4" action="ppaction://hlinksldjump"/>
            <a:extLst>
              <a:ext uri="{FF2B5EF4-FFF2-40B4-BE49-F238E27FC236}">
                <a16:creationId xmlns:a16="http://schemas.microsoft.com/office/drawing/2014/main" id="{BA51804F-9DF8-C04A-A40A-A9530B4B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4732338"/>
            <a:ext cx="539750" cy="411162"/>
          </a:xfrm>
          <a:prstGeom prst="leftArrow">
            <a:avLst>
              <a:gd name="adj1" fmla="val 50000"/>
              <a:gd name="adj2" fmla="val 250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>
            <a:extLst>
              <a:ext uri="{FF2B5EF4-FFF2-40B4-BE49-F238E27FC236}">
                <a16:creationId xmlns:a16="http://schemas.microsoft.com/office/drawing/2014/main" id="{C0A316EE-E968-1244-B5C4-537E38B15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9238"/>
            <a:ext cx="842570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dữ kiện sau đây nhắc em nhớ tới cái gì?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Được gọi lá áng “Thiên cổ hùng văn”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Do Lý Công Uẩn soạn thảo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Còn được gọi là Thiên đô chiếu</a:t>
            </a:r>
            <a:endParaRPr kumimoji="0" lang="en-US" altLang="en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347" name="AutoShape 5">
            <a:hlinkClick r:id="rId2" action="ppaction://hlinksldjump"/>
            <a:extLst>
              <a:ext uri="{FF2B5EF4-FFF2-40B4-BE49-F238E27FC236}">
                <a16:creationId xmlns:a16="http://schemas.microsoft.com/office/drawing/2014/main" id="{D6FDC6A9-1F25-DD4F-AF0B-2069CFD1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753" name="Picture 9" descr="44aa6b9a020c7d9480adb69659336e5a">
            <a:extLst>
              <a:ext uri="{FF2B5EF4-FFF2-40B4-BE49-F238E27FC236}">
                <a16:creationId xmlns:a16="http://schemas.microsoft.com/office/drawing/2014/main" id="{ABA4FD3F-B026-1844-93D5-DED5E920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" y="2278063"/>
            <a:ext cx="71278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10">
            <a:extLst>
              <a:ext uri="{FF2B5EF4-FFF2-40B4-BE49-F238E27FC236}">
                <a16:creationId xmlns:a16="http://schemas.microsoft.com/office/drawing/2014/main" id="{22D26907-F9F7-0840-A3CC-969CB8AF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862" y="4497169"/>
            <a:ext cx="27222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US" altLang="en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>
            <a:extLst>
              <a:ext uri="{FF2B5EF4-FFF2-40B4-BE49-F238E27FC236}">
                <a16:creationId xmlns:a16="http://schemas.microsoft.com/office/drawing/2014/main" id="{0E346DE2-23A7-3F44-A4D1-F30C8440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642"/>
            <a:ext cx="9144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			B.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			D. 24</a:t>
            </a:r>
          </a:p>
        </p:txBody>
      </p:sp>
      <p:sp>
        <p:nvSpPr>
          <p:cNvPr id="58371" name="AutoShape 5">
            <a:hlinkClick r:id="rId2" action="ppaction://hlinksldjump"/>
            <a:extLst>
              <a:ext uri="{FF2B5EF4-FFF2-40B4-BE49-F238E27FC236}">
                <a16:creationId xmlns:a16="http://schemas.microsoft.com/office/drawing/2014/main" id="{DAE0A6DE-F6F8-6941-9AB1-1E3162F93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6" name="Oval 6">
            <a:extLst>
              <a:ext uri="{FF2B5EF4-FFF2-40B4-BE49-F238E27FC236}">
                <a16:creationId xmlns:a16="http://schemas.microsoft.com/office/drawing/2014/main" id="{55C023B5-700B-7B40-8318-454E5F38E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492" y="3006485"/>
            <a:ext cx="584200" cy="6446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9"/>
          <p:cNvSpPr txBox="1">
            <a:spLocks noGrp="1"/>
          </p:cNvSpPr>
          <p:nvPr>
            <p:ph type="title"/>
          </p:nvPr>
        </p:nvSpPr>
        <p:spPr>
          <a:xfrm>
            <a:off x="1379194" y="670021"/>
            <a:ext cx="2727900" cy="2045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2" name="Google Shape;882;p39"/>
          <p:cNvSpPr txBox="1">
            <a:spLocks noGrp="1"/>
          </p:cNvSpPr>
          <p:nvPr>
            <p:ph type="title" idx="3"/>
          </p:nvPr>
        </p:nvSpPr>
        <p:spPr>
          <a:xfrm>
            <a:off x="1343459" y="3329880"/>
            <a:ext cx="3321448" cy="1278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1" name="Google Shape;891;p39"/>
          <p:cNvGrpSpPr/>
          <p:nvPr/>
        </p:nvGrpSpPr>
        <p:grpSpPr>
          <a:xfrm rot="10800000">
            <a:off x="-192469" y="989221"/>
            <a:ext cx="1781660" cy="1300131"/>
            <a:chOff x="6479785" y="1632505"/>
            <a:chExt cx="2337782" cy="1670638"/>
          </a:xfrm>
        </p:grpSpPr>
        <p:sp>
          <p:nvSpPr>
            <p:cNvPr id="892" name="Google Shape;892;p39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1" name="Google Shape;901;p39"/>
          <p:cNvSpPr txBox="1">
            <a:spLocks noGrp="1"/>
          </p:cNvSpPr>
          <p:nvPr>
            <p:ph type="title" idx="15"/>
          </p:nvPr>
        </p:nvSpPr>
        <p:spPr>
          <a:xfrm>
            <a:off x="2864264" y="-115098"/>
            <a:ext cx="3858600" cy="997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NỘI DUNG</a:t>
            </a:r>
          </a:p>
        </p:txBody>
      </p:sp>
      <p:sp>
        <p:nvSpPr>
          <p:cNvPr id="902" name="Google Shape;902;p39"/>
          <p:cNvSpPr txBox="1">
            <a:spLocks noGrp="1"/>
          </p:cNvSpPr>
          <p:nvPr>
            <p:ph type="title" idx="2"/>
          </p:nvPr>
        </p:nvSpPr>
        <p:spPr>
          <a:xfrm>
            <a:off x="45490" y="1383337"/>
            <a:ext cx="1154731" cy="502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oogle Shape;891;p39">
            <a:extLst>
              <a:ext uri="{FF2B5EF4-FFF2-40B4-BE49-F238E27FC236}">
                <a16:creationId xmlns:a16="http://schemas.microsoft.com/office/drawing/2014/main" id="{E40703B5-EA00-2D4A-8DB3-57C3B745BCDC}"/>
              </a:ext>
            </a:extLst>
          </p:cNvPr>
          <p:cNvGrpSpPr/>
          <p:nvPr/>
        </p:nvGrpSpPr>
        <p:grpSpPr>
          <a:xfrm rot="10800000">
            <a:off x="-223999" y="3329880"/>
            <a:ext cx="1781660" cy="1300131"/>
            <a:chOff x="6479785" y="1632505"/>
            <a:chExt cx="2337782" cy="1670638"/>
          </a:xfrm>
        </p:grpSpPr>
        <p:sp>
          <p:nvSpPr>
            <p:cNvPr id="52" name="Google Shape;892;p39">
              <a:extLst>
                <a:ext uri="{FF2B5EF4-FFF2-40B4-BE49-F238E27FC236}">
                  <a16:creationId xmlns:a16="http://schemas.microsoft.com/office/drawing/2014/main" id="{A7B0F6D0-D9F7-854A-8E8B-B837D31B34FB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893;p39">
              <a:extLst>
                <a:ext uri="{FF2B5EF4-FFF2-40B4-BE49-F238E27FC236}">
                  <a16:creationId xmlns:a16="http://schemas.microsoft.com/office/drawing/2014/main" id="{3371567E-782E-7546-8BFA-464767DC5CE7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894;p39">
              <a:extLst>
                <a:ext uri="{FF2B5EF4-FFF2-40B4-BE49-F238E27FC236}">
                  <a16:creationId xmlns:a16="http://schemas.microsoft.com/office/drawing/2014/main" id="{FC676B12-173F-5F42-9CC6-625A975F8C9F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895;p39">
              <a:extLst>
                <a:ext uri="{FF2B5EF4-FFF2-40B4-BE49-F238E27FC236}">
                  <a16:creationId xmlns:a16="http://schemas.microsoft.com/office/drawing/2014/main" id="{76E8FFE7-6F13-CB43-B42F-B540B994D3FA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3" name="Google Shape;883;p39"/>
          <p:cNvSpPr txBox="1">
            <a:spLocks noGrp="1"/>
          </p:cNvSpPr>
          <p:nvPr>
            <p:ph type="title" idx="4"/>
          </p:nvPr>
        </p:nvSpPr>
        <p:spPr>
          <a:xfrm>
            <a:off x="149781" y="3490346"/>
            <a:ext cx="948420" cy="8806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880;p39">
            <a:extLst>
              <a:ext uri="{FF2B5EF4-FFF2-40B4-BE49-F238E27FC236}">
                <a16:creationId xmlns:a16="http://schemas.microsoft.com/office/drawing/2014/main" id="{8C9FACFF-EDEB-FBA3-508A-14F60AA4559B}"/>
              </a:ext>
            </a:extLst>
          </p:cNvPr>
          <p:cNvSpPr txBox="1">
            <a:spLocks/>
          </p:cNvSpPr>
          <p:nvPr/>
        </p:nvSpPr>
        <p:spPr>
          <a:xfrm>
            <a:off x="6474548" y="791077"/>
            <a:ext cx="2727900" cy="204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891;p39">
            <a:extLst>
              <a:ext uri="{FF2B5EF4-FFF2-40B4-BE49-F238E27FC236}">
                <a16:creationId xmlns:a16="http://schemas.microsoft.com/office/drawing/2014/main" id="{636BD57F-297E-DDEF-E8DB-F208602CB386}"/>
              </a:ext>
            </a:extLst>
          </p:cNvPr>
          <p:cNvGrpSpPr/>
          <p:nvPr/>
        </p:nvGrpSpPr>
        <p:grpSpPr>
          <a:xfrm rot="10800000">
            <a:off x="4968293" y="1141621"/>
            <a:ext cx="1781660" cy="1300131"/>
            <a:chOff x="6479785" y="1632505"/>
            <a:chExt cx="2337782" cy="1670638"/>
          </a:xfrm>
        </p:grpSpPr>
        <p:sp>
          <p:nvSpPr>
            <p:cNvPr id="20" name="Google Shape;892;p39">
              <a:extLst>
                <a:ext uri="{FF2B5EF4-FFF2-40B4-BE49-F238E27FC236}">
                  <a16:creationId xmlns:a16="http://schemas.microsoft.com/office/drawing/2014/main" id="{0A377245-1B51-F697-0D26-F196D7C3117A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893;p39">
              <a:extLst>
                <a:ext uri="{FF2B5EF4-FFF2-40B4-BE49-F238E27FC236}">
                  <a16:creationId xmlns:a16="http://schemas.microsoft.com/office/drawing/2014/main" id="{6CB85B0E-B29A-7002-F45B-7874075A5855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894;p39">
              <a:extLst>
                <a:ext uri="{FF2B5EF4-FFF2-40B4-BE49-F238E27FC236}">
                  <a16:creationId xmlns:a16="http://schemas.microsoft.com/office/drawing/2014/main" id="{C4CCBEDF-CE8C-C2F3-F130-95097C84DA99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895;p39">
              <a:extLst>
                <a:ext uri="{FF2B5EF4-FFF2-40B4-BE49-F238E27FC236}">
                  <a16:creationId xmlns:a16="http://schemas.microsoft.com/office/drawing/2014/main" id="{455A0F82-4156-1341-3A00-4774D68FD749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Google Shape;902;p39">
            <a:extLst>
              <a:ext uri="{FF2B5EF4-FFF2-40B4-BE49-F238E27FC236}">
                <a16:creationId xmlns:a16="http://schemas.microsoft.com/office/drawing/2014/main" id="{FB498573-433F-C7FD-142E-1FDB3C66D232}"/>
              </a:ext>
            </a:extLst>
          </p:cNvPr>
          <p:cNvSpPr txBox="1">
            <a:spLocks/>
          </p:cNvSpPr>
          <p:nvPr/>
        </p:nvSpPr>
        <p:spPr>
          <a:xfrm>
            <a:off x="5206252" y="1535737"/>
            <a:ext cx="1154731" cy="50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27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5" name="Google Shape;880;p39">
            <a:extLst>
              <a:ext uri="{FF2B5EF4-FFF2-40B4-BE49-F238E27FC236}">
                <a16:creationId xmlns:a16="http://schemas.microsoft.com/office/drawing/2014/main" id="{1006D34D-AB71-373D-413D-6C56123933EC}"/>
              </a:ext>
            </a:extLst>
          </p:cNvPr>
          <p:cNvSpPr txBox="1">
            <a:spLocks/>
          </p:cNvSpPr>
          <p:nvPr/>
        </p:nvSpPr>
        <p:spPr>
          <a:xfrm>
            <a:off x="6433836" y="2891201"/>
            <a:ext cx="2727900" cy="204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891;p39">
            <a:extLst>
              <a:ext uri="{FF2B5EF4-FFF2-40B4-BE49-F238E27FC236}">
                <a16:creationId xmlns:a16="http://schemas.microsoft.com/office/drawing/2014/main" id="{3C353B88-4525-82EE-D316-A2687402A3E1}"/>
              </a:ext>
            </a:extLst>
          </p:cNvPr>
          <p:cNvGrpSpPr/>
          <p:nvPr/>
        </p:nvGrpSpPr>
        <p:grpSpPr>
          <a:xfrm rot="10800000">
            <a:off x="4978055" y="3259420"/>
            <a:ext cx="1781660" cy="1300131"/>
            <a:chOff x="6479785" y="1632505"/>
            <a:chExt cx="2337782" cy="1670638"/>
          </a:xfrm>
        </p:grpSpPr>
        <p:sp>
          <p:nvSpPr>
            <p:cNvPr id="27" name="Google Shape;892;p39">
              <a:extLst>
                <a:ext uri="{FF2B5EF4-FFF2-40B4-BE49-F238E27FC236}">
                  <a16:creationId xmlns:a16="http://schemas.microsoft.com/office/drawing/2014/main" id="{C0C44863-6F57-6471-C28C-77FAFA1EF7AA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893;p39">
              <a:extLst>
                <a:ext uri="{FF2B5EF4-FFF2-40B4-BE49-F238E27FC236}">
                  <a16:creationId xmlns:a16="http://schemas.microsoft.com/office/drawing/2014/main" id="{533BA5E1-240C-7C58-FFED-B8352B8C1E6D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894;p39">
              <a:extLst>
                <a:ext uri="{FF2B5EF4-FFF2-40B4-BE49-F238E27FC236}">
                  <a16:creationId xmlns:a16="http://schemas.microsoft.com/office/drawing/2014/main" id="{F6FF5A49-C634-10A4-665F-6C6584A58768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895;p39">
              <a:extLst>
                <a:ext uri="{FF2B5EF4-FFF2-40B4-BE49-F238E27FC236}">
                  <a16:creationId xmlns:a16="http://schemas.microsoft.com/office/drawing/2014/main" id="{A9C9A1A7-11DB-9DFB-7F04-FE2DB803A6A5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Google Shape;902;p39">
            <a:extLst>
              <a:ext uri="{FF2B5EF4-FFF2-40B4-BE49-F238E27FC236}">
                <a16:creationId xmlns:a16="http://schemas.microsoft.com/office/drawing/2014/main" id="{017B225E-5724-3B15-D88D-52FEB3341021}"/>
              </a:ext>
            </a:extLst>
          </p:cNvPr>
          <p:cNvSpPr txBox="1">
            <a:spLocks/>
          </p:cNvSpPr>
          <p:nvPr/>
        </p:nvSpPr>
        <p:spPr>
          <a:xfrm>
            <a:off x="5216014" y="3653536"/>
            <a:ext cx="1154731" cy="50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27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0" grpId="0"/>
          <p:bldP spid="882" grpId="0"/>
          <p:bldP spid="901" grpId="0"/>
          <p:bldP spid="902" grpId="0"/>
          <p:bldP spid="883" grpId="0"/>
          <p:bldP spid="18" grpId="0"/>
          <p:bldP spid="24" grpId="0"/>
          <p:bldP spid="25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0" grpId="0"/>
          <p:bldP spid="882" grpId="0"/>
          <p:bldP spid="901" grpId="0"/>
          <p:bldP spid="902" grpId="0"/>
          <p:bldP spid="883" grpId="0"/>
          <p:bldP spid="18" grpId="0"/>
          <p:bldP spid="24" grpId="0"/>
          <p:bldP spid="25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938077" y="1780674"/>
            <a:ext cx="6719206" cy="1480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Lý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lập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định</a:t>
            </a:r>
            <a:r>
              <a:rPr lang="en-US" sz="4400" dirty="0"/>
              <a:t> </a:t>
            </a:r>
            <a:r>
              <a:rPr lang="en-US" sz="4400" dirty="0" err="1"/>
              <a:t>đô</a:t>
            </a:r>
            <a:r>
              <a:rPr lang="en-US" sz="4400" dirty="0"/>
              <a:t> ở </a:t>
            </a:r>
            <a:r>
              <a:rPr lang="en-US" sz="4400" dirty="0" err="1"/>
              <a:t>Thăng</a:t>
            </a:r>
            <a:r>
              <a:rPr lang="en-US" sz="4400" dirty="0"/>
              <a:t> Long</a:t>
            </a:r>
            <a:endParaRPr sz="4400" dirty="0"/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2"/>
          </p:nvPr>
        </p:nvSpPr>
        <p:spPr>
          <a:xfrm>
            <a:off x="2699382" y="63635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FBF4-84A5-6441-8087-29FE9355B87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-201168" y="747522"/>
            <a:ext cx="370790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VN" sz="24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595F1B1-57EC-CE4E-AC40-DF512F9A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62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nghiencuulichsudotcom.files.wordpress.com/2015/11/le-long-dinh.jpg">
            <a:extLst>
              <a:ext uri="{FF2B5EF4-FFF2-40B4-BE49-F238E27FC236}">
                <a16:creationId xmlns:a16="http://schemas.microsoft.com/office/drawing/2014/main" id="{473D89B5-2F6A-0842-A18E-5E1C39E5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627" cy="52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867DF3-9FF4-9848-AA50-0F96F7A459EA}"/>
              </a:ext>
            </a:extLst>
          </p:cNvPr>
          <p:cNvSpPr/>
          <p:nvPr/>
        </p:nvSpPr>
        <p:spPr>
          <a:xfrm>
            <a:off x="4117029" y="176462"/>
            <a:ext cx="48344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Lý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Uẩn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Bắc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Lê,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2F8E96-CAD4-AB43-B506-9B3F3B87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90" y="-1"/>
            <a:ext cx="4478093" cy="444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0" y="242437"/>
            <a:ext cx="7889783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1.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ở </a:t>
            </a:r>
            <a:r>
              <a:rPr lang="en-US" sz="2800" dirty="0" err="1"/>
              <a:t>Thăng</a:t>
            </a:r>
            <a:r>
              <a:rPr lang="en-US" sz="2800" dirty="0"/>
              <a:t> Long</a:t>
            </a:r>
            <a:endParaRPr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A7A9A-9274-6A4C-9898-20B4A25038E5}"/>
              </a:ext>
            </a:extLst>
          </p:cNvPr>
          <p:cNvSpPr/>
          <p:nvPr/>
        </p:nvSpPr>
        <p:spPr>
          <a:xfrm>
            <a:off x="158977" y="1033336"/>
            <a:ext cx="6163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Cuối năm 1009, Lê Long Đỉnh mất. Triều thần tôn Lý Công Uẩn lên ngôi vua.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3F425-9E26-8949-867F-A5DCDC66BDDE}"/>
              </a:ext>
            </a:extLst>
          </p:cNvPr>
          <p:cNvSpPr/>
          <p:nvPr/>
        </p:nvSpPr>
        <p:spPr>
          <a:xfrm>
            <a:off x="158977" y="2106766"/>
            <a:ext cx="5662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1010, dời đô từ Hoa Lư về Đại La và đổi tên thành là Thăng Long.</a:t>
            </a:r>
            <a:endParaRPr lang="en-V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D95CC7-D6AB-7C4A-91A5-14E83D55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9430" b="1"/>
          <a:stretch/>
        </p:blipFill>
        <p:spPr bwMode="auto">
          <a:xfrm>
            <a:off x="6481010" y="0"/>
            <a:ext cx="3082851" cy="44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E7803C6-3865-CA4D-A55C-A5CD1347793C}"/>
              </a:ext>
            </a:extLst>
          </p:cNvPr>
          <p:cNvSpPr/>
          <p:nvPr/>
        </p:nvSpPr>
        <p:spPr>
          <a:xfrm>
            <a:off x="6804794" y="454592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LÝ CÔNG UẨN 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BD9E6B-9A1E-CCAF-3C24-2415993E0EAF}"/>
              </a:ext>
            </a:extLst>
          </p:cNvPr>
          <p:cNvSpPr/>
          <p:nvPr/>
        </p:nvSpPr>
        <p:spPr>
          <a:xfrm>
            <a:off x="-54122" y="3424364"/>
            <a:ext cx="7236823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tư liệu SGK hãy trình bày sự thành lập của nhà Lý?</a:t>
            </a:r>
          </a:p>
        </p:txBody>
      </p:sp>
    </p:spTree>
    <p:extLst>
      <p:ext uri="{BB962C8B-B14F-4D97-AF65-F5344CB8AC3E}">
        <p14:creationId xmlns:p14="http://schemas.microsoft.com/office/powerpoint/2010/main" val="18938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26" grpId="0"/>
          <p:bldP spid="27" grpId="0"/>
          <p:bldP spid="28" grpId="0"/>
          <p:bldP spid="2" grpId="0" animBg="1"/>
          <p:bldP spid="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26" grpId="0"/>
          <p:bldP spid="27" grpId="0"/>
          <p:bldP spid="28" grpId="0"/>
          <p:bldP spid="2" grpId="0" animBg="1"/>
          <p:bldP spid="2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6"/>
          <p:cNvSpPr txBox="1">
            <a:spLocks noGrp="1"/>
          </p:cNvSpPr>
          <p:nvPr>
            <p:ph type="title"/>
          </p:nvPr>
        </p:nvSpPr>
        <p:spPr>
          <a:xfrm>
            <a:off x="2009239" y="470574"/>
            <a:ext cx="5125521" cy="1571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THẢO LUẬN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63B12-765A-F34C-B430-FB8CB57B282B}"/>
              </a:ext>
            </a:extLst>
          </p:cNvPr>
          <p:cNvSpPr/>
          <p:nvPr/>
        </p:nvSpPr>
        <p:spPr>
          <a:xfrm>
            <a:off x="646065" y="1788584"/>
            <a:ext cx="7851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Lý Công Uẩn quyết định dời đô Hoa Lư về Đại La và đổi tên là Thăng Long?</a:t>
            </a:r>
            <a:b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đó muốn nói ước vọng gì của ông?</a:t>
            </a:r>
            <a:endParaRPr lang="en-US" alt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1586</Words>
  <Application>Microsoft Office PowerPoint</Application>
  <PresentationFormat>On-screen Show (16:9)</PresentationFormat>
  <Paragraphs>186</Paragraphs>
  <Slides>39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Open Sans</vt:lpstr>
      <vt:lpstr>Roboto</vt:lpstr>
      <vt:lpstr>Domine</vt:lpstr>
      <vt:lpstr>Bebas Neue</vt:lpstr>
      <vt:lpstr>Times New Roman</vt:lpstr>
      <vt:lpstr>Anaheim</vt:lpstr>
      <vt:lpstr>Poppins</vt:lpstr>
      <vt:lpstr>Middle Earth Fantasy Day by Slidesgo</vt:lpstr>
      <vt:lpstr>1_Middle Earth Fantasy Day by Slidesgo</vt:lpstr>
      <vt:lpstr>Default Design</vt:lpstr>
      <vt:lpstr>1_Default Design</vt:lpstr>
      <vt:lpstr>Dongzhi Festival by Slidesgo</vt:lpstr>
      <vt:lpstr>PowerPoint Presentation</vt:lpstr>
      <vt:lpstr>PowerPoint Presentation</vt:lpstr>
      <vt:lpstr>PowerPoint Presentation</vt:lpstr>
      <vt:lpstr>Nhà Lý thành lập và định đô ở Thăng Long</vt:lpstr>
      <vt:lpstr>Nhà Lý thành lập và định đô ở Thăng Long</vt:lpstr>
      <vt:lpstr>PowerPoint Presentation</vt:lpstr>
      <vt:lpstr>PowerPoint Presentation</vt:lpstr>
      <vt:lpstr>1. Nhà Lý thành lập và định đô ở Thăng Long</vt:lpstr>
      <vt:lpstr>THẢO LUẬN</vt:lpstr>
      <vt:lpstr>Kinh thành Thăng Long xưa</vt:lpstr>
      <vt:lpstr>PowerPoint Presentation</vt:lpstr>
      <vt:lpstr>      Kinh thành Thăng Long xưa</vt:lpstr>
      <vt:lpstr>1. Nhà Lý thành lập và định đô ở Thăng Long</vt:lpstr>
      <vt:lpstr>PowerPoint Presentation</vt:lpstr>
      <vt:lpstr>Tình hình chính trị</vt:lpstr>
      <vt:lpstr>Bài 11: NHÀ LÝ XÂY DỰNG VÀ PHÁT TRIỂN ĐẤT NƯỚC (1009-1225) (T1)</vt:lpstr>
      <vt:lpstr>PowerPoint Presentation</vt:lpstr>
      <vt:lpstr>PowerPoint Presentation</vt:lpstr>
      <vt:lpstr>SƠ ĐỒ: BỘ MÁY CHÍNH QUYỀN THỜI LÝ</vt:lpstr>
      <vt:lpstr>PowerPoint Presentation</vt:lpstr>
      <vt:lpstr>Bài 11: NHÀ LÝ XÂY DỰNG VÀ PHÁT TRIỂN ĐẤT NƯỚC (1009-1225) (T1)</vt:lpstr>
      <vt:lpstr>Xây dựng luật pháp và quân đội</vt:lpstr>
      <vt:lpstr>3. Xây dựng luật pháp và quân đội</vt:lpstr>
      <vt:lpstr>Một số điều quy định trong bộ luật Hình Thư</vt:lpstr>
      <vt:lpstr>PowerPoint Presentation</vt:lpstr>
      <vt:lpstr>3. Xây dựng luật pháp và quân đội</vt:lpstr>
      <vt:lpstr>PowerPoint Presentation</vt:lpstr>
      <vt:lpstr>PowerPoint Presentation</vt:lpstr>
      <vt:lpstr>Quân đội nhà Lý giống và khác nhà Tiền Lê ở điểm nào?</vt:lpstr>
      <vt:lpstr>3. Xây dựng luật pháp và quân đội</vt:lpstr>
      <vt:lpstr>Luyện tập</vt:lpstr>
      <vt:lpstr>PowerPoint Presentation</vt:lpstr>
      <vt:lpstr>Vận dụng</vt:lpstr>
      <vt:lpstr>Vận dụng</vt:lpstr>
      <vt:lpstr>Dặn dò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LÝ ĐẨY MẠNH CÔNG CUỘC XÂY DỰNG ĐẤT NƯỚC</dc:title>
  <dc:creator>Administrator</dc:creator>
  <cp:lastModifiedBy>THANH HOÀI</cp:lastModifiedBy>
  <cp:revision>17</cp:revision>
  <dcterms:modified xsi:type="dcterms:W3CDTF">2023-02-12T14:48:43Z</dcterms:modified>
</cp:coreProperties>
</file>