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9" r:id="rId3"/>
    <p:sldMasterId id="2147483685" r:id="rId4"/>
    <p:sldMasterId id="2147483724" r:id="rId5"/>
    <p:sldMasterId id="2147483736" r:id="rId6"/>
    <p:sldMasterId id="2147483749" r:id="rId7"/>
    <p:sldMasterId id="2147483754" r:id="rId8"/>
  </p:sldMasterIdLst>
  <p:notesMasterIdLst>
    <p:notesMasterId r:id="rId46"/>
  </p:notesMasterIdLst>
  <p:sldIdLst>
    <p:sldId id="261" r:id="rId9"/>
    <p:sldId id="266" r:id="rId10"/>
    <p:sldId id="2007577240" r:id="rId11"/>
    <p:sldId id="283" r:id="rId12"/>
    <p:sldId id="273" r:id="rId13"/>
    <p:sldId id="2007577237" r:id="rId14"/>
    <p:sldId id="2007577260" r:id="rId15"/>
    <p:sldId id="285" r:id="rId16"/>
    <p:sldId id="299" r:id="rId17"/>
    <p:sldId id="2007577238" r:id="rId18"/>
    <p:sldId id="300" r:id="rId19"/>
    <p:sldId id="302" r:id="rId20"/>
    <p:sldId id="301" r:id="rId21"/>
    <p:sldId id="2007577259" r:id="rId22"/>
    <p:sldId id="304" r:id="rId23"/>
    <p:sldId id="2007577235" r:id="rId24"/>
    <p:sldId id="305" r:id="rId25"/>
    <p:sldId id="2007577228" r:id="rId26"/>
    <p:sldId id="2007577229" r:id="rId27"/>
    <p:sldId id="2007577230" r:id="rId28"/>
    <p:sldId id="2007577234" r:id="rId29"/>
    <p:sldId id="2007577232" r:id="rId30"/>
    <p:sldId id="2007577231" r:id="rId31"/>
    <p:sldId id="2007577233" r:id="rId32"/>
    <p:sldId id="2007577261" r:id="rId33"/>
    <p:sldId id="318" r:id="rId34"/>
    <p:sldId id="11088714" r:id="rId35"/>
    <p:sldId id="263" r:id="rId36"/>
    <p:sldId id="11088804" r:id="rId37"/>
    <p:sldId id="688" r:id="rId38"/>
    <p:sldId id="268" r:id="rId39"/>
    <p:sldId id="11088715" r:id="rId40"/>
    <p:sldId id="2007577256" r:id="rId41"/>
    <p:sldId id="2007577257" r:id="rId42"/>
    <p:sldId id="260" r:id="rId43"/>
    <p:sldId id="2007577258" r:id="rId44"/>
    <p:sldId id="26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737" autoAdjust="0"/>
    <p:restoredTop sz="94660"/>
  </p:normalViewPr>
  <p:slideViewPr>
    <p:cSldViewPr snapToGrid="0">
      <p:cViewPr varScale="1">
        <p:scale>
          <a:sx n="67" d="100"/>
          <a:sy n="67" d="100"/>
        </p:scale>
        <p:origin x="8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E52248-A987-41D0-847D-BA371B146C8B}" type="datetimeFigureOut">
              <a:rPr lang="en-US" smtClean="0"/>
              <a:t>5/7/2023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884BCD-9423-4F26-93E8-6C091D4FE025}" type="slidenum">
              <a:rPr lang="en-US" smtClean="0"/>
              <a:t>‹#›</a:t>
            </a:fld>
            <a:endParaRPr lang="en-US"/>
          </a:p>
        </p:txBody>
      </p:sp>
    </p:spTree>
    <p:extLst>
      <p:ext uri="{BB962C8B-B14F-4D97-AF65-F5344CB8AC3E}">
        <p14:creationId xmlns:p14="http://schemas.microsoft.com/office/powerpoint/2010/main" val="1217341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6907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72958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1443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45170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5522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0997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486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726831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5668810"/>
      </p:ext>
    </p:extLst>
  </p:cSld>
  <p:clrMapOvr>
    <a:masterClrMapping/>
  </p:clrMapOvr>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22"/>
        <p:cNvGrpSpPr/>
        <p:nvPr/>
      </p:nvGrpSpPr>
      <p:grpSpPr>
        <a:xfrm>
          <a:off x="0" y="0"/>
          <a:ext cx="0" cy="0"/>
          <a:chOff x="0" y="0"/>
          <a:chExt cx="0" cy="0"/>
        </a:xfrm>
      </p:grpSpPr>
      <p:sp>
        <p:nvSpPr>
          <p:cNvPr id="23" name="Google Shape;23;p3"/>
          <p:cNvSpPr/>
          <p:nvPr/>
        </p:nvSpPr>
        <p:spPr>
          <a:xfrm rot="-898861">
            <a:off x="986397" y="578171"/>
            <a:ext cx="1949100" cy="2141211"/>
          </a:xfrm>
          <a:custGeom>
            <a:avLst/>
            <a:gdLst/>
            <a:ahLst/>
            <a:cxnLst/>
            <a:rect l="l" t="t" r="r" b="b"/>
            <a:pathLst>
              <a:path w="462239" h="507799" extrusionOk="0">
                <a:moveTo>
                  <a:pt x="459973" y="179541"/>
                </a:moveTo>
                <a:cubicBezTo>
                  <a:pt x="458636" y="122779"/>
                  <a:pt x="461727" y="55887"/>
                  <a:pt x="399242" y="30652"/>
                </a:cubicBezTo>
                <a:cubicBezTo>
                  <a:pt x="293347" y="-13921"/>
                  <a:pt x="170306" y="-1205"/>
                  <a:pt x="59171" y="14844"/>
                </a:cubicBezTo>
                <a:cubicBezTo>
                  <a:pt x="33585" y="19514"/>
                  <a:pt x="9512" y="39816"/>
                  <a:pt x="8569" y="67090"/>
                </a:cubicBezTo>
                <a:cubicBezTo>
                  <a:pt x="-7195" y="174126"/>
                  <a:pt x="2605" y="285590"/>
                  <a:pt x="7933" y="393766"/>
                </a:cubicBezTo>
                <a:cubicBezTo>
                  <a:pt x="10235" y="423781"/>
                  <a:pt x="16703" y="454453"/>
                  <a:pt x="42377" y="473550"/>
                </a:cubicBezTo>
                <a:cubicBezTo>
                  <a:pt x="111527" y="513693"/>
                  <a:pt x="199071" y="505691"/>
                  <a:pt x="276684" y="507664"/>
                </a:cubicBezTo>
                <a:cubicBezTo>
                  <a:pt x="477513" y="513540"/>
                  <a:pt x="465279" y="327137"/>
                  <a:pt x="459973" y="179541"/>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 name="Google Shape;24;p3"/>
          <p:cNvSpPr txBox="1">
            <a:spLocks noGrp="1"/>
          </p:cNvSpPr>
          <p:nvPr>
            <p:ph type="ctrTitle"/>
          </p:nvPr>
        </p:nvSpPr>
        <p:spPr>
          <a:xfrm>
            <a:off x="2364667" y="2640033"/>
            <a:ext cx="7462800" cy="894800"/>
          </a:xfrm>
          <a:prstGeom prst="rect">
            <a:avLst/>
          </a:prstGeom>
        </p:spPr>
        <p:txBody>
          <a:bodyPr spcFirstLastPara="1" wrap="square" lIns="0" tIns="0" rIns="0" bIns="0"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 name="Google Shape;25;p3"/>
          <p:cNvSpPr txBox="1">
            <a:spLocks noGrp="1"/>
          </p:cNvSpPr>
          <p:nvPr>
            <p:ph type="subTitle" idx="1"/>
          </p:nvPr>
        </p:nvSpPr>
        <p:spPr>
          <a:xfrm>
            <a:off x="2364667" y="3552568"/>
            <a:ext cx="7462800" cy="5152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2200"/>
              <a:buNone/>
              <a:defRPr>
                <a:solidFill>
                  <a:schemeClr val="accent2"/>
                </a:solidFill>
              </a:defRPr>
            </a:lvl1pPr>
            <a:lvl2pPr lvl="1" algn="ctr" rtl="0">
              <a:spcBef>
                <a:spcPts val="1333"/>
              </a:spcBef>
              <a:spcAft>
                <a:spcPts val="0"/>
              </a:spcAft>
              <a:buClr>
                <a:schemeClr val="accent2"/>
              </a:buClr>
              <a:buSzPts val="3000"/>
              <a:buNone/>
              <a:defRPr sz="4000">
                <a:solidFill>
                  <a:schemeClr val="accent2"/>
                </a:solidFill>
              </a:defRPr>
            </a:lvl2pPr>
            <a:lvl3pPr lvl="2" algn="ctr" rtl="0">
              <a:spcBef>
                <a:spcPts val="1333"/>
              </a:spcBef>
              <a:spcAft>
                <a:spcPts val="0"/>
              </a:spcAft>
              <a:buClr>
                <a:schemeClr val="accent2"/>
              </a:buClr>
              <a:buSzPts val="3000"/>
              <a:buNone/>
              <a:defRPr sz="4000">
                <a:solidFill>
                  <a:schemeClr val="accent2"/>
                </a:solidFill>
              </a:defRPr>
            </a:lvl3pPr>
            <a:lvl4pPr lvl="3" algn="ctr" rtl="0">
              <a:spcBef>
                <a:spcPts val="1333"/>
              </a:spcBef>
              <a:spcAft>
                <a:spcPts val="0"/>
              </a:spcAft>
              <a:buClr>
                <a:schemeClr val="accent2"/>
              </a:buClr>
              <a:buSzPts val="3000"/>
              <a:buNone/>
              <a:defRPr sz="4000">
                <a:solidFill>
                  <a:schemeClr val="accent2"/>
                </a:solidFill>
              </a:defRPr>
            </a:lvl4pPr>
            <a:lvl5pPr lvl="4" algn="ctr" rtl="0">
              <a:spcBef>
                <a:spcPts val="1333"/>
              </a:spcBef>
              <a:spcAft>
                <a:spcPts val="0"/>
              </a:spcAft>
              <a:buClr>
                <a:schemeClr val="accent2"/>
              </a:buClr>
              <a:buSzPts val="3000"/>
              <a:buNone/>
              <a:defRPr sz="4000">
                <a:solidFill>
                  <a:schemeClr val="accent2"/>
                </a:solidFill>
              </a:defRPr>
            </a:lvl5pPr>
            <a:lvl6pPr lvl="5" algn="ctr" rtl="0">
              <a:spcBef>
                <a:spcPts val="1333"/>
              </a:spcBef>
              <a:spcAft>
                <a:spcPts val="0"/>
              </a:spcAft>
              <a:buClr>
                <a:schemeClr val="accent2"/>
              </a:buClr>
              <a:buSzPts val="3000"/>
              <a:buNone/>
              <a:defRPr sz="4000">
                <a:solidFill>
                  <a:schemeClr val="accent2"/>
                </a:solidFill>
              </a:defRPr>
            </a:lvl6pPr>
            <a:lvl7pPr lvl="6" algn="ctr" rtl="0">
              <a:spcBef>
                <a:spcPts val="1333"/>
              </a:spcBef>
              <a:spcAft>
                <a:spcPts val="0"/>
              </a:spcAft>
              <a:buClr>
                <a:schemeClr val="accent2"/>
              </a:buClr>
              <a:buSzPts val="3000"/>
              <a:buNone/>
              <a:defRPr sz="4000">
                <a:solidFill>
                  <a:schemeClr val="accent2"/>
                </a:solidFill>
              </a:defRPr>
            </a:lvl7pPr>
            <a:lvl8pPr lvl="7" algn="ctr" rtl="0">
              <a:spcBef>
                <a:spcPts val="1333"/>
              </a:spcBef>
              <a:spcAft>
                <a:spcPts val="0"/>
              </a:spcAft>
              <a:buClr>
                <a:schemeClr val="accent2"/>
              </a:buClr>
              <a:buSzPts val="3000"/>
              <a:buNone/>
              <a:defRPr sz="4000">
                <a:solidFill>
                  <a:schemeClr val="accent2"/>
                </a:solidFill>
              </a:defRPr>
            </a:lvl8pPr>
            <a:lvl9pPr lvl="8" algn="ctr" rtl="0">
              <a:spcBef>
                <a:spcPts val="1333"/>
              </a:spcBef>
              <a:spcAft>
                <a:spcPts val="1333"/>
              </a:spcAft>
              <a:buClr>
                <a:schemeClr val="accent2"/>
              </a:buClr>
              <a:buSzPts val="3000"/>
              <a:buNone/>
              <a:defRPr sz="4000">
                <a:solidFill>
                  <a:schemeClr val="accent2"/>
                </a:solidFill>
              </a:defRPr>
            </a:lvl9pPr>
          </a:lstStyle>
          <a:p>
            <a:endParaRPr/>
          </a:p>
        </p:txBody>
      </p:sp>
      <p:sp>
        <p:nvSpPr>
          <p:cNvPr id="26" name="Google Shape;26;p3"/>
          <p:cNvSpPr/>
          <p:nvPr/>
        </p:nvSpPr>
        <p:spPr>
          <a:xfrm>
            <a:off x="1059009" y="746737"/>
            <a:ext cx="9865569" cy="5214308"/>
          </a:xfrm>
          <a:custGeom>
            <a:avLst/>
            <a:gdLst/>
            <a:ahLst/>
            <a:cxnLst/>
            <a:rect l="l" t="t" r="r" b="b"/>
            <a:pathLst>
              <a:path w="3506719" h="1853427" extrusionOk="0">
                <a:moveTo>
                  <a:pt x="3499305" y="1166353"/>
                </a:moveTo>
                <a:cubicBezTo>
                  <a:pt x="3487751" y="941889"/>
                  <a:pt x="3482379" y="741016"/>
                  <a:pt x="3468150" y="516750"/>
                </a:cubicBezTo>
                <a:cubicBezTo>
                  <a:pt x="3459578" y="392635"/>
                  <a:pt x="3434540" y="262425"/>
                  <a:pt x="3343926" y="170342"/>
                </a:cubicBezTo>
                <a:cubicBezTo>
                  <a:pt x="3249760" y="74400"/>
                  <a:pt x="3105299" y="78500"/>
                  <a:pt x="2981184" y="57847"/>
                </a:cubicBezTo>
                <a:cubicBezTo>
                  <a:pt x="2181223" y="-47983"/>
                  <a:pt x="1370738" y="7114"/>
                  <a:pt x="571983" y="97465"/>
                </a:cubicBezTo>
                <a:cubicBezTo>
                  <a:pt x="583142" y="79706"/>
                  <a:pt x="597415" y="64118"/>
                  <a:pt x="614122" y="51423"/>
                </a:cubicBezTo>
                <a:cubicBezTo>
                  <a:pt x="621729" y="45657"/>
                  <a:pt x="614122" y="33314"/>
                  <a:pt x="606317" y="39277"/>
                </a:cubicBezTo>
                <a:cubicBezTo>
                  <a:pt x="584019" y="56115"/>
                  <a:pt x="565669" y="77601"/>
                  <a:pt x="552470" y="102223"/>
                </a:cubicBezTo>
                <a:cubicBezTo>
                  <a:pt x="551023" y="104503"/>
                  <a:pt x="551176" y="107419"/>
                  <a:pt x="552843" y="109545"/>
                </a:cubicBezTo>
                <a:cubicBezTo>
                  <a:pt x="552996" y="111124"/>
                  <a:pt x="553654" y="112615"/>
                  <a:pt x="554728" y="113799"/>
                </a:cubicBezTo>
                <a:cubicBezTo>
                  <a:pt x="574416" y="135921"/>
                  <a:pt x="597985" y="154271"/>
                  <a:pt x="624273" y="167908"/>
                </a:cubicBezTo>
                <a:cubicBezTo>
                  <a:pt x="632429" y="172162"/>
                  <a:pt x="639401" y="158700"/>
                  <a:pt x="631025" y="154315"/>
                </a:cubicBezTo>
                <a:cubicBezTo>
                  <a:pt x="609956" y="143265"/>
                  <a:pt x="590728" y="129014"/>
                  <a:pt x="574021" y="112067"/>
                </a:cubicBezTo>
                <a:cubicBezTo>
                  <a:pt x="1426426" y="15774"/>
                  <a:pt x="2294047" y="-40901"/>
                  <a:pt x="3145004" y="97048"/>
                </a:cubicBezTo>
                <a:cubicBezTo>
                  <a:pt x="3209331" y="107550"/>
                  <a:pt x="3269536" y="123884"/>
                  <a:pt x="3319414" y="167886"/>
                </a:cubicBezTo>
                <a:cubicBezTo>
                  <a:pt x="3474552" y="310265"/>
                  <a:pt x="3450632" y="540604"/>
                  <a:pt x="3463897" y="732531"/>
                </a:cubicBezTo>
                <a:cubicBezTo>
                  <a:pt x="3470474" y="878856"/>
                  <a:pt x="3477052" y="1001085"/>
                  <a:pt x="3483783" y="1147410"/>
                </a:cubicBezTo>
                <a:cubicBezTo>
                  <a:pt x="3501191" y="1385138"/>
                  <a:pt x="3525965" y="1744218"/>
                  <a:pt x="3230532" y="1813916"/>
                </a:cubicBezTo>
                <a:cubicBezTo>
                  <a:pt x="3161470" y="1826939"/>
                  <a:pt x="3088899" y="1823212"/>
                  <a:pt x="3018938" y="1824396"/>
                </a:cubicBezTo>
                <a:cubicBezTo>
                  <a:pt x="2066294" y="1838384"/>
                  <a:pt x="1110998" y="1858664"/>
                  <a:pt x="159779" y="1795412"/>
                </a:cubicBezTo>
                <a:cubicBezTo>
                  <a:pt x="96198" y="1786642"/>
                  <a:pt x="52897" y="1750883"/>
                  <a:pt x="37988" y="1686381"/>
                </a:cubicBezTo>
                <a:cubicBezTo>
                  <a:pt x="23014" y="1627185"/>
                  <a:pt x="28429" y="1563604"/>
                  <a:pt x="29218" y="1503201"/>
                </a:cubicBezTo>
                <a:cubicBezTo>
                  <a:pt x="32288" y="1285666"/>
                  <a:pt x="37769" y="1068196"/>
                  <a:pt x="45640" y="850771"/>
                </a:cubicBezTo>
                <a:cubicBezTo>
                  <a:pt x="67279" y="849039"/>
                  <a:pt x="84052" y="831170"/>
                  <a:pt x="84403" y="809465"/>
                </a:cubicBezTo>
                <a:cubicBezTo>
                  <a:pt x="84775" y="785085"/>
                  <a:pt x="61119" y="766449"/>
                  <a:pt x="37528" y="771382"/>
                </a:cubicBezTo>
                <a:cubicBezTo>
                  <a:pt x="-10202" y="773070"/>
                  <a:pt x="-12460" y="837024"/>
                  <a:pt x="31082" y="849280"/>
                </a:cubicBezTo>
                <a:cubicBezTo>
                  <a:pt x="22860" y="1075914"/>
                  <a:pt x="17248" y="1302614"/>
                  <a:pt x="14222" y="1529401"/>
                </a:cubicBezTo>
                <a:cubicBezTo>
                  <a:pt x="6724" y="1697563"/>
                  <a:pt x="25184" y="1816372"/>
                  <a:pt x="222900" y="1815955"/>
                </a:cubicBezTo>
                <a:cubicBezTo>
                  <a:pt x="1165853" y="1869451"/>
                  <a:pt x="2110823" y="1854630"/>
                  <a:pt x="3054653" y="1838559"/>
                </a:cubicBezTo>
                <a:cubicBezTo>
                  <a:pt x="3124352" y="1837376"/>
                  <a:pt x="3196834" y="1840752"/>
                  <a:pt x="3264427" y="1820822"/>
                </a:cubicBezTo>
                <a:cubicBezTo>
                  <a:pt x="3445173" y="1765222"/>
                  <a:pt x="3508426" y="1558539"/>
                  <a:pt x="3506606" y="1387089"/>
                </a:cubicBezTo>
                <a:cubicBezTo>
                  <a:pt x="3507527" y="1313642"/>
                  <a:pt x="3502637" y="1239910"/>
                  <a:pt x="3499305" y="1166353"/>
                </a:cubicBezTo>
                <a:close/>
                <a:moveTo>
                  <a:pt x="14683" y="811175"/>
                </a:moveTo>
                <a:cubicBezTo>
                  <a:pt x="12863" y="794424"/>
                  <a:pt x="28933" y="781270"/>
                  <a:pt x="44807" y="788066"/>
                </a:cubicBezTo>
                <a:cubicBezTo>
                  <a:pt x="47241" y="789162"/>
                  <a:pt x="50112" y="788768"/>
                  <a:pt x="52152" y="787036"/>
                </a:cubicBezTo>
                <a:cubicBezTo>
                  <a:pt x="78987" y="795301"/>
                  <a:pt x="73002" y="833713"/>
                  <a:pt x="45815" y="836191"/>
                </a:cubicBezTo>
                <a:cubicBezTo>
                  <a:pt x="30424" y="837594"/>
                  <a:pt x="16656" y="826588"/>
                  <a:pt x="14683" y="81124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 name="Google Shape;27;p3"/>
          <p:cNvSpPr/>
          <p:nvPr/>
        </p:nvSpPr>
        <p:spPr>
          <a:xfrm rot="4673461">
            <a:off x="10062169" y="4833925"/>
            <a:ext cx="1085385" cy="1362939"/>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 name="Google Shape;28;p3"/>
          <p:cNvSpPr/>
          <p:nvPr/>
        </p:nvSpPr>
        <p:spPr>
          <a:xfrm rot="4673461">
            <a:off x="10662533" y="5726429"/>
            <a:ext cx="247560" cy="447641"/>
          </a:xfrm>
          <a:custGeom>
            <a:avLst/>
            <a:gdLst/>
            <a:ahLst/>
            <a:cxnLst/>
            <a:rect l="l" t="t" r="r" b="b"/>
            <a:pathLst>
              <a:path w="88019" h="159157" extrusionOk="0">
                <a:moveTo>
                  <a:pt x="87774" y="149186"/>
                </a:moveTo>
                <a:cubicBezTo>
                  <a:pt x="74290" y="95537"/>
                  <a:pt x="49098" y="45526"/>
                  <a:pt x="14041" y="2730"/>
                </a:cubicBezTo>
                <a:cubicBezTo>
                  <a:pt x="8078" y="-4527"/>
                  <a:pt x="-4309" y="4199"/>
                  <a:pt x="1522" y="11302"/>
                </a:cubicBezTo>
                <a:cubicBezTo>
                  <a:pt x="35835" y="53069"/>
                  <a:pt x="60478" y="101916"/>
                  <a:pt x="73676" y="154338"/>
                </a:cubicBezTo>
                <a:cubicBezTo>
                  <a:pt x="76044" y="163678"/>
                  <a:pt x="90032" y="158065"/>
                  <a:pt x="87774" y="149186"/>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 name="Google Shape;29;p3"/>
          <p:cNvSpPr/>
          <p:nvPr/>
        </p:nvSpPr>
        <p:spPr>
          <a:xfrm rot="-5167633">
            <a:off x="450936" y="4656294"/>
            <a:ext cx="1108065" cy="128181"/>
          </a:xfrm>
          <a:custGeom>
            <a:avLst/>
            <a:gdLst/>
            <a:ahLst/>
            <a:cxnLst/>
            <a:rect l="l" t="t" r="r" b="b"/>
            <a:pathLst>
              <a:path w="393896" h="45566" extrusionOk="0">
                <a:moveTo>
                  <a:pt x="386461" y="1"/>
                </a:moveTo>
                <a:cubicBezTo>
                  <a:pt x="259364" y="2172"/>
                  <a:pt x="132531" y="12432"/>
                  <a:pt x="6750" y="30696"/>
                </a:cubicBezTo>
                <a:cubicBezTo>
                  <a:pt x="-2393" y="32011"/>
                  <a:pt x="-2305" y="46876"/>
                  <a:pt x="7364" y="45473"/>
                </a:cubicBezTo>
                <a:cubicBezTo>
                  <a:pt x="133145" y="27210"/>
                  <a:pt x="259978" y="16949"/>
                  <a:pt x="387053" y="14778"/>
                </a:cubicBezTo>
                <a:cubicBezTo>
                  <a:pt x="396349" y="14647"/>
                  <a:pt x="396196" y="-152"/>
                  <a:pt x="386461" y="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0" name="Google Shape;30;p3"/>
          <p:cNvSpPr/>
          <p:nvPr/>
        </p:nvSpPr>
        <p:spPr>
          <a:xfrm rot="-5167633">
            <a:off x="818716" y="3831037"/>
            <a:ext cx="371120" cy="57460"/>
          </a:xfrm>
          <a:custGeom>
            <a:avLst/>
            <a:gdLst/>
            <a:ahLst/>
            <a:cxnLst/>
            <a:rect l="l" t="t" r="r" b="b"/>
            <a:pathLst>
              <a:path w="131926" h="20426" extrusionOk="0">
                <a:moveTo>
                  <a:pt x="124504" y="198"/>
                </a:moveTo>
                <a:cubicBezTo>
                  <a:pt x="85193" y="-635"/>
                  <a:pt x="45860" y="1163"/>
                  <a:pt x="6791" y="5570"/>
                </a:cubicBezTo>
                <a:cubicBezTo>
                  <a:pt x="-2417" y="6622"/>
                  <a:pt x="-2308" y="21465"/>
                  <a:pt x="7405" y="20369"/>
                </a:cubicBezTo>
                <a:cubicBezTo>
                  <a:pt x="46474" y="15962"/>
                  <a:pt x="85807" y="14164"/>
                  <a:pt x="125118" y="14997"/>
                </a:cubicBezTo>
                <a:cubicBezTo>
                  <a:pt x="134392" y="15194"/>
                  <a:pt x="134195" y="417"/>
                  <a:pt x="124504" y="19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 name="Google Shape;31;p3"/>
          <p:cNvSpPr/>
          <p:nvPr/>
        </p:nvSpPr>
        <p:spPr>
          <a:xfrm>
            <a:off x="7016333" y="616327"/>
            <a:ext cx="908065" cy="285776"/>
          </a:xfrm>
          <a:custGeom>
            <a:avLst/>
            <a:gdLst/>
            <a:ahLst/>
            <a:cxnLst/>
            <a:rect l="l" t="t" r="r" b="b"/>
            <a:pathLst>
              <a:path w="322772" h="101579" extrusionOk="0">
                <a:moveTo>
                  <a:pt x="308867" y="12831"/>
                </a:moveTo>
                <a:cubicBezTo>
                  <a:pt x="298146" y="35457"/>
                  <a:pt x="274994" y="116227"/>
                  <a:pt x="241691" y="74877"/>
                </a:cubicBezTo>
                <a:cubicBezTo>
                  <a:pt x="226606" y="51615"/>
                  <a:pt x="229566" y="5595"/>
                  <a:pt x="194224" y="334"/>
                </a:cubicBezTo>
                <a:cubicBezTo>
                  <a:pt x="178877" y="-1990"/>
                  <a:pt x="165349" y="8161"/>
                  <a:pt x="157325" y="20460"/>
                </a:cubicBezTo>
                <a:cubicBezTo>
                  <a:pt x="146363" y="37211"/>
                  <a:pt x="147130" y="60538"/>
                  <a:pt x="133361" y="75425"/>
                </a:cubicBezTo>
                <a:cubicBezTo>
                  <a:pt x="125907" y="83493"/>
                  <a:pt x="113761" y="87221"/>
                  <a:pt x="105692" y="77925"/>
                </a:cubicBezTo>
                <a:cubicBezTo>
                  <a:pt x="91836" y="58697"/>
                  <a:pt x="101308" y="30480"/>
                  <a:pt x="85040" y="12019"/>
                </a:cubicBezTo>
                <a:cubicBezTo>
                  <a:pt x="56538" y="-22380"/>
                  <a:pt x="11110" y="29318"/>
                  <a:pt x="630" y="55386"/>
                </a:cubicBezTo>
                <a:cubicBezTo>
                  <a:pt x="-3009" y="64441"/>
                  <a:pt x="10145" y="70339"/>
                  <a:pt x="13785" y="61415"/>
                </a:cubicBezTo>
                <a:cubicBezTo>
                  <a:pt x="27992" y="24319"/>
                  <a:pt x="78221" y="-12668"/>
                  <a:pt x="82496" y="51571"/>
                </a:cubicBezTo>
                <a:cubicBezTo>
                  <a:pt x="84097" y="65734"/>
                  <a:pt x="86640" y="82003"/>
                  <a:pt x="98129" y="91803"/>
                </a:cubicBezTo>
                <a:cubicBezTo>
                  <a:pt x="110954" y="102765"/>
                  <a:pt x="128560" y="98863"/>
                  <a:pt x="140355" y="88558"/>
                </a:cubicBezTo>
                <a:cubicBezTo>
                  <a:pt x="155703" y="75184"/>
                  <a:pt x="157632" y="55079"/>
                  <a:pt x="164867" y="37255"/>
                </a:cubicBezTo>
                <a:cubicBezTo>
                  <a:pt x="172102" y="19430"/>
                  <a:pt x="191308" y="5464"/>
                  <a:pt x="205690" y="25086"/>
                </a:cubicBezTo>
                <a:cubicBezTo>
                  <a:pt x="222397" y="47844"/>
                  <a:pt x="217508" y="92066"/>
                  <a:pt x="250965" y="100880"/>
                </a:cubicBezTo>
                <a:cubicBezTo>
                  <a:pt x="294375" y="108729"/>
                  <a:pt x="307464" y="48633"/>
                  <a:pt x="322022" y="18904"/>
                </a:cubicBezTo>
                <a:cubicBezTo>
                  <a:pt x="326034" y="9915"/>
                  <a:pt x="312836" y="4039"/>
                  <a:pt x="308867" y="1283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 name="Google Shape;32;p3"/>
          <p:cNvSpPr/>
          <p:nvPr/>
        </p:nvSpPr>
        <p:spPr>
          <a:xfrm>
            <a:off x="3772882" y="6015481"/>
            <a:ext cx="1836055" cy="89211"/>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 name="Google Shape;33;p3"/>
          <p:cNvSpPr/>
          <p:nvPr/>
        </p:nvSpPr>
        <p:spPr>
          <a:xfrm>
            <a:off x="5746073" y="6059972"/>
            <a:ext cx="351945" cy="41635"/>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 name="Google Shape;34;p3"/>
          <p:cNvSpPr/>
          <p:nvPr/>
        </p:nvSpPr>
        <p:spPr>
          <a:xfrm>
            <a:off x="10280983" y="889496"/>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 name="Google Shape;35;p3"/>
          <p:cNvSpPr/>
          <p:nvPr/>
        </p:nvSpPr>
        <p:spPr>
          <a:xfrm>
            <a:off x="10487272" y="822701"/>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30382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54"/>
        <p:cNvGrpSpPr/>
        <p:nvPr/>
      </p:nvGrpSpPr>
      <p:grpSpPr>
        <a:xfrm>
          <a:off x="0" y="0"/>
          <a:ext cx="0" cy="0"/>
          <a:chOff x="0" y="0"/>
          <a:chExt cx="0" cy="0"/>
        </a:xfrm>
      </p:grpSpPr>
      <p:sp>
        <p:nvSpPr>
          <p:cNvPr id="55" name="Google Shape;55;p5"/>
          <p:cNvSpPr/>
          <p:nvPr/>
        </p:nvSpPr>
        <p:spPr>
          <a:xfrm rot="-884877">
            <a:off x="10663059" y="4753112"/>
            <a:ext cx="1217088" cy="1237712"/>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6" name="Google Shape;56;p5"/>
          <p:cNvSpPr/>
          <p:nvPr/>
        </p:nvSpPr>
        <p:spPr>
          <a:xfrm>
            <a:off x="856701" y="442364"/>
            <a:ext cx="9257791" cy="1237008"/>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7" name="Google Shape;57;p5"/>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8" name="Google Shape;58;p5"/>
          <p:cNvSpPr txBox="1">
            <a:spLocks noGrp="1"/>
          </p:cNvSpPr>
          <p:nvPr>
            <p:ph type="title"/>
          </p:nvPr>
        </p:nvSpPr>
        <p:spPr>
          <a:xfrm>
            <a:off x="1177833" y="911467"/>
            <a:ext cx="8568400" cy="5284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59" name="Google Shape;59;p5"/>
          <p:cNvSpPr txBox="1">
            <a:spLocks noGrp="1"/>
          </p:cNvSpPr>
          <p:nvPr>
            <p:ph type="body" idx="1"/>
          </p:nvPr>
        </p:nvSpPr>
        <p:spPr>
          <a:xfrm>
            <a:off x="1584233" y="2008467"/>
            <a:ext cx="8568400" cy="3787200"/>
          </a:xfrm>
          <a:prstGeom prst="rect">
            <a:avLst/>
          </a:prstGeom>
        </p:spPr>
        <p:txBody>
          <a:bodyPr spcFirstLastPara="1" wrap="square" lIns="0" tIns="0" rIns="0" bIns="0" anchor="t" anchorCtr="0">
            <a:noAutofit/>
          </a:bodyPr>
          <a:lstStyle>
            <a:lvl1pPr marL="609585" lvl="0" indent="-491054" rtl="0">
              <a:spcBef>
                <a:spcPts val="0"/>
              </a:spcBef>
              <a:spcAft>
                <a:spcPts val="0"/>
              </a:spcAft>
              <a:buSzPts val="2200"/>
              <a:buChar char="✗"/>
              <a:defRPr/>
            </a:lvl1pPr>
            <a:lvl2pPr marL="1219170" lvl="1" indent="-491054" rtl="0">
              <a:spcBef>
                <a:spcPts val="1333"/>
              </a:spcBef>
              <a:spcAft>
                <a:spcPts val="0"/>
              </a:spcAft>
              <a:buSzPts val="2200"/>
              <a:buChar char="✗"/>
              <a:defRPr/>
            </a:lvl2pPr>
            <a:lvl3pPr marL="1828754" lvl="2" indent="-491054" rtl="0">
              <a:spcBef>
                <a:spcPts val="1333"/>
              </a:spcBef>
              <a:spcAft>
                <a:spcPts val="0"/>
              </a:spcAft>
              <a:buSzPts val="2200"/>
              <a:buChar char="■"/>
              <a:defRPr/>
            </a:lvl3pPr>
            <a:lvl4pPr marL="2438339" lvl="3" indent="-491054" rtl="0">
              <a:spcBef>
                <a:spcPts val="1333"/>
              </a:spcBef>
              <a:spcAft>
                <a:spcPts val="0"/>
              </a:spcAft>
              <a:buSzPts val="2200"/>
              <a:buChar char="●"/>
              <a:defRPr/>
            </a:lvl4pPr>
            <a:lvl5pPr marL="3047924" lvl="4" indent="-491054" rtl="0">
              <a:spcBef>
                <a:spcPts val="1333"/>
              </a:spcBef>
              <a:spcAft>
                <a:spcPts val="0"/>
              </a:spcAft>
              <a:buSzPts val="2200"/>
              <a:buChar char="○"/>
              <a:defRPr/>
            </a:lvl5pPr>
            <a:lvl6pPr marL="3657509" lvl="5" indent="-491054" rtl="0">
              <a:spcBef>
                <a:spcPts val="1333"/>
              </a:spcBef>
              <a:spcAft>
                <a:spcPts val="0"/>
              </a:spcAft>
              <a:buSzPts val="2200"/>
              <a:buChar char="■"/>
              <a:defRPr/>
            </a:lvl6pPr>
            <a:lvl7pPr marL="4267093" lvl="6" indent="-491054" rtl="0">
              <a:spcBef>
                <a:spcPts val="1333"/>
              </a:spcBef>
              <a:spcAft>
                <a:spcPts val="0"/>
              </a:spcAft>
              <a:buSzPts val="2200"/>
              <a:buChar char="●"/>
              <a:defRPr/>
            </a:lvl7pPr>
            <a:lvl8pPr marL="4876678" lvl="7" indent="-491054" rtl="0">
              <a:spcBef>
                <a:spcPts val="1333"/>
              </a:spcBef>
              <a:spcAft>
                <a:spcPts val="0"/>
              </a:spcAft>
              <a:buSzPts val="2200"/>
              <a:buChar char="○"/>
              <a:defRPr/>
            </a:lvl8pPr>
            <a:lvl9pPr marL="5486263" lvl="8" indent="-491054" rtl="0">
              <a:spcBef>
                <a:spcPts val="1333"/>
              </a:spcBef>
              <a:spcAft>
                <a:spcPts val="1333"/>
              </a:spcAft>
              <a:buSzPts val="2200"/>
              <a:buChar char="■"/>
              <a:defRPr/>
            </a:lvl9pPr>
          </a:lstStyle>
          <a:p>
            <a:endParaRPr/>
          </a:p>
        </p:txBody>
      </p:sp>
      <p:sp>
        <p:nvSpPr>
          <p:cNvPr id="60" name="Google Shape;60;p5"/>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61" name="Google Shape;61;p5"/>
          <p:cNvSpPr/>
          <p:nvPr/>
        </p:nvSpPr>
        <p:spPr>
          <a:xfrm>
            <a:off x="4287149" y="494923"/>
            <a:ext cx="1836055" cy="89211"/>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 name="Google Shape;62;p5"/>
          <p:cNvSpPr/>
          <p:nvPr/>
        </p:nvSpPr>
        <p:spPr>
          <a:xfrm>
            <a:off x="6260340" y="539412"/>
            <a:ext cx="351945" cy="41635"/>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 name="Google Shape;63;p5"/>
          <p:cNvSpPr/>
          <p:nvPr/>
        </p:nvSpPr>
        <p:spPr>
          <a:xfrm>
            <a:off x="11162116" y="529829"/>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 name="Google Shape;64;p5"/>
          <p:cNvSpPr/>
          <p:nvPr/>
        </p:nvSpPr>
        <p:spPr>
          <a:xfrm>
            <a:off x="326324" y="5459148"/>
            <a:ext cx="995005" cy="103428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 name="Google Shape;65;p5"/>
          <p:cNvSpPr/>
          <p:nvPr/>
        </p:nvSpPr>
        <p:spPr>
          <a:xfrm>
            <a:off x="11437699" y="3943239"/>
            <a:ext cx="267869" cy="230389"/>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 name="Google Shape;66;p5"/>
          <p:cNvSpPr/>
          <p:nvPr/>
        </p:nvSpPr>
        <p:spPr>
          <a:xfrm>
            <a:off x="6471862" y="6143069"/>
            <a:ext cx="1135532" cy="206881"/>
          </a:xfrm>
          <a:custGeom>
            <a:avLst/>
            <a:gdLst/>
            <a:ahLst/>
            <a:cxnLst/>
            <a:rect l="l" t="t" r="r" b="b"/>
            <a:pathLst>
              <a:path w="403625" h="73536" extrusionOk="0">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7" name="Google Shape;67;p5"/>
          <p:cNvSpPr/>
          <p:nvPr/>
        </p:nvSpPr>
        <p:spPr>
          <a:xfrm>
            <a:off x="11368405" y="463034"/>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42283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
        <p:cNvGrpSpPr/>
        <p:nvPr/>
      </p:nvGrpSpPr>
      <p:grpSpPr>
        <a:xfrm>
          <a:off x="0" y="0"/>
          <a:ext cx="0" cy="0"/>
          <a:chOff x="0" y="0"/>
          <a:chExt cx="0" cy="0"/>
        </a:xfrm>
      </p:grpSpPr>
      <p:sp>
        <p:nvSpPr>
          <p:cNvPr id="37" name="Google Shape;37;p4"/>
          <p:cNvSpPr/>
          <p:nvPr/>
        </p:nvSpPr>
        <p:spPr>
          <a:xfrm>
            <a:off x="2281785" y="1406383"/>
            <a:ext cx="3939" cy="1863"/>
          </a:xfrm>
          <a:custGeom>
            <a:avLst/>
            <a:gdLst/>
            <a:ahLst/>
            <a:cxnLst/>
            <a:rect l="l" t="t" r="r" b="b"/>
            <a:pathLst>
              <a:path w="1400" h="662" extrusionOk="0">
                <a:moveTo>
                  <a:pt x="0" y="663"/>
                </a:moveTo>
                <a:cubicBezTo>
                  <a:pt x="2192" y="-368"/>
                  <a:pt x="1513" y="-61"/>
                  <a:pt x="0" y="663"/>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 name="Google Shape;38;p4"/>
          <p:cNvSpPr/>
          <p:nvPr/>
        </p:nvSpPr>
        <p:spPr>
          <a:xfrm>
            <a:off x="1053255" y="674684"/>
            <a:ext cx="10558975" cy="5828245"/>
          </a:xfrm>
          <a:custGeom>
            <a:avLst/>
            <a:gdLst/>
            <a:ahLst/>
            <a:cxnLst/>
            <a:rect l="l" t="t" r="r" b="b"/>
            <a:pathLst>
              <a:path w="3753190" h="2071651" extrusionOk="0">
                <a:moveTo>
                  <a:pt x="3559557" y="312526"/>
                </a:moveTo>
                <a:cubicBezTo>
                  <a:pt x="3462673" y="190537"/>
                  <a:pt x="3320580" y="114262"/>
                  <a:pt x="3169958" y="80871"/>
                </a:cubicBezTo>
                <a:cubicBezTo>
                  <a:pt x="2666702" y="-4635"/>
                  <a:pt x="2149217" y="-1697"/>
                  <a:pt x="1639734" y="934"/>
                </a:cubicBezTo>
                <a:cubicBezTo>
                  <a:pt x="1246802" y="10932"/>
                  <a:pt x="855690" y="56206"/>
                  <a:pt x="467318" y="117923"/>
                </a:cubicBezTo>
                <a:cubicBezTo>
                  <a:pt x="174056" y="164557"/>
                  <a:pt x="89909" y="643718"/>
                  <a:pt x="35646" y="899687"/>
                </a:cubicBezTo>
                <a:cubicBezTo>
                  <a:pt x="-28637" y="1401979"/>
                  <a:pt x="-84588" y="1869849"/>
                  <a:pt x="614695" y="1936390"/>
                </a:cubicBezTo>
                <a:cubicBezTo>
                  <a:pt x="1341779" y="2005561"/>
                  <a:pt x="2076558" y="2008434"/>
                  <a:pt x="2804213" y="1931237"/>
                </a:cubicBezTo>
                <a:cubicBezTo>
                  <a:pt x="2974808" y="1913456"/>
                  <a:pt x="3089078" y="1906791"/>
                  <a:pt x="3089078" y="1906791"/>
                </a:cubicBezTo>
                <a:cubicBezTo>
                  <a:pt x="3099164" y="1977323"/>
                  <a:pt x="3363661" y="2103279"/>
                  <a:pt x="3459384" y="2064341"/>
                </a:cubicBezTo>
                <a:cubicBezTo>
                  <a:pt x="3373725" y="1984887"/>
                  <a:pt x="3328363" y="1836962"/>
                  <a:pt x="3328363" y="1836962"/>
                </a:cubicBezTo>
                <a:cubicBezTo>
                  <a:pt x="3697529" y="1838781"/>
                  <a:pt x="3736708" y="1487660"/>
                  <a:pt x="3747407" y="1232568"/>
                </a:cubicBezTo>
                <a:cubicBezTo>
                  <a:pt x="3760452" y="920406"/>
                  <a:pt x="3769770" y="568692"/>
                  <a:pt x="3559557" y="312526"/>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 name="Google Shape;39;p4"/>
          <p:cNvSpPr/>
          <p:nvPr/>
        </p:nvSpPr>
        <p:spPr>
          <a:xfrm>
            <a:off x="705895" y="466400"/>
            <a:ext cx="10750127" cy="6016339"/>
          </a:xfrm>
          <a:custGeom>
            <a:avLst/>
            <a:gdLst/>
            <a:ahLst/>
            <a:cxnLst/>
            <a:rect l="l" t="t" r="r" b="b"/>
            <a:pathLst>
              <a:path w="3821135" h="2138509" extrusionOk="0">
                <a:moveTo>
                  <a:pt x="3819859" y="752034"/>
                </a:moveTo>
                <a:cubicBezTo>
                  <a:pt x="3812054" y="539103"/>
                  <a:pt x="3741062" y="308303"/>
                  <a:pt x="3556764" y="183793"/>
                </a:cubicBezTo>
                <a:cubicBezTo>
                  <a:pt x="3418070" y="94210"/>
                  <a:pt x="3245918" y="93267"/>
                  <a:pt x="3087294" y="70619"/>
                </a:cubicBezTo>
                <a:cubicBezTo>
                  <a:pt x="2233223" y="-29401"/>
                  <a:pt x="1371303" y="-1973"/>
                  <a:pt x="513768" y="25410"/>
                </a:cubicBezTo>
                <a:cubicBezTo>
                  <a:pt x="504472" y="25717"/>
                  <a:pt x="504626" y="40517"/>
                  <a:pt x="514360" y="40210"/>
                </a:cubicBezTo>
                <a:cubicBezTo>
                  <a:pt x="1396429" y="12037"/>
                  <a:pt x="2283672" y="-16268"/>
                  <a:pt x="3161333" y="94714"/>
                </a:cubicBezTo>
                <a:cubicBezTo>
                  <a:pt x="3242301" y="104953"/>
                  <a:pt x="3324781" y="113350"/>
                  <a:pt x="3403994" y="133740"/>
                </a:cubicBezTo>
                <a:cubicBezTo>
                  <a:pt x="3829331" y="245730"/>
                  <a:pt x="3826151" y="758590"/>
                  <a:pt x="3794098" y="1112320"/>
                </a:cubicBezTo>
                <a:cubicBezTo>
                  <a:pt x="3788682" y="1201882"/>
                  <a:pt x="3783289" y="1291422"/>
                  <a:pt x="3777873" y="1380984"/>
                </a:cubicBezTo>
                <a:cubicBezTo>
                  <a:pt x="3772919" y="1463047"/>
                  <a:pt x="3775440" y="1551052"/>
                  <a:pt x="3749985" y="1630069"/>
                </a:cubicBezTo>
                <a:cubicBezTo>
                  <a:pt x="3682304" y="1828398"/>
                  <a:pt x="3446681" y="1860474"/>
                  <a:pt x="3265453" y="1869353"/>
                </a:cubicBezTo>
                <a:cubicBezTo>
                  <a:pt x="3261550" y="1869572"/>
                  <a:pt x="3258525" y="1872861"/>
                  <a:pt x="3258634" y="1876786"/>
                </a:cubicBezTo>
                <a:cubicBezTo>
                  <a:pt x="3253372" y="1875865"/>
                  <a:pt x="3247256" y="1880315"/>
                  <a:pt x="3249865" y="1886191"/>
                </a:cubicBezTo>
                <a:cubicBezTo>
                  <a:pt x="3272885" y="1936245"/>
                  <a:pt x="3299743" y="1984457"/>
                  <a:pt x="3330196" y="2030367"/>
                </a:cubicBezTo>
                <a:cubicBezTo>
                  <a:pt x="3349928" y="2060119"/>
                  <a:pt x="3371305" y="2094321"/>
                  <a:pt x="3399850" y="2118065"/>
                </a:cubicBezTo>
                <a:cubicBezTo>
                  <a:pt x="3244186" y="2098991"/>
                  <a:pt x="3086110" y="2032976"/>
                  <a:pt x="3003959" y="1892242"/>
                </a:cubicBezTo>
                <a:cubicBezTo>
                  <a:pt x="2999859" y="1885183"/>
                  <a:pt x="2990103" y="1890752"/>
                  <a:pt x="2990453" y="1897526"/>
                </a:cubicBezTo>
                <a:cubicBezTo>
                  <a:pt x="2129739" y="1952338"/>
                  <a:pt x="1256221" y="2013003"/>
                  <a:pt x="401887" y="1860956"/>
                </a:cubicBezTo>
                <a:cubicBezTo>
                  <a:pt x="297351" y="1841224"/>
                  <a:pt x="184352" y="1811078"/>
                  <a:pt x="108098" y="1731974"/>
                </a:cubicBezTo>
                <a:cubicBezTo>
                  <a:pt x="16212" y="1636602"/>
                  <a:pt x="18953" y="1494092"/>
                  <a:pt x="16147" y="1370482"/>
                </a:cubicBezTo>
                <a:cubicBezTo>
                  <a:pt x="9487" y="1077504"/>
                  <a:pt x="25437" y="784439"/>
                  <a:pt x="63854" y="493916"/>
                </a:cubicBezTo>
                <a:cubicBezTo>
                  <a:pt x="68605" y="458026"/>
                  <a:pt x="73720" y="422223"/>
                  <a:pt x="79202" y="386486"/>
                </a:cubicBezTo>
                <a:cubicBezTo>
                  <a:pt x="80649" y="376795"/>
                  <a:pt x="66200" y="374800"/>
                  <a:pt x="64775" y="384140"/>
                </a:cubicBezTo>
                <a:cubicBezTo>
                  <a:pt x="20408" y="677030"/>
                  <a:pt x="-1230" y="972902"/>
                  <a:pt x="54" y="1269125"/>
                </a:cubicBezTo>
                <a:cubicBezTo>
                  <a:pt x="3869" y="1541932"/>
                  <a:pt x="-19854" y="1759752"/>
                  <a:pt x="293580" y="1850871"/>
                </a:cubicBezTo>
                <a:cubicBezTo>
                  <a:pt x="349290" y="1867336"/>
                  <a:pt x="406579" y="1877421"/>
                  <a:pt x="463868" y="1886739"/>
                </a:cubicBezTo>
                <a:cubicBezTo>
                  <a:pt x="1302153" y="2022671"/>
                  <a:pt x="2155128" y="1967049"/>
                  <a:pt x="2998127" y="1911755"/>
                </a:cubicBezTo>
                <a:cubicBezTo>
                  <a:pt x="3084838" y="2049463"/>
                  <a:pt x="3246971" y="2117276"/>
                  <a:pt x="3404016" y="2133610"/>
                </a:cubicBezTo>
                <a:cubicBezTo>
                  <a:pt x="3407984" y="2133961"/>
                  <a:pt x="3411624" y="2131330"/>
                  <a:pt x="3412501" y="2127427"/>
                </a:cubicBezTo>
                <a:cubicBezTo>
                  <a:pt x="3418552" y="2131461"/>
                  <a:pt x="3424954" y="2134969"/>
                  <a:pt x="3431619" y="2137885"/>
                </a:cubicBezTo>
                <a:cubicBezTo>
                  <a:pt x="3440060" y="2141546"/>
                  <a:pt x="3446966" y="2128063"/>
                  <a:pt x="3438372" y="2124292"/>
                </a:cubicBezTo>
                <a:cubicBezTo>
                  <a:pt x="3394128" y="2105152"/>
                  <a:pt x="3366021" y="2057137"/>
                  <a:pt x="3340479" y="2018506"/>
                </a:cubicBezTo>
                <a:cubicBezTo>
                  <a:pt x="3312196" y="1975643"/>
                  <a:pt x="3287092" y="1930742"/>
                  <a:pt x="3265409" y="1884174"/>
                </a:cubicBezTo>
                <a:cubicBezTo>
                  <a:pt x="3490267" y="1876413"/>
                  <a:pt x="3757769" y="1818401"/>
                  <a:pt x="3780987" y="1549825"/>
                </a:cubicBezTo>
                <a:cubicBezTo>
                  <a:pt x="3790809" y="1463069"/>
                  <a:pt x="3792848" y="1374976"/>
                  <a:pt x="3798132" y="1287826"/>
                </a:cubicBezTo>
                <a:cubicBezTo>
                  <a:pt x="3806945" y="1109339"/>
                  <a:pt x="3826261" y="930851"/>
                  <a:pt x="3819859" y="752034"/>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40" name="Google Shape;40;p4"/>
          <p:cNvGrpSpPr/>
          <p:nvPr/>
        </p:nvGrpSpPr>
        <p:grpSpPr>
          <a:xfrm>
            <a:off x="733633" y="491494"/>
            <a:ext cx="1170972" cy="836719"/>
            <a:chOff x="550224" y="368620"/>
            <a:chExt cx="878229" cy="627539"/>
          </a:xfrm>
        </p:grpSpPr>
        <p:sp>
          <p:nvSpPr>
            <p:cNvPr id="41" name="Google Shape;41;p4"/>
            <p:cNvSpPr/>
            <p:nvPr/>
          </p:nvSpPr>
          <p:spPr>
            <a:xfrm>
              <a:off x="550224" y="368620"/>
              <a:ext cx="430805" cy="627539"/>
            </a:xfrm>
            <a:custGeom>
              <a:avLst/>
              <a:gdLst/>
              <a:ahLst/>
              <a:cxnLst/>
              <a:rect l="l" t="t" r="r" b="b"/>
              <a:pathLst>
                <a:path w="204173" h="297412" extrusionOk="0">
                  <a:moveTo>
                    <a:pt x="139600" y="3918"/>
                  </a:moveTo>
                  <a:cubicBezTo>
                    <a:pt x="98338" y="-8491"/>
                    <a:pt x="54708" y="9706"/>
                    <a:pt x="28442" y="42571"/>
                  </a:cubicBezTo>
                  <a:cubicBezTo>
                    <a:pt x="-1200" y="79689"/>
                    <a:pt x="-6483" y="131738"/>
                    <a:pt x="7088" y="176311"/>
                  </a:cubicBezTo>
                  <a:cubicBezTo>
                    <a:pt x="15375" y="203497"/>
                    <a:pt x="33244" y="222045"/>
                    <a:pt x="55322" y="238993"/>
                  </a:cubicBezTo>
                  <a:cubicBezTo>
                    <a:pt x="80842" y="258550"/>
                    <a:pt x="107305" y="276835"/>
                    <a:pt x="134360" y="294199"/>
                  </a:cubicBezTo>
                  <a:cubicBezTo>
                    <a:pt x="135671" y="295098"/>
                    <a:pt x="137291" y="295449"/>
                    <a:pt x="138855" y="295142"/>
                  </a:cubicBezTo>
                  <a:cubicBezTo>
                    <a:pt x="140391" y="296326"/>
                    <a:pt x="142213" y="297093"/>
                    <a:pt x="144138" y="297334"/>
                  </a:cubicBezTo>
                  <a:cubicBezTo>
                    <a:pt x="153237" y="298606"/>
                    <a:pt x="156855" y="283982"/>
                    <a:pt x="147295" y="282667"/>
                  </a:cubicBezTo>
                  <a:cubicBezTo>
                    <a:pt x="145827" y="282448"/>
                    <a:pt x="140981" y="260479"/>
                    <a:pt x="140148" y="257081"/>
                  </a:cubicBezTo>
                  <a:cubicBezTo>
                    <a:pt x="133825" y="231100"/>
                    <a:pt x="132067" y="204221"/>
                    <a:pt x="134952" y="177648"/>
                  </a:cubicBezTo>
                  <a:cubicBezTo>
                    <a:pt x="176609" y="182954"/>
                    <a:pt x="202633" y="143665"/>
                    <a:pt x="203883" y="105670"/>
                  </a:cubicBezTo>
                  <a:cubicBezTo>
                    <a:pt x="206974" y="59694"/>
                    <a:pt x="185444" y="17687"/>
                    <a:pt x="139600" y="3918"/>
                  </a:cubicBezTo>
                  <a:close/>
                  <a:moveTo>
                    <a:pt x="183054" y="133777"/>
                  </a:moveTo>
                  <a:cubicBezTo>
                    <a:pt x="174767" y="153268"/>
                    <a:pt x="153741" y="169383"/>
                    <a:pt x="131882" y="161709"/>
                  </a:cubicBezTo>
                  <a:cubicBezTo>
                    <a:pt x="129346" y="160810"/>
                    <a:pt x="126524" y="161336"/>
                    <a:pt x="124472" y="163068"/>
                  </a:cubicBezTo>
                  <a:cubicBezTo>
                    <a:pt x="123380" y="163770"/>
                    <a:pt x="122532" y="164800"/>
                    <a:pt x="122038" y="166006"/>
                  </a:cubicBezTo>
                  <a:cubicBezTo>
                    <a:pt x="121199" y="167475"/>
                    <a:pt x="120874" y="169185"/>
                    <a:pt x="121118" y="170852"/>
                  </a:cubicBezTo>
                  <a:cubicBezTo>
                    <a:pt x="116602" y="204944"/>
                    <a:pt x="119253" y="239629"/>
                    <a:pt x="128901" y="272647"/>
                  </a:cubicBezTo>
                  <a:cubicBezTo>
                    <a:pt x="113583" y="262540"/>
                    <a:pt x="98506" y="252082"/>
                    <a:pt x="83670" y="241229"/>
                  </a:cubicBezTo>
                  <a:cubicBezTo>
                    <a:pt x="67008" y="229039"/>
                    <a:pt x="48460" y="216783"/>
                    <a:pt x="35699" y="200274"/>
                  </a:cubicBezTo>
                  <a:cubicBezTo>
                    <a:pt x="-9706" y="138886"/>
                    <a:pt x="18840" y="27553"/>
                    <a:pt x="100223" y="15450"/>
                  </a:cubicBezTo>
                  <a:cubicBezTo>
                    <a:pt x="169505" y="7667"/>
                    <a:pt x="206601" y="72783"/>
                    <a:pt x="183054" y="1337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 name="Google Shape;42;p4"/>
            <p:cNvSpPr/>
            <p:nvPr/>
          </p:nvSpPr>
          <p:spPr>
            <a:xfrm>
              <a:off x="1007307" y="372376"/>
              <a:ext cx="421145" cy="613504"/>
            </a:xfrm>
            <a:custGeom>
              <a:avLst/>
              <a:gdLst/>
              <a:ahLst/>
              <a:cxnLst/>
              <a:rect l="l" t="t" r="r" b="b"/>
              <a:pathLst>
                <a:path w="199595" h="290760" extrusionOk="0">
                  <a:moveTo>
                    <a:pt x="136439" y="3825"/>
                  </a:moveTo>
                  <a:cubicBezTo>
                    <a:pt x="96098" y="-8299"/>
                    <a:pt x="53476" y="9504"/>
                    <a:pt x="27803" y="41623"/>
                  </a:cubicBezTo>
                  <a:cubicBezTo>
                    <a:pt x="-1182" y="77908"/>
                    <a:pt x="-6334" y="128751"/>
                    <a:pt x="6930" y="172359"/>
                  </a:cubicBezTo>
                  <a:cubicBezTo>
                    <a:pt x="15021" y="198932"/>
                    <a:pt x="32494" y="217063"/>
                    <a:pt x="54090" y="233616"/>
                  </a:cubicBezTo>
                  <a:cubicBezTo>
                    <a:pt x="79040" y="252735"/>
                    <a:pt x="104911" y="270603"/>
                    <a:pt x="131352" y="287573"/>
                  </a:cubicBezTo>
                  <a:cubicBezTo>
                    <a:pt x="132626" y="288472"/>
                    <a:pt x="134211" y="288801"/>
                    <a:pt x="135737" y="288494"/>
                  </a:cubicBezTo>
                  <a:cubicBezTo>
                    <a:pt x="137241" y="289678"/>
                    <a:pt x="139037" y="290423"/>
                    <a:pt x="140933" y="290686"/>
                  </a:cubicBezTo>
                  <a:cubicBezTo>
                    <a:pt x="149813" y="291914"/>
                    <a:pt x="153343" y="277641"/>
                    <a:pt x="144003" y="276347"/>
                  </a:cubicBezTo>
                  <a:cubicBezTo>
                    <a:pt x="142556" y="276150"/>
                    <a:pt x="137842" y="254664"/>
                    <a:pt x="137009" y="251332"/>
                  </a:cubicBezTo>
                  <a:cubicBezTo>
                    <a:pt x="130839" y="225943"/>
                    <a:pt x="129125" y="199677"/>
                    <a:pt x="131944" y="173697"/>
                  </a:cubicBezTo>
                  <a:cubicBezTo>
                    <a:pt x="172768" y="178893"/>
                    <a:pt x="198091" y="140481"/>
                    <a:pt x="199318" y="103341"/>
                  </a:cubicBezTo>
                  <a:cubicBezTo>
                    <a:pt x="202300" y="58352"/>
                    <a:pt x="181253" y="17287"/>
                    <a:pt x="136439" y="3825"/>
                  </a:cubicBezTo>
                  <a:close/>
                  <a:moveTo>
                    <a:pt x="178907" y="130768"/>
                  </a:moveTo>
                  <a:cubicBezTo>
                    <a:pt x="170794" y="149799"/>
                    <a:pt x="150251" y="165541"/>
                    <a:pt x="128897" y="158042"/>
                  </a:cubicBezTo>
                  <a:cubicBezTo>
                    <a:pt x="126417" y="157187"/>
                    <a:pt x="123670" y="157692"/>
                    <a:pt x="121662" y="159380"/>
                  </a:cubicBezTo>
                  <a:cubicBezTo>
                    <a:pt x="120592" y="160082"/>
                    <a:pt x="119756" y="161068"/>
                    <a:pt x="119272" y="162252"/>
                  </a:cubicBezTo>
                  <a:cubicBezTo>
                    <a:pt x="118458" y="163699"/>
                    <a:pt x="118143" y="165343"/>
                    <a:pt x="118373" y="166988"/>
                  </a:cubicBezTo>
                  <a:cubicBezTo>
                    <a:pt x="113973" y="200335"/>
                    <a:pt x="116571" y="234230"/>
                    <a:pt x="126003" y="266503"/>
                  </a:cubicBezTo>
                  <a:cubicBezTo>
                    <a:pt x="111006" y="256615"/>
                    <a:pt x="96266" y="246399"/>
                    <a:pt x="81781" y="235809"/>
                  </a:cubicBezTo>
                  <a:cubicBezTo>
                    <a:pt x="65491" y="223882"/>
                    <a:pt x="47359" y="211911"/>
                    <a:pt x="34884" y="195775"/>
                  </a:cubicBezTo>
                  <a:cubicBezTo>
                    <a:pt x="-9491" y="135855"/>
                    <a:pt x="18419" y="26955"/>
                    <a:pt x="97961" y="15116"/>
                  </a:cubicBezTo>
                  <a:cubicBezTo>
                    <a:pt x="165664" y="7508"/>
                    <a:pt x="202015" y="71133"/>
                    <a:pt x="178907" y="1307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 name="Google Shape;43;p4"/>
            <p:cNvSpPr/>
            <p:nvPr/>
          </p:nvSpPr>
          <p:spPr>
            <a:xfrm>
              <a:off x="1305031" y="475050"/>
              <a:ext cx="59409" cy="175613"/>
            </a:xfrm>
            <a:custGeom>
              <a:avLst/>
              <a:gdLst/>
              <a:ahLst/>
              <a:cxnLst/>
              <a:rect l="l" t="t" r="r" b="b"/>
              <a:pathLst>
                <a:path w="28156" h="83229" extrusionOk="0">
                  <a:moveTo>
                    <a:pt x="12001" y="2074"/>
                  </a:moveTo>
                  <a:cubicBezTo>
                    <a:pt x="5687" y="-4723"/>
                    <a:pt x="-4289" y="6788"/>
                    <a:pt x="2004" y="13584"/>
                  </a:cubicBezTo>
                  <a:cubicBezTo>
                    <a:pt x="17298" y="29699"/>
                    <a:pt x="17395" y="54956"/>
                    <a:pt x="2223" y="71180"/>
                  </a:cubicBezTo>
                  <a:cubicBezTo>
                    <a:pt x="-4354" y="78459"/>
                    <a:pt x="6608" y="87887"/>
                    <a:pt x="13054" y="80608"/>
                  </a:cubicBezTo>
                  <a:cubicBezTo>
                    <a:pt x="33750" y="57455"/>
                    <a:pt x="32961" y="24678"/>
                    <a:pt x="12001" y="207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 name="Google Shape;44;p4"/>
            <p:cNvSpPr/>
            <p:nvPr/>
          </p:nvSpPr>
          <p:spPr>
            <a:xfrm>
              <a:off x="1260832" y="642594"/>
              <a:ext cx="30076" cy="31226"/>
            </a:xfrm>
            <a:custGeom>
              <a:avLst/>
              <a:gdLst/>
              <a:ahLst/>
              <a:cxnLst/>
              <a:rect l="l" t="t" r="r" b="b"/>
              <a:pathLst>
                <a:path w="14254" h="14799" extrusionOk="0">
                  <a:moveTo>
                    <a:pt x="6816" y="0"/>
                  </a:moveTo>
                  <a:cubicBezTo>
                    <a:pt x="-2458" y="0"/>
                    <a:pt x="-2283" y="14799"/>
                    <a:pt x="7430" y="14799"/>
                  </a:cubicBezTo>
                  <a:cubicBezTo>
                    <a:pt x="16726" y="14799"/>
                    <a:pt x="16529" y="0"/>
                    <a:pt x="681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 name="Google Shape;45;p4"/>
            <p:cNvSpPr/>
            <p:nvPr/>
          </p:nvSpPr>
          <p:spPr>
            <a:xfrm>
              <a:off x="611671" y="601479"/>
              <a:ext cx="103968" cy="202921"/>
            </a:xfrm>
            <a:custGeom>
              <a:avLst/>
              <a:gdLst/>
              <a:ahLst/>
              <a:cxnLst/>
              <a:rect l="l" t="t" r="r" b="b"/>
              <a:pathLst>
                <a:path w="49274" h="96171" extrusionOk="0">
                  <a:moveTo>
                    <a:pt x="46778" y="83022"/>
                  </a:moveTo>
                  <a:cubicBezTo>
                    <a:pt x="27791" y="67456"/>
                    <a:pt x="9199" y="33057"/>
                    <a:pt x="16281" y="8194"/>
                  </a:cubicBezTo>
                  <a:cubicBezTo>
                    <a:pt x="18978" y="-1277"/>
                    <a:pt x="4442" y="-3163"/>
                    <a:pt x="1877" y="5848"/>
                  </a:cubicBezTo>
                  <a:cubicBezTo>
                    <a:pt x="-2947" y="22796"/>
                    <a:pt x="2271" y="39436"/>
                    <a:pt x="9112" y="55091"/>
                  </a:cubicBezTo>
                  <a:cubicBezTo>
                    <a:pt x="15689" y="70153"/>
                    <a:pt x="23933" y="83965"/>
                    <a:pt x="36802" y="94555"/>
                  </a:cubicBezTo>
                  <a:cubicBezTo>
                    <a:pt x="43994" y="100409"/>
                    <a:pt x="53991" y="88920"/>
                    <a:pt x="46778" y="830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46" name="Google Shape;46;p4"/>
          <p:cNvSpPr txBox="1">
            <a:spLocks noGrp="1"/>
          </p:cNvSpPr>
          <p:nvPr>
            <p:ph type="body" idx="1"/>
          </p:nvPr>
        </p:nvSpPr>
        <p:spPr>
          <a:xfrm>
            <a:off x="2285733" y="1582433"/>
            <a:ext cx="7620400" cy="3693200"/>
          </a:xfrm>
          <a:prstGeom prst="rect">
            <a:avLst/>
          </a:prstGeom>
        </p:spPr>
        <p:txBody>
          <a:bodyPr spcFirstLastPara="1" wrap="square" lIns="0" tIns="0" rIns="0" bIns="0" anchor="ctr" anchorCtr="0">
            <a:noAutofit/>
          </a:bodyPr>
          <a:lstStyle>
            <a:lvl1pPr marL="609585" lvl="0" indent="-541853" algn="ctr" rtl="0">
              <a:spcBef>
                <a:spcPts val="0"/>
              </a:spcBef>
              <a:spcAft>
                <a:spcPts val="0"/>
              </a:spcAft>
              <a:buSzPts val="2800"/>
              <a:buFont typeface="Nunito SemiBold"/>
              <a:buChar char="✗"/>
              <a:defRPr sz="3733">
                <a:latin typeface="Nunito SemiBold"/>
                <a:ea typeface="Nunito SemiBold"/>
                <a:cs typeface="Nunito SemiBold"/>
                <a:sym typeface="Nunito SemiBold"/>
              </a:defRPr>
            </a:lvl1pPr>
            <a:lvl2pPr marL="1219170" lvl="1"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2pPr>
            <a:lvl3pPr marL="1828754" lvl="2"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3pPr>
            <a:lvl4pPr marL="2438339" lvl="3"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4pPr>
            <a:lvl5pPr marL="3047924" lvl="4"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5pPr>
            <a:lvl6pPr marL="3657509" lvl="5"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6pPr>
            <a:lvl7pPr marL="4267093" lvl="6"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7pPr>
            <a:lvl8pPr marL="4876678" lvl="7"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8pPr>
            <a:lvl9pPr marL="5486263" lvl="8" indent="-541853" algn="ctr" rtl="0">
              <a:spcBef>
                <a:spcPts val="1333"/>
              </a:spcBef>
              <a:spcAft>
                <a:spcPts val="1333"/>
              </a:spcAft>
              <a:buSzPts val="2800"/>
              <a:buFont typeface="Nunito SemiBold"/>
              <a:buChar char="■"/>
              <a:defRPr sz="3733">
                <a:latin typeface="Nunito SemiBold"/>
                <a:ea typeface="Nunito SemiBold"/>
                <a:cs typeface="Nunito SemiBold"/>
                <a:sym typeface="Nunito SemiBold"/>
              </a:defRPr>
            </a:lvl9pPr>
          </a:lstStyle>
          <a:p>
            <a:endParaRPr/>
          </a:p>
        </p:txBody>
      </p:sp>
      <p:sp>
        <p:nvSpPr>
          <p:cNvPr id="47" name="Google Shape;47;p4"/>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48" name="Google Shape;48;p4"/>
          <p:cNvSpPr/>
          <p:nvPr/>
        </p:nvSpPr>
        <p:spPr>
          <a:xfrm rot="-10653455">
            <a:off x="411872" y="4549353"/>
            <a:ext cx="1086664" cy="1364544"/>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9" name="Google Shape;49;p4"/>
          <p:cNvSpPr/>
          <p:nvPr/>
        </p:nvSpPr>
        <p:spPr>
          <a:xfrm rot="5624237">
            <a:off x="11052895" y="3822455"/>
            <a:ext cx="720159" cy="352312"/>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 name="Google Shape;50;p4"/>
          <p:cNvSpPr/>
          <p:nvPr/>
        </p:nvSpPr>
        <p:spPr>
          <a:xfrm rot="5400000">
            <a:off x="8345524" y="-158950"/>
            <a:ext cx="151107" cy="1272065"/>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 name="Google Shape;51;p4"/>
          <p:cNvSpPr/>
          <p:nvPr/>
        </p:nvSpPr>
        <p:spPr>
          <a:xfrm rot="5400000">
            <a:off x="8612885" y="97747"/>
            <a:ext cx="107249" cy="532052"/>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 name="Google Shape;52;p4"/>
          <p:cNvSpPr/>
          <p:nvPr/>
        </p:nvSpPr>
        <p:spPr>
          <a:xfrm flipH="1">
            <a:off x="648134" y="338347"/>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 name="Google Shape;53;p4"/>
          <p:cNvSpPr/>
          <p:nvPr/>
        </p:nvSpPr>
        <p:spPr>
          <a:xfrm flipH="1">
            <a:off x="679413" y="307517"/>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34802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7186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1713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0"/>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87173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29828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5/7/2023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18753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5/7/2023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21054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5/7/2023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489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t>5/7/2023</a:t>
            </a:fld>
            <a:endParaRPr lang="en-US"/>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02335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63299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7"/>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56002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2577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47028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12816835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AF6199F-9AE4-45D4-B2DC-EE9C8D19449C}" type="datetimeFigureOut">
              <a:rPr lang="en-US" smtClean="0"/>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2357896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0592498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F6199F-9AE4-45D4-B2DC-EE9C8D19449C}" type="datetimeFigureOut">
              <a:rPr lang="en-US" smtClean="0"/>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0981471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F6199F-9AE4-45D4-B2DC-EE9C8D19449C}" type="datetimeFigureOut">
              <a:rPr lang="en-US" smtClean="0"/>
              <a:t>5/7/2023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2325423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F6199F-9AE4-45D4-B2DC-EE9C8D19449C}" type="datetimeFigureOut">
              <a:rPr lang="en-US" smtClean="0"/>
              <a:t>5/7/2023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399044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851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F6199F-9AE4-45D4-B2DC-EE9C8D19449C}" type="datetimeFigureOut">
              <a:rPr lang="en-US" smtClean="0"/>
              <a:t>5/7/2023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5338545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F6199F-9AE4-45D4-B2DC-EE9C8D19449C}" type="datetimeFigureOut">
              <a:rPr lang="en-US" smtClean="0"/>
              <a:t>5/7/2023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8728167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t>5/7/2023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695763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t>5/7/2023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5758484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9199274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4907044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4"/>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7"/>
            <a:ext cx="9144000" cy="1655763"/>
          </a:xfrm>
        </p:spPr>
        <p:txBody>
          <a:bodyPr/>
          <a:lstStyle>
            <a:lvl1pPr marL="0" indent="0" algn="ctr">
              <a:buNone/>
              <a:defRPr sz="2400"/>
            </a:lvl1pPr>
            <a:lvl2pPr marL="457131" indent="0" algn="ctr">
              <a:buNone/>
              <a:defRPr sz="2000"/>
            </a:lvl2pPr>
            <a:lvl3pPr marL="914264" indent="0" algn="ctr">
              <a:buNone/>
              <a:defRPr sz="1800"/>
            </a:lvl3pPr>
            <a:lvl4pPr marL="1371395" indent="0" algn="ctr">
              <a:buNone/>
              <a:defRPr sz="1600"/>
            </a:lvl4pPr>
            <a:lvl5pPr marL="1828525" indent="0" algn="ctr">
              <a:buNone/>
              <a:defRPr sz="1600"/>
            </a:lvl5pPr>
            <a:lvl6pPr marL="2285656"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75796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87776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1"/>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31" indent="0">
              <a:buNone/>
              <a:defRPr sz="2000">
                <a:solidFill>
                  <a:schemeClr val="tx1">
                    <a:tint val="75000"/>
                  </a:schemeClr>
                </a:solidFill>
              </a:defRPr>
            </a:lvl2pPr>
            <a:lvl3pPr marL="914264" indent="0">
              <a:buNone/>
              <a:defRPr sz="1800">
                <a:solidFill>
                  <a:schemeClr val="tx1">
                    <a:tint val="75000"/>
                  </a:schemeClr>
                </a:solidFill>
              </a:defRPr>
            </a:lvl3pPr>
            <a:lvl4pPr marL="1371395" indent="0">
              <a:buNone/>
              <a:defRPr sz="1600">
                <a:solidFill>
                  <a:schemeClr val="tx1">
                    <a:tint val="75000"/>
                  </a:schemeClr>
                </a:solidFill>
              </a:defRPr>
            </a:lvl4pPr>
            <a:lvl5pPr marL="1828525" indent="0">
              <a:buNone/>
              <a:defRPr sz="1600">
                <a:solidFill>
                  <a:schemeClr val="tx1">
                    <a:tint val="75000"/>
                  </a:schemeClr>
                </a:solidFill>
              </a:defRPr>
            </a:lvl5pPr>
            <a:lvl6pPr marL="2285656" indent="0">
              <a:buNone/>
              <a:defRPr sz="1600">
                <a:solidFill>
                  <a:schemeClr val="tx1">
                    <a:tint val="75000"/>
                  </a:schemeClr>
                </a:solidFill>
              </a:defRPr>
            </a:lvl6pPr>
            <a:lvl7pPr marL="2742789" indent="0">
              <a:buNone/>
              <a:defRPr sz="1600">
                <a:solidFill>
                  <a:schemeClr val="tx1">
                    <a:tint val="75000"/>
                  </a:schemeClr>
                </a:solidFill>
              </a:defRPr>
            </a:lvl7pPr>
            <a:lvl8pPr marL="3199920" indent="0">
              <a:buNone/>
              <a:defRPr sz="1600">
                <a:solidFill>
                  <a:schemeClr val="tx1">
                    <a:tint val="75000"/>
                  </a:schemeClr>
                </a:solidFill>
              </a:defRPr>
            </a:lvl8pPr>
            <a:lvl9pPr marL="3657051"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94651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1237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0749746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8"/>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91" y="1681164"/>
            <a:ext cx="5157787" cy="823912"/>
          </a:xfrm>
        </p:spPr>
        <p:txBody>
          <a:bodyPr anchor="b"/>
          <a:lstStyle>
            <a:lvl1pPr marL="0" indent="0">
              <a:buNone/>
              <a:defRPr sz="2400" b="1"/>
            </a:lvl1pPr>
            <a:lvl2pPr marL="457131" indent="0">
              <a:buNone/>
              <a:defRPr sz="2000" b="1"/>
            </a:lvl2pPr>
            <a:lvl3pPr marL="914264" indent="0">
              <a:buNone/>
              <a:defRPr sz="1800" b="1"/>
            </a:lvl3pPr>
            <a:lvl4pPr marL="1371395" indent="0">
              <a:buNone/>
              <a:defRPr sz="1600" b="1"/>
            </a:lvl4pPr>
            <a:lvl5pPr marL="1828525" indent="0">
              <a:buNone/>
              <a:defRPr sz="1600" b="1"/>
            </a:lvl5pPr>
            <a:lvl6pPr marL="2285656"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91"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2" y="1681164"/>
            <a:ext cx="5183188" cy="823912"/>
          </a:xfrm>
        </p:spPr>
        <p:txBody>
          <a:bodyPr anchor="b"/>
          <a:lstStyle>
            <a:lvl1pPr marL="0" indent="0">
              <a:buNone/>
              <a:defRPr sz="2400" b="1"/>
            </a:lvl1pPr>
            <a:lvl2pPr marL="457131" indent="0">
              <a:buNone/>
              <a:defRPr sz="2000" b="1"/>
            </a:lvl2pPr>
            <a:lvl3pPr marL="914264" indent="0">
              <a:buNone/>
              <a:defRPr sz="1800" b="1"/>
            </a:lvl3pPr>
            <a:lvl4pPr marL="1371395" indent="0">
              <a:buNone/>
              <a:defRPr sz="1600" b="1"/>
            </a:lvl4pPr>
            <a:lvl5pPr marL="1828525" indent="0">
              <a:buNone/>
              <a:defRPr sz="1600" b="1"/>
            </a:lvl5pPr>
            <a:lvl6pPr marL="2285656"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5/7/2023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1600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5/7/2023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75444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5/7/2023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16474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90" y="2057401"/>
            <a:ext cx="3932237" cy="3811588"/>
          </a:xfrm>
        </p:spPr>
        <p:txBody>
          <a:bodyPr/>
          <a:lstStyle>
            <a:lvl1pPr marL="0" indent="0">
              <a:buNone/>
              <a:defRPr sz="1600"/>
            </a:lvl1pPr>
            <a:lvl2pPr marL="457131" indent="0">
              <a:buNone/>
              <a:defRPr sz="1400"/>
            </a:lvl2pPr>
            <a:lvl3pPr marL="914264" indent="0">
              <a:buNone/>
              <a:defRPr sz="1200"/>
            </a:lvl3pPr>
            <a:lvl4pPr marL="1371395" indent="0">
              <a:buNone/>
              <a:defRPr sz="1000"/>
            </a:lvl4pPr>
            <a:lvl5pPr marL="1828525" indent="0">
              <a:buNone/>
              <a:defRPr sz="1000"/>
            </a:lvl5pPr>
            <a:lvl6pPr marL="2285656" indent="0">
              <a:buNone/>
              <a:defRPr sz="1000"/>
            </a:lvl6pPr>
            <a:lvl7pPr marL="2742789" indent="0">
              <a:buNone/>
              <a:defRPr sz="1000"/>
            </a:lvl7pPr>
            <a:lvl8pPr marL="3199920" indent="0">
              <a:buNone/>
              <a:defRPr sz="1000"/>
            </a:lvl8pPr>
            <a:lvl9pPr marL="365705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80656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9"/>
            <a:ext cx="6172200" cy="4873625"/>
          </a:xfrm>
        </p:spPr>
        <p:txBody>
          <a:bodyPr/>
          <a:lstStyle>
            <a:lvl1pPr marL="0" indent="0">
              <a:buNone/>
              <a:defRPr sz="3200"/>
            </a:lvl1pPr>
            <a:lvl2pPr marL="457131" indent="0">
              <a:buNone/>
              <a:defRPr sz="2800"/>
            </a:lvl2pPr>
            <a:lvl3pPr marL="914264" indent="0">
              <a:buNone/>
              <a:defRPr sz="2400"/>
            </a:lvl3pPr>
            <a:lvl4pPr marL="1371395" indent="0">
              <a:buNone/>
              <a:defRPr sz="2000"/>
            </a:lvl4pPr>
            <a:lvl5pPr marL="1828525" indent="0">
              <a:buNone/>
              <a:defRPr sz="2000"/>
            </a:lvl5pPr>
            <a:lvl6pPr marL="2285656" indent="0">
              <a:buNone/>
              <a:defRPr sz="2000"/>
            </a:lvl6pPr>
            <a:lvl7pPr marL="2742789" indent="0">
              <a:buNone/>
              <a:defRPr sz="2000"/>
            </a:lvl7pPr>
            <a:lvl8pPr marL="3199920" indent="0">
              <a:buNone/>
              <a:defRPr sz="2000"/>
            </a:lvl8pPr>
            <a:lvl9pPr marL="3657051"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90" y="2057401"/>
            <a:ext cx="3932237" cy="3811588"/>
          </a:xfrm>
        </p:spPr>
        <p:txBody>
          <a:bodyPr/>
          <a:lstStyle>
            <a:lvl1pPr marL="0" indent="0">
              <a:buNone/>
              <a:defRPr sz="1600"/>
            </a:lvl1pPr>
            <a:lvl2pPr marL="457131" indent="0">
              <a:buNone/>
              <a:defRPr sz="1400"/>
            </a:lvl2pPr>
            <a:lvl3pPr marL="914264" indent="0">
              <a:buNone/>
              <a:defRPr sz="1200"/>
            </a:lvl3pPr>
            <a:lvl4pPr marL="1371395" indent="0">
              <a:buNone/>
              <a:defRPr sz="1000"/>
            </a:lvl4pPr>
            <a:lvl5pPr marL="1828525" indent="0">
              <a:buNone/>
              <a:defRPr sz="1000"/>
            </a:lvl5pPr>
            <a:lvl6pPr marL="2285656" indent="0">
              <a:buNone/>
              <a:defRPr sz="1000"/>
            </a:lvl6pPr>
            <a:lvl7pPr marL="2742789" indent="0">
              <a:buNone/>
              <a:defRPr sz="1000"/>
            </a:lvl7pPr>
            <a:lvl8pPr marL="3199920" indent="0">
              <a:buNone/>
              <a:defRPr sz="1000"/>
            </a:lvl8pPr>
            <a:lvl9pPr marL="365705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88556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53461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1" y="365127"/>
            <a:ext cx="2628900" cy="581183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1" y="365127"/>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49703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2" y="174169"/>
            <a:ext cx="8277057"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354">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6" y="174169"/>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354">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4" y="217256"/>
            <a:ext cx="3057309"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354">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7" y="174172"/>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59" y="174169"/>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354">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3" y="160725"/>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3" y="6843933"/>
            <a:ext cx="12193587"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7774361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078644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32155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内页">
    <p:bg>
      <p:bgPr>
        <a:solidFill>
          <a:schemeClr val="bg1"/>
        </a:solid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19977346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221559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527695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6D508E24-D87B-49FA-B9B2-569D50BE4BDF}" type="datetimeFigureOut">
              <a:rPr lang="en-US" smtClean="0"/>
              <a:t>5/7/2023</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4C4113F7-91E4-4B9A-9060-B0327D1715AC}" type="slidenum">
              <a:rPr lang="en-US" smtClean="0"/>
              <a:t>‹#›</a:t>
            </a:fld>
            <a:endParaRPr lang="en-US"/>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44690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508E24-D87B-49FA-B9B2-569D50BE4BDF}" type="datetimeFigureOut">
              <a:rPr lang="en-US" smtClean="0"/>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42058845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08E24-D87B-49FA-B9B2-569D50BE4BDF}" type="datetimeFigureOut">
              <a:rPr lang="en-US" smtClean="0"/>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03232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508E24-D87B-49FA-B9B2-569D50BE4BDF}" type="datetimeFigureOut">
              <a:rPr lang="en-US" smtClean="0"/>
              <a:t>5/7/2023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22690065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508E24-D87B-49FA-B9B2-569D50BE4BDF}" type="datetimeFigureOut">
              <a:rPr lang="en-US" smtClean="0"/>
              <a:t>5/7/2023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4113F7-91E4-4B9A-9060-B0327D1715AC}" type="slidenum">
              <a:rPr lang="en-US" smtClean="0"/>
              <a:t>‹#›</a:t>
            </a:fld>
            <a:endParaRPr lang="en-US"/>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59047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D508E24-D87B-49FA-B9B2-569D50BE4BDF}" type="datetimeFigureOut">
              <a:rPr lang="en-US" smtClean="0"/>
              <a:t>5/7/2023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4113F7-91E4-4B9A-9060-B0327D1715AC}"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68681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508E24-D87B-49FA-B9B2-569D50BE4BDF}" type="datetimeFigureOut">
              <a:rPr lang="en-US" smtClean="0"/>
              <a:t>5/7/2023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19576776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D508E24-D87B-49FA-B9B2-569D50BE4BDF}" type="datetimeFigureOut">
              <a:rPr lang="en-US" smtClean="0"/>
              <a:t>5/7/2023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4113F7-91E4-4B9A-9060-B0327D1715AC}" type="slidenum">
              <a:rPr lang="en-US" smtClean="0"/>
              <a:t>‹#›</a:t>
            </a:fld>
            <a:endParaRPr lang="en-US"/>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7441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9" name="任意多边形 8"/>
          <p:cNvSpPr/>
          <p:nvPr userDrawn="1"/>
        </p:nvSpPr>
        <p:spPr>
          <a:xfrm>
            <a:off x="0" y="6235644"/>
            <a:ext cx="12193587"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68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rgbClr val="FFFFFF"/>
              </a:solidFill>
            </a:endParaRPr>
          </a:p>
        </p:txBody>
      </p:sp>
      <p:sp>
        <p:nvSpPr>
          <p:cNvPr id="10" name="任意多边形 9"/>
          <p:cNvSpPr/>
          <p:nvPr userDrawn="1"/>
        </p:nvSpPr>
        <p:spPr>
          <a:xfrm flipH="1">
            <a:off x="0" y="6165305"/>
            <a:ext cx="12193587"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BB5C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rgbClr val="FFFFFF"/>
              </a:solidFill>
            </a:endParaRPr>
          </a:p>
        </p:txBody>
      </p:sp>
    </p:spTree>
    <p:extLst>
      <p:ext uri="{BB962C8B-B14F-4D97-AF65-F5344CB8AC3E}">
        <p14:creationId xmlns:p14="http://schemas.microsoft.com/office/powerpoint/2010/main" val="20516458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D508E24-D87B-49FA-B9B2-569D50BE4BDF}" type="datetimeFigureOut">
              <a:rPr lang="en-US" smtClean="0"/>
              <a:t>5/7/2023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27375145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D508E24-D87B-49FA-B9B2-569D50BE4BDF}" type="datetimeFigureOut">
              <a:rPr lang="en-US" smtClean="0"/>
              <a:t>5/7/2023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26695090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08E24-D87B-49FA-B9B2-569D50BE4BDF}" type="datetimeFigureOut">
              <a:rPr lang="en-US" smtClean="0"/>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96001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08E24-D87B-49FA-B9B2-569D50BE4BDF}" type="datetimeFigureOut">
              <a:rPr lang="en-US" smtClean="0"/>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14637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08E24-D87B-49FA-B9B2-569D50BE4BDF}" type="datetimeFigureOut">
              <a:rPr lang="en-US" smtClean="0"/>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42635026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08E24-D87B-49FA-B9B2-569D50BE4BDF}" type="datetimeFigureOut">
              <a:rPr lang="en-US" smtClean="0"/>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99994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08E24-D87B-49FA-B9B2-569D50BE4BDF}" type="datetimeFigureOut">
              <a:rPr lang="en-US" smtClean="0"/>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41751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508E24-D87B-49FA-B9B2-569D50BE4BDF}" type="datetimeFigureOut">
              <a:rPr lang="en-US" smtClean="0"/>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14887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508E24-D87B-49FA-B9B2-569D50BE4BDF}" type="datetimeFigureOut">
              <a:rPr lang="en-US" smtClean="0"/>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9344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5284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35F537-CBBC-BF49-BBF7-0B8B62CE3477}"/>
              </a:ext>
            </a:extLst>
          </p:cNvPr>
          <p:cNvSpPr>
            <a:spLocks noGrp="1"/>
          </p:cNvSpPr>
          <p:nvPr>
            <p:ph type="dt" sz="half" idx="10"/>
          </p:nvPr>
        </p:nvSpPr>
        <p:spPr/>
        <p:txBody>
          <a:bodyPr/>
          <a:lstStyle>
            <a:lvl1pPr>
              <a:buFont typeface="Arial" pitchFamily="34" charset="0"/>
              <a:buNone/>
              <a:defRPr>
                <a:latin typeface="Tahoma" pitchFamily="34" charset="0"/>
                <a:cs typeface="Arial" charset="0"/>
              </a:defRPr>
            </a:lvl1pPr>
          </a:lstStyle>
          <a:p>
            <a:pPr>
              <a:defRPr/>
            </a:pPr>
            <a:endParaRPr lang="en-US"/>
          </a:p>
        </p:txBody>
      </p:sp>
      <p:sp>
        <p:nvSpPr>
          <p:cNvPr id="5" name="Footer Placeholder 4">
            <a:extLst>
              <a:ext uri="{FF2B5EF4-FFF2-40B4-BE49-F238E27FC236}">
                <a16:creationId xmlns:a16="http://schemas.microsoft.com/office/drawing/2014/main" id="{1C21C0CA-3258-4948-9435-3CF68BFA5F27}"/>
              </a:ext>
            </a:extLst>
          </p:cNvPr>
          <p:cNvSpPr>
            <a:spLocks noGrp="1"/>
          </p:cNvSpPr>
          <p:nvPr>
            <p:ph type="ftr" sz="quarter" idx="11"/>
          </p:nvPr>
        </p:nvSpPr>
        <p:spPr/>
        <p:txBody>
          <a:bodyPr/>
          <a:lstStyle>
            <a:lvl1pPr>
              <a:buFont typeface="Arial" pitchFamily="34" charset="0"/>
              <a:buNone/>
              <a:defRPr>
                <a:latin typeface="Tahoma" pitchFamily="34"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43DA8F83-3B37-9A4C-9F3F-9002EF398957}"/>
              </a:ext>
            </a:extLst>
          </p:cNvPr>
          <p:cNvSpPr>
            <a:spLocks noGrp="1"/>
          </p:cNvSpPr>
          <p:nvPr>
            <p:ph type="sldNum" sz="quarter" idx="12"/>
          </p:nvPr>
        </p:nvSpPr>
        <p:spPr/>
        <p:txBody>
          <a:bodyPr/>
          <a:lstStyle>
            <a:lvl1pPr>
              <a:buFont typeface="Arial" panose="020B0604020202020204" pitchFamily="34" charset="0"/>
              <a:buNone/>
              <a:defRPr>
                <a:latin typeface="Tahoma" panose="020B0604030504040204" pitchFamily="34" charset="0"/>
              </a:defRPr>
            </a:lvl1pPr>
          </a:lstStyle>
          <a:p>
            <a:fld id="{0097A0DF-5D5F-9B40-8EBA-8DCAA35A5BEE}" type="slidenum">
              <a:rPr lang="en-US" altLang="en-VN"/>
              <a:pPr/>
              <a:t>‹#›</a:t>
            </a:fld>
            <a:endParaRPr lang="en-US" altLang="en-VN"/>
          </a:p>
        </p:txBody>
      </p:sp>
    </p:spTree>
    <p:extLst>
      <p:ext uri="{BB962C8B-B14F-4D97-AF65-F5344CB8AC3E}">
        <p14:creationId xmlns:p14="http://schemas.microsoft.com/office/powerpoint/2010/main" val="3904581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sp>
        <p:nvSpPr>
          <p:cNvPr id="10" name="Google Shape;10;p2"/>
          <p:cNvSpPr/>
          <p:nvPr/>
        </p:nvSpPr>
        <p:spPr>
          <a:xfrm>
            <a:off x="1042967" y="1037461"/>
            <a:ext cx="10106061" cy="5152851"/>
          </a:xfrm>
          <a:custGeom>
            <a:avLst/>
            <a:gdLst/>
            <a:ahLst/>
            <a:cxnLst/>
            <a:rect l="l" t="t" r="r" b="b"/>
            <a:pathLst>
              <a:path w="3592202" h="1831582" extrusionOk="0">
                <a:moveTo>
                  <a:pt x="3554475" y="588873"/>
                </a:moveTo>
                <a:cubicBezTo>
                  <a:pt x="3581881" y="-89254"/>
                  <a:pt x="2593478" y="24995"/>
                  <a:pt x="2107652" y="528"/>
                </a:cubicBezTo>
                <a:cubicBezTo>
                  <a:pt x="1659207" y="-4515"/>
                  <a:pt x="1181252" y="27319"/>
                  <a:pt x="750347" y="64701"/>
                </a:cubicBezTo>
                <a:cubicBezTo>
                  <a:pt x="-8045" y="130474"/>
                  <a:pt x="40101" y="825724"/>
                  <a:pt x="6973" y="1349129"/>
                </a:cubicBezTo>
                <a:cubicBezTo>
                  <a:pt x="-5853" y="1475480"/>
                  <a:pt x="-13088" y="1628228"/>
                  <a:pt x="99056" y="1715663"/>
                </a:cubicBezTo>
                <a:cubicBezTo>
                  <a:pt x="135341" y="1744165"/>
                  <a:pt x="181120" y="1758789"/>
                  <a:pt x="226394" y="1766090"/>
                </a:cubicBezTo>
                <a:cubicBezTo>
                  <a:pt x="547610" y="1798407"/>
                  <a:pt x="870976" y="1810947"/>
                  <a:pt x="1193749" y="1821405"/>
                </a:cubicBezTo>
                <a:cubicBezTo>
                  <a:pt x="1869266" y="1838945"/>
                  <a:pt x="2634630" y="1839954"/>
                  <a:pt x="3306903" y="1773939"/>
                </a:cubicBezTo>
                <a:cubicBezTo>
                  <a:pt x="3542965" y="1713230"/>
                  <a:pt x="3574777" y="1531804"/>
                  <a:pt x="3589730" y="1335448"/>
                </a:cubicBezTo>
                <a:cubicBezTo>
                  <a:pt x="3601744" y="1168470"/>
                  <a:pt x="3566731" y="755807"/>
                  <a:pt x="3554475" y="588873"/>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 name="Google Shape;11;p2"/>
          <p:cNvSpPr/>
          <p:nvPr/>
        </p:nvSpPr>
        <p:spPr>
          <a:xfrm>
            <a:off x="1059009" y="746737"/>
            <a:ext cx="9865569" cy="5214308"/>
          </a:xfrm>
          <a:custGeom>
            <a:avLst/>
            <a:gdLst/>
            <a:ahLst/>
            <a:cxnLst/>
            <a:rect l="l" t="t" r="r" b="b"/>
            <a:pathLst>
              <a:path w="3506719" h="1853427" extrusionOk="0">
                <a:moveTo>
                  <a:pt x="3499305" y="1166353"/>
                </a:moveTo>
                <a:cubicBezTo>
                  <a:pt x="3487751" y="941889"/>
                  <a:pt x="3482379" y="741016"/>
                  <a:pt x="3468150" y="516750"/>
                </a:cubicBezTo>
                <a:cubicBezTo>
                  <a:pt x="3459578" y="392635"/>
                  <a:pt x="3434540" y="262425"/>
                  <a:pt x="3343926" y="170342"/>
                </a:cubicBezTo>
                <a:cubicBezTo>
                  <a:pt x="3249760" y="74400"/>
                  <a:pt x="3105299" y="78500"/>
                  <a:pt x="2981184" y="57847"/>
                </a:cubicBezTo>
                <a:cubicBezTo>
                  <a:pt x="2181223" y="-47983"/>
                  <a:pt x="1370738" y="7114"/>
                  <a:pt x="571983" y="97465"/>
                </a:cubicBezTo>
                <a:cubicBezTo>
                  <a:pt x="583142" y="79706"/>
                  <a:pt x="597415" y="64118"/>
                  <a:pt x="614122" y="51423"/>
                </a:cubicBezTo>
                <a:cubicBezTo>
                  <a:pt x="621729" y="45657"/>
                  <a:pt x="614122" y="33314"/>
                  <a:pt x="606317" y="39277"/>
                </a:cubicBezTo>
                <a:cubicBezTo>
                  <a:pt x="584019" y="56115"/>
                  <a:pt x="565669" y="77601"/>
                  <a:pt x="552470" y="102223"/>
                </a:cubicBezTo>
                <a:cubicBezTo>
                  <a:pt x="551023" y="104503"/>
                  <a:pt x="551176" y="107419"/>
                  <a:pt x="552843" y="109545"/>
                </a:cubicBezTo>
                <a:cubicBezTo>
                  <a:pt x="552996" y="111124"/>
                  <a:pt x="553654" y="112615"/>
                  <a:pt x="554728" y="113799"/>
                </a:cubicBezTo>
                <a:cubicBezTo>
                  <a:pt x="574416" y="135921"/>
                  <a:pt x="597985" y="154271"/>
                  <a:pt x="624273" y="167908"/>
                </a:cubicBezTo>
                <a:cubicBezTo>
                  <a:pt x="632429" y="172162"/>
                  <a:pt x="639401" y="158700"/>
                  <a:pt x="631025" y="154315"/>
                </a:cubicBezTo>
                <a:cubicBezTo>
                  <a:pt x="609956" y="143265"/>
                  <a:pt x="590728" y="129014"/>
                  <a:pt x="574021" y="112067"/>
                </a:cubicBezTo>
                <a:cubicBezTo>
                  <a:pt x="1426426" y="15774"/>
                  <a:pt x="2294047" y="-40901"/>
                  <a:pt x="3145004" y="97048"/>
                </a:cubicBezTo>
                <a:cubicBezTo>
                  <a:pt x="3209331" y="107550"/>
                  <a:pt x="3269536" y="123884"/>
                  <a:pt x="3319414" y="167886"/>
                </a:cubicBezTo>
                <a:cubicBezTo>
                  <a:pt x="3474552" y="310265"/>
                  <a:pt x="3450632" y="540604"/>
                  <a:pt x="3463897" y="732531"/>
                </a:cubicBezTo>
                <a:cubicBezTo>
                  <a:pt x="3470474" y="878856"/>
                  <a:pt x="3477052" y="1001085"/>
                  <a:pt x="3483783" y="1147410"/>
                </a:cubicBezTo>
                <a:cubicBezTo>
                  <a:pt x="3501191" y="1385138"/>
                  <a:pt x="3525965" y="1744218"/>
                  <a:pt x="3230532" y="1813916"/>
                </a:cubicBezTo>
                <a:cubicBezTo>
                  <a:pt x="3161470" y="1826939"/>
                  <a:pt x="3088899" y="1823212"/>
                  <a:pt x="3018938" y="1824396"/>
                </a:cubicBezTo>
                <a:cubicBezTo>
                  <a:pt x="2066294" y="1838384"/>
                  <a:pt x="1110998" y="1858664"/>
                  <a:pt x="159779" y="1795412"/>
                </a:cubicBezTo>
                <a:cubicBezTo>
                  <a:pt x="96198" y="1786642"/>
                  <a:pt x="52897" y="1750883"/>
                  <a:pt x="37988" y="1686381"/>
                </a:cubicBezTo>
                <a:cubicBezTo>
                  <a:pt x="23014" y="1627185"/>
                  <a:pt x="28429" y="1563604"/>
                  <a:pt x="29218" y="1503201"/>
                </a:cubicBezTo>
                <a:cubicBezTo>
                  <a:pt x="32288" y="1285666"/>
                  <a:pt x="37769" y="1068196"/>
                  <a:pt x="45640" y="850771"/>
                </a:cubicBezTo>
                <a:cubicBezTo>
                  <a:pt x="67279" y="849039"/>
                  <a:pt x="84052" y="831170"/>
                  <a:pt x="84403" y="809465"/>
                </a:cubicBezTo>
                <a:cubicBezTo>
                  <a:pt x="84775" y="785085"/>
                  <a:pt x="61119" y="766449"/>
                  <a:pt x="37528" y="771382"/>
                </a:cubicBezTo>
                <a:cubicBezTo>
                  <a:pt x="-10202" y="773070"/>
                  <a:pt x="-12460" y="837024"/>
                  <a:pt x="31082" y="849280"/>
                </a:cubicBezTo>
                <a:cubicBezTo>
                  <a:pt x="22860" y="1075914"/>
                  <a:pt x="17248" y="1302614"/>
                  <a:pt x="14222" y="1529401"/>
                </a:cubicBezTo>
                <a:cubicBezTo>
                  <a:pt x="6724" y="1697563"/>
                  <a:pt x="25184" y="1816372"/>
                  <a:pt x="222900" y="1815955"/>
                </a:cubicBezTo>
                <a:cubicBezTo>
                  <a:pt x="1165853" y="1869451"/>
                  <a:pt x="2110823" y="1854630"/>
                  <a:pt x="3054653" y="1838559"/>
                </a:cubicBezTo>
                <a:cubicBezTo>
                  <a:pt x="3124352" y="1837376"/>
                  <a:pt x="3196834" y="1840752"/>
                  <a:pt x="3264427" y="1820822"/>
                </a:cubicBezTo>
                <a:cubicBezTo>
                  <a:pt x="3445173" y="1765222"/>
                  <a:pt x="3508426" y="1558539"/>
                  <a:pt x="3506606" y="1387089"/>
                </a:cubicBezTo>
                <a:cubicBezTo>
                  <a:pt x="3507527" y="1313642"/>
                  <a:pt x="3502637" y="1239910"/>
                  <a:pt x="3499305" y="1166353"/>
                </a:cubicBezTo>
                <a:close/>
                <a:moveTo>
                  <a:pt x="14683" y="811175"/>
                </a:moveTo>
                <a:cubicBezTo>
                  <a:pt x="12863" y="794424"/>
                  <a:pt x="28933" y="781270"/>
                  <a:pt x="44807" y="788066"/>
                </a:cubicBezTo>
                <a:cubicBezTo>
                  <a:pt x="47241" y="789162"/>
                  <a:pt x="50112" y="788768"/>
                  <a:pt x="52152" y="787036"/>
                </a:cubicBezTo>
                <a:cubicBezTo>
                  <a:pt x="78987" y="795301"/>
                  <a:pt x="73002" y="833713"/>
                  <a:pt x="45815" y="836191"/>
                </a:cubicBezTo>
                <a:cubicBezTo>
                  <a:pt x="30424" y="837594"/>
                  <a:pt x="16656" y="826588"/>
                  <a:pt x="14683" y="81124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 name="Google Shape;12;p2"/>
          <p:cNvSpPr/>
          <p:nvPr/>
        </p:nvSpPr>
        <p:spPr>
          <a:xfrm>
            <a:off x="9947125" y="723249"/>
            <a:ext cx="1085676" cy="1363305"/>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 name="Google Shape;13;p2"/>
          <p:cNvSpPr/>
          <p:nvPr/>
        </p:nvSpPr>
        <p:spPr>
          <a:xfrm>
            <a:off x="10829291" y="1094674"/>
            <a:ext cx="247627" cy="447761"/>
          </a:xfrm>
          <a:custGeom>
            <a:avLst/>
            <a:gdLst/>
            <a:ahLst/>
            <a:cxnLst/>
            <a:rect l="l" t="t" r="r" b="b"/>
            <a:pathLst>
              <a:path w="88019" h="159157" extrusionOk="0">
                <a:moveTo>
                  <a:pt x="87774" y="149186"/>
                </a:moveTo>
                <a:cubicBezTo>
                  <a:pt x="74290" y="95537"/>
                  <a:pt x="49098" y="45526"/>
                  <a:pt x="14041" y="2730"/>
                </a:cubicBezTo>
                <a:cubicBezTo>
                  <a:pt x="8078" y="-4527"/>
                  <a:pt x="-4309" y="4199"/>
                  <a:pt x="1522" y="11302"/>
                </a:cubicBezTo>
                <a:cubicBezTo>
                  <a:pt x="35835" y="53069"/>
                  <a:pt x="60478" y="101916"/>
                  <a:pt x="73676" y="154338"/>
                </a:cubicBezTo>
                <a:cubicBezTo>
                  <a:pt x="76044" y="163678"/>
                  <a:pt x="90032" y="158065"/>
                  <a:pt x="87774" y="149186"/>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 name="Google Shape;14;p2"/>
          <p:cNvSpPr/>
          <p:nvPr/>
        </p:nvSpPr>
        <p:spPr>
          <a:xfrm>
            <a:off x="3930557" y="673688"/>
            <a:ext cx="1108161" cy="128192"/>
          </a:xfrm>
          <a:custGeom>
            <a:avLst/>
            <a:gdLst/>
            <a:ahLst/>
            <a:cxnLst/>
            <a:rect l="l" t="t" r="r" b="b"/>
            <a:pathLst>
              <a:path w="393896" h="45566" extrusionOk="0">
                <a:moveTo>
                  <a:pt x="386461" y="1"/>
                </a:moveTo>
                <a:cubicBezTo>
                  <a:pt x="259364" y="2172"/>
                  <a:pt x="132531" y="12432"/>
                  <a:pt x="6750" y="30696"/>
                </a:cubicBezTo>
                <a:cubicBezTo>
                  <a:pt x="-2393" y="32011"/>
                  <a:pt x="-2305" y="46876"/>
                  <a:pt x="7364" y="45473"/>
                </a:cubicBezTo>
                <a:cubicBezTo>
                  <a:pt x="133145" y="27210"/>
                  <a:pt x="259978" y="16949"/>
                  <a:pt x="387053" y="14778"/>
                </a:cubicBezTo>
                <a:cubicBezTo>
                  <a:pt x="396349" y="14647"/>
                  <a:pt x="396196" y="-152"/>
                  <a:pt x="386461" y="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 name="Google Shape;15;p2"/>
          <p:cNvSpPr/>
          <p:nvPr/>
        </p:nvSpPr>
        <p:spPr>
          <a:xfrm>
            <a:off x="5157624" y="649722"/>
            <a:ext cx="371152" cy="57465"/>
          </a:xfrm>
          <a:custGeom>
            <a:avLst/>
            <a:gdLst/>
            <a:ahLst/>
            <a:cxnLst/>
            <a:rect l="l" t="t" r="r" b="b"/>
            <a:pathLst>
              <a:path w="131926" h="20426" extrusionOk="0">
                <a:moveTo>
                  <a:pt x="124504" y="198"/>
                </a:moveTo>
                <a:cubicBezTo>
                  <a:pt x="85193" y="-635"/>
                  <a:pt x="45860" y="1163"/>
                  <a:pt x="6791" y="5570"/>
                </a:cubicBezTo>
                <a:cubicBezTo>
                  <a:pt x="-2417" y="6622"/>
                  <a:pt x="-2308" y="21465"/>
                  <a:pt x="7405" y="20369"/>
                </a:cubicBezTo>
                <a:cubicBezTo>
                  <a:pt x="46474" y="15962"/>
                  <a:pt x="85807" y="14164"/>
                  <a:pt x="125118" y="14997"/>
                </a:cubicBezTo>
                <a:cubicBezTo>
                  <a:pt x="134392" y="15194"/>
                  <a:pt x="134195" y="417"/>
                  <a:pt x="124504" y="19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 name="Google Shape;16;p2"/>
          <p:cNvSpPr/>
          <p:nvPr/>
        </p:nvSpPr>
        <p:spPr>
          <a:xfrm>
            <a:off x="4733007" y="6019681"/>
            <a:ext cx="1174159" cy="63036"/>
          </a:xfrm>
          <a:custGeom>
            <a:avLst/>
            <a:gdLst/>
            <a:ahLst/>
            <a:cxnLst/>
            <a:rect l="l" t="t" r="r" b="b"/>
            <a:pathLst>
              <a:path w="417355" h="22406" extrusionOk="0">
                <a:moveTo>
                  <a:pt x="409929" y="3189"/>
                </a:moveTo>
                <a:lnTo>
                  <a:pt x="209122" y="5951"/>
                </a:lnTo>
                <a:cubicBezTo>
                  <a:pt x="142580" y="6872"/>
                  <a:pt x="74658" y="11476"/>
                  <a:pt x="8775" y="119"/>
                </a:cubicBezTo>
                <a:cubicBezTo>
                  <a:pt x="-302" y="-1459"/>
                  <a:pt x="-3897" y="13142"/>
                  <a:pt x="5618" y="14787"/>
                </a:cubicBezTo>
                <a:cubicBezTo>
                  <a:pt x="71391" y="26122"/>
                  <a:pt x="139029" y="21715"/>
                  <a:pt x="205351" y="20794"/>
                </a:cubicBezTo>
                <a:lnTo>
                  <a:pt x="410521" y="17966"/>
                </a:lnTo>
                <a:cubicBezTo>
                  <a:pt x="419817" y="17747"/>
                  <a:pt x="419641" y="2969"/>
                  <a:pt x="409929" y="318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 name="Google Shape;17;p2"/>
          <p:cNvSpPr/>
          <p:nvPr/>
        </p:nvSpPr>
        <p:spPr>
          <a:xfrm>
            <a:off x="5233479" y="6161424"/>
            <a:ext cx="380520" cy="46856"/>
          </a:xfrm>
          <a:custGeom>
            <a:avLst/>
            <a:gdLst/>
            <a:ahLst/>
            <a:cxnLst/>
            <a:rect l="l" t="t" r="r" b="b"/>
            <a:pathLst>
              <a:path w="135256" h="16655" extrusionOk="0">
                <a:moveTo>
                  <a:pt x="129610" y="810"/>
                </a:moveTo>
                <a:cubicBezTo>
                  <a:pt x="88677" y="-549"/>
                  <a:pt x="47766" y="-198"/>
                  <a:pt x="6832" y="1863"/>
                </a:cubicBezTo>
                <a:cubicBezTo>
                  <a:pt x="-2442" y="2345"/>
                  <a:pt x="-2310" y="17210"/>
                  <a:pt x="7446" y="16640"/>
                </a:cubicBezTo>
                <a:cubicBezTo>
                  <a:pt x="47130" y="14601"/>
                  <a:pt x="86835" y="14228"/>
                  <a:pt x="126562" y="15478"/>
                </a:cubicBezTo>
                <a:cubicBezTo>
                  <a:pt x="135507" y="15785"/>
                  <a:pt x="139191" y="1117"/>
                  <a:pt x="129610" y="81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 name="Google Shape;18;p2"/>
          <p:cNvSpPr txBox="1">
            <a:spLocks noGrp="1"/>
          </p:cNvSpPr>
          <p:nvPr>
            <p:ph type="ctrTitle"/>
          </p:nvPr>
        </p:nvSpPr>
        <p:spPr>
          <a:xfrm>
            <a:off x="2490533" y="2308633"/>
            <a:ext cx="7210800" cy="2240800"/>
          </a:xfrm>
          <a:prstGeom prst="rect">
            <a:avLst/>
          </a:prstGeom>
        </p:spPr>
        <p:txBody>
          <a:bodyPr spcFirstLastPara="1" wrap="square" lIns="0" tIns="0" rIns="0" bIns="0" anchor="ctr" anchorCtr="0">
            <a:noAutofit/>
          </a:bodyPr>
          <a:lstStyle>
            <a:lvl1pPr lvl="0" algn="ctr" rtl="0">
              <a:spcBef>
                <a:spcPts val="0"/>
              </a:spcBef>
              <a:spcAft>
                <a:spcPts val="0"/>
              </a:spcAft>
              <a:buSzPts val="6800"/>
              <a:buNone/>
              <a:defRPr sz="9066"/>
            </a:lvl1pPr>
            <a:lvl2pPr lvl="1" algn="ctr" rtl="0">
              <a:spcBef>
                <a:spcPts val="0"/>
              </a:spcBef>
              <a:spcAft>
                <a:spcPts val="0"/>
              </a:spcAft>
              <a:buSzPts val="6800"/>
              <a:buNone/>
              <a:defRPr sz="9066"/>
            </a:lvl2pPr>
            <a:lvl3pPr lvl="2" algn="ctr" rtl="0">
              <a:spcBef>
                <a:spcPts val="0"/>
              </a:spcBef>
              <a:spcAft>
                <a:spcPts val="0"/>
              </a:spcAft>
              <a:buSzPts val="6800"/>
              <a:buNone/>
              <a:defRPr sz="9066"/>
            </a:lvl3pPr>
            <a:lvl4pPr lvl="3" algn="ctr" rtl="0">
              <a:spcBef>
                <a:spcPts val="0"/>
              </a:spcBef>
              <a:spcAft>
                <a:spcPts val="0"/>
              </a:spcAft>
              <a:buSzPts val="6800"/>
              <a:buNone/>
              <a:defRPr sz="9066"/>
            </a:lvl4pPr>
            <a:lvl5pPr lvl="4" algn="ctr" rtl="0">
              <a:spcBef>
                <a:spcPts val="0"/>
              </a:spcBef>
              <a:spcAft>
                <a:spcPts val="0"/>
              </a:spcAft>
              <a:buSzPts val="6800"/>
              <a:buNone/>
              <a:defRPr sz="9066"/>
            </a:lvl5pPr>
            <a:lvl6pPr lvl="5" algn="ctr" rtl="0">
              <a:spcBef>
                <a:spcPts val="0"/>
              </a:spcBef>
              <a:spcAft>
                <a:spcPts val="0"/>
              </a:spcAft>
              <a:buSzPts val="6800"/>
              <a:buNone/>
              <a:defRPr sz="9066"/>
            </a:lvl6pPr>
            <a:lvl7pPr lvl="6" algn="ctr" rtl="0">
              <a:spcBef>
                <a:spcPts val="0"/>
              </a:spcBef>
              <a:spcAft>
                <a:spcPts val="0"/>
              </a:spcAft>
              <a:buSzPts val="6800"/>
              <a:buNone/>
              <a:defRPr sz="9066"/>
            </a:lvl7pPr>
            <a:lvl8pPr lvl="7" algn="ctr" rtl="0">
              <a:spcBef>
                <a:spcPts val="0"/>
              </a:spcBef>
              <a:spcAft>
                <a:spcPts val="0"/>
              </a:spcAft>
              <a:buSzPts val="6800"/>
              <a:buNone/>
              <a:defRPr sz="9066"/>
            </a:lvl8pPr>
            <a:lvl9pPr lvl="8" algn="ctr" rtl="0">
              <a:spcBef>
                <a:spcPts val="0"/>
              </a:spcBef>
              <a:spcAft>
                <a:spcPts val="0"/>
              </a:spcAft>
              <a:buSzPts val="6800"/>
              <a:buNone/>
              <a:defRPr sz="9066"/>
            </a:lvl9pPr>
          </a:lstStyle>
          <a:p>
            <a:endParaRPr/>
          </a:p>
        </p:txBody>
      </p:sp>
      <p:sp>
        <p:nvSpPr>
          <p:cNvPr id="19" name="Google Shape;19;p2"/>
          <p:cNvSpPr/>
          <p:nvPr/>
        </p:nvSpPr>
        <p:spPr>
          <a:xfrm rot="-871776">
            <a:off x="792726" y="883466"/>
            <a:ext cx="1646557" cy="1854183"/>
          </a:xfrm>
          <a:custGeom>
            <a:avLst/>
            <a:gdLst/>
            <a:ahLst/>
            <a:cxnLst/>
            <a:rect l="l" t="t" r="r" b="b"/>
            <a:pathLst>
              <a:path w="584559" h="658270" extrusionOk="0">
                <a:moveTo>
                  <a:pt x="400656" y="592594"/>
                </a:moveTo>
                <a:cubicBezTo>
                  <a:pt x="398705" y="592697"/>
                  <a:pt x="396842" y="593473"/>
                  <a:pt x="395395" y="594786"/>
                </a:cubicBezTo>
                <a:cubicBezTo>
                  <a:pt x="372790" y="614869"/>
                  <a:pt x="326968" y="608292"/>
                  <a:pt x="296493" y="605310"/>
                </a:cubicBezTo>
                <a:cubicBezTo>
                  <a:pt x="253302" y="602043"/>
                  <a:pt x="220963" y="596014"/>
                  <a:pt x="191671" y="585731"/>
                </a:cubicBezTo>
                <a:cubicBezTo>
                  <a:pt x="185292" y="583232"/>
                  <a:pt x="178517" y="589173"/>
                  <a:pt x="177552" y="595027"/>
                </a:cubicBezTo>
                <a:cubicBezTo>
                  <a:pt x="176719" y="598472"/>
                  <a:pt x="178846" y="601934"/>
                  <a:pt x="182288" y="602767"/>
                </a:cubicBezTo>
                <a:cubicBezTo>
                  <a:pt x="218069" y="615921"/>
                  <a:pt x="265294" y="622893"/>
                  <a:pt x="316028" y="625524"/>
                </a:cubicBezTo>
                <a:cubicBezTo>
                  <a:pt x="346152" y="628462"/>
                  <a:pt x="384498" y="628528"/>
                  <a:pt x="404515" y="610440"/>
                </a:cubicBezTo>
                <a:cubicBezTo>
                  <a:pt x="412320" y="604038"/>
                  <a:pt x="407585" y="592901"/>
                  <a:pt x="400656" y="592594"/>
                </a:cubicBezTo>
                <a:close/>
                <a:moveTo>
                  <a:pt x="310547" y="639710"/>
                </a:moveTo>
                <a:lnTo>
                  <a:pt x="268429" y="637692"/>
                </a:lnTo>
                <a:cubicBezTo>
                  <a:pt x="263694" y="637495"/>
                  <a:pt x="258191" y="639490"/>
                  <a:pt x="256788" y="645673"/>
                </a:cubicBezTo>
                <a:cubicBezTo>
                  <a:pt x="256042" y="649839"/>
                  <a:pt x="258191" y="655671"/>
                  <a:pt x="263365" y="656241"/>
                </a:cubicBezTo>
                <a:lnTo>
                  <a:pt x="305460" y="658258"/>
                </a:lnTo>
                <a:cubicBezTo>
                  <a:pt x="310218" y="658455"/>
                  <a:pt x="315699" y="656460"/>
                  <a:pt x="317124" y="650277"/>
                </a:cubicBezTo>
                <a:cubicBezTo>
                  <a:pt x="317847" y="646111"/>
                  <a:pt x="315699" y="640258"/>
                  <a:pt x="310547" y="639710"/>
                </a:cubicBezTo>
                <a:close/>
                <a:moveTo>
                  <a:pt x="85075" y="404459"/>
                </a:moveTo>
                <a:cubicBezTo>
                  <a:pt x="50631" y="383609"/>
                  <a:pt x="26799" y="349648"/>
                  <a:pt x="17985" y="308824"/>
                </a:cubicBezTo>
                <a:cubicBezTo>
                  <a:pt x="14894" y="296437"/>
                  <a:pt x="-2448" y="306303"/>
                  <a:pt x="292" y="316257"/>
                </a:cubicBezTo>
                <a:cubicBezTo>
                  <a:pt x="9829" y="360347"/>
                  <a:pt x="37038" y="397925"/>
                  <a:pt x="77028" y="422064"/>
                </a:cubicBezTo>
                <a:cubicBezTo>
                  <a:pt x="82224" y="425572"/>
                  <a:pt x="87991" y="421034"/>
                  <a:pt x="89262" y="415641"/>
                </a:cubicBezTo>
                <a:cubicBezTo>
                  <a:pt x="90643" y="411394"/>
                  <a:pt x="88911" y="406755"/>
                  <a:pt x="85075" y="404459"/>
                </a:cubicBezTo>
                <a:close/>
                <a:moveTo>
                  <a:pt x="329906" y="581522"/>
                </a:moveTo>
                <a:cubicBezTo>
                  <a:pt x="357816" y="581522"/>
                  <a:pt x="380332" y="577751"/>
                  <a:pt x="400656" y="569661"/>
                </a:cubicBezTo>
                <a:cubicBezTo>
                  <a:pt x="405261" y="567896"/>
                  <a:pt x="407870" y="563002"/>
                  <a:pt x="406752" y="558194"/>
                </a:cubicBezTo>
                <a:cubicBezTo>
                  <a:pt x="406357" y="554364"/>
                  <a:pt x="403243" y="551382"/>
                  <a:pt x="399407" y="551134"/>
                </a:cubicBezTo>
                <a:cubicBezTo>
                  <a:pt x="398135" y="551161"/>
                  <a:pt x="396885" y="551428"/>
                  <a:pt x="395701" y="551924"/>
                </a:cubicBezTo>
                <a:cubicBezTo>
                  <a:pt x="365511" y="565078"/>
                  <a:pt x="319887" y="564201"/>
                  <a:pt x="285399" y="560123"/>
                </a:cubicBezTo>
                <a:cubicBezTo>
                  <a:pt x="250079" y="556857"/>
                  <a:pt x="213553" y="549337"/>
                  <a:pt x="177004" y="540545"/>
                </a:cubicBezTo>
                <a:cubicBezTo>
                  <a:pt x="172137" y="540545"/>
                  <a:pt x="169352" y="544930"/>
                  <a:pt x="168826" y="549095"/>
                </a:cubicBezTo>
                <a:cubicBezTo>
                  <a:pt x="167884" y="553862"/>
                  <a:pt x="170887" y="558516"/>
                  <a:pt x="175623" y="559619"/>
                </a:cubicBezTo>
                <a:cubicBezTo>
                  <a:pt x="226663" y="572796"/>
                  <a:pt x="279633" y="581061"/>
                  <a:pt x="329906" y="581522"/>
                </a:cubicBezTo>
                <a:close/>
                <a:moveTo>
                  <a:pt x="216951" y="106307"/>
                </a:moveTo>
                <a:cubicBezTo>
                  <a:pt x="171238" y="119725"/>
                  <a:pt x="136444" y="158926"/>
                  <a:pt x="123991" y="204968"/>
                </a:cubicBezTo>
                <a:cubicBezTo>
                  <a:pt x="122237" y="210887"/>
                  <a:pt x="126183" y="214877"/>
                  <a:pt x="132081" y="214899"/>
                </a:cubicBezTo>
                <a:cubicBezTo>
                  <a:pt x="136860" y="215086"/>
                  <a:pt x="141114" y="211902"/>
                  <a:pt x="142276" y="207270"/>
                </a:cubicBezTo>
                <a:cubicBezTo>
                  <a:pt x="152602" y="168886"/>
                  <a:pt x="181104" y="138014"/>
                  <a:pt x="218551" y="124658"/>
                </a:cubicBezTo>
                <a:cubicBezTo>
                  <a:pt x="228198" y="121216"/>
                  <a:pt x="226334" y="106811"/>
                  <a:pt x="216951" y="106307"/>
                </a:cubicBezTo>
                <a:close/>
                <a:moveTo>
                  <a:pt x="259660" y="91574"/>
                </a:moveTo>
                <a:cubicBezTo>
                  <a:pt x="248325" y="91574"/>
                  <a:pt x="248127" y="110232"/>
                  <a:pt x="260690" y="110297"/>
                </a:cubicBezTo>
                <a:cubicBezTo>
                  <a:pt x="272025" y="110407"/>
                  <a:pt x="272201" y="91640"/>
                  <a:pt x="259660" y="91574"/>
                </a:cubicBezTo>
                <a:close/>
                <a:moveTo>
                  <a:pt x="557483" y="48689"/>
                </a:moveTo>
                <a:cubicBezTo>
                  <a:pt x="551256" y="39700"/>
                  <a:pt x="533760" y="49939"/>
                  <a:pt x="541193" y="59235"/>
                </a:cubicBezTo>
                <a:cubicBezTo>
                  <a:pt x="556321" y="77557"/>
                  <a:pt x="565003" y="100330"/>
                  <a:pt x="565946" y="124066"/>
                </a:cubicBezTo>
                <a:cubicBezTo>
                  <a:pt x="565770" y="128275"/>
                  <a:pt x="569059" y="131825"/>
                  <a:pt x="573268" y="131992"/>
                </a:cubicBezTo>
                <a:cubicBezTo>
                  <a:pt x="573532" y="132003"/>
                  <a:pt x="573817" y="131998"/>
                  <a:pt x="574080" y="131981"/>
                </a:cubicBezTo>
                <a:cubicBezTo>
                  <a:pt x="579561" y="132272"/>
                  <a:pt x="584253" y="128058"/>
                  <a:pt x="584538" y="122569"/>
                </a:cubicBezTo>
                <a:cubicBezTo>
                  <a:pt x="584560" y="122323"/>
                  <a:pt x="584560" y="122075"/>
                  <a:pt x="584560" y="121830"/>
                </a:cubicBezTo>
                <a:cubicBezTo>
                  <a:pt x="583639" y="95169"/>
                  <a:pt x="574146" y="69515"/>
                  <a:pt x="557483" y="48689"/>
                </a:cubicBezTo>
                <a:close/>
                <a:moveTo>
                  <a:pt x="403682" y="258"/>
                </a:moveTo>
                <a:cubicBezTo>
                  <a:pt x="392720" y="-2395"/>
                  <a:pt x="387765" y="16219"/>
                  <a:pt x="399780" y="18960"/>
                </a:cubicBezTo>
                <a:cubicBezTo>
                  <a:pt x="493595" y="37946"/>
                  <a:pt x="532160" y="149148"/>
                  <a:pt x="535120" y="227659"/>
                </a:cubicBezTo>
                <a:cubicBezTo>
                  <a:pt x="535076" y="232018"/>
                  <a:pt x="538562" y="235590"/>
                  <a:pt x="542925" y="235633"/>
                </a:cubicBezTo>
                <a:cubicBezTo>
                  <a:pt x="543122" y="235636"/>
                  <a:pt x="543320" y="235631"/>
                  <a:pt x="543517" y="235618"/>
                </a:cubicBezTo>
                <a:cubicBezTo>
                  <a:pt x="546499" y="235695"/>
                  <a:pt x="549371" y="234555"/>
                  <a:pt x="551497" y="232461"/>
                </a:cubicBezTo>
                <a:cubicBezTo>
                  <a:pt x="553208" y="230630"/>
                  <a:pt x="554062" y="228157"/>
                  <a:pt x="553822" y="225664"/>
                </a:cubicBezTo>
                <a:cubicBezTo>
                  <a:pt x="551629" y="188393"/>
                  <a:pt x="542859" y="133800"/>
                  <a:pt x="514993" y="85610"/>
                </a:cubicBezTo>
                <a:cubicBezTo>
                  <a:pt x="488442" y="39898"/>
                  <a:pt x="451017" y="11220"/>
                  <a:pt x="403682" y="258"/>
                </a:cubicBezTo>
                <a:close/>
                <a:moveTo>
                  <a:pt x="431548" y="75240"/>
                </a:moveTo>
                <a:cubicBezTo>
                  <a:pt x="312936" y="-26709"/>
                  <a:pt x="83934" y="43559"/>
                  <a:pt x="55323" y="204968"/>
                </a:cubicBezTo>
                <a:cubicBezTo>
                  <a:pt x="46553" y="255569"/>
                  <a:pt x="59708" y="304373"/>
                  <a:pt x="92134" y="342369"/>
                </a:cubicBezTo>
                <a:cubicBezTo>
                  <a:pt x="111406" y="364995"/>
                  <a:pt x="133352" y="384398"/>
                  <a:pt x="147757" y="411431"/>
                </a:cubicBezTo>
                <a:cubicBezTo>
                  <a:pt x="162161" y="438464"/>
                  <a:pt x="168498" y="469312"/>
                  <a:pt x="166524" y="502681"/>
                </a:cubicBezTo>
                <a:cubicBezTo>
                  <a:pt x="166480" y="503654"/>
                  <a:pt x="165998" y="504556"/>
                  <a:pt x="165209" y="505137"/>
                </a:cubicBezTo>
                <a:cubicBezTo>
                  <a:pt x="161986" y="507785"/>
                  <a:pt x="160495" y="512012"/>
                  <a:pt x="161350" y="516099"/>
                </a:cubicBezTo>
                <a:cubicBezTo>
                  <a:pt x="161964" y="519442"/>
                  <a:pt x="164573" y="522060"/>
                  <a:pt x="167928" y="522676"/>
                </a:cubicBezTo>
                <a:cubicBezTo>
                  <a:pt x="215043" y="533845"/>
                  <a:pt x="263124" y="540387"/>
                  <a:pt x="311511" y="542211"/>
                </a:cubicBezTo>
                <a:cubicBezTo>
                  <a:pt x="350011" y="543022"/>
                  <a:pt x="388510" y="548218"/>
                  <a:pt x="425651" y="525855"/>
                </a:cubicBezTo>
                <a:cubicBezTo>
                  <a:pt x="429180" y="523911"/>
                  <a:pt x="430847" y="519741"/>
                  <a:pt x="429619" y="515902"/>
                </a:cubicBezTo>
                <a:cubicBezTo>
                  <a:pt x="428610" y="511990"/>
                  <a:pt x="425190" y="509184"/>
                  <a:pt x="421156" y="508973"/>
                </a:cubicBezTo>
                <a:cubicBezTo>
                  <a:pt x="418656" y="508601"/>
                  <a:pt x="416004" y="511626"/>
                  <a:pt x="413526" y="510048"/>
                </a:cubicBezTo>
                <a:cubicBezTo>
                  <a:pt x="412518" y="509440"/>
                  <a:pt x="411926" y="508346"/>
                  <a:pt x="411948" y="507176"/>
                </a:cubicBezTo>
                <a:cubicBezTo>
                  <a:pt x="412452" y="477012"/>
                  <a:pt x="419906" y="447368"/>
                  <a:pt x="433719" y="420552"/>
                </a:cubicBezTo>
                <a:cubicBezTo>
                  <a:pt x="441458" y="405731"/>
                  <a:pt x="451697" y="392642"/>
                  <a:pt x="461607" y="379969"/>
                </a:cubicBezTo>
                <a:cubicBezTo>
                  <a:pt x="467856" y="371989"/>
                  <a:pt x="474323" y="363723"/>
                  <a:pt x="480045" y="355151"/>
                </a:cubicBezTo>
                <a:cubicBezTo>
                  <a:pt x="530231" y="279708"/>
                  <a:pt x="512033" y="136629"/>
                  <a:pt x="431548" y="75240"/>
                </a:cubicBezTo>
                <a:close/>
                <a:moveTo>
                  <a:pt x="334116" y="324171"/>
                </a:moveTo>
                <a:cubicBezTo>
                  <a:pt x="324644" y="390296"/>
                  <a:pt x="323548" y="458108"/>
                  <a:pt x="320961" y="523312"/>
                </a:cubicBezTo>
                <a:cubicBezTo>
                  <a:pt x="320303" y="523941"/>
                  <a:pt x="319404" y="524268"/>
                  <a:pt x="318483" y="524211"/>
                </a:cubicBezTo>
                <a:cubicBezTo>
                  <a:pt x="310788" y="523685"/>
                  <a:pt x="302873" y="523027"/>
                  <a:pt x="295419" y="522567"/>
                </a:cubicBezTo>
                <a:cubicBezTo>
                  <a:pt x="285224" y="521909"/>
                  <a:pt x="274832" y="520988"/>
                  <a:pt x="263694" y="519760"/>
                </a:cubicBezTo>
                <a:cubicBezTo>
                  <a:pt x="262006" y="519589"/>
                  <a:pt x="260734" y="518149"/>
                  <a:pt x="260756" y="516450"/>
                </a:cubicBezTo>
                <a:cubicBezTo>
                  <a:pt x="256108" y="449957"/>
                  <a:pt x="246001" y="383960"/>
                  <a:pt x="230522" y="319129"/>
                </a:cubicBezTo>
                <a:cubicBezTo>
                  <a:pt x="230127" y="317344"/>
                  <a:pt x="231245" y="315575"/>
                  <a:pt x="233021" y="315174"/>
                </a:cubicBezTo>
                <a:cubicBezTo>
                  <a:pt x="233263" y="315123"/>
                  <a:pt x="233482" y="315097"/>
                  <a:pt x="233723" y="315095"/>
                </a:cubicBezTo>
                <a:cubicBezTo>
                  <a:pt x="235170" y="315095"/>
                  <a:pt x="236639" y="315270"/>
                  <a:pt x="238108" y="315270"/>
                </a:cubicBezTo>
                <a:cubicBezTo>
                  <a:pt x="248654" y="315443"/>
                  <a:pt x="258914" y="311896"/>
                  <a:pt x="267114" y="305250"/>
                </a:cubicBezTo>
                <a:cubicBezTo>
                  <a:pt x="268342" y="304255"/>
                  <a:pt x="270074" y="304255"/>
                  <a:pt x="271302" y="305250"/>
                </a:cubicBezTo>
                <a:cubicBezTo>
                  <a:pt x="284128" y="315555"/>
                  <a:pt x="301338" y="320773"/>
                  <a:pt x="322452" y="320773"/>
                </a:cubicBezTo>
                <a:cubicBezTo>
                  <a:pt x="326003" y="321321"/>
                  <a:pt x="334291" y="318164"/>
                  <a:pt x="334116" y="324171"/>
                </a:cubicBezTo>
                <a:close/>
                <a:moveTo>
                  <a:pt x="269811" y="253245"/>
                </a:moveTo>
                <a:cubicBezTo>
                  <a:pt x="271214" y="252283"/>
                  <a:pt x="273100" y="252539"/>
                  <a:pt x="274196" y="253837"/>
                </a:cubicBezTo>
                <a:cubicBezTo>
                  <a:pt x="276783" y="256863"/>
                  <a:pt x="276892" y="261292"/>
                  <a:pt x="274481" y="266992"/>
                </a:cubicBezTo>
                <a:cubicBezTo>
                  <a:pt x="273779" y="268665"/>
                  <a:pt x="271850" y="269452"/>
                  <a:pt x="270183" y="268746"/>
                </a:cubicBezTo>
                <a:cubicBezTo>
                  <a:pt x="269504" y="268468"/>
                  <a:pt x="268956" y="267983"/>
                  <a:pt x="268605" y="267365"/>
                </a:cubicBezTo>
                <a:cubicBezTo>
                  <a:pt x="263694" y="259033"/>
                  <a:pt x="267268" y="254934"/>
                  <a:pt x="269811" y="253245"/>
                </a:cubicBezTo>
                <a:close/>
                <a:moveTo>
                  <a:pt x="478971" y="317945"/>
                </a:moveTo>
                <a:cubicBezTo>
                  <a:pt x="470201" y="344035"/>
                  <a:pt x="451127" y="362759"/>
                  <a:pt x="435539" y="384157"/>
                </a:cubicBezTo>
                <a:cubicBezTo>
                  <a:pt x="407300" y="422707"/>
                  <a:pt x="392523" y="469481"/>
                  <a:pt x="393487" y="517261"/>
                </a:cubicBezTo>
                <a:cubicBezTo>
                  <a:pt x="393750" y="518936"/>
                  <a:pt x="392698" y="520536"/>
                  <a:pt x="391054" y="520966"/>
                </a:cubicBezTo>
                <a:cubicBezTo>
                  <a:pt x="377241" y="524161"/>
                  <a:pt x="363100" y="525634"/>
                  <a:pt x="348937" y="525351"/>
                </a:cubicBezTo>
                <a:cubicBezTo>
                  <a:pt x="345473" y="525351"/>
                  <a:pt x="339641" y="526338"/>
                  <a:pt x="340561" y="520966"/>
                </a:cubicBezTo>
                <a:cubicBezTo>
                  <a:pt x="340145" y="453831"/>
                  <a:pt x="344332" y="386744"/>
                  <a:pt x="353102" y="320181"/>
                </a:cubicBezTo>
                <a:cubicBezTo>
                  <a:pt x="353431" y="315796"/>
                  <a:pt x="359942" y="316695"/>
                  <a:pt x="363056" y="315423"/>
                </a:cubicBezTo>
                <a:cubicBezTo>
                  <a:pt x="374566" y="312310"/>
                  <a:pt x="368669" y="297182"/>
                  <a:pt x="359855" y="297643"/>
                </a:cubicBezTo>
                <a:cubicBezTo>
                  <a:pt x="341175" y="301567"/>
                  <a:pt x="314603" y="306675"/>
                  <a:pt x="295068" y="297029"/>
                </a:cubicBezTo>
                <a:cubicBezTo>
                  <a:pt x="291100" y="295229"/>
                  <a:pt x="287372" y="292953"/>
                  <a:pt x="283952" y="290254"/>
                </a:cubicBezTo>
                <a:cubicBezTo>
                  <a:pt x="282593" y="289206"/>
                  <a:pt x="282286" y="287294"/>
                  <a:pt x="283228" y="285869"/>
                </a:cubicBezTo>
                <a:cubicBezTo>
                  <a:pt x="293402" y="269864"/>
                  <a:pt x="297633" y="254144"/>
                  <a:pt x="294586" y="243818"/>
                </a:cubicBezTo>
                <a:cubicBezTo>
                  <a:pt x="292393" y="235662"/>
                  <a:pt x="283623" y="229698"/>
                  <a:pt x="275029" y="229720"/>
                </a:cubicBezTo>
                <a:cubicBezTo>
                  <a:pt x="265733" y="229720"/>
                  <a:pt x="256590" y="235991"/>
                  <a:pt x="252249" y="245331"/>
                </a:cubicBezTo>
                <a:cubicBezTo>
                  <a:pt x="245672" y="259560"/>
                  <a:pt x="249859" y="276288"/>
                  <a:pt x="256020" y="287206"/>
                </a:cubicBezTo>
                <a:cubicBezTo>
                  <a:pt x="256810" y="288616"/>
                  <a:pt x="256459" y="290392"/>
                  <a:pt x="255187" y="291394"/>
                </a:cubicBezTo>
                <a:cubicBezTo>
                  <a:pt x="250539" y="294950"/>
                  <a:pt x="244817" y="296785"/>
                  <a:pt x="238963" y="296590"/>
                </a:cubicBezTo>
                <a:cubicBezTo>
                  <a:pt x="226707" y="296912"/>
                  <a:pt x="215723" y="289024"/>
                  <a:pt x="212127" y="277297"/>
                </a:cubicBezTo>
                <a:cubicBezTo>
                  <a:pt x="211491" y="273854"/>
                  <a:pt x="208444" y="271397"/>
                  <a:pt x="204936" y="271509"/>
                </a:cubicBezTo>
                <a:cubicBezTo>
                  <a:pt x="201341" y="271592"/>
                  <a:pt x="197986" y="273302"/>
                  <a:pt x="195815" y="276157"/>
                </a:cubicBezTo>
                <a:cubicBezTo>
                  <a:pt x="189764" y="284093"/>
                  <a:pt x="200858" y="298914"/>
                  <a:pt x="207458" y="304351"/>
                </a:cubicBezTo>
                <a:cubicBezTo>
                  <a:pt x="209277" y="305689"/>
                  <a:pt x="208268" y="308364"/>
                  <a:pt x="208860" y="310096"/>
                </a:cubicBezTo>
                <a:cubicBezTo>
                  <a:pt x="224471" y="376768"/>
                  <a:pt x="239270" y="447015"/>
                  <a:pt x="240717" y="515573"/>
                </a:cubicBezTo>
                <a:cubicBezTo>
                  <a:pt x="239993" y="516254"/>
                  <a:pt x="238985" y="516561"/>
                  <a:pt x="237998" y="516406"/>
                </a:cubicBezTo>
                <a:cubicBezTo>
                  <a:pt x="221051" y="513950"/>
                  <a:pt x="203971" y="510881"/>
                  <a:pt x="187243" y="507263"/>
                </a:cubicBezTo>
                <a:cubicBezTo>
                  <a:pt x="185445" y="506853"/>
                  <a:pt x="184327" y="505064"/>
                  <a:pt x="184743" y="503271"/>
                </a:cubicBezTo>
                <a:cubicBezTo>
                  <a:pt x="184743" y="503264"/>
                  <a:pt x="184743" y="503258"/>
                  <a:pt x="184743" y="503251"/>
                </a:cubicBezTo>
                <a:cubicBezTo>
                  <a:pt x="189128" y="453088"/>
                  <a:pt x="172027" y="403538"/>
                  <a:pt x="138351" y="364491"/>
                </a:cubicBezTo>
                <a:cubicBezTo>
                  <a:pt x="121272" y="344758"/>
                  <a:pt x="101847" y="327526"/>
                  <a:pt x="88583" y="304373"/>
                </a:cubicBezTo>
                <a:cubicBezTo>
                  <a:pt x="76480" y="282423"/>
                  <a:pt x="70473" y="257630"/>
                  <a:pt x="71174" y="232571"/>
                </a:cubicBezTo>
                <a:cubicBezTo>
                  <a:pt x="72928" y="120448"/>
                  <a:pt x="178451" y="56078"/>
                  <a:pt x="275073" y="47045"/>
                </a:cubicBezTo>
                <a:cubicBezTo>
                  <a:pt x="428588" y="33145"/>
                  <a:pt x="520649" y="175808"/>
                  <a:pt x="478971" y="31796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 name="Google Shape;20;p2"/>
          <p:cNvSpPr/>
          <p:nvPr/>
        </p:nvSpPr>
        <p:spPr>
          <a:xfrm rot="-5400000">
            <a:off x="728001" y="4316907"/>
            <a:ext cx="720335" cy="352399"/>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 name="Google Shape;21;p2"/>
          <p:cNvSpPr/>
          <p:nvPr/>
        </p:nvSpPr>
        <p:spPr>
          <a:xfrm rot="1737742">
            <a:off x="10600281" y="5251215"/>
            <a:ext cx="282332" cy="357549"/>
          </a:xfrm>
          <a:custGeom>
            <a:avLst/>
            <a:gdLst/>
            <a:ahLst/>
            <a:cxnLst/>
            <a:rect l="l" t="t" r="r" b="b"/>
            <a:pathLst>
              <a:path w="100280" h="126996" extrusionOk="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45949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4.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6.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5" Type="http://schemas.openxmlformats.org/officeDocument/2006/relationships/theme" Target="../theme/theme7.xml"/><Relationship Id="rId4" Type="http://schemas.openxmlformats.org/officeDocument/2006/relationships/slideLayout" Target="../slideLayouts/slideLayout5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theme" Target="../theme/theme8.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image" Target="../media/image5.png"/><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id="{A8802AE3-308E-4422-B79E-C651C1BCB1D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4" name="组合 3">
            <a:extLst>
              <a:ext uri="{FF2B5EF4-FFF2-40B4-BE49-F238E27FC236}">
                <a16:creationId xmlns:a16="http://schemas.microsoft.com/office/drawing/2014/main" id="{6BE7ADC6-66A0-46C2-B52A-D252928C2B08}"/>
              </a:ext>
            </a:extLst>
          </p:cNvPr>
          <p:cNvGrpSpPr/>
          <p:nvPr userDrawn="1"/>
        </p:nvGrpSpPr>
        <p:grpSpPr>
          <a:xfrm>
            <a:off x="1" y="0"/>
            <a:ext cx="11770535" cy="6344264"/>
            <a:chOff x="1" y="0"/>
            <a:chExt cx="11770535" cy="6344264"/>
          </a:xfrm>
        </p:grpSpPr>
        <p:sp>
          <p:nvSpPr>
            <p:cNvPr id="5" name="Rectangle 4">
              <a:extLst>
                <a:ext uri="{FF2B5EF4-FFF2-40B4-BE49-F238E27FC236}">
                  <a16:creationId xmlns:a16="http://schemas.microsoft.com/office/drawing/2014/main" id="{0332F3D5-C14B-4C80-87BE-0D8BC7A51E4D}"/>
                </a:ext>
              </a:extLst>
            </p:cNvPr>
            <p:cNvSpPr/>
            <p:nvPr/>
          </p:nvSpPr>
          <p:spPr>
            <a:xfrm>
              <a:off x="421464" y="513735"/>
              <a:ext cx="11349072" cy="5830529"/>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图片 5">
              <a:extLst>
                <a:ext uri="{FF2B5EF4-FFF2-40B4-BE49-F238E27FC236}">
                  <a16:creationId xmlns:a16="http://schemas.microsoft.com/office/drawing/2014/main" id="{E559CF6B-7D31-46B7-B2C2-4176D0A55F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965" t="8949" r="34237" b="80979"/>
            <a:stretch/>
          </p:blipFill>
          <p:spPr>
            <a:xfrm>
              <a:off x="1" y="0"/>
              <a:ext cx="3034293" cy="1317523"/>
            </a:xfrm>
            <a:prstGeom prst="rect">
              <a:avLst/>
            </a:prstGeom>
          </p:spPr>
        </p:pic>
        <p:sp>
          <p:nvSpPr>
            <p:cNvPr id="8" name="Rectangle 4">
              <a:extLst>
                <a:ext uri="{FF2B5EF4-FFF2-40B4-BE49-F238E27FC236}">
                  <a16:creationId xmlns:a16="http://schemas.microsoft.com/office/drawing/2014/main" id="{F237DA5C-D2F7-4773-B6BF-731FDC646349}"/>
                </a:ext>
              </a:extLst>
            </p:cNvPr>
            <p:cNvSpPr/>
            <p:nvPr/>
          </p:nvSpPr>
          <p:spPr>
            <a:xfrm>
              <a:off x="11163106" y="0"/>
              <a:ext cx="350469" cy="1849289"/>
            </a:xfrm>
            <a:prstGeom prst="rect">
              <a:avLst/>
            </a:prstGeom>
            <a:solidFill>
              <a:srgbClr val="EF6838"/>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000" dirty="0">
                  <a:solidFill>
                    <a:schemeClr val="bg1"/>
                  </a:solidFill>
                  <a:latin typeface="小白" panose="02010601030101010101" pitchFamily="2" charset="-122"/>
                  <a:ea typeface="小白" panose="02010601030101010101" pitchFamily="2" charset="-122"/>
                </a:rPr>
                <a:t>请输入标题</a:t>
              </a:r>
              <a:endParaRPr lang="en-US" sz="2000" dirty="0">
                <a:solidFill>
                  <a:schemeClr val="bg1"/>
                </a:solidFill>
                <a:latin typeface="小白" panose="02010601030101010101" pitchFamily="2" charset="-122"/>
                <a:ea typeface="小白" panose="02010601030101010101" pitchFamily="2" charset="-122"/>
              </a:endParaRPr>
            </a:p>
          </p:txBody>
        </p:sp>
      </p:grpSp>
    </p:spTree>
    <p:extLst>
      <p:ext uri="{BB962C8B-B14F-4D97-AF65-F5344CB8AC3E}">
        <p14:creationId xmlns:p14="http://schemas.microsoft.com/office/powerpoint/2010/main" val="3269666937"/>
      </p:ext>
    </p:extLst>
  </p:cSld>
  <p:clrMap bg1="lt1" tx1="dk1" bg2="lt2" tx2="dk2" accent1="accent1" accent2="accent2" accent3="accent3" accent4="accent4" accent5="accent5" accent6="accent6" hlink="hlink" folHlink="folHlink"/>
  <p:sldLayoutIdLst>
    <p:sldLayoutId id="2147483661" r:id="rId1"/>
    <p:sldLayoutId id="2147483772" r:id="rId2"/>
  </p:sldLayoutIdLst>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pct40">
          <a:fgClr>
            <a:srgbClr val="EFE8CB"/>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38990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77833" y="911467"/>
            <a:ext cx="8568400" cy="5284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1pPr>
            <a:lvl2pPr lvl="1"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2pPr>
            <a:lvl3pPr lvl="2"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3pPr>
            <a:lvl4pPr lvl="3"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4pPr>
            <a:lvl5pPr lvl="4"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5pPr>
            <a:lvl6pPr lvl="5"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6pPr>
            <a:lvl7pPr lvl="6"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7pPr>
            <a:lvl8pPr lvl="7"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8pPr>
            <a:lvl9pPr lvl="8"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1584233" y="2008467"/>
            <a:ext cx="8568400" cy="3787200"/>
          </a:xfrm>
          <a:prstGeom prst="rect">
            <a:avLst/>
          </a:prstGeom>
          <a:noFill/>
          <a:ln>
            <a:noFill/>
          </a:ln>
        </p:spPr>
        <p:txBody>
          <a:bodyPr spcFirstLastPara="1" wrap="square" lIns="0" tIns="0" rIns="0" bIns="0" anchor="t" anchorCtr="0">
            <a:noAutofit/>
          </a:bodyPr>
          <a:lstStyle>
            <a:lvl1pPr marL="457200" lvl="0" indent="-368300" rtl="0">
              <a:lnSpc>
                <a:spcPct val="100000"/>
              </a:lnSpc>
              <a:spcBef>
                <a:spcPts val="0"/>
              </a:spcBef>
              <a:spcAft>
                <a:spcPts val="0"/>
              </a:spcAft>
              <a:buClr>
                <a:schemeClr val="accent1"/>
              </a:buClr>
              <a:buSzPts val="2200"/>
              <a:buFont typeface="Nunito"/>
              <a:buChar char="✗"/>
              <a:defRPr sz="2200">
                <a:solidFill>
                  <a:schemeClr val="dk1"/>
                </a:solidFill>
                <a:latin typeface="Nunito"/>
                <a:ea typeface="Nunito"/>
                <a:cs typeface="Nunito"/>
                <a:sym typeface="Nunito"/>
              </a:defRPr>
            </a:lvl1pPr>
            <a:lvl2pPr marL="914400" lvl="1" indent="-368300" rtl="0">
              <a:lnSpc>
                <a:spcPct val="100000"/>
              </a:lnSpc>
              <a:spcBef>
                <a:spcPts val="1000"/>
              </a:spcBef>
              <a:spcAft>
                <a:spcPts val="0"/>
              </a:spcAft>
              <a:buClr>
                <a:schemeClr val="dk2"/>
              </a:buClr>
              <a:buSzPts val="2200"/>
              <a:buFont typeface="Nunito"/>
              <a:buChar char="✗"/>
              <a:defRPr sz="2200">
                <a:solidFill>
                  <a:schemeClr val="dk1"/>
                </a:solidFill>
                <a:latin typeface="Nunito"/>
                <a:ea typeface="Nunito"/>
                <a:cs typeface="Nunito"/>
                <a:sym typeface="Nunito"/>
              </a:defRPr>
            </a:lvl2pPr>
            <a:lvl3pPr marL="1371600" lvl="2"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3pPr>
            <a:lvl4pPr marL="1828800" lvl="3"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4pPr>
            <a:lvl5pPr marL="2286000" lvl="4"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5pPr>
            <a:lvl6pPr marL="2743200" lvl="5"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6pPr>
            <a:lvl7pPr marL="3200400" lvl="6"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7pPr>
            <a:lvl8pPr marL="3657600" lvl="7"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8pPr>
            <a:lvl9pPr marL="4114800" lvl="8" indent="-368300" rtl="0">
              <a:lnSpc>
                <a:spcPct val="100000"/>
              </a:lnSpc>
              <a:spcBef>
                <a:spcPts val="1000"/>
              </a:spcBef>
              <a:spcAft>
                <a:spcPts val="1000"/>
              </a:spcAft>
              <a:buClr>
                <a:schemeClr val="dk1"/>
              </a:buClr>
              <a:buSzPts val="2200"/>
              <a:buFont typeface="Nunito"/>
              <a:buChar char="■"/>
              <a:defRPr sz="2200">
                <a:solidFill>
                  <a:schemeClr val="dk1"/>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11205833" y="6257835"/>
            <a:ext cx="731600" cy="400400"/>
          </a:xfrm>
          <a:prstGeom prst="rect">
            <a:avLst/>
          </a:prstGeom>
          <a:noFill/>
          <a:ln>
            <a:noFill/>
          </a:ln>
        </p:spPr>
        <p:txBody>
          <a:bodyPr spcFirstLastPara="1" wrap="square" lIns="0" tIns="0" rIns="0" bIns="0" anchor="ctr" anchorCtr="0">
            <a:noAutofit/>
          </a:bodyPr>
          <a:lstStyle>
            <a:lvl1pPr lvl="0" algn="r" rtl="0">
              <a:buNone/>
              <a:defRPr sz="2000" b="1">
                <a:solidFill>
                  <a:schemeClr val="dk2"/>
                </a:solidFill>
                <a:latin typeface="Amatic SC"/>
                <a:ea typeface="Amatic SC"/>
                <a:cs typeface="Amatic SC"/>
                <a:sym typeface="Amatic SC"/>
              </a:defRPr>
            </a:lvl1pPr>
            <a:lvl2pPr lvl="1" algn="r" rtl="0">
              <a:buNone/>
              <a:defRPr sz="2000" b="1">
                <a:solidFill>
                  <a:schemeClr val="dk2"/>
                </a:solidFill>
                <a:latin typeface="Amatic SC"/>
                <a:ea typeface="Amatic SC"/>
                <a:cs typeface="Amatic SC"/>
                <a:sym typeface="Amatic SC"/>
              </a:defRPr>
            </a:lvl2pPr>
            <a:lvl3pPr lvl="2" algn="r" rtl="0">
              <a:buNone/>
              <a:defRPr sz="2000" b="1">
                <a:solidFill>
                  <a:schemeClr val="dk2"/>
                </a:solidFill>
                <a:latin typeface="Amatic SC"/>
                <a:ea typeface="Amatic SC"/>
                <a:cs typeface="Amatic SC"/>
                <a:sym typeface="Amatic SC"/>
              </a:defRPr>
            </a:lvl3pPr>
            <a:lvl4pPr lvl="3" algn="r" rtl="0">
              <a:buNone/>
              <a:defRPr sz="2000" b="1">
                <a:solidFill>
                  <a:schemeClr val="dk2"/>
                </a:solidFill>
                <a:latin typeface="Amatic SC"/>
                <a:ea typeface="Amatic SC"/>
                <a:cs typeface="Amatic SC"/>
                <a:sym typeface="Amatic SC"/>
              </a:defRPr>
            </a:lvl4pPr>
            <a:lvl5pPr lvl="4" algn="r" rtl="0">
              <a:buNone/>
              <a:defRPr sz="2000" b="1">
                <a:solidFill>
                  <a:schemeClr val="dk2"/>
                </a:solidFill>
                <a:latin typeface="Amatic SC"/>
                <a:ea typeface="Amatic SC"/>
                <a:cs typeface="Amatic SC"/>
                <a:sym typeface="Amatic SC"/>
              </a:defRPr>
            </a:lvl5pPr>
            <a:lvl6pPr lvl="5" algn="r" rtl="0">
              <a:buNone/>
              <a:defRPr sz="2000" b="1">
                <a:solidFill>
                  <a:schemeClr val="dk2"/>
                </a:solidFill>
                <a:latin typeface="Amatic SC"/>
                <a:ea typeface="Amatic SC"/>
                <a:cs typeface="Amatic SC"/>
                <a:sym typeface="Amatic SC"/>
              </a:defRPr>
            </a:lvl6pPr>
            <a:lvl7pPr lvl="6" algn="r" rtl="0">
              <a:buNone/>
              <a:defRPr sz="2000" b="1">
                <a:solidFill>
                  <a:schemeClr val="dk2"/>
                </a:solidFill>
                <a:latin typeface="Amatic SC"/>
                <a:ea typeface="Amatic SC"/>
                <a:cs typeface="Amatic SC"/>
                <a:sym typeface="Amatic SC"/>
              </a:defRPr>
            </a:lvl7pPr>
            <a:lvl8pPr lvl="7" algn="r" rtl="0">
              <a:buNone/>
              <a:defRPr sz="2000" b="1">
                <a:solidFill>
                  <a:schemeClr val="dk2"/>
                </a:solidFill>
                <a:latin typeface="Amatic SC"/>
                <a:ea typeface="Amatic SC"/>
                <a:cs typeface="Amatic SC"/>
                <a:sym typeface="Amatic SC"/>
              </a:defRPr>
            </a:lvl8pPr>
            <a:lvl9pPr lvl="8" algn="r" rtl="0">
              <a:buNone/>
              <a:defRPr sz="2000" b="1">
                <a:solidFill>
                  <a:schemeClr val="dk2"/>
                </a:solidFill>
                <a:latin typeface="Amatic SC"/>
                <a:ea typeface="Amatic SC"/>
                <a:cs typeface="Amatic SC"/>
                <a:sym typeface="Amatic SC"/>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06688366"/>
      </p:ext>
    </p:extLst>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B8AC976-F0F5-438A-A4BB-3BAAC2D1A4DD}" type="datetimeFigureOut">
              <a:rPr lang="en-US" smtClean="0">
                <a:solidFill>
                  <a:prstClr val="black">
                    <a:tint val="75000"/>
                  </a:prstClr>
                </a:solidFill>
              </a:rPr>
              <a:pPr defTabSz="914400"/>
              <a:t>5/7/2023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0BFC39-336F-402B-8BB1-7F2D84F98217}"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23928516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AF6199F-9AE4-45D4-B2DC-EE9C8D19449C}" type="datetimeFigureOut">
              <a:rPr lang="en-US" smtClean="0"/>
              <a:t>5/7/2023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996DD1F-5C14-4F73-98CB-D9283BC8DB38}" type="slidenum">
              <a:rPr lang="en-US" smtClean="0"/>
              <a:t>‹#›</a:t>
            </a:fld>
            <a:endParaRPr lang="en-US"/>
          </a:p>
        </p:txBody>
      </p:sp>
    </p:spTree>
    <p:extLst>
      <p:ext uri="{BB962C8B-B14F-4D97-AF65-F5344CB8AC3E}">
        <p14:creationId xmlns:p14="http://schemas.microsoft.com/office/powerpoint/2010/main" val="239329871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54"/>
            <a:fld id="{2B8AC976-F0F5-438A-A4BB-3BAAC2D1A4DD}" type="datetimeFigureOut">
              <a:rPr lang="en-US" smtClean="0">
                <a:solidFill>
                  <a:prstClr val="black">
                    <a:tint val="75000"/>
                  </a:prstClr>
                </a:solidFill>
              </a:rPr>
              <a:pPr defTabSz="914354"/>
              <a:t>5/7/2023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54"/>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54"/>
            <a:fld id="{F70BFC39-336F-402B-8BB1-7F2D84F98217}" type="slidenum">
              <a:rPr lang="en-US" smtClean="0">
                <a:solidFill>
                  <a:prstClr val="black">
                    <a:tint val="75000"/>
                  </a:prstClr>
                </a:solidFill>
              </a:rPr>
              <a:pPr defTabSz="914354"/>
              <a:t>‹#›</a:t>
            </a:fld>
            <a:endParaRPr lang="en-US">
              <a:solidFill>
                <a:prstClr val="black">
                  <a:tint val="75000"/>
                </a:prstClr>
              </a:solidFill>
            </a:endParaRPr>
          </a:p>
        </p:txBody>
      </p:sp>
    </p:spTree>
    <p:extLst>
      <p:ext uri="{BB962C8B-B14F-4D97-AF65-F5344CB8AC3E}">
        <p14:creationId xmlns:p14="http://schemas.microsoft.com/office/powerpoint/2010/main" val="2527906857"/>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l" defTabSz="91426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6" indent="-228566" algn="l" defTabSz="9142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96" indent="-228566" algn="l" defTabSz="9142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29" indent="-228566" algn="l" defTabSz="9142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60"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91"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224"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55"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85"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618"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64" rtl="0" eaLnBrk="1" latinLnBrk="0" hangingPunct="1">
        <a:defRPr sz="1800" kern="1200">
          <a:solidFill>
            <a:schemeClr val="tx1"/>
          </a:solidFill>
          <a:latin typeface="+mn-lt"/>
          <a:ea typeface="+mn-ea"/>
          <a:cs typeface="+mn-cs"/>
        </a:defRPr>
      </a:lvl1pPr>
      <a:lvl2pPr marL="457131" algn="l" defTabSz="914264" rtl="0" eaLnBrk="1" latinLnBrk="0" hangingPunct="1">
        <a:defRPr sz="1800" kern="1200">
          <a:solidFill>
            <a:schemeClr val="tx1"/>
          </a:solidFill>
          <a:latin typeface="+mn-lt"/>
          <a:ea typeface="+mn-ea"/>
          <a:cs typeface="+mn-cs"/>
        </a:defRPr>
      </a:lvl2pPr>
      <a:lvl3pPr marL="914264" algn="l" defTabSz="914264" rtl="0" eaLnBrk="1" latinLnBrk="0" hangingPunct="1">
        <a:defRPr sz="1800" kern="1200">
          <a:solidFill>
            <a:schemeClr val="tx1"/>
          </a:solidFill>
          <a:latin typeface="+mn-lt"/>
          <a:ea typeface="+mn-ea"/>
          <a:cs typeface="+mn-cs"/>
        </a:defRPr>
      </a:lvl3pPr>
      <a:lvl4pPr marL="1371395" algn="l" defTabSz="914264" rtl="0" eaLnBrk="1" latinLnBrk="0" hangingPunct="1">
        <a:defRPr sz="1800" kern="1200">
          <a:solidFill>
            <a:schemeClr val="tx1"/>
          </a:solidFill>
          <a:latin typeface="+mn-lt"/>
          <a:ea typeface="+mn-ea"/>
          <a:cs typeface="+mn-cs"/>
        </a:defRPr>
      </a:lvl4pPr>
      <a:lvl5pPr marL="1828525" algn="l" defTabSz="914264" rtl="0" eaLnBrk="1" latinLnBrk="0" hangingPunct="1">
        <a:defRPr sz="1800" kern="1200">
          <a:solidFill>
            <a:schemeClr val="tx1"/>
          </a:solidFill>
          <a:latin typeface="+mn-lt"/>
          <a:ea typeface="+mn-ea"/>
          <a:cs typeface="+mn-cs"/>
        </a:defRPr>
      </a:lvl5pPr>
      <a:lvl6pPr marL="2285656" algn="l" defTabSz="914264" rtl="0" eaLnBrk="1" latinLnBrk="0" hangingPunct="1">
        <a:defRPr sz="1800" kern="1200">
          <a:solidFill>
            <a:schemeClr val="tx1"/>
          </a:solidFill>
          <a:latin typeface="+mn-lt"/>
          <a:ea typeface="+mn-ea"/>
          <a:cs typeface="+mn-cs"/>
        </a:defRPr>
      </a:lvl6pPr>
      <a:lvl7pPr marL="2742789" algn="l" defTabSz="914264" rtl="0" eaLnBrk="1" latinLnBrk="0" hangingPunct="1">
        <a:defRPr sz="1800" kern="1200">
          <a:solidFill>
            <a:schemeClr val="tx1"/>
          </a:solidFill>
          <a:latin typeface="+mn-lt"/>
          <a:ea typeface="+mn-ea"/>
          <a:cs typeface="+mn-cs"/>
        </a:defRPr>
      </a:lvl7pPr>
      <a:lvl8pPr marL="3199920" algn="l" defTabSz="914264" rtl="0" eaLnBrk="1" latinLnBrk="0" hangingPunct="1">
        <a:defRPr sz="1800" kern="1200">
          <a:solidFill>
            <a:schemeClr val="tx1"/>
          </a:solidFill>
          <a:latin typeface="+mn-lt"/>
          <a:ea typeface="+mn-ea"/>
          <a:cs typeface="+mn-cs"/>
        </a:defRPr>
      </a:lvl8pPr>
      <a:lvl9pPr marL="3657051" algn="l" defTabSz="914264"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00416537"/>
      </p:ext>
    </p:extLst>
  </p:cSld>
  <p:clrMap bg1="lt1" tx1="dk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D508E24-D87B-49FA-B9B2-569D50BE4BDF}" type="datetimeFigureOut">
              <a:rPr lang="en-US" smtClean="0"/>
              <a:t>5/7/2023</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C4113F7-91E4-4B9A-9060-B0327D1715AC}" type="slidenum">
              <a:rPr lang="en-US" smtClean="0"/>
              <a:t>‹#›</a:t>
            </a:fld>
            <a:endParaRPr lang="en-US"/>
          </a:p>
        </p:txBody>
      </p:sp>
    </p:spTree>
    <p:extLst>
      <p:ext uri="{BB962C8B-B14F-4D97-AF65-F5344CB8AC3E}">
        <p14:creationId xmlns:p14="http://schemas.microsoft.com/office/powerpoint/2010/main" val="1180518663"/>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8.xml"/><Relationship Id="rId4" Type="http://schemas.openxmlformats.org/officeDocument/2006/relationships/image" Target="../media/image35.sv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jpeg"/><Relationship Id="rId5" Type="http://schemas.openxmlformats.org/officeDocument/2006/relationships/audio" Target="../media/audio3.wav"/><Relationship Id="rId10" Type="http://schemas.openxmlformats.org/officeDocument/2006/relationships/image" Target="../media/image15.jpeg"/><Relationship Id="rId4" Type="http://schemas.openxmlformats.org/officeDocument/2006/relationships/audio" Target="../media/audio2.wav"/><Relationship Id="rId9"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42.jpe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5" Type="http://schemas.openxmlformats.org/officeDocument/2006/relationships/image" Target="../media/image42.jpe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31.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31.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28.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46.png"/><Relationship Id="rId2" Type="http://schemas.openxmlformats.org/officeDocument/2006/relationships/tags" Target="../tags/tag2.xml"/><Relationship Id="rId16" Type="http://schemas.openxmlformats.org/officeDocument/2006/relationships/image" Target="../media/image31.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24.xml"/><Relationship Id="rId5" Type="http://schemas.openxmlformats.org/officeDocument/2006/relationships/tags" Target="../tags/tag5.xml"/><Relationship Id="rId15" Type="http://schemas.openxmlformats.org/officeDocument/2006/relationships/image" Target="../media/image29.pn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47.png"/></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13" Type="http://schemas.microsoft.com/office/2007/relationships/hdphoto" Target="../media/hdphoto5.wdp"/><Relationship Id="rId18" Type="http://schemas.openxmlformats.org/officeDocument/2006/relationships/image" Target="../media/image55.png"/><Relationship Id="rId26" Type="http://schemas.openxmlformats.org/officeDocument/2006/relationships/image" Target="../media/image59.png"/><Relationship Id="rId3" Type="http://schemas.openxmlformats.org/officeDocument/2006/relationships/slideLayout" Target="../slideLayouts/slideLayout25.xml"/><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52.png"/><Relationship Id="rId17" Type="http://schemas.microsoft.com/office/2007/relationships/hdphoto" Target="../media/hdphoto7.wdp"/><Relationship Id="rId25" Type="http://schemas.microsoft.com/office/2007/relationships/hdphoto" Target="../media/hdphoto11.wdp"/><Relationship Id="rId2" Type="http://schemas.openxmlformats.org/officeDocument/2006/relationships/audio" Target="../media/media1.MP3"/><Relationship Id="rId16" Type="http://schemas.openxmlformats.org/officeDocument/2006/relationships/image" Target="../media/image54.png"/><Relationship Id="rId20" Type="http://schemas.openxmlformats.org/officeDocument/2006/relationships/image" Target="../media/image56.png"/><Relationship Id="rId29"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49.png"/><Relationship Id="rId11" Type="http://schemas.microsoft.com/office/2007/relationships/hdphoto" Target="../media/hdphoto4.wdp"/><Relationship Id="rId24" Type="http://schemas.openxmlformats.org/officeDocument/2006/relationships/image" Target="../media/image58.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60.png"/><Relationship Id="rId10" Type="http://schemas.openxmlformats.org/officeDocument/2006/relationships/image" Target="../media/image51.png"/><Relationship Id="rId19" Type="http://schemas.microsoft.com/office/2007/relationships/hdphoto" Target="../media/hdphoto8.wdp"/><Relationship Id="rId31" Type="http://schemas.openxmlformats.org/officeDocument/2006/relationships/image" Target="../media/image62.png"/><Relationship Id="rId4" Type="http://schemas.openxmlformats.org/officeDocument/2006/relationships/image" Target="../media/image48.jpeg"/><Relationship Id="rId9" Type="http://schemas.microsoft.com/office/2007/relationships/hdphoto" Target="../media/hdphoto3.wdp"/><Relationship Id="rId14" Type="http://schemas.openxmlformats.org/officeDocument/2006/relationships/image" Target="../media/image53.png"/><Relationship Id="rId22" Type="http://schemas.openxmlformats.org/officeDocument/2006/relationships/image" Target="../media/image57.png"/><Relationship Id="rId27" Type="http://schemas.microsoft.com/office/2007/relationships/hdphoto" Target="../media/hdphoto12.wdp"/><Relationship Id="rId30"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5.xml"/><Relationship Id="rId5" Type="http://schemas.openxmlformats.org/officeDocument/2006/relationships/image" Target="../media/image65.png"/><Relationship Id="rId4" Type="http://schemas.microsoft.com/office/2007/relationships/hdphoto" Target="../media/hdphoto14.wdp"/></Relationships>
</file>

<file path=ppt/slides/_rels/slide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8.jpg"/><Relationship Id="rId13" Type="http://schemas.openxmlformats.org/officeDocument/2006/relationships/image" Target="../media/image73.png"/><Relationship Id="rId3" Type="http://schemas.openxmlformats.org/officeDocument/2006/relationships/tags" Target="../tags/tag11.xml"/><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8.xml"/><Relationship Id="rId11" Type="http://schemas.openxmlformats.org/officeDocument/2006/relationships/image" Target="../media/image71.png"/><Relationship Id="rId5" Type="http://schemas.openxmlformats.org/officeDocument/2006/relationships/slideLayout" Target="../slideLayouts/slideLayout51.xml"/><Relationship Id="rId10" Type="http://schemas.openxmlformats.org/officeDocument/2006/relationships/image" Target="../media/image70.png"/><Relationship Id="rId4" Type="http://schemas.openxmlformats.org/officeDocument/2006/relationships/tags" Target="../tags/tag12.xml"/><Relationship Id="rId9" Type="http://schemas.openxmlformats.org/officeDocument/2006/relationships/image" Target="../media/image69.png"/></Relationships>
</file>

<file path=ppt/slides/_rels/slide31.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58.xml"/></Relationships>
</file>

<file path=ppt/slides/_rels/slide32.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80.png"/><Relationship Id="rId18" Type="http://schemas.openxmlformats.org/officeDocument/2006/relationships/slide" Target="slide35.xml"/><Relationship Id="rId26" Type="http://schemas.openxmlformats.org/officeDocument/2006/relationships/slide" Target="slide37.xml"/><Relationship Id="rId39" Type="http://schemas.microsoft.com/office/2007/relationships/hdphoto" Target="../media/hdphoto24.wdp"/><Relationship Id="rId3" Type="http://schemas.openxmlformats.org/officeDocument/2006/relationships/image" Target="../media/image75.png"/><Relationship Id="rId21" Type="http://schemas.openxmlformats.org/officeDocument/2006/relationships/image" Target="../media/image55.png"/><Relationship Id="rId34" Type="http://schemas.microsoft.com/office/2007/relationships/hdphoto" Target="../media/hdphoto23.wdp"/><Relationship Id="rId42" Type="http://schemas.openxmlformats.org/officeDocument/2006/relationships/image" Target="../media/image90.png"/><Relationship Id="rId47" Type="http://schemas.microsoft.com/office/2007/relationships/hdphoto" Target="../media/hdphoto28.wdp"/><Relationship Id="rId7" Type="http://schemas.openxmlformats.org/officeDocument/2006/relationships/image" Target="../media/image77.png"/><Relationship Id="rId12" Type="http://schemas.microsoft.com/office/2007/relationships/hdphoto" Target="../media/hdphoto19.wdp"/><Relationship Id="rId17" Type="http://schemas.openxmlformats.org/officeDocument/2006/relationships/image" Target="../media/image81.png"/><Relationship Id="rId25" Type="http://schemas.microsoft.com/office/2007/relationships/hdphoto" Target="../media/hdphoto20.wdp"/><Relationship Id="rId33" Type="http://schemas.openxmlformats.org/officeDocument/2006/relationships/image" Target="../media/image86.png"/><Relationship Id="rId38" Type="http://schemas.openxmlformats.org/officeDocument/2006/relationships/image" Target="../media/image88.png"/><Relationship Id="rId46" Type="http://schemas.openxmlformats.org/officeDocument/2006/relationships/image" Target="../media/image92.png"/><Relationship Id="rId2" Type="http://schemas.openxmlformats.org/officeDocument/2006/relationships/image" Target="../media/image63.jpeg"/><Relationship Id="rId16" Type="http://schemas.microsoft.com/office/2007/relationships/hdphoto" Target="../media/hdphoto9.wdp"/><Relationship Id="rId20" Type="http://schemas.openxmlformats.org/officeDocument/2006/relationships/slide" Target="slide34.xml"/><Relationship Id="rId29" Type="http://schemas.openxmlformats.org/officeDocument/2006/relationships/image" Target="../media/image58.png"/><Relationship Id="rId41" Type="http://schemas.microsoft.com/office/2007/relationships/hdphoto" Target="../media/hdphoto25.wdp"/><Relationship Id="rId1" Type="http://schemas.openxmlformats.org/officeDocument/2006/relationships/slideLayout" Target="../slideLayouts/slideLayout25.xml"/><Relationship Id="rId6" Type="http://schemas.microsoft.com/office/2007/relationships/hdphoto" Target="../media/hdphoto16.wdp"/><Relationship Id="rId11" Type="http://schemas.openxmlformats.org/officeDocument/2006/relationships/image" Target="../media/image79.png"/><Relationship Id="rId24" Type="http://schemas.openxmlformats.org/officeDocument/2006/relationships/image" Target="../media/image83.png"/><Relationship Id="rId32" Type="http://schemas.microsoft.com/office/2007/relationships/hdphoto" Target="../media/hdphoto22.wdp"/><Relationship Id="rId37" Type="http://schemas.openxmlformats.org/officeDocument/2006/relationships/image" Target="../media/image87.png"/><Relationship Id="rId40" Type="http://schemas.openxmlformats.org/officeDocument/2006/relationships/image" Target="../media/image89.png"/><Relationship Id="rId45" Type="http://schemas.microsoft.com/office/2007/relationships/hdphoto" Target="../media/hdphoto27.wdp"/><Relationship Id="rId5" Type="http://schemas.openxmlformats.org/officeDocument/2006/relationships/image" Target="../media/image76.png"/><Relationship Id="rId15" Type="http://schemas.openxmlformats.org/officeDocument/2006/relationships/image" Target="../media/image56.png"/><Relationship Id="rId23" Type="http://schemas.openxmlformats.org/officeDocument/2006/relationships/slide" Target="slide36.xml"/><Relationship Id="rId28" Type="http://schemas.microsoft.com/office/2007/relationships/hdphoto" Target="../media/hdphoto21.wdp"/><Relationship Id="rId36" Type="http://schemas.microsoft.com/office/2007/relationships/hdphoto" Target="../media/hdphoto12.wdp"/><Relationship Id="rId10" Type="http://schemas.microsoft.com/office/2007/relationships/hdphoto" Target="../media/hdphoto18.wdp"/><Relationship Id="rId19" Type="http://schemas.openxmlformats.org/officeDocument/2006/relationships/image" Target="../media/image82.png"/><Relationship Id="rId31" Type="http://schemas.openxmlformats.org/officeDocument/2006/relationships/image" Target="../media/image85.png"/><Relationship Id="rId44" Type="http://schemas.openxmlformats.org/officeDocument/2006/relationships/image" Target="../media/image91.png"/><Relationship Id="rId4" Type="http://schemas.microsoft.com/office/2007/relationships/hdphoto" Target="../media/hdphoto15.wdp"/><Relationship Id="rId9" Type="http://schemas.openxmlformats.org/officeDocument/2006/relationships/image" Target="../media/image78.png"/><Relationship Id="rId14" Type="http://schemas.openxmlformats.org/officeDocument/2006/relationships/slide" Target="slide33.xml"/><Relationship Id="rId22" Type="http://schemas.microsoft.com/office/2007/relationships/hdphoto" Target="../media/hdphoto8.wdp"/><Relationship Id="rId27" Type="http://schemas.openxmlformats.org/officeDocument/2006/relationships/image" Target="../media/image84.png"/><Relationship Id="rId30" Type="http://schemas.microsoft.com/office/2007/relationships/hdphoto" Target="../media/hdphoto11.wdp"/><Relationship Id="rId35" Type="http://schemas.openxmlformats.org/officeDocument/2006/relationships/image" Target="../media/image59.png"/><Relationship Id="rId43" Type="http://schemas.microsoft.com/office/2007/relationships/hdphoto" Target="../media/hdphoto26.wdp"/></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5.xml"/><Relationship Id="rId6" Type="http://schemas.openxmlformats.org/officeDocument/2006/relationships/image" Target="../media/image65.png"/><Relationship Id="rId5" Type="http://schemas.openxmlformats.org/officeDocument/2006/relationships/slide" Target="slide32.xml"/><Relationship Id="rId4" Type="http://schemas.microsoft.com/office/2007/relationships/hdphoto" Target="../media/hdphoto14.wdp"/></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5.xml"/><Relationship Id="rId6" Type="http://schemas.openxmlformats.org/officeDocument/2006/relationships/image" Target="../media/image65.png"/><Relationship Id="rId5" Type="http://schemas.openxmlformats.org/officeDocument/2006/relationships/slide" Target="slide32.xml"/><Relationship Id="rId4" Type="http://schemas.microsoft.com/office/2007/relationships/hdphoto" Target="../media/hdphoto14.wdp"/></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5.xml"/><Relationship Id="rId6" Type="http://schemas.openxmlformats.org/officeDocument/2006/relationships/image" Target="../media/image65.png"/><Relationship Id="rId5" Type="http://schemas.openxmlformats.org/officeDocument/2006/relationships/slide" Target="slide32.xml"/><Relationship Id="rId4" Type="http://schemas.microsoft.com/office/2007/relationships/hdphoto" Target="../media/hdphoto14.wdp"/></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5.xml"/><Relationship Id="rId6" Type="http://schemas.openxmlformats.org/officeDocument/2006/relationships/image" Target="../media/image65.png"/><Relationship Id="rId5" Type="http://schemas.openxmlformats.org/officeDocument/2006/relationships/slide" Target="slide32.xml"/><Relationship Id="rId4" Type="http://schemas.microsoft.com/office/2007/relationships/hdphoto" Target="../media/hdphoto14.wdp"/></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5.xml"/><Relationship Id="rId6" Type="http://schemas.openxmlformats.org/officeDocument/2006/relationships/image" Target="../media/image65.png"/><Relationship Id="rId5" Type="http://schemas.openxmlformats.org/officeDocument/2006/relationships/slide" Target="slide32.xml"/><Relationship Id="rId4" Type="http://schemas.microsoft.com/office/2007/relationships/hdphoto" Target="../media/hdphoto14.wdp"/></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43F2182-AAF3-4F0A-BCDD-E54E33DAA3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6" name="Rectangle 4">
            <a:extLst>
              <a:ext uri="{FF2B5EF4-FFF2-40B4-BE49-F238E27FC236}">
                <a16:creationId xmlns:a16="http://schemas.microsoft.com/office/drawing/2014/main" id="{98607774-F536-43A1-9B35-B4899D7052A7}"/>
              </a:ext>
            </a:extLst>
          </p:cNvPr>
          <p:cNvSpPr/>
          <p:nvPr/>
        </p:nvSpPr>
        <p:spPr>
          <a:xfrm>
            <a:off x="1324708" y="1633213"/>
            <a:ext cx="9542584" cy="4204982"/>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a:off x="10751127" y="-35038"/>
            <a:ext cx="1440873" cy="4208108"/>
          </a:xfrm>
          <a:prstGeom prst="rect">
            <a:avLst/>
          </a:prstGeom>
        </p:spPr>
      </p:pic>
      <p:sp>
        <p:nvSpPr>
          <p:cNvPr id="12" name="矩形 11">
            <a:extLst>
              <a:ext uri="{FF2B5EF4-FFF2-40B4-BE49-F238E27FC236}">
                <a16:creationId xmlns:a16="http://schemas.microsoft.com/office/drawing/2014/main" id="{97F3DD67-CE5E-44EE-884C-4925153F498E}"/>
              </a:ext>
            </a:extLst>
          </p:cNvPr>
          <p:cNvSpPr/>
          <p:nvPr/>
        </p:nvSpPr>
        <p:spPr>
          <a:xfrm>
            <a:off x="6154116" y="2069016"/>
            <a:ext cx="4486621" cy="2800767"/>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rPr>
              <a:t>KHỞI ĐỘNG</a:t>
            </a:r>
            <a:endParaRPr kumimoji="0" lang="zh-CN" altLang="en-US" sz="8800" b="1" i="0" u="none" strike="noStrike" kern="1200" cap="none" spc="0" normalizeH="0" baseline="0" noProof="0" dirty="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576" t="8216" r="33076" b="80788"/>
          <a:stretch/>
        </p:blipFill>
        <p:spPr>
          <a:xfrm flipH="1" flipV="1">
            <a:off x="7020231" y="4801411"/>
            <a:ext cx="5171767" cy="2063217"/>
          </a:xfrm>
          <a:prstGeom prst="rect">
            <a:avLst/>
          </a:prstGeom>
        </p:spPr>
      </p:pic>
      <p:pic>
        <p:nvPicPr>
          <p:cNvPr id="8"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216" r="33076" b="80788"/>
          <a:stretch/>
        </p:blipFill>
        <p:spPr>
          <a:xfrm>
            <a:off x="-355532" y="0"/>
            <a:ext cx="7185823" cy="1771151"/>
          </a:xfrm>
          <a:prstGeom prst="rect">
            <a:avLst/>
          </a:prstGeom>
        </p:spPr>
      </p:pic>
      <p:pic>
        <p:nvPicPr>
          <p:cNvPr id="1026" name="Picture 2" descr="Bé tập thể dục buổi sáng - Lớp 1-2 trường TH, THCS, THPT Albert Einste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4708" y="1983236"/>
            <a:ext cx="4310980" cy="330998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0">
            <a:extLst>
              <a:ext uri="{FF2B5EF4-FFF2-40B4-BE49-F238E27FC236}">
                <a16:creationId xmlns:a16="http://schemas.microsoft.com/office/drawing/2014/main" id="{578606CD-2AB8-456A-93B9-4FD25D980205}"/>
              </a:ext>
            </a:extLst>
          </p:cNvPr>
          <p:cNvSpPr/>
          <p:nvPr/>
        </p:nvSpPr>
        <p:spPr>
          <a:xfrm>
            <a:off x="4600945" y="3957523"/>
            <a:ext cx="2011247" cy="2011246"/>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矩形 14">
            <a:extLst>
              <a:ext uri="{FF2B5EF4-FFF2-40B4-BE49-F238E27FC236}">
                <a16:creationId xmlns:a16="http://schemas.microsoft.com/office/drawing/2014/main" id="{1DF890F2-8D13-44FB-8718-534AEBB3C8F1}"/>
              </a:ext>
            </a:extLst>
          </p:cNvPr>
          <p:cNvSpPr/>
          <p:nvPr/>
        </p:nvSpPr>
        <p:spPr>
          <a:xfrm>
            <a:off x="1710813" y="1952625"/>
            <a:ext cx="8819535" cy="3455668"/>
          </a:xfrm>
          <a:prstGeom prst="rect">
            <a:avLst/>
          </a:prstGeom>
          <a:noFill/>
          <a:ln w="38100"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Oval 10">
            <a:extLst>
              <a:ext uri="{FF2B5EF4-FFF2-40B4-BE49-F238E27FC236}">
                <a16:creationId xmlns:a16="http://schemas.microsoft.com/office/drawing/2014/main" id="{578606CD-2AB8-456A-93B9-4FD25D980205}"/>
              </a:ext>
            </a:extLst>
          </p:cNvPr>
          <p:cNvSpPr/>
          <p:nvPr/>
        </p:nvSpPr>
        <p:spPr>
          <a:xfrm>
            <a:off x="5319009" y="4567804"/>
            <a:ext cx="645963" cy="775487"/>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10">
            <a:extLst>
              <a:ext uri="{FF2B5EF4-FFF2-40B4-BE49-F238E27FC236}">
                <a16:creationId xmlns:a16="http://schemas.microsoft.com/office/drawing/2014/main" id="{578606CD-2AB8-456A-93B9-4FD25D980205}"/>
              </a:ext>
            </a:extLst>
          </p:cNvPr>
          <p:cNvSpPr/>
          <p:nvPr/>
        </p:nvSpPr>
        <p:spPr>
          <a:xfrm>
            <a:off x="4905746" y="4262323"/>
            <a:ext cx="1417782" cy="1575872"/>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0">
            <a:extLst>
              <a:ext uri="{FF2B5EF4-FFF2-40B4-BE49-F238E27FC236}">
                <a16:creationId xmlns:a16="http://schemas.microsoft.com/office/drawing/2014/main" id="{578606CD-2AB8-456A-93B9-4FD25D980205}"/>
              </a:ext>
            </a:extLst>
          </p:cNvPr>
          <p:cNvSpPr/>
          <p:nvPr/>
        </p:nvSpPr>
        <p:spPr>
          <a:xfrm>
            <a:off x="5058145" y="4414723"/>
            <a:ext cx="1136593" cy="1141750"/>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AB1881B5-2C7E-344C-9820-BC97FC33677C}"/>
              </a:ext>
            </a:extLst>
          </p:cNvPr>
          <p:cNvSpPr txBox="1"/>
          <p:nvPr/>
        </p:nvSpPr>
        <p:spPr>
          <a:xfrm>
            <a:off x="3850105" y="-129941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5248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53" presetClass="entr" presetSubtype="16"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animEffect transition="in" filter="fade">
                                      <p:cBhvr>
                                        <p:cTn id="38" dur="500"/>
                                        <p:tgtEl>
                                          <p:spTgt spid="19"/>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19" grpId="0" animBg="1"/>
      <p:bldP spid="15" grpId="0" animBg="1"/>
      <p:bldP spid="11" grpId="0" animBg="1"/>
      <p:bldP spid="13"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Em hãy trình bày và vẽ sơ đồ tổ chức bộ máy chính quyền thời Lê sơ. | SGK  Lịch sử lớp 7">
            <a:extLst>
              <a:ext uri="{FF2B5EF4-FFF2-40B4-BE49-F238E27FC236}">
                <a16:creationId xmlns:a16="http://schemas.microsoft.com/office/drawing/2014/main" id="{1A91C61E-85AB-5640-9BB2-B1413D706D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00" r="2659"/>
          <a:stretch/>
        </p:blipFill>
        <p:spPr bwMode="auto">
          <a:xfrm>
            <a:off x="0" y="0"/>
            <a:ext cx="12192000" cy="6889940"/>
          </a:xfrm>
          <a:prstGeom prst="roundRect">
            <a:avLst>
              <a:gd name="adj" fmla="val 7912"/>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FD54321-A256-B443-8F53-6EC5604B6EF3}"/>
              </a:ext>
            </a:extLst>
          </p:cNvPr>
          <p:cNvSpPr/>
          <p:nvPr/>
        </p:nvSpPr>
        <p:spPr>
          <a:xfrm>
            <a:off x="130366" y="178405"/>
            <a:ext cx="6415539"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Bộ máy phong kiến tập quyền thời Lê Sơ</a:t>
            </a:r>
            <a:endParaRPr kumimoji="0" lang="en-VN" sz="1800" b="0" i="0" u="none" strike="noStrike" kern="1200" cap="none" spc="0" normalizeH="0" baseline="0" noProof="0" dirty="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71861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S7-B20-H44">
            <a:extLst>
              <a:ext uri="{FF2B5EF4-FFF2-40B4-BE49-F238E27FC236}">
                <a16:creationId xmlns:a16="http://schemas.microsoft.com/office/drawing/2014/main" id="{C5A79BB9-1319-4346-A6B2-A48738ACC7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33" t="1666" r="3333"/>
          <a:stretch/>
        </p:blipFill>
        <p:spPr bwMode="auto">
          <a:xfrm>
            <a:off x="0" y="0"/>
            <a:ext cx="7461504"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CD24629-E6BA-1D44-8DD1-1FC882025EDD}"/>
              </a:ext>
            </a:extLst>
          </p:cNvPr>
          <p:cNvSpPr/>
          <p:nvPr/>
        </p:nvSpPr>
        <p:spPr>
          <a:xfrm>
            <a:off x="18288" y="6415091"/>
            <a:ext cx="7461504" cy="400110"/>
          </a:xfrm>
          <a:prstGeom prst="rect">
            <a:avLst/>
          </a:prstGeom>
          <a:solidFill>
            <a:srgbClr val="FDFCFD"/>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2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mn-cs"/>
              </a:rPr>
              <a:t>LƯỢC ĐỒ HÀNH CHÍNH NƯỚC ĐẠI VIỆT THỜI LÊ SƠ</a:t>
            </a:r>
            <a:endParaRPr kumimoji="0" lang="en-VN" sz="20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49" name="Text Box 44">
            <a:extLst>
              <a:ext uri="{FF2B5EF4-FFF2-40B4-BE49-F238E27FC236}">
                <a16:creationId xmlns:a16="http://schemas.microsoft.com/office/drawing/2014/main" id="{4342BBD0-CC5A-D644-B187-A7753B787389}"/>
              </a:ext>
            </a:extLst>
          </p:cNvPr>
          <p:cNvSpPr txBox="1">
            <a:spLocks noChangeArrowheads="1"/>
          </p:cNvSpPr>
          <p:nvPr/>
        </p:nvSpPr>
        <p:spPr bwMode="auto">
          <a:xfrm>
            <a:off x="8631936" y="560750"/>
            <a:ext cx="28102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 </a:t>
            </a:r>
            <a:r>
              <a:rPr kumimoji="0" lang="en-US" altLang="en-VN" sz="2800" b="1" i="0" u="none" strike="noStrike" kern="1200" cap="none" spc="0" normalizeH="0" baseline="0" noProof="0" dirty="0" err="1">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Quảng</a:t>
            </a: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Nam</a:t>
            </a:r>
          </a:p>
        </p:txBody>
      </p:sp>
      <p:sp>
        <p:nvSpPr>
          <p:cNvPr id="50" name="Text Box 20">
            <a:extLst>
              <a:ext uri="{FF2B5EF4-FFF2-40B4-BE49-F238E27FC236}">
                <a16:creationId xmlns:a16="http://schemas.microsoft.com/office/drawing/2014/main" id="{A1E49A81-EA00-9F44-86EF-F2A7E1F3BCEF}"/>
              </a:ext>
            </a:extLst>
          </p:cNvPr>
          <p:cNvSpPr txBox="1">
            <a:spLocks noChangeArrowheads="1"/>
          </p:cNvSpPr>
          <p:nvPr/>
        </p:nvSpPr>
        <p:spPr bwMode="auto">
          <a:xfrm>
            <a:off x="8631936" y="1048230"/>
            <a:ext cx="25930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2.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Thuận</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Hoá</a:t>
            </a:r>
            <a:endPar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51" name="Text Box 18">
            <a:extLst>
              <a:ext uri="{FF2B5EF4-FFF2-40B4-BE49-F238E27FC236}">
                <a16:creationId xmlns:a16="http://schemas.microsoft.com/office/drawing/2014/main" id="{D4779B0D-3EBA-6847-99CF-18EE1AFF2E78}"/>
              </a:ext>
            </a:extLst>
          </p:cNvPr>
          <p:cNvSpPr txBox="1">
            <a:spLocks noChangeArrowheads="1"/>
          </p:cNvSpPr>
          <p:nvPr/>
        </p:nvSpPr>
        <p:spPr bwMode="auto">
          <a:xfrm>
            <a:off x="8631936" y="2992482"/>
            <a:ext cx="25930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6. Nam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Sách</a:t>
            </a:r>
            <a:endPar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52" name="Text Box 21">
            <a:extLst>
              <a:ext uri="{FF2B5EF4-FFF2-40B4-BE49-F238E27FC236}">
                <a16:creationId xmlns:a16="http://schemas.microsoft.com/office/drawing/2014/main" id="{C6345737-D4D1-0C40-9E06-871DF40769DF}"/>
              </a:ext>
            </a:extLst>
          </p:cNvPr>
          <p:cNvSpPr txBox="1">
            <a:spLocks noChangeArrowheads="1"/>
          </p:cNvSpPr>
          <p:nvPr/>
        </p:nvSpPr>
        <p:spPr bwMode="auto">
          <a:xfrm>
            <a:off x="8631936" y="2020356"/>
            <a:ext cx="25930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4. Thanh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Hoá</a:t>
            </a:r>
            <a:endPar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53" name="Text Box 22">
            <a:extLst>
              <a:ext uri="{FF2B5EF4-FFF2-40B4-BE49-F238E27FC236}">
                <a16:creationId xmlns:a16="http://schemas.microsoft.com/office/drawing/2014/main" id="{DB4519CC-6D14-234A-94C2-7180872036E1}"/>
              </a:ext>
            </a:extLst>
          </p:cNvPr>
          <p:cNvSpPr txBox="1">
            <a:spLocks noChangeArrowheads="1"/>
          </p:cNvSpPr>
          <p:nvPr/>
        </p:nvSpPr>
        <p:spPr bwMode="auto">
          <a:xfrm>
            <a:off x="8631936" y="1534293"/>
            <a:ext cx="25930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3. </a:t>
            </a:r>
            <a:r>
              <a:rPr kumimoji="0" lang="en-US" altLang="en-VN" sz="2800" b="1" i="0" u="none" strike="noStrike" kern="1200" cap="none" spc="0" normalizeH="0" baseline="0" noProof="0" dirty="0" err="1">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Nghệ</a:t>
            </a: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An</a:t>
            </a:r>
          </a:p>
        </p:txBody>
      </p:sp>
      <p:sp>
        <p:nvSpPr>
          <p:cNvPr id="54" name="Text Box 23">
            <a:extLst>
              <a:ext uri="{FF2B5EF4-FFF2-40B4-BE49-F238E27FC236}">
                <a16:creationId xmlns:a16="http://schemas.microsoft.com/office/drawing/2014/main" id="{EFEEFA9A-BC0F-324A-A142-43D9BDF70849}"/>
              </a:ext>
            </a:extLst>
          </p:cNvPr>
          <p:cNvSpPr txBox="1">
            <a:spLocks noChangeArrowheads="1"/>
          </p:cNvSpPr>
          <p:nvPr/>
        </p:nvSpPr>
        <p:spPr bwMode="auto">
          <a:xfrm>
            <a:off x="8631936" y="2506419"/>
            <a:ext cx="28102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5. </a:t>
            </a:r>
            <a:r>
              <a:rPr kumimoji="0" lang="en-US" altLang="en-VN" sz="2800" b="1" i="0" u="none" strike="noStrike" kern="1200" cap="none" spc="0" normalizeH="0" baseline="0" noProof="0" dirty="0" err="1">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Thiên</a:t>
            </a: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VN" sz="2800" b="1" i="0" u="none" strike="noStrike" kern="1200" cap="none" spc="0" normalizeH="0" baseline="0" noProof="0" dirty="0" err="1">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Trường</a:t>
            </a:r>
            <a:endPar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55" name="Text Box 17">
            <a:extLst>
              <a:ext uri="{FF2B5EF4-FFF2-40B4-BE49-F238E27FC236}">
                <a16:creationId xmlns:a16="http://schemas.microsoft.com/office/drawing/2014/main" id="{2C65D39F-B652-B848-8C31-B8D87B719EE7}"/>
              </a:ext>
            </a:extLst>
          </p:cNvPr>
          <p:cNvSpPr txBox="1">
            <a:spLocks noChangeArrowheads="1"/>
          </p:cNvSpPr>
          <p:nvPr/>
        </p:nvSpPr>
        <p:spPr bwMode="auto">
          <a:xfrm>
            <a:off x="8631936" y="3964608"/>
            <a:ext cx="25930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8.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Hưng</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Hoá</a:t>
            </a:r>
            <a:endPar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56" name="Text Box 26">
            <a:extLst>
              <a:ext uri="{FF2B5EF4-FFF2-40B4-BE49-F238E27FC236}">
                <a16:creationId xmlns:a16="http://schemas.microsoft.com/office/drawing/2014/main" id="{223CB0F2-0B32-F14D-86FE-5ADAE88F93E6}"/>
              </a:ext>
            </a:extLst>
          </p:cNvPr>
          <p:cNvSpPr txBox="1">
            <a:spLocks noChangeArrowheads="1"/>
          </p:cNvSpPr>
          <p:nvPr/>
        </p:nvSpPr>
        <p:spPr bwMode="auto">
          <a:xfrm>
            <a:off x="8631936" y="4452088"/>
            <a:ext cx="28812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9. </a:t>
            </a:r>
            <a:r>
              <a:rPr kumimoji="0" lang="en-US" altLang="en-VN" sz="2800" b="1" i="0" u="none" strike="noStrike" kern="1200" cap="none" spc="0" normalizeH="0" baseline="0" noProof="0" dirty="0" err="1">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Tuyên</a:t>
            </a: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Quang</a:t>
            </a:r>
          </a:p>
        </p:txBody>
      </p:sp>
      <p:sp>
        <p:nvSpPr>
          <p:cNvPr id="57" name="Text Box 46">
            <a:extLst>
              <a:ext uri="{FF2B5EF4-FFF2-40B4-BE49-F238E27FC236}">
                <a16:creationId xmlns:a16="http://schemas.microsoft.com/office/drawing/2014/main" id="{9603D7D1-FB54-9841-AEA4-1469A2A83987}"/>
              </a:ext>
            </a:extLst>
          </p:cNvPr>
          <p:cNvSpPr txBox="1">
            <a:spLocks noChangeArrowheads="1"/>
          </p:cNvSpPr>
          <p:nvPr/>
        </p:nvSpPr>
        <p:spPr bwMode="auto">
          <a:xfrm>
            <a:off x="8631936" y="3478545"/>
            <a:ext cx="25930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7. </a:t>
            </a:r>
            <a:r>
              <a:rPr kumimoji="0" lang="en-US" altLang="en-VN" sz="2800" b="1" i="0" u="none" strike="noStrike" kern="1200" cap="none" spc="0" normalizeH="0" baseline="0" noProof="0" dirty="0" err="1">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Quốc</a:t>
            </a: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VN" sz="2800" b="1" i="0" u="none" strike="noStrike" kern="1200" cap="none" spc="0" normalizeH="0" baseline="0" noProof="0" dirty="0" err="1">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Oai</a:t>
            </a:r>
            <a:endPar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58" name="Text Box 19">
            <a:extLst>
              <a:ext uri="{FF2B5EF4-FFF2-40B4-BE49-F238E27FC236}">
                <a16:creationId xmlns:a16="http://schemas.microsoft.com/office/drawing/2014/main" id="{1EEF61F4-EA8D-9947-A8F1-CA6DFA3C70CD}"/>
              </a:ext>
            </a:extLst>
          </p:cNvPr>
          <p:cNvSpPr txBox="1">
            <a:spLocks noChangeArrowheads="1"/>
          </p:cNvSpPr>
          <p:nvPr/>
        </p:nvSpPr>
        <p:spPr bwMode="auto">
          <a:xfrm>
            <a:off x="8631936" y="5910277"/>
            <a:ext cx="25930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12.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Bắc</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Giang</a:t>
            </a:r>
            <a:endPar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59" name="Text Box 24">
            <a:extLst>
              <a:ext uri="{FF2B5EF4-FFF2-40B4-BE49-F238E27FC236}">
                <a16:creationId xmlns:a16="http://schemas.microsoft.com/office/drawing/2014/main" id="{A74846B1-4DEB-9545-9F8C-355D67C1F10E}"/>
              </a:ext>
            </a:extLst>
          </p:cNvPr>
          <p:cNvSpPr txBox="1">
            <a:spLocks noChangeArrowheads="1"/>
          </p:cNvSpPr>
          <p:nvPr/>
        </p:nvSpPr>
        <p:spPr bwMode="auto">
          <a:xfrm>
            <a:off x="8631936" y="5424214"/>
            <a:ext cx="25930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11. </a:t>
            </a:r>
            <a:r>
              <a:rPr kumimoji="0" lang="en-US" altLang="en-VN" sz="2800" b="1" i="0" u="none" strike="noStrike" kern="1200" cap="none" spc="0" normalizeH="0" baseline="0" noProof="0" dirty="0" err="1">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Lạng</a:t>
            </a: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VN" sz="2800" b="1" i="0" u="none" strike="noStrike" kern="1200" cap="none" spc="0" normalizeH="0" baseline="0" noProof="0" dirty="0" err="1">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Sơn</a:t>
            </a:r>
            <a:endPar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60" name="Text Box 25">
            <a:extLst>
              <a:ext uri="{FF2B5EF4-FFF2-40B4-BE49-F238E27FC236}">
                <a16:creationId xmlns:a16="http://schemas.microsoft.com/office/drawing/2014/main" id="{20EFA328-97A8-2F46-95E9-C01E5ED61FDB}"/>
              </a:ext>
            </a:extLst>
          </p:cNvPr>
          <p:cNvSpPr txBox="1">
            <a:spLocks noChangeArrowheads="1"/>
          </p:cNvSpPr>
          <p:nvPr/>
        </p:nvSpPr>
        <p:spPr bwMode="auto">
          <a:xfrm>
            <a:off x="8631936" y="4938151"/>
            <a:ext cx="28812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10.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Thái</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Nguyên</a:t>
            </a:r>
            <a:endPar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61" name="Text Box 27">
            <a:extLst>
              <a:ext uri="{FF2B5EF4-FFF2-40B4-BE49-F238E27FC236}">
                <a16:creationId xmlns:a16="http://schemas.microsoft.com/office/drawing/2014/main" id="{FF2DA60B-1393-C748-9130-0C7BD0130C4B}"/>
              </a:ext>
            </a:extLst>
          </p:cNvPr>
          <p:cNvSpPr txBox="1">
            <a:spLocks noChangeArrowheads="1"/>
          </p:cNvSpPr>
          <p:nvPr/>
        </p:nvSpPr>
        <p:spPr bwMode="auto">
          <a:xfrm>
            <a:off x="8631936" y="6396335"/>
            <a:ext cx="25930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13. An Bang</a:t>
            </a:r>
          </a:p>
        </p:txBody>
      </p:sp>
      <p:sp>
        <p:nvSpPr>
          <p:cNvPr id="3" name="TextBox 2">
            <a:extLst>
              <a:ext uri="{FF2B5EF4-FFF2-40B4-BE49-F238E27FC236}">
                <a16:creationId xmlns:a16="http://schemas.microsoft.com/office/drawing/2014/main" id="{215498F0-904F-254D-AED1-49FA1177AA71}"/>
              </a:ext>
            </a:extLst>
          </p:cNvPr>
          <p:cNvSpPr txBox="1"/>
          <p:nvPr/>
        </p:nvSpPr>
        <p:spPr>
          <a:xfrm>
            <a:off x="7479792" y="0"/>
            <a:ext cx="471220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13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đạo</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thừa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tuyên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thời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Lê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Sơ</a:t>
            </a:r>
            <a:endParaRPr kumimoji="0" 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pic>
        <p:nvPicPr>
          <p:cNvPr id="5" name="Graphic 4" descr="Marker">
            <a:extLst>
              <a:ext uri="{FF2B5EF4-FFF2-40B4-BE49-F238E27FC236}">
                <a16:creationId xmlns:a16="http://schemas.microsoft.com/office/drawing/2014/main" id="{D1E1AD17-A025-3744-BC88-AAF31D661D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38800" y="3768520"/>
            <a:ext cx="914400" cy="914400"/>
          </a:xfrm>
          <a:prstGeom prst="rect">
            <a:avLst/>
          </a:prstGeom>
        </p:spPr>
      </p:pic>
      <p:pic>
        <p:nvPicPr>
          <p:cNvPr id="65" name="Graphic 64" descr="Marker">
            <a:extLst>
              <a:ext uri="{FF2B5EF4-FFF2-40B4-BE49-F238E27FC236}">
                <a16:creationId xmlns:a16="http://schemas.microsoft.com/office/drawing/2014/main" id="{49DAB391-1BF9-6A42-AD97-9149CB43F7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68368" y="2971313"/>
            <a:ext cx="914400" cy="914400"/>
          </a:xfrm>
          <a:prstGeom prst="rect">
            <a:avLst/>
          </a:prstGeom>
        </p:spPr>
      </p:pic>
      <p:pic>
        <p:nvPicPr>
          <p:cNvPr id="66" name="Graphic 65" descr="Marker">
            <a:extLst>
              <a:ext uri="{FF2B5EF4-FFF2-40B4-BE49-F238E27FC236}">
                <a16:creationId xmlns:a16="http://schemas.microsoft.com/office/drawing/2014/main" id="{E0FE577D-5B97-9646-AEE1-6570AA3E85E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97024" y="1908972"/>
            <a:ext cx="777240" cy="777240"/>
          </a:xfrm>
          <a:prstGeom prst="rect">
            <a:avLst/>
          </a:prstGeom>
        </p:spPr>
      </p:pic>
      <p:pic>
        <p:nvPicPr>
          <p:cNvPr id="67" name="Graphic 66" descr="Marker">
            <a:extLst>
              <a:ext uri="{FF2B5EF4-FFF2-40B4-BE49-F238E27FC236}">
                <a16:creationId xmlns:a16="http://schemas.microsoft.com/office/drawing/2014/main" id="{4F9F11A4-CCD3-1C4C-B7B3-0C219F19BB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82240" y="1483425"/>
            <a:ext cx="777240" cy="777240"/>
          </a:xfrm>
          <a:prstGeom prst="rect">
            <a:avLst/>
          </a:prstGeom>
        </p:spPr>
      </p:pic>
      <p:pic>
        <p:nvPicPr>
          <p:cNvPr id="68" name="Graphic 67" descr="Marker">
            <a:extLst>
              <a:ext uri="{FF2B5EF4-FFF2-40B4-BE49-F238E27FC236}">
                <a16:creationId xmlns:a16="http://schemas.microsoft.com/office/drawing/2014/main" id="{31938637-2C3E-C144-8F12-2F1778FC71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72707" y="1323969"/>
            <a:ext cx="671989" cy="671989"/>
          </a:xfrm>
          <a:prstGeom prst="rect">
            <a:avLst/>
          </a:prstGeom>
        </p:spPr>
      </p:pic>
      <p:pic>
        <p:nvPicPr>
          <p:cNvPr id="69" name="Graphic 68" descr="Marker">
            <a:extLst>
              <a:ext uri="{FF2B5EF4-FFF2-40B4-BE49-F238E27FC236}">
                <a16:creationId xmlns:a16="http://schemas.microsoft.com/office/drawing/2014/main" id="{98528877-EE71-664D-8815-2D23DA44F5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12287" y="960832"/>
            <a:ext cx="547603" cy="547603"/>
          </a:xfrm>
          <a:prstGeom prst="rect">
            <a:avLst/>
          </a:prstGeom>
        </p:spPr>
      </p:pic>
      <p:pic>
        <p:nvPicPr>
          <p:cNvPr id="70" name="Graphic 69" descr="Marker">
            <a:extLst>
              <a:ext uri="{FF2B5EF4-FFF2-40B4-BE49-F238E27FC236}">
                <a16:creationId xmlns:a16="http://schemas.microsoft.com/office/drawing/2014/main" id="{B729074B-B270-D743-90FA-A191DCC135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43827" y="665174"/>
            <a:ext cx="658795" cy="658795"/>
          </a:xfrm>
          <a:prstGeom prst="rect">
            <a:avLst/>
          </a:prstGeom>
        </p:spPr>
      </p:pic>
      <p:pic>
        <p:nvPicPr>
          <p:cNvPr id="71" name="Graphic 70" descr="Marker">
            <a:extLst>
              <a:ext uri="{FF2B5EF4-FFF2-40B4-BE49-F238E27FC236}">
                <a16:creationId xmlns:a16="http://schemas.microsoft.com/office/drawing/2014/main" id="{9D2C9059-5861-E347-AF6A-95451DB156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85031" y="264320"/>
            <a:ext cx="658796" cy="658796"/>
          </a:xfrm>
          <a:prstGeom prst="rect">
            <a:avLst/>
          </a:prstGeom>
        </p:spPr>
      </p:pic>
      <p:pic>
        <p:nvPicPr>
          <p:cNvPr id="72" name="Graphic 71" descr="Marker">
            <a:extLst>
              <a:ext uri="{FF2B5EF4-FFF2-40B4-BE49-F238E27FC236}">
                <a16:creationId xmlns:a16="http://schemas.microsoft.com/office/drawing/2014/main" id="{4A3EC96A-7C0A-FB43-B4D0-7BD0FC5671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00684" y="82917"/>
            <a:ext cx="658796" cy="658796"/>
          </a:xfrm>
          <a:prstGeom prst="rect">
            <a:avLst/>
          </a:prstGeom>
        </p:spPr>
      </p:pic>
      <p:pic>
        <p:nvPicPr>
          <p:cNvPr id="73" name="Graphic 72" descr="Marker">
            <a:extLst>
              <a:ext uri="{FF2B5EF4-FFF2-40B4-BE49-F238E27FC236}">
                <a16:creationId xmlns:a16="http://schemas.microsoft.com/office/drawing/2014/main" id="{33AAC88F-0F3F-BE44-B3CD-83B085D0EC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50024" y="393256"/>
            <a:ext cx="658796" cy="658796"/>
          </a:xfrm>
          <a:prstGeom prst="rect">
            <a:avLst/>
          </a:prstGeom>
        </p:spPr>
      </p:pic>
      <p:pic>
        <p:nvPicPr>
          <p:cNvPr id="74" name="Graphic 73" descr="Marker">
            <a:extLst>
              <a:ext uri="{FF2B5EF4-FFF2-40B4-BE49-F238E27FC236}">
                <a16:creationId xmlns:a16="http://schemas.microsoft.com/office/drawing/2014/main" id="{BFA75640-86C4-B54F-B279-6F83353440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24513" y="335775"/>
            <a:ext cx="658796" cy="658796"/>
          </a:xfrm>
          <a:prstGeom prst="rect">
            <a:avLst/>
          </a:prstGeom>
        </p:spPr>
      </p:pic>
      <p:pic>
        <p:nvPicPr>
          <p:cNvPr id="75" name="Graphic 74" descr="Marker">
            <a:extLst>
              <a:ext uri="{FF2B5EF4-FFF2-40B4-BE49-F238E27FC236}">
                <a16:creationId xmlns:a16="http://schemas.microsoft.com/office/drawing/2014/main" id="{5E0B9EE1-A790-394D-BA5A-CAAB6B0803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72631" y="665173"/>
            <a:ext cx="547603" cy="547603"/>
          </a:xfrm>
          <a:prstGeom prst="rect">
            <a:avLst/>
          </a:prstGeom>
        </p:spPr>
      </p:pic>
      <p:pic>
        <p:nvPicPr>
          <p:cNvPr id="76" name="Graphic 75" descr="Marker">
            <a:extLst>
              <a:ext uri="{FF2B5EF4-FFF2-40B4-BE49-F238E27FC236}">
                <a16:creationId xmlns:a16="http://schemas.microsoft.com/office/drawing/2014/main" id="{4DE36092-0026-6342-9401-FE14E7E1B5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29912" y="523220"/>
            <a:ext cx="658796" cy="6587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 presetClass="entr" presetSubtype="32" fill="hold" nodeType="withEffect">
                                  <p:stCondLst>
                                    <p:cond delay="0"/>
                                  </p:stCondLst>
                                  <p:childTnLst>
                                    <p:set>
                                      <p:cBhvr>
                                        <p:cTn id="9" dur="1" fill="hold">
                                          <p:stCondLst>
                                            <p:cond delay="0"/>
                                          </p:stCondLst>
                                        </p:cTn>
                                        <p:tgtEl>
                                          <p:spTgt spid="120834"/>
                                        </p:tgtEl>
                                        <p:attrNameLst>
                                          <p:attrName>style.visibility</p:attrName>
                                        </p:attrNameLst>
                                      </p:cBhvr>
                                      <p:to>
                                        <p:strVal val="visible"/>
                                      </p:to>
                                    </p:set>
                                    <p:animEffect transition="in" filter="box(out)">
                                      <p:cBhvr>
                                        <p:cTn id="10" dur="500"/>
                                        <p:tgtEl>
                                          <p:spTgt spid="12083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box(out)">
                                      <p:cBhvr>
                                        <p:cTn id="18" dur="500"/>
                                        <p:tgtEl>
                                          <p:spTgt spid="49"/>
                                        </p:tgtEl>
                                      </p:cBhvr>
                                    </p:animEffect>
                                  </p:childTnLst>
                                </p:cTn>
                              </p:par>
                              <p:par>
                                <p:cTn id="19" presetID="2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32"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box(out)">
                                      <p:cBhvr>
                                        <p:cTn id="26" dur="500"/>
                                        <p:tgtEl>
                                          <p:spTgt spid="50"/>
                                        </p:tgtEl>
                                      </p:cBhvr>
                                    </p:animEffect>
                                  </p:childTnLst>
                                </p:cTn>
                              </p:par>
                              <p:par>
                                <p:cTn id="27" presetID="22" presetClass="entr" presetSubtype="4" fill="hold" nodeType="withEffect">
                                  <p:stCondLst>
                                    <p:cond delay="0"/>
                                  </p:stCondLst>
                                  <p:childTnLst>
                                    <p:set>
                                      <p:cBhvr>
                                        <p:cTn id="28" dur="1" fill="hold">
                                          <p:stCondLst>
                                            <p:cond delay="0"/>
                                          </p:stCondLst>
                                        </p:cTn>
                                        <p:tgtEl>
                                          <p:spTgt spid="65"/>
                                        </p:tgtEl>
                                        <p:attrNameLst>
                                          <p:attrName>style.visibility</p:attrName>
                                        </p:attrNameLst>
                                      </p:cBhvr>
                                      <p:to>
                                        <p:strVal val="visible"/>
                                      </p:to>
                                    </p:set>
                                    <p:animEffect transition="in" filter="wipe(down)">
                                      <p:cBhvr>
                                        <p:cTn id="29" dur="500"/>
                                        <p:tgtEl>
                                          <p:spTgt spid="65"/>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32" fill="hold" grpId="0" nodeType="click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box(out)">
                                      <p:cBhvr>
                                        <p:cTn id="34" dur="500"/>
                                        <p:tgtEl>
                                          <p:spTgt spid="53"/>
                                        </p:tgtEl>
                                      </p:cBhvr>
                                    </p:animEffect>
                                  </p:childTnLst>
                                </p:cTn>
                              </p:par>
                              <p:par>
                                <p:cTn id="35" presetID="22" presetClass="entr" presetSubtype="4" fill="hold" nodeType="withEffect">
                                  <p:stCondLst>
                                    <p:cond delay="0"/>
                                  </p:stCondLst>
                                  <p:childTnLst>
                                    <p:set>
                                      <p:cBhvr>
                                        <p:cTn id="36" dur="1" fill="hold">
                                          <p:stCondLst>
                                            <p:cond delay="0"/>
                                          </p:stCondLst>
                                        </p:cTn>
                                        <p:tgtEl>
                                          <p:spTgt spid="66"/>
                                        </p:tgtEl>
                                        <p:attrNameLst>
                                          <p:attrName>style.visibility</p:attrName>
                                        </p:attrNameLst>
                                      </p:cBhvr>
                                      <p:to>
                                        <p:strVal val="visible"/>
                                      </p:to>
                                    </p:set>
                                    <p:animEffect transition="in" filter="wipe(down)">
                                      <p:cBhvr>
                                        <p:cTn id="37" dur="500"/>
                                        <p:tgtEl>
                                          <p:spTgt spid="66"/>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box(out)">
                                      <p:cBhvr>
                                        <p:cTn id="42" dur="500"/>
                                        <p:tgtEl>
                                          <p:spTgt spid="52"/>
                                        </p:tgtEl>
                                      </p:cBhvr>
                                    </p:animEffect>
                                  </p:childTnLst>
                                </p:cTn>
                              </p:par>
                              <p:par>
                                <p:cTn id="43" presetID="22" presetClass="entr" presetSubtype="4" fill="hold" nodeType="withEffect">
                                  <p:stCondLst>
                                    <p:cond delay="0"/>
                                  </p:stCondLst>
                                  <p:childTnLst>
                                    <p:set>
                                      <p:cBhvr>
                                        <p:cTn id="44" dur="1" fill="hold">
                                          <p:stCondLst>
                                            <p:cond delay="0"/>
                                          </p:stCondLst>
                                        </p:cTn>
                                        <p:tgtEl>
                                          <p:spTgt spid="67"/>
                                        </p:tgtEl>
                                        <p:attrNameLst>
                                          <p:attrName>style.visibility</p:attrName>
                                        </p:attrNameLst>
                                      </p:cBhvr>
                                      <p:to>
                                        <p:strVal val="visible"/>
                                      </p:to>
                                    </p:set>
                                    <p:animEffect transition="in" filter="wipe(down)">
                                      <p:cBhvr>
                                        <p:cTn id="45" dur="500"/>
                                        <p:tgtEl>
                                          <p:spTgt spid="67"/>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32" fill="hold" grpId="0" nodeType="click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box(out)">
                                      <p:cBhvr>
                                        <p:cTn id="50" dur="500"/>
                                        <p:tgtEl>
                                          <p:spTgt spid="54"/>
                                        </p:tgtEl>
                                      </p:cBhvr>
                                    </p:animEffect>
                                  </p:childTnLst>
                                </p:cTn>
                              </p:par>
                              <p:par>
                                <p:cTn id="51" presetID="22" presetClass="entr" presetSubtype="4" fill="hold" nodeType="withEffect">
                                  <p:stCondLst>
                                    <p:cond delay="0"/>
                                  </p:stCondLst>
                                  <p:childTnLst>
                                    <p:set>
                                      <p:cBhvr>
                                        <p:cTn id="52" dur="1" fill="hold">
                                          <p:stCondLst>
                                            <p:cond delay="0"/>
                                          </p:stCondLst>
                                        </p:cTn>
                                        <p:tgtEl>
                                          <p:spTgt spid="68"/>
                                        </p:tgtEl>
                                        <p:attrNameLst>
                                          <p:attrName>style.visibility</p:attrName>
                                        </p:attrNameLst>
                                      </p:cBhvr>
                                      <p:to>
                                        <p:strVal val="visible"/>
                                      </p:to>
                                    </p:set>
                                    <p:animEffect transition="in" filter="wipe(down)">
                                      <p:cBhvr>
                                        <p:cTn id="53" dur="500"/>
                                        <p:tgtEl>
                                          <p:spTgt spid="68"/>
                                        </p:tgtEl>
                                      </p:cBhvr>
                                    </p:animEffect>
                                  </p:childTnLst>
                                </p:cTn>
                              </p:par>
                            </p:childTnLst>
                          </p:cTn>
                        </p:par>
                      </p:childTnLst>
                    </p:cTn>
                  </p:par>
                  <p:par>
                    <p:cTn id="54" fill="hold">
                      <p:stCondLst>
                        <p:cond delay="indefinite"/>
                      </p:stCondLst>
                      <p:childTnLst>
                        <p:par>
                          <p:cTn id="55" fill="hold">
                            <p:stCondLst>
                              <p:cond delay="0"/>
                            </p:stCondLst>
                            <p:childTnLst>
                              <p:par>
                                <p:cTn id="56" presetID="4" presetClass="entr" presetSubtype="32" fill="hold" grpId="0" nodeType="click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box(out)">
                                      <p:cBhvr>
                                        <p:cTn id="58" dur="500"/>
                                        <p:tgtEl>
                                          <p:spTgt spid="51"/>
                                        </p:tgtEl>
                                      </p:cBhvr>
                                    </p:animEffect>
                                  </p:childTnLst>
                                </p:cTn>
                              </p:par>
                              <p:par>
                                <p:cTn id="59" presetID="22" presetClass="entr" presetSubtype="4" fill="hold" nodeType="withEffect">
                                  <p:stCondLst>
                                    <p:cond delay="0"/>
                                  </p:stCondLst>
                                  <p:childTnLst>
                                    <p:set>
                                      <p:cBhvr>
                                        <p:cTn id="60" dur="1" fill="hold">
                                          <p:stCondLst>
                                            <p:cond delay="0"/>
                                          </p:stCondLst>
                                        </p:cTn>
                                        <p:tgtEl>
                                          <p:spTgt spid="69"/>
                                        </p:tgtEl>
                                        <p:attrNameLst>
                                          <p:attrName>style.visibility</p:attrName>
                                        </p:attrNameLst>
                                      </p:cBhvr>
                                      <p:to>
                                        <p:strVal val="visible"/>
                                      </p:to>
                                    </p:set>
                                    <p:animEffect transition="in" filter="wipe(down)">
                                      <p:cBhvr>
                                        <p:cTn id="61" dur="500"/>
                                        <p:tgtEl>
                                          <p:spTgt spid="69"/>
                                        </p:tgtEl>
                                      </p:cBhvr>
                                    </p:animEffect>
                                  </p:childTnLst>
                                </p:cTn>
                              </p:par>
                            </p:childTnLst>
                          </p:cTn>
                        </p:par>
                      </p:childTnLst>
                    </p:cTn>
                  </p:par>
                  <p:par>
                    <p:cTn id="62" fill="hold">
                      <p:stCondLst>
                        <p:cond delay="indefinite"/>
                      </p:stCondLst>
                      <p:childTnLst>
                        <p:par>
                          <p:cTn id="63" fill="hold">
                            <p:stCondLst>
                              <p:cond delay="0"/>
                            </p:stCondLst>
                            <p:childTnLst>
                              <p:par>
                                <p:cTn id="64" presetID="4" presetClass="entr" presetSubtype="32" fill="hold" grpId="0" nodeType="click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box(out)">
                                      <p:cBhvr>
                                        <p:cTn id="66" dur="500"/>
                                        <p:tgtEl>
                                          <p:spTgt spid="57"/>
                                        </p:tgtEl>
                                      </p:cBhvr>
                                    </p:animEffect>
                                  </p:childTnLst>
                                </p:cTn>
                              </p:par>
                              <p:par>
                                <p:cTn id="67" presetID="22" presetClass="entr" presetSubtype="4" fill="hold" nodeType="withEffect">
                                  <p:stCondLst>
                                    <p:cond delay="0"/>
                                  </p:stCondLst>
                                  <p:childTnLst>
                                    <p:set>
                                      <p:cBhvr>
                                        <p:cTn id="68" dur="1" fill="hold">
                                          <p:stCondLst>
                                            <p:cond delay="0"/>
                                          </p:stCondLst>
                                        </p:cTn>
                                        <p:tgtEl>
                                          <p:spTgt spid="70"/>
                                        </p:tgtEl>
                                        <p:attrNameLst>
                                          <p:attrName>style.visibility</p:attrName>
                                        </p:attrNameLst>
                                      </p:cBhvr>
                                      <p:to>
                                        <p:strVal val="visible"/>
                                      </p:to>
                                    </p:set>
                                    <p:animEffect transition="in" filter="wipe(down)">
                                      <p:cBhvr>
                                        <p:cTn id="69" dur="500"/>
                                        <p:tgtEl>
                                          <p:spTgt spid="70"/>
                                        </p:tgtEl>
                                      </p:cBhvr>
                                    </p:animEffect>
                                  </p:childTnLst>
                                </p:cTn>
                              </p:par>
                            </p:childTnLst>
                          </p:cTn>
                        </p:par>
                      </p:childTnLst>
                    </p:cTn>
                  </p:par>
                  <p:par>
                    <p:cTn id="70" fill="hold">
                      <p:stCondLst>
                        <p:cond delay="indefinite"/>
                      </p:stCondLst>
                      <p:childTnLst>
                        <p:par>
                          <p:cTn id="71" fill="hold">
                            <p:stCondLst>
                              <p:cond delay="0"/>
                            </p:stCondLst>
                            <p:childTnLst>
                              <p:par>
                                <p:cTn id="72" presetID="4" presetClass="entr" presetSubtype="32" fill="hold" grpId="0" nodeType="click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box(out)">
                                      <p:cBhvr>
                                        <p:cTn id="74" dur="500"/>
                                        <p:tgtEl>
                                          <p:spTgt spid="55"/>
                                        </p:tgtEl>
                                      </p:cBhvr>
                                    </p:animEffect>
                                  </p:childTnLst>
                                </p:cTn>
                              </p:par>
                              <p:par>
                                <p:cTn id="75" presetID="22" presetClass="entr" presetSubtype="4" fill="hold" nodeType="withEffect">
                                  <p:stCondLst>
                                    <p:cond delay="0"/>
                                  </p:stCondLst>
                                  <p:childTnLst>
                                    <p:set>
                                      <p:cBhvr>
                                        <p:cTn id="76" dur="1" fill="hold">
                                          <p:stCondLst>
                                            <p:cond delay="0"/>
                                          </p:stCondLst>
                                        </p:cTn>
                                        <p:tgtEl>
                                          <p:spTgt spid="71"/>
                                        </p:tgtEl>
                                        <p:attrNameLst>
                                          <p:attrName>style.visibility</p:attrName>
                                        </p:attrNameLst>
                                      </p:cBhvr>
                                      <p:to>
                                        <p:strVal val="visible"/>
                                      </p:to>
                                    </p:set>
                                    <p:animEffect transition="in" filter="wipe(down)">
                                      <p:cBhvr>
                                        <p:cTn id="77" dur="500"/>
                                        <p:tgtEl>
                                          <p:spTgt spid="71"/>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32" fill="hold" grpId="0" nodeType="clickEffect">
                                  <p:stCondLst>
                                    <p:cond delay="0"/>
                                  </p:stCondLst>
                                  <p:childTnLst>
                                    <p:set>
                                      <p:cBhvr>
                                        <p:cTn id="81" dur="1" fill="hold">
                                          <p:stCondLst>
                                            <p:cond delay="0"/>
                                          </p:stCondLst>
                                        </p:cTn>
                                        <p:tgtEl>
                                          <p:spTgt spid="56"/>
                                        </p:tgtEl>
                                        <p:attrNameLst>
                                          <p:attrName>style.visibility</p:attrName>
                                        </p:attrNameLst>
                                      </p:cBhvr>
                                      <p:to>
                                        <p:strVal val="visible"/>
                                      </p:to>
                                    </p:set>
                                    <p:animEffect transition="in" filter="box(out)">
                                      <p:cBhvr>
                                        <p:cTn id="82" dur="500"/>
                                        <p:tgtEl>
                                          <p:spTgt spid="56"/>
                                        </p:tgtEl>
                                      </p:cBhvr>
                                    </p:animEffect>
                                  </p:childTnLst>
                                </p:cTn>
                              </p:par>
                              <p:par>
                                <p:cTn id="83" presetID="22" presetClass="entr" presetSubtype="4" fill="hold" nodeType="withEffect">
                                  <p:stCondLst>
                                    <p:cond delay="0"/>
                                  </p:stCondLst>
                                  <p:childTnLst>
                                    <p:set>
                                      <p:cBhvr>
                                        <p:cTn id="84" dur="1" fill="hold">
                                          <p:stCondLst>
                                            <p:cond delay="0"/>
                                          </p:stCondLst>
                                        </p:cTn>
                                        <p:tgtEl>
                                          <p:spTgt spid="72"/>
                                        </p:tgtEl>
                                        <p:attrNameLst>
                                          <p:attrName>style.visibility</p:attrName>
                                        </p:attrNameLst>
                                      </p:cBhvr>
                                      <p:to>
                                        <p:strVal val="visible"/>
                                      </p:to>
                                    </p:set>
                                    <p:animEffect transition="in" filter="wipe(down)">
                                      <p:cBhvr>
                                        <p:cTn id="85" dur="500"/>
                                        <p:tgtEl>
                                          <p:spTgt spid="72"/>
                                        </p:tgtEl>
                                      </p:cBhvr>
                                    </p:animEffect>
                                  </p:childTnLst>
                                </p:cTn>
                              </p:par>
                            </p:childTnLst>
                          </p:cTn>
                        </p:par>
                      </p:childTnLst>
                    </p:cTn>
                  </p:par>
                  <p:par>
                    <p:cTn id="86" fill="hold">
                      <p:stCondLst>
                        <p:cond delay="indefinite"/>
                      </p:stCondLst>
                      <p:childTnLst>
                        <p:par>
                          <p:cTn id="87" fill="hold">
                            <p:stCondLst>
                              <p:cond delay="0"/>
                            </p:stCondLst>
                            <p:childTnLst>
                              <p:par>
                                <p:cTn id="88" presetID="4" presetClass="entr" presetSubtype="32" fill="hold" grpId="0" nodeType="clickEffect">
                                  <p:stCondLst>
                                    <p:cond delay="0"/>
                                  </p:stCondLst>
                                  <p:childTnLst>
                                    <p:set>
                                      <p:cBhvr>
                                        <p:cTn id="89" dur="1" fill="hold">
                                          <p:stCondLst>
                                            <p:cond delay="0"/>
                                          </p:stCondLst>
                                        </p:cTn>
                                        <p:tgtEl>
                                          <p:spTgt spid="60"/>
                                        </p:tgtEl>
                                        <p:attrNameLst>
                                          <p:attrName>style.visibility</p:attrName>
                                        </p:attrNameLst>
                                      </p:cBhvr>
                                      <p:to>
                                        <p:strVal val="visible"/>
                                      </p:to>
                                    </p:set>
                                    <p:animEffect transition="in" filter="box(out)">
                                      <p:cBhvr>
                                        <p:cTn id="90" dur="500"/>
                                        <p:tgtEl>
                                          <p:spTgt spid="60"/>
                                        </p:tgtEl>
                                      </p:cBhvr>
                                    </p:animEffect>
                                  </p:childTnLst>
                                </p:cTn>
                              </p:par>
                              <p:par>
                                <p:cTn id="91" presetID="22" presetClass="entr" presetSubtype="4" fill="hold" nodeType="withEffect">
                                  <p:stCondLst>
                                    <p:cond delay="0"/>
                                  </p:stCondLst>
                                  <p:childTnLst>
                                    <p:set>
                                      <p:cBhvr>
                                        <p:cTn id="92" dur="1" fill="hold">
                                          <p:stCondLst>
                                            <p:cond delay="0"/>
                                          </p:stCondLst>
                                        </p:cTn>
                                        <p:tgtEl>
                                          <p:spTgt spid="73"/>
                                        </p:tgtEl>
                                        <p:attrNameLst>
                                          <p:attrName>style.visibility</p:attrName>
                                        </p:attrNameLst>
                                      </p:cBhvr>
                                      <p:to>
                                        <p:strVal val="visible"/>
                                      </p:to>
                                    </p:set>
                                    <p:animEffect transition="in" filter="wipe(down)">
                                      <p:cBhvr>
                                        <p:cTn id="93" dur="500"/>
                                        <p:tgtEl>
                                          <p:spTgt spid="73"/>
                                        </p:tgtEl>
                                      </p:cBhvr>
                                    </p:animEffect>
                                  </p:childTnLst>
                                </p:cTn>
                              </p:par>
                            </p:childTnLst>
                          </p:cTn>
                        </p:par>
                      </p:childTnLst>
                    </p:cTn>
                  </p:par>
                  <p:par>
                    <p:cTn id="94" fill="hold">
                      <p:stCondLst>
                        <p:cond delay="indefinite"/>
                      </p:stCondLst>
                      <p:childTnLst>
                        <p:par>
                          <p:cTn id="95" fill="hold">
                            <p:stCondLst>
                              <p:cond delay="0"/>
                            </p:stCondLst>
                            <p:childTnLst>
                              <p:par>
                                <p:cTn id="96" presetID="4" presetClass="entr" presetSubtype="32" fill="hold" grpId="0" nodeType="clickEffect">
                                  <p:stCondLst>
                                    <p:cond delay="0"/>
                                  </p:stCondLst>
                                  <p:childTnLst>
                                    <p:set>
                                      <p:cBhvr>
                                        <p:cTn id="97" dur="1" fill="hold">
                                          <p:stCondLst>
                                            <p:cond delay="0"/>
                                          </p:stCondLst>
                                        </p:cTn>
                                        <p:tgtEl>
                                          <p:spTgt spid="59"/>
                                        </p:tgtEl>
                                        <p:attrNameLst>
                                          <p:attrName>style.visibility</p:attrName>
                                        </p:attrNameLst>
                                      </p:cBhvr>
                                      <p:to>
                                        <p:strVal val="visible"/>
                                      </p:to>
                                    </p:set>
                                    <p:animEffect transition="in" filter="box(out)">
                                      <p:cBhvr>
                                        <p:cTn id="98" dur="500"/>
                                        <p:tgtEl>
                                          <p:spTgt spid="59"/>
                                        </p:tgtEl>
                                      </p:cBhvr>
                                    </p:animEffect>
                                  </p:childTnLst>
                                </p:cTn>
                              </p:par>
                              <p:par>
                                <p:cTn id="99" presetID="22" presetClass="entr" presetSubtype="4" fill="hold" nodeType="withEffect">
                                  <p:stCondLst>
                                    <p:cond delay="0"/>
                                  </p:stCondLst>
                                  <p:childTnLst>
                                    <p:set>
                                      <p:cBhvr>
                                        <p:cTn id="100" dur="1" fill="hold">
                                          <p:stCondLst>
                                            <p:cond delay="0"/>
                                          </p:stCondLst>
                                        </p:cTn>
                                        <p:tgtEl>
                                          <p:spTgt spid="74"/>
                                        </p:tgtEl>
                                        <p:attrNameLst>
                                          <p:attrName>style.visibility</p:attrName>
                                        </p:attrNameLst>
                                      </p:cBhvr>
                                      <p:to>
                                        <p:strVal val="visible"/>
                                      </p:to>
                                    </p:set>
                                    <p:animEffect transition="in" filter="wipe(down)">
                                      <p:cBhvr>
                                        <p:cTn id="101" dur="500"/>
                                        <p:tgtEl>
                                          <p:spTgt spid="74"/>
                                        </p:tgtEl>
                                      </p:cBhvr>
                                    </p:animEffect>
                                  </p:childTnLst>
                                </p:cTn>
                              </p:par>
                            </p:childTnLst>
                          </p:cTn>
                        </p:par>
                      </p:childTnLst>
                    </p:cTn>
                  </p:par>
                  <p:par>
                    <p:cTn id="102" fill="hold">
                      <p:stCondLst>
                        <p:cond delay="indefinite"/>
                      </p:stCondLst>
                      <p:childTnLst>
                        <p:par>
                          <p:cTn id="103" fill="hold">
                            <p:stCondLst>
                              <p:cond delay="0"/>
                            </p:stCondLst>
                            <p:childTnLst>
                              <p:par>
                                <p:cTn id="104" presetID="4" presetClass="entr" presetSubtype="32" fill="hold" grpId="0" nodeType="clickEffect">
                                  <p:stCondLst>
                                    <p:cond delay="0"/>
                                  </p:stCondLst>
                                  <p:childTnLst>
                                    <p:set>
                                      <p:cBhvr>
                                        <p:cTn id="105" dur="1" fill="hold">
                                          <p:stCondLst>
                                            <p:cond delay="0"/>
                                          </p:stCondLst>
                                        </p:cTn>
                                        <p:tgtEl>
                                          <p:spTgt spid="58"/>
                                        </p:tgtEl>
                                        <p:attrNameLst>
                                          <p:attrName>style.visibility</p:attrName>
                                        </p:attrNameLst>
                                      </p:cBhvr>
                                      <p:to>
                                        <p:strVal val="visible"/>
                                      </p:to>
                                    </p:set>
                                    <p:animEffect transition="in" filter="box(out)">
                                      <p:cBhvr>
                                        <p:cTn id="106" dur="500"/>
                                        <p:tgtEl>
                                          <p:spTgt spid="58"/>
                                        </p:tgtEl>
                                      </p:cBhvr>
                                    </p:animEffect>
                                  </p:childTnLst>
                                </p:cTn>
                              </p:par>
                              <p:par>
                                <p:cTn id="107" presetID="22" presetClass="entr" presetSubtype="4" fill="hold" nodeType="withEffect">
                                  <p:stCondLst>
                                    <p:cond delay="0"/>
                                  </p:stCondLst>
                                  <p:childTnLst>
                                    <p:set>
                                      <p:cBhvr>
                                        <p:cTn id="108" dur="1" fill="hold">
                                          <p:stCondLst>
                                            <p:cond delay="0"/>
                                          </p:stCondLst>
                                        </p:cTn>
                                        <p:tgtEl>
                                          <p:spTgt spid="75"/>
                                        </p:tgtEl>
                                        <p:attrNameLst>
                                          <p:attrName>style.visibility</p:attrName>
                                        </p:attrNameLst>
                                      </p:cBhvr>
                                      <p:to>
                                        <p:strVal val="visible"/>
                                      </p:to>
                                    </p:set>
                                    <p:animEffect transition="in" filter="wipe(down)">
                                      <p:cBhvr>
                                        <p:cTn id="109" dur="500"/>
                                        <p:tgtEl>
                                          <p:spTgt spid="75"/>
                                        </p:tgtEl>
                                      </p:cBhvr>
                                    </p:animEffect>
                                  </p:childTnLst>
                                </p:cTn>
                              </p:par>
                            </p:childTnLst>
                          </p:cTn>
                        </p:par>
                      </p:childTnLst>
                    </p:cTn>
                  </p:par>
                  <p:par>
                    <p:cTn id="110" fill="hold">
                      <p:stCondLst>
                        <p:cond delay="indefinite"/>
                      </p:stCondLst>
                      <p:childTnLst>
                        <p:par>
                          <p:cTn id="111" fill="hold">
                            <p:stCondLst>
                              <p:cond delay="0"/>
                            </p:stCondLst>
                            <p:childTnLst>
                              <p:par>
                                <p:cTn id="112" presetID="4" presetClass="entr" presetSubtype="32" fill="hold" grpId="0" nodeType="clickEffect">
                                  <p:stCondLst>
                                    <p:cond delay="0"/>
                                  </p:stCondLst>
                                  <p:childTnLst>
                                    <p:set>
                                      <p:cBhvr>
                                        <p:cTn id="113" dur="1" fill="hold">
                                          <p:stCondLst>
                                            <p:cond delay="0"/>
                                          </p:stCondLst>
                                        </p:cTn>
                                        <p:tgtEl>
                                          <p:spTgt spid="61"/>
                                        </p:tgtEl>
                                        <p:attrNameLst>
                                          <p:attrName>style.visibility</p:attrName>
                                        </p:attrNameLst>
                                      </p:cBhvr>
                                      <p:to>
                                        <p:strVal val="visible"/>
                                      </p:to>
                                    </p:set>
                                    <p:animEffect transition="in" filter="box(out)">
                                      <p:cBhvr>
                                        <p:cTn id="114" dur="500"/>
                                        <p:tgtEl>
                                          <p:spTgt spid="61"/>
                                        </p:tgtEl>
                                      </p:cBhvr>
                                    </p:animEffect>
                                  </p:childTnLst>
                                </p:cTn>
                              </p:par>
                              <p:par>
                                <p:cTn id="115" presetID="22" presetClass="entr" presetSubtype="4" fill="hold" nodeType="withEffect">
                                  <p:stCondLst>
                                    <p:cond delay="0"/>
                                  </p:stCondLst>
                                  <p:childTnLst>
                                    <p:set>
                                      <p:cBhvr>
                                        <p:cTn id="116" dur="1" fill="hold">
                                          <p:stCondLst>
                                            <p:cond delay="0"/>
                                          </p:stCondLst>
                                        </p:cTn>
                                        <p:tgtEl>
                                          <p:spTgt spid="76"/>
                                        </p:tgtEl>
                                        <p:attrNameLst>
                                          <p:attrName>style.visibility</p:attrName>
                                        </p:attrNameLst>
                                      </p:cBhvr>
                                      <p:to>
                                        <p:strVal val="visible"/>
                                      </p:to>
                                    </p:set>
                                    <p:animEffect transition="in" filter="wipe(down)">
                                      <p:cBhvr>
                                        <p:cTn id="11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9" grpId="0"/>
      <p:bldP spid="50" grpId="0"/>
      <p:bldP spid="51" grpId="0"/>
      <p:bldP spid="52" grpId="0"/>
      <p:bldP spid="53" grpId="0"/>
      <p:bldP spid="54" grpId="0"/>
      <p:bldP spid="55" grpId="0"/>
      <p:bldP spid="56" grpId="0"/>
      <p:bldP spid="57" grpId="0"/>
      <p:bldP spid="58" grpId="0"/>
      <p:bldP spid="59" grpId="0"/>
      <p:bldP spid="60" grpId="0"/>
      <p:bldP spid="61"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4" descr="Em hãy trình bày và vẽ sơ đồ tổ chức bộ máy chính quyền thời Lê sơ. | SGK  Lịch sử lớp 7">
            <a:extLst>
              <a:ext uri="{FF2B5EF4-FFF2-40B4-BE49-F238E27FC236}">
                <a16:creationId xmlns:a16="http://schemas.microsoft.com/office/drawing/2014/main" id="{A1B18707-2F17-3346-B010-795076ADDC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00" r="2659"/>
          <a:stretch/>
        </p:blipFill>
        <p:spPr bwMode="auto">
          <a:xfrm>
            <a:off x="5832165" y="954106"/>
            <a:ext cx="6359835" cy="5649893"/>
          </a:xfrm>
          <a:prstGeom prst="roundRect">
            <a:avLst>
              <a:gd name="adj" fmla="val 13734"/>
            </a:avLst>
          </a:prstGeom>
          <a:noFill/>
          <a:extLst>
            <a:ext uri="{909E8E84-426E-40DD-AFC4-6F175D3DCCD1}">
              <a14:hiddenFill xmlns:a14="http://schemas.microsoft.com/office/drawing/2010/main">
                <a:solidFill>
                  <a:srgbClr val="FFFFFF"/>
                </a:solidFill>
              </a14:hiddenFill>
            </a:ext>
          </a:extLst>
        </p:spPr>
      </p:pic>
      <p:pic>
        <p:nvPicPr>
          <p:cNvPr id="22530" name="Picture 2" descr="Sơ đồ bộ máy nhà nước thời trần - và các đặc điểm khác -">
            <a:extLst>
              <a:ext uri="{FF2B5EF4-FFF2-40B4-BE49-F238E27FC236}">
                <a16:creationId xmlns:a16="http://schemas.microsoft.com/office/drawing/2014/main" id="{8C756368-9B1E-4C47-8FEE-4D9023E131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25" r="3971"/>
          <a:stretch/>
        </p:blipFill>
        <p:spPr bwMode="auto">
          <a:xfrm>
            <a:off x="0" y="1212510"/>
            <a:ext cx="5469467" cy="4936914"/>
          </a:xfrm>
          <a:prstGeom prst="round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1A3AAA19-4C54-1341-BA19-46E1DAB51C79}"/>
              </a:ext>
            </a:extLst>
          </p:cNvPr>
          <p:cNvSpPr txBox="1"/>
          <p:nvPr/>
        </p:nvSpPr>
        <p:spPr bwMode="auto">
          <a:xfrm>
            <a:off x="142565" y="6121065"/>
            <a:ext cx="4869702" cy="715089"/>
          </a:xfrm>
          <a:prstGeom prst="round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VN" sz="36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Sơ</a:t>
            </a:r>
            <a:r>
              <a:rPr kumimoji="0" lang="en-US" altLang="en-VN" sz="36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đồ</a:t>
            </a:r>
            <a:r>
              <a:rPr kumimoji="0" lang="en-US" altLang="en-VN" sz="36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bộ</a:t>
            </a:r>
            <a:r>
              <a:rPr kumimoji="0" lang="en-US" altLang="en-VN" sz="36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máy</a:t>
            </a:r>
            <a:r>
              <a:rPr kumimoji="0" lang="en-US" altLang="en-VN" sz="36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nhà</a:t>
            </a:r>
            <a:r>
              <a:rPr kumimoji="0" lang="en-US" altLang="en-VN" sz="36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Trần</a:t>
            </a:r>
            <a:endParaRPr kumimoji="0" lang="en-US" altLang="en-VN" sz="36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endParaRPr>
          </a:p>
        </p:txBody>
      </p:sp>
      <p:sp>
        <p:nvSpPr>
          <p:cNvPr id="68" name="TextBox 67">
            <a:extLst>
              <a:ext uri="{FF2B5EF4-FFF2-40B4-BE49-F238E27FC236}">
                <a16:creationId xmlns:a16="http://schemas.microsoft.com/office/drawing/2014/main" id="{519FF6C0-D7D7-3145-893E-0EF3ADF433C8}"/>
              </a:ext>
            </a:extLst>
          </p:cNvPr>
          <p:cNvSpPr txBox="1"/>
          <p:nvPr/>
        </p:nvSpPr>
        <p:spPr bwMode="auto">
          <a:xfrm>
            <a:off x="5832165" y="6100066"/>
            <a:ext cx="5208369" cy="715089"/>
          </a:xfrm>
          <a:prstGeom prst="round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VN" sz="3600" b="1" i="0"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Sơ</a:t>
            </a:r>
            <a:r>
              <a:rPr kumimoji="0" lang="en-US" altLang="en-VN" sz="3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đồ</a:t>
            </a:r>
            <a:r>
              <a:rPr kumimoji="0" lang="en-US" altLang="en-VN" sz="3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bộ</a:t>
            </a:r>
            <a:r>
              <a:rPr kumimoji="0" lang="en-US" altLang="en-VN" sz="3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máy</a:t>
            </a:r>
            <a:r>
              <a:rPr kumimoji="0" lang="en-US" altLang="en-VN" sz="3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nhà</a:t>
            </a:r>
            <a:r>
              <a:rPr kumimoji="0" lang="en-US" altLang="en-VN" sz="3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 Lê </a:t>
            </a:r>
            <a:r>
              <a:rPr kumimoji="0" lang="en-US" altLang="en-VN" sz="3600" b="1" i="0"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Sơ</a:t>
            </a:r>
            <a:endParaRPr kumimoji="0" lang="en-US" altLang="en-VN" sz="3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endParaRPr>
          </a:p>
        </p:txBody>
      </p:sp>
      <p:sp>
        <p:nvSpPr>
          <p:cNvPr id="69" name="Rectangle 68">
            <a:extLst>
              <a:ext uri="{FF2B5EF4-FFF2-40B4-BE49-F238E27FC236}">
                <a16:creationId xmlns:a16="http://schemas.microsoft.com/office/drawing/2014/main" id="{6917E41E-4C5D-9C4F-9DD1-3A5AF4E983D6}"/>
              </a:ext>
            </a:extLst>
          </p:cNvPr>
          <p:cNvSpPr/>
          <p:nvPr/>
        </p:nvSpPr>
        <p:spPr>
          <a:xfrm>
            <a:off x="838200" y="185356"/>
            <a:ext cx="11133667" cy="523220"/>
          </a:xfrm>
          <a:prstGeom prst="rect">
            <a:avLst/>
          </a:prstGeom>
          <a:solidFill>
            <a:srgbClr val="7FDADC"/>
          </a:solid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So sánh bộ máy nhà nước thời Lê Sơ và thời Trần có gì giống và khác nhau?</a:t>
            </a:r>
            <a:endParaRPr kumimoji="0" 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4102441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67"/>
                                        </p:tgtEl>
                                        <p:attrNameLst>
                                          <p:attrName>style.visibility</p:attrName>
                                        </p:attrNameLst>
                                      </p:cBhvr>
                                      <p:to>
                                        <p:strVal val="visible"/>
                                      </p:to>
                                    </p:set>
                                    <p:anim calcmode="lin" valueType="num">
                                      <p:cBhvr>
                                        <p:cTn id="7" dur="1000" fill="hold"/>
                                        <p:tgtEl>
                                          <p:spTgt spid="67"/>
                                        </p:tgtEl>
                                        <p:attrNameLst>
                                          <p:attrName>ppt_w</p:attrName>
                                        </p:attrNameLst>
                                      </p:cBhvr>
                                      <p:tavLst>
                                        <p:tav tm="0">
                                          <p:val>
                                            <p:fltVal val="0"/>
                                          </p:val>
                                        </p:tav>
                                        <p:tav tm="100000">
                                          <p:val>
                                            <p:strVal val="#ppt_w"/>
                                          </p:val>
                                        </p:tav>
                                      </p:tavLst>
                                    </p:anim>
                                    <p:anim calcmode="lin" valueType="num">
                                      <p:cBhvr>
                                        <p:cTn id="8" dur="1000" fill="hold"/>
                                        <p:tgtEl>
                                          <p:spTgt spid="67"/>
                                        </p:tgtEl>
                                        <p:attrNameLst>
                                          <p:attrName>ppt_h</p:attrName>
                                        </p:attrNameLst>
                                      </p:cBhvr>
                                      <p:tavLst>
                                        <p:tav tm="0">
                                          <p:val>
                                            <p:fltVal val="0"/>
                                          </p:val>
                                        </p:tav>
                                        <p:tav tm="100000">
                                          <p:val>
                                            <p:strVal val="#ppt_h"/>
                                          </p:val>
                                        </p:tav>
                                      </p:tavLst>
                                    </p:anim>
                                    <p:animEffect transition="in" filter="fade">
                                      <p:cBhvr>
                                        <p:cTn id="9" dur="1000"/>
                                        <p:tgtEl>
                                          <p:spTgt spid="67"/>
                                        </p:tgtEl>
                                      </p:cBhvr>
                                    </p:animEffect>
                                  </p:childTnLst>
                                </p:cTn>
                              </p:par>
                              <p:par>
                                <p:cTn id="10" presetID="53" presetClass="entr" presetSubtype="16" fill="hold" grpId="0" nodeType="withEffect">
                                  <p:stCondLst>
                                    <p:cond delay="500"/>
                                  </p:stCondLst>
                                  <p:childTnLst>
                                    <p:set>
                                      <p:cBhvr>
                                        <p:cTn id="11" dur="1" fill="hold">
                                          <p:stCondLst>
                                            <p:cond delay="0"/>
                                          </p:stCondLst>
                                        </p:cTn>
                                        <p:tgtEl>
                                          <p:spTgt spid="68"/>
                                        </p:tgtEl>
                                        <p:attrNameLst>
                                          <p:attrName>style.visibility</p:attrName>
                                        </p:attrNameLst>
                                      </p:cBhvr>
                                      <p:to>
                                        <p:strVal val="visible"/>
                                      </p:to>
                                    </p:set>
                                    <p:anim calcmode="lin" valueType="num">
                                      <p:cBhvr>
                                        <p:cTn id="12" dur="1000" fill="hold"/>
                                        <p:tgtEl>
                                          <p:spTgt spid="68"/>
                                        </p:tgtEl>
                                        <p:attrNameLst>
                                          <p:attrName>ppt_w</p:attrName>
                                        </p:attrNameLst>
                                      </p:cBhvr>
                                      <p:tavLst>
                                        <p:tav tm="0">
                                          <p:val>
                                            <p:fltVal val="0"/>
                                          </p:val>
                                        </p:tav>
                                        <p:tav tm="100000">
                                          <p:val>
                                            <p:strVal val="#ppt_w"/>
                                          </p:val>
                                        </p:tav>
                                      </p:tavLst>
                                    </p:anim>
                                    <p:anim calcmode="lin" valueType="num">
                                      <p:cBhvr>
                                        <p:cTn id="13" dur="1000" fill="hold"/>
                                        <p:tgtEl>
                                          <p:spTgt spid="68"/>
                                        </p:tgtEl>
                                        <p:attrNameLst>
                                          <p:attrName>ppt_h</p:attrName>
                                        </p:attrNameLst>
                                      </p:cBhvr>
                                      <p:tavLst>
                                        <p:tav tm="0">
                                          <p:val>
                                            <p:fltVal val="0"/>
                                          </p:val>
                                        </p:tav>
                                        <p:tav tm="100000">
                                          <p:val>
                                            <p:strVal val="#ppt_h"/>
                                          </p:val>
                                        </p:tav>
                                      </p:tavLst>
                                    </p:anim>
                                    <p:animEffect transition="in" filter="fade">
                                      <p:cBhvr>
                                        <p:cTn id="14" dur="1000"/>
                                        <p:tgtEl>
                                          <p:spTgt spid="68"/>
                                        </p:tgtEl>
                                      </p:cBhvr>
                                    </p:animEffect>
                                  </p:childTnLst>
                                </p:cTn>
                              </p:par>
                              <p:par>
                                <p:cTn id="15" presetID="55" presetClass="entr" presetSubtype="0" fill="hold" nodeType="withEffect">
                                  <p:stCondLst>
                                    <p:cond delay="500"/>
                                  </p:stCondLst>
                                  <p:childTnLst>
                                    <p:set>
                                      <p:cBhvr>
                                        <p:cTn id="16" dur="1" fill="hold">
                                          <p:stCondLst>
                                            <p:cond delay="0"/>
                                          </p:stCondLst>
                                        </p:cTn>
                                        <p:tgtEl>
                                          <p:spTgt spid="65"/>
                                        </p:tgtEl>
                                        <p:attrNameLst>
                                          <p:attrName>style.visibility</p:attrName>
                                        </p:attrNameLst>
                                      </p:cBhvr>
                                      <p:to>
                                        <p:strVal val="visible"/>
                                      </p:to>
                                    </p:set>
                                    <p:anim calcmode="lin" valueType="num">
                                      <p:cBhvr>
                                        <p:cTn id="17" dur="1000" fill="hold"/>
                                        <p:tgtEl>
                                          <p:spTgt spid="65"/>
                                        </p:tgtEl>
                                        <p:attrNameLst>
                                          <p:attrName>ppt_w</p:attrName>
                                        </p:attrNameLst>
                                      </p:cBhvr>
                                      <p:tavLst>
                                        <p:tav tm="0">
                                          <p:val>
                                            <p:strVal val="#ppt_w*0.70"/>
                                          </p:val>
                                        </p:tav>
                                        <p:tav tm="100000">
                                          <p:val>
                                            <p:strVal val="#ppt_w"/>
                                          </p:val>
                                        </p:tav>
                                      </p:tavLst>
                                    </p:anim>
                                    <p:anim calcmode="lin" valueType="num">
                                      <p:cBhvr>
                                        <p:cTn id="18" dur="1000" fill="hold"/>
                                        <p:tgtEl>
                                          <p:spTgt spid="65"/>
                                        </p:tgtEl>
                                        <p:attrNameLst>
                                          <p:attrName>ppt_h</p:attrName>
                                        </p:attrNameLst>
                                      </p:cBhvr>
                                      <p:tavLst>
                                        <p:tav tm="0">
                                          <p:val>
                                            <p:strVal val="#ppt_h"/>
                                          </p:val>
                                        </p:tav>
                                        <p:tav tm="100000">
                                          <p:val>
                                            <p:strVal val="#ppt_h"/>
                                          </p:val>
                                        </p:tav>
                                      </p:tavLst>
                                    </p:anim>
                                    <p:animEffect transition="in" filter="fade">
                                      <p:cBhvr>
                                        <p:cTn id="19" dur="1000"/>
                                        <p:tgtEl>
                                          <p:spTgt spid="65"/>
                                        </p:tgtEl>
                                      </p:cBhvr>
                                    </p:animEffect>
                                  </p:childTnLst>
                                </p:cTn>
                              </p:par>
                              <p:par>
                                <p:cTn id="20" presetID="55" presetClass="entr" presetSubtype="0" fill="hold" nodeType="withEffect">
                                  <p:stCondLst>
                                    <p:cond delay="500"/>
                                  </p:stCondLst>
                                  <p:childTnLst>
                                    <p:set>
                                      <p:cBhvr>
                                        <p:cTn id="21" dur="1" fill="hold">
                                          <p:stCondLst>
                                            <p:cond delay="0"/>
                                          </p:stCondLst>
                                        </p:cTn>
                                        <p:tgtEl>
                                          <p:spTgt spid="22530"/>
                                        </p:tgtEl>
                                        <p:attrNameLst>
                                          <p:attrName>style.visibility</p:attrName>
                                        </p:attrNameLst>
                                      </p:cBhvr>
                                      <p:to>
                                        <p:strVal val="visible"/>
                                      </p:to>
                                    </p:set>
                                    <p:anim calcmode="lin" valueType="num">
                                      <p:cBhvr>
                                        <p:cTn id="22" dur="1000" fill="hold"/>
                                        <p:tgtEl>
                                          <p:spTgt spid="22530"/>
                                        </p:tgtEl>
                                        <p:attrNameLst>
                                          <p:attrName>ppt_w</p:attrName>
                                        </p:attrNameLst>
                                      </p:cBhvr>
                                      <p:tavLst>
                                        <p:tav tm="0">
                                          <p:val>
                                            <p:strVal val="#ppt_w*0.70"/>
                                          </p:val>
                                        </p:tav>
                                        <p:tav tm="100000">
                                          <p:val>
                                            <p:strVal val="#ppt_w"/>
                                          </p:val>
                                        </p:tav>
                                      </p:tavLst>
                                    </p:anim>
                                    <p:anim calcmode="lin" valueType="num">
                                      <p:cBhvr>
                                        <p:cTn id="23" dur="1000" fill="hold"/>
                                        <p:tgtEl>
                                          <p:spTgt spid="22530"/>
                                        </p:tgtEl>
                                        <p:attrNameLst>
                                          <p:attrName>ppt_h</p:attrName>
                                        </p:attrNameLst>
                                      </p:cBhvr>
                                      <p:tavLst>
                                        <p:tav tm="0">
                                          <p:val>
                                            <p:strVal val="#ppt_h"/>
                                          </p:val>
                                        </p:tav>
                                        <p:tav tm="100000">
                                          <p:val>
                                            <p:strVal val="#ppt_h"/>
                                          </p:val>
                                        </p:tav>
                                      </p:tavLst>
                                    </p:anim>
                                    <p:animEffect transition="in" filter="fade">
                                      <p:cBhvr>
                                        <p:cTn id="24" dur="1000"/>
                                        <p:tgtEl>
                                          <p:spTgt spid="22530"/>
                                        </p:tgtEl>
                                      </p:cBhvr>
                                    </p:animEffect>
                                  </p:childTnLst>
                                </p:cTn>
                              </p:par>
                              <p:par>
                                <p:cTn id="25" presetID="55" presetClass="entr" presetSubtype="0" fill="hold" grpId="0" nodeType="withEffect">
                                  <p:stCondLst>
                                    <p:cond delay="500"/>
                                  </p:stCondLst>
                                  <p:childTnLst>
                                    <p:set>
                                      <p:cBhvr>
                                        <p:cTn id="26" dur="1" fill="hold">
                                          <p:stCondLst>
                                            <p:cond delay="0"/>
                                          </p:stCondLst>
                                        </p:cTn>
                                        <p:tgtEl>
                                          <p:spTgt spid="69"/>
                                        </p:tgtEl>
                                        <p:attrNameLst>
                                          <p:attrName>style.visibility</p:attrName>
                                        </p:attrNameLst>
                                      </p:cBhvr>
                                      <p:to>
                                        <p:strVal val="visible"/>
                                      </p:to>
                                    </p:set>
                                    <p:anim calcmode="lin" valueType="num">
                                      <p:cBhvr>
                                        <p:cTn id="27" dur="1000" fill="hold"/>
                                        <p:tgtEl>
                                          <p:spTgt spid="69"/>
                                        </p:tgtEl>
                                        <p:attrNameLst>
                                          <p:attrName>ppt_w</p:attrName>
                                        </p:attrNameLst>
                                      </p:cBhvr>
                                      <p:tavLst>
                                        <p:tav tm="0">
                                          <p:val>
                                            <p:strVal val="#ppt_w*0.70"/>
                                          </p:val>
                                        </p:tav>
                                        <p:tav tm="100000">
                                          <p:val>
                                            <p:strVal val="#ppt_w"/>
                                          </p:val>
                                        </p:tav>
                                      </p:tavLst>
                                    </p:anim>
                                    <p:anim calcmode="lin" valueType="num">
                                      <p:cBhvr>
                                        <p:cTn id="28" dur="1000" fill="hold"/>
                                        <p:tgtEl>
                                          <p:spTgt spid="69"/>
                                        </p:tgtEl>
                                        <p:attrNameLst>
                                          <p:attrName>ppt_h</p:attrName>
                                        </p:attrNameLst>
                                      </p:cBhvr>
                                      <p:tavLst>
                                        <p:tav tm="0">
                                          <p:val>
                                            <p:strVal val="#ppt_h"/>
                                          </p:val>
                                        </p:tav>
                                        <p:tav tm="100000">
                                          <p:val>
                                            <p:strVal val="#ppt_h"/>
                                          </p:val>
                                        </p:tav>
                                      </p:tavLst>
                                    </p:anim>
                                    <p:animEffect transition="in" filter="fade">
                                      <p:cBhvr>
                                        <p:cTn id="29"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p:bldP spid="6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bwMode="auto">
          <a:xfrm>
            <a:off x="3935633" y="-443"/>
            <a:ext cx="7233332" cy="783193"/>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a.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Tổ</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chức</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bộ</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máy</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chính</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quyền</a:t>
            </a:r>
            <a:endPar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endParaRPr>
          </a:p>
        </p:txBody>
      </p:sp>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22"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216" r="33076" b="80788"/>
          <a:stretch/>
        </p:blipFill>
        <p:spPr>
          <a:xfrm>
            <a:off x="-328954" y="0"/>
            <a:ext cx="4631318" cy="1141520"/>
          </a:xfrm>
          <a:prstGeom prst="rect">
            <a:avLst/>
          </a:prstGeom>
        </p:spPr>
      </p:pic>
      <p:pic>
        <p:nvPicPr>
          <p:cNvPr id="24"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pic>
        <p:nvPicPr>
          <p:cNvPr id="21508" name="Picture 4" descr="Em hãy trình bày và vẽ sơ đồ tổ chức bộ máy chính quyền thời Lê sơ. | SGK  Lịch sử lớp 7">
            <a:extLst>
              <a:ext uri="{FF2B5EF4-FFF2-40B4-BE49-F238E27FC236}">
                <a16:creationId xmlns:a16="http://schemas.microsoft.com/office/drawing/2014/main" id="{ECC9A1C7-9949-3344-9119-69AD117FA8B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00" r="2659"/>
          <a:stretch/>
        </p:blipFill>
        <p:spPr bwMode="auto">
          <a:xfrm>
            <a:off x="4848058" y="1059385"/>
            <a:ext cx="6708941" cy="4311240"/>
          </a:xfrm>
          <a:prstGeom prst="roundRect">
            <a:avLst>
              <a:gd name="adj" fmla="val 13734"/>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529AC1B-16DC-F34D-974C-8935B89C9A06}"/>
              </a:ext>
            </a:extLst>
          </p:cNvPr>
          <p:cNvSpPr/>
          <p:nvPr/>
        </p:nvSpPr>
        <p:spPr>
          <a:xfrm>
            <a:off x="116366" y="1483140"/>
            <a:ext cx="4185998" cy="107721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Nhà nước tập quyền chuyên chế hoàn chỉnh.</a:t>
            </a:r>
            <a:endParaRPr kumimoji="0" 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pic>
        <p:nvPicPr>
          <p:cNvPr id="21"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576" t="8216" r="33076" b="80788"/>
          <a:stretch/>
        </p:blipFill>
        <p:spPr>
          <a:xfrm flipH="1" flipV="1">
            <a:off x="7894748" y="5067627"/>
            <a:ext cx="4297251" cy="1714339"/>
          </a:xfrm>
          <a:prstGeom prst="rect">
            <a:avLst/>
          </a:prstGeom>
        </p:spPr>
      </p:pic>
    </p:spTree>
    <p:extLst>
      <p:ext uri="{BB962C8B-B14F-4D97-AF65-F5344CB8AC3E}">
        <p14:creationId xmlns:p14="http://schemas.microsoft.com/office/powerpoint/2010/main" val="220154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Effect transition="in" filter="fade">
                                      <p:cBhvr>
                                        <p:cTn id="9" dur="1000"/>
                                        <p:tgtEl>
                                          <p:spTgt spid="19"/>
                                        </p:tgtEl>
                                      </p:cBhvr>
                                    </p:animEffect>
                                  </p:childTnLst>
                                </p:cTn>
                              </p:par>
                              <p:par>
                                <p:cTn id="10" presetID="18" presetClass="entr" presetSubtype="12" fill="hold" nodeType="withEffect">
                                  <p:stCondLst>
                                    <p:cond delay="500"/>
                                  </p:stCondLst>
                                  <p:childTnLst>
                                    <p:set>
                                      <p:cBhvr>
                                        <p:cTn id="11" dur="1" fill="hold">
                                          <p:stCondLst>
                                            <p:cond delay="0"/>
                                          </p:stCondLst>
                                        </p:cTn>
                                        <p:tgtEl>
                                          <p:spTgt spid="21508"/>
                                        </p:tgtEl>
                                        <p:attrNameLst>
                                          <p:attrName>style.visibility</p:attrName>
                                        </p:attrNameLst>
                                      </p:cBhvr>
                                      <p:to>
                                        <p:strVal val="visible"/>
                                      </p:to>
                                    </p:set>
                                    <p:animEffect transition="in" filter="strips(downLeft)">
                                      <p:cBhvr>
                                        <p:cTn id="12" dur="500"/>
                                        <p:tgtEl>
                                          <p:spTgt spid="2150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22"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216" r="33076" b="80788"/>
          <a:stretch/>
        </p:blipFill>
        <p:spPr>
          <a:xfrm>
            <a:off x="-328954" y="0"/>
            <a:ext cx="4631318" cy="1141520"/>
          </a:xfrm>
          <a:prstGeom prst="rect">
            <a:avLst/>
          </a:prstGeom>
        </p:spPr>
      </p:pic>
      <p:sp>
        <p:nvSpPr>
          <p:cNvPr id="10" name="Rectangle 9">
            <a:extLst>
              <a:ext uri="{FF2B5EF4-FFF2-40B4-BE49-F238E27FC236}">
                <a16:creationId xmlns:a16="http://schemas.microsoft.com/office/drawing/2014/main" id="{42B9C74B-2CC6-564E-9EEA-2FDA8F2A4983}"/>
              </a:ext>
            </a:extLst>
          </p:cNvPr>
          <p:cNvSpPr/>
          <p:nvPr/>
        </p:nvSpPr>
        <p:spPr>
          <a:xfrm>
            <a:off x="53678" y="1811011"/>
            <a:ext cx="5887453" cy="523220"/>
          </a:xfrm>
          <a:prstGeom prst="rect">
            <a:avLst/>
          </a:prstGeom>
        </p:spPr>
        <p:txBody>
          <a:bodyPr wrap="square">
            <a:spAutoFit/>
          </a:bodyPr>
          <a:lstStyle/>
          <a:p>
            <a:pPr marL="342900" marR="0" lvl="0" indent="-342900" algn="just"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a. Tổ chức bộ máy chính quyền: </a:t>
            </a:r>
          </a:p>
        </p:txBody>
      </p:sp>
      <p:sp>
        <p:nvSpPr>
          <p:cNvPr id="15" name="Rectangle 14">
            <a:extLst>
              <a:ext uri="{FF2B5EF4-FFF2-40B4-BE49-F238E27FC236}">
                <a16:creationId xmlns:a16="http://schemas.microsoft.com/office/drawing/2014/main" id="{D1C389F8-D7D3-5943-8DBE-5618B4C203A6}"/>
              </a:ext>
            </a:extLst>
          </p:cNvPr>
          <p:cNvSpPr/>
          <p:nvPr/>
        </p:nvSpPr>
        <p:spPr>
          <a:xfrm>
            <a:off x="53678" y="2498118"/>
            <a:ext cx="11930388" cy="954107"/>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Tổ chức bộ máy nhà nước quân chủ thời Lê sơ từ lê Thái Tổ đến Lê Thái tông từng bước được hoàn thiện chặt chẽ.</a:t>
            </a:r>
            <a:endParaRPr kumimoji="0" 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19" name="TextBox 18"/>
          <p:cNvSpPr txBox="1"/>
          <p:nvPr/>
        </p:nvSpPr>
        <p:spPr bwMode="auto">
          <a:xfrm>
            <a:off x="318967" y="-22072"/>
            <a:ext cx="11554065" cy="715089"/>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36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Bài 17: </a:t>
            </a:r>
            <a:r>
              <a:rPr kumimoji="0" lang="vi-VN" altLang="en-VN" sz="36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ĐẠI VIỆT THỜI LÊ SƠ  (1428 - 1527)</a:t>
            </a:r>
            <a:r>
              <a:rPr kumimoji="0" lang="en-US" altLang="en-VN" sz="36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 (t2)</a:t>
            </a:r>
            <a:endParaRPr kumimoji="0" lang="vi-VN" altLang="en-VN" sz="36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endParaRPr>
          </a:p>
        </p:txBody>
      </p:sp>
      <p:sp>
        <p:nvSpPr>
          <p:cNvPr id="2" name="TextBox 1">
            <a:extLst>
              <a:ext uri="{FF2B5EF4-FFF2-40B4-BE49-F238E27FC236}">
                <a16:creationId xmlns:a16="http://schemas.microsoft.com/office/drawing/2014/main" id="{BFE1BE0F-F610-1A32-D14C-E373AF0A7BA8}"/>
              </a:ext>
            </a:extLst>
          </p:cNvPr>
          <p:cNvSpPr txBox="1"/>
          <p:nvPr/>
        </p:nvSpPr>
        <p:spPr bwMode="auto">
          <a:xfrm>
            <a:off x="-24063" y="959834"/>
            <a:ext cx="6590581" cy="646986"/>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en-VN" sz="32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1. Sự thành lập Vương triều Lê Sơ</a:t>
            </a:r>
            <a:endParaRPr kumimoji="0" lang="vi-VN" altLang="en-VN" sz="32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endParaRPr>
          </a:p>
        </p:txBody>
      </p:sp>
      <p:sp>
        <p:nvSpPr>
          <p:cNvPr id="3" name="Rectangle 2">
            <a:extLst>
              <a:ext uri="{FF2B5EF4-FFF2-40B4-BE49-F238E27FC236}">
                <a16:creationId xmlns:a16="http://schemas.microsoft.com/office/drawing/2014/main" id="{C2446A8D-4968-8F88-BA2C-8979B2E3AE5B}"/>
              </a:ext>
            </a:extLst>
          </p:cNvPr>
          <p:cNvSpPr/>
          <p:nvPr/>
        </p:nvSpPr>
        <p:spPr>
          <a:xfrm>
            <a:off x="130805" y="4288611"/>
            <a:ext cx="11930388" cy="954107"/>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Tiếp tục thực hiện chế độ “ngụ binh ư nông” ban hành nhiều chính sách nhằm xây dựng quân đội.</a:t>
            </a:r>
            <a:endParaRPr kumimoji="0" 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6" name="Rectangle 5">
            <a:extLst>
              <a:ext uri="{FF2B5EF4-FFF2-40B4-BE49-F238E27FC236}">
                <a16:creationId xmlns:a16="http://schemas.microsoft.com/office/drawing/2014/main" id="{13285259-5FE8-7724-B7AF-7825EA81BAF1}"/>
              </a:ext>
            </a:extLst>
          </p:cNvPr>
          <p:cNvSpPr/>
          <p:nvPr/>
        </p:nvSpPr>
        <p:spPr>
          <a:xfrm>
            <a:off x="-24063" y="3616112"/>
            <a:ext cx="4302365" cy="523220"/>
          </a:xfrm>
          <a:prstGeom prst="rect">
            <a:avLst/>
          </a:prstGeom>
        </p:spPr>
        <p:txBody>
          <a:bodyPr wrap="square">
            <a:spAutoFit/>
          </a:bodyPr>
          <a:lstStyle/>
          <a:p>
            <a:pPr marL="342900" marR="0" lvl="0" indent="-342900" algn="just"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b. Tổ chức quân đội:</a:t>
            </a:r>
          </a:p>
        </p:txBody>
      </p:sp>
    </p:spTree>
    <p:extLst>
      <p:ext uri="{BB962C8B-B14F-4D97-AF65-F5344CB8AC3E}">
        <p14:creationId xmlns:p14="http://schemas.microsoft.com/office/powerpoint/2010/main" val="4182845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876248CB-FDE6-446A-A1FA-F9651021D643}"/>
              </a:ext>
            </a:extLst>
          </p:cNvPr>
          <p:cNvGrpSpPr/>
          <p:nvPr/>
        </p:nvGrpSpPr>
        <p:grpSpPr>
          <a:xfrm>
            <a:off x="7908863" y="1662312"/>
            <a:ext cx="4158746" cy="4166013"/>
            <a:chOff x="7309607" y="1651818"/>
            <a:chExt cx="5065356" cy="4709653"/>
          </a:xfrm>
        </p:grpSpPr>
        <p:pic>
          <p:nvPicPr>
            <p:cNvPr id="5" name="图片 4">
              <a:extLst>
                <a:ext uri="{FF2B5EF4-FFF2-40B4-BE49-F238E27FC236}">
                  <a16:creationId xmlns:a16="http://schemas.microsoft.com/office/drawing/2014/main" id="{6AAE21E7-35EF-4931-A312-E548E328AEC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1978" t="25663" r="27539" b="5663"/>
            <a:stretch/>
          </p:blipFill>
          <p:spPr>
            <a:xfrm>
              <a:off x="7767484" y="1651818"/>
              <a:ext cx="3931340" cy="4709653"/>
            </a:xfrm>
            <a:prstGeom prst="rect">
              <a:avLst/>
            </a:prstGeom>
          </p:spPr>
        </p:pic>
        <p:pic>
          <p:nvPicPr>
            <p:cNvPr id="6" name="图片 5">
              <a:extLst>
                <a:ext uri="{FF2B5EF4-FFF2-40B4-BE49-F238E27FC236}">
                  <a16:creationId xmlns:a16="http://schemas.microsoft.com/office/drawing/2014/main" id="{D10AD922-BA75-42C4-BCF0-4506A663D148}"/>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1978" t="25663" r="27539" b="5663"/>
            <a:stretch/>
          </p:blipFill>
          <p:spPr>
            <a:xfrm>
              <a:off x="7309607" y="4996590"/>
              <a:ext cx="1139321" cy="1364880"/>
            </a:xfrm>
            <a:prstGeom prst="rect">
              <a:avLst/>
            </a:prstGeom>
          </p:spPr>
        </p:pic>
        <p:pic>
          <p:nvPicPr>
            <p:cNvPr id="7" name="图片 6">
              <a:extLst>
                <a:ext uri="{FF2B5EF4-FFF2-40B4-BE49-F238E27FC236}">
                  <a16:creationId xmlns:a16="http://schemas.microsoft.com/office/drawing/2014/main" id="{B774F395-2846-4BD8-B770-5E85EACC4480}"/>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1978" t="25663" r="27539" b="5663"/>
            <a:stretch/>
          </p:blipFill>
          <p:spPr>
            <a:xfrm>
              <a:off x="10622686" y="4262283"/>
              <a:ext cx="1752277" cy="2099187"/>
            </a:xfrm>
            <a:prstGeom prst="rect">
              <a:avLst/>
            </a:prstGeom>
          </p:spPr>
        </p:pic>
      </p:grpSp>
      <p:grpSp>
        <p:nvGrpSpPr>
          <p:cNvPr id="9" name="组合 8">
            <a:extLst>
              <a:ext uri="{FF2B5EF4-FFF2-40B4-BE49-F238E27FC236}">
                <a16:creationId xmlns:a16="http://schemas.microsoft.com/office/drawing/2014/main" id="{A1A32B6E-74CF-4CC8-AF29-EB614C9743A7}"/>
              </a:ext>
            </a:extLst>
          </p:cNvPr>
          <p:cNvGrpSpPr/>
          <p:nvPr/>
        </p:nvGrpSpPr>
        <p:grpSpPr>
          <a:xfrm>
            <a:off x="702856" y="1414692"/>
            <a:ext cx="7333492" cy="4028616"/>
            <a:chOff x="776747" y="1415846"/>
            <a:chExt cx="6282813" cy="1376516"/>
          </a:xfrm>
        </p:grpSpPr>
        <p:pic>
          <p:nvPicPr>
            <p:cNvPr id="13" name="图片 12">
              <a:extLst>
                <a:ext uri="{FF2B5EF4-FFF2-40B4-BE49-F238E27FC236}">
                  <a16:creationId xmlns:a16="http://schemas.microsoft.com/office/drawing/2014/main" id="{344B240C-9552-4AFA-B0AC-5518FF1D9DA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728" t="19444" r="58646" b="44040"/>
            <a:stretch/>
          </p:blipFill>
          <p:spPr>
            <a:xfrm>
              <a:off x="855249" y="1736229"/>
              <a:ext cx="408781" cy="810585"/>
            </a:xfrm>
            <a:prstGeom prst="rect">
              <a:avLst/>
            </a:prstGeom>
          </p:spPr>
        </p:pic>
        <p:sp>
          <p:nvSpPr>
            <p:cNvPr id="11" name="矩形: 圆角 10">
              <a:extLst>
                <a:ext uri="{FF2B5EF4-FFF2-40B4-BE49-F238E27FC236}">
                  <a16:creationId xmlns:a16="http://schemas.microsoft.com/office/drawing/2014/main" id="{821FA55A-BDDE-4214-9CD8-4BC2CB5113EA}"/>
                </a:ext>
              </a:extLst>
            </p:cNvPr>
            <p:cNvSpPr/>
            <p:nvPr/>
          </p:nvSpPr>
          <p:spPr>
            <a:xfrm>
              <a:off x="776747" y="1415846"/>
              <a:ext cx="6282813" cy="1376516"/>
            </a:xfrm>
            <a:prstGeom prst="roundRect">
              <a:avLst>
                <a:gd name="adj" fmla="val 30043"/>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23" name="椭圆 22">
            <a:extLst>
              <a:ext uri="{FF2B5EF4-FFF2-40B4-BE49-F238E27FC236}">
                <a16:creationId xmlns:a16="http://schemas.microsoft.com/office/drawing/2014/main" id="{5886196F-EEE2-42BA-8B84-278C66BFE541}"/>
              </a:ext>
            </a:extLst>
          </p:cNvPr>
          <p:cNvSpPr/>
          <p:nvPr/>
        </p:nvSpPr>
        <p:spPr>
          <a:xfrm>
            <a:off x="10126644" y="2820084"/>
            <a:ext cx="1004630" cy="991411"/>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Rectangle 23"/>
          <p:cNvSpPr/>
          <p:nvPr/>
        </p:nvSpPr>
        <p:spPr>
          <a:xfrm>
            <a:off x="11212797" y="88743"/>
            <a:ext cx="268003" cy="16591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169B0C83-3C69-2D4B-B6DA-241E9D25908C}"/>
              </a:ext>
            </a:extLst>
          </p:cNvPr>
          <p:cNvSpPr txBox="1"/>
          <p:nvPr/>
        </p:nvSpPr>
        <p:spPr bwMode="auto">
          <a:xfrm>
            <a:off x="3108756" y="107870"/>
            <a:ext cx="5372100" cy="995422"/>
          </a:xfrm>
          <a:prstGeom prst="roundRect">
            <a:avLst>
              <a:gd name="adj" fmla="val 5000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Tổ</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chức</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quân</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đội</a:t>
            </a:r>
            <a:endPar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sp>
        <p:nvSpPr>
          <p:cNvPr id="28" name="Rectangle 27">
            <a:extLst>
              <a:ext uri="{FF2B5EF4-FFF2-40B4-BE49-F238E27FC236}">
                <a16:creationId xmlns:a16="http://schemas.microsoft.com/office/drawing/2014/main" id="{79C47601-3FA6-2E41-9C7C-0D87BE30EC63}"/>
              </a:ext>
            </a:extLst>
          </p:cNvPr>
          <p:cNvSpPr/>
          <p:nvPr/>
        </p:nvSpPr>
        <p:spPr>
          <a:xfrm>
            <a:off x="1647553" y="2046385"/>
            <a:ext cx="6263954" cy="2062103"/>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Lê </a:t>
            </a:r>
            <a:r>
              <a:rPr kumimoji="0" lang="en-US" altLang="en-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sơ</a:t>
            </a: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xây</a:t>
            </a: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dựng</a:t>
            </a: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đội</a:t>
            </a: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phận</a:t>
            </a: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đội</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triều</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đình</a:t>
            </a:r>
            <a:endPar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đội</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ở</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địa</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phương</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2" name="Rectangle 1">
            <a:extLst>
              <a:ext uri="{FF2B5EF4-FFF2-40B4-BE49-F238E27FC236}">
                <a16:creationId xmlns:a16="http://schemas.microsoft.com/office/drawing/2014/main" id="{11B690BB-C211-1B4D-A662-053556BE9DDC}"/>
              </a:ext>
            </a:extLst>
          </p:cNvPr>
          <p:cNvSpPr/>
          <p:nvPr/>
        </p:nvSpPr>
        <p:spPr>
          <a:xfrm>
            <a:off x="1128487" y="4237289"/>
            <a:ext cx="6263954" cy="1077218"/>
          </a:xfrm>
          <a:prstGeom prst="rect">
            <a:avLst/>
          </a:prstGeom>
        </p:spPr>
        <p:txBody>
          <a:bodyPr wrap="square">
            <a:spAutoFit/>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Thực</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hiện</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chính</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sách</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ngụ</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binh</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ư</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nông</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a:t>
            </a:r>
          </a:p>
        </p:txBody>
      </p:sp>
      <p:grpSp>
        <p:nvGrpSpPr>
          <p:cNvPr id="33" name="Group 32">
            <a:extLst>
              <a:ext uri="{FF2B5EF4-FFF2-40B4-BE49-F238E27FC236}">
                <a16:creationId xmlns:a16="http://schemas.microsoft.com/office/drawing/2014/main" id="{22958C07-BAA7-4D46-B661-7AF4CF78BB16}"/>
              </a:ext>
            </a:extLst>
          </p:cNvPr>
          <p:cNvGrpSpPr/>
          <p:nvPr/>
        </p:nvGrpSpPr>
        <p:grpSpPr>
          <a:xfrm>
            <a:off x="1788050" y="1770848"/>
            <a:ext cx="5372100" cy="3089881"/>
            <a:chOff x="4302364" y="1039207"/>
            <a:chExt cx="5372100" cy="3089881"/>
          </a:xfrm>
        </p:grpSpPr>
        <p:sp>
          <p:nvSpPr>
            <p:cNvPr id="34" name="Oval Callout 33">
              <a:extLst>
                <a:ext uri="{FF2B5EF4-FFF2-40B4-BE49-F238E27FC236}">
                  <a16:creationId xmlns:a16="http://schemas.microsoft.com/office/drawing/2014/main" id="{E11D9F90-A2CD-FC4E-AD43-5FC68557A745}"/>
                </a:ext>
              </a:extLst>
            </p:cNvPr>
            <p:cNvSpPr/>
            <p:nvPr/>
          </p:nvSpPr>
          <p:spPr>
            <a:xfrm>
              <a:off x="4302364" y="1039207"/>
              <a:ext cx="5372100" cy="3089881"/>
            </a:xfrm>
            <a:prstGeom prst="wedgeEllipseCallout">
              <a:avLst>
                <a:gd name="adj1" fmla="val 63505"/>
                <a:gd name="adj2" fmla="val 60394"/>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0" cap="none" spc="0" normalizeH="0" baseline="0" noProof="0" dirty="0">
                <a:ln>
                  <a:noFill/>
                </a:ln>
                <a:solidFill>
                  <a:srgbClr val="FFFFFF"/>
                </a:solidFill>
                <a:effectLst/>
                <a:uLnTx/>
                <a:uFillTx/>
                <a:latin typeface="Calibri"/>
                <a:ea typeface="微软雅黑"/>
                <a:cs typeface="+mn-cs"/>
              </a:endParaRPr>
            </a:p>
          </p:txBody>
        </p:sp>
        <p:sp>
          <p:nvSpPr>
            <p:cNvPr id="35" name="Rectangle 34">
              <a:extLst>
                <a:ext uri="{FF2B5EF4-FFF2-40B4-BE49-F238E27FC236}">
                  <a16:creationId xmlns:a16="http://schemas.microsoft.com/office/drawing/2014/main" id="{CD7604DE-B895-434C-BAA8-634B6253BD64}"/>
                </a:ext>
              </a:extLst>
            </p:cNvPr>
            <p:cNvSpPr/>
            <p:nvPr/>
          </p:nvSpPr>
          <p:spPr>
            <a:xfrm>
              <a:off x="4993863" y="1674674"/>
              <a:ext cx="3989102" cy="1754326"/>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Quân đội nhà Lê Sơ được tổ chức như thế nào?</a:t>
              </a:r>
              <a:endParaRPr kumimoji="0" lang="en-VN" sz="3600" b="0" i="0" u="none" strike="noStrike" kern="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grpSp>
    </p:spTree>
    <p:extLst>
      <p:ext uri="{BB962C8B-B14F-4D97-AF65-F5344CB8AC3E}">
        <p14:creationId xmlns:p14="http://schemas.microsoft.com/office/powerpoint/2010/main" val="950993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par>
                                <p:cTn id="10" presetID="5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xit" presetSubtype="10" fill="hold" nodeType="clickEffect">
                                  <p:stCondLst>
                                    <p:cond delay="0"/>
                                  </p:stCondLst>
                                  <p:childTnLst>
                                    <p:animEffect transition="out" filter="checkerboard(across)">
                                      <p:cBhvr>
                                        <p:cTn id="23" dur="500"/>
                                        <p:tgtEl>
                                          <p:spTgt spid="33"/>
                                        </p:tgtEl>
                                      </p:cBhvr>
                                    </p:animEffect>
                                    <p:set>
                                      <p:cBhvr>
                                        <p:cTn id="24" dur="1" fill="hold">
                                          <p:stCondLst>
                                            <p:cond delay="499"/>
                                          </p:stCondLst>
                                        </p:cTn>
                                        <p:tgtEl>
                                          <p:spTgt spid="33"/>
                                        </p:tgtEl>
                                        <p:attrNameLst>
                                          <p:attrName>style.visibility</p:attrName>
                                        </p:attrNameLst>
                                      </p:cBhvr>
                                      <p:to>
                                        <p:strVal val="hidden"/>
                                      </p:to>
                                    </p:set>
                                  </p:childTnLst>
                                </p:cTn>
                              </p:par>
                              <p:par>
                                <p:cTn id="25" presetID="41" presetClass="entr" presetSubtype="0" fill="hold" grpId="0" nodeType="withEffect">
                                  <p:stCondLst>
                                    <p:cond delay="0"/>
                                  </p:stCondLst>
                                  <p:iterate type="lt">
                                    <p:tmPct val="10000"/>
                                  </p:iterate>
                                  <p:childTnLst>
                                    <p:set>
                                      <p:cBhvr>
                                        <p:cTn id="26" dur="1" fill="hold">
                                          <p:stCondLst>
                                            <p:cond delay="0"/>
                                          </p:stCondLst>
                                        </p:cTn>
                                        <p:tgtEl>
                                          <p:spTgt spid="28"/>
                                        </p:tgtEl>
                                        <p:attrNameLst>
                                          <p:attrName>style.visibility</p:attrName>
                                        </p:attrNameLst>
                                      </p:cBhvr>
                                      <p:to>
                                        <p:strVal val="visible"/>
                                      </p:to>
                                    </p:set>
                                    <p:anim calcmode="lin" valueType="num">
                                      <p:cBhvr>
                                        <p:cTn id="27"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28"/>
                                        </p:tgtEl>
                                        <p:attrNameLst>
                                          <p:attrName>ppt_y</p:attrName>
                                        </p:attrNameLst>
                                      </p:cBhvr>
                                      <p:tavLst>
                                        <p:tav tm="0">
                                          <p:val>
                                            <p:strVal val="#ppt_y"/>
                                          </p:val>
                                        </p:tav>
                                        <p:tav tm="100000">
                                          <p:val>
                                            <p:strVal val="#ppt_y"/>
                                          </p:val>
                                        </p:tav>
                                      </p:tavLst>
                                    </p:anim>
                                    <p:anim calcmode="lin" valueType="num">
                                      <p:cBhvr>
                                        <p:cTn id="29"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41" presetClass="entr" presetSubtype="0" fill="hold" grpId="0" nodeType="clickEffect">
                                  <p:stCondLst>
                                    <p:cond delay="0"/>
                                  </p:stCondLst>
                                  <p:iterate type="lt">
                                    <p:tmPct val="10000"/>
                                  </p:iterate>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2"/>
                                        </p:tgtEl>
                                        <p:attrNameLst>
                                          <p:attrName>ppt_y</p:attrName>
                                        </p:attrNameLst>
                                      </p:cBhvr>
                                      <p:tavLst>
                                        <p:tav tm="0">
                                          <p:val>
                                            <p:strVal val="#ppt_y"/>
                                          </p:val>
                                        </p:tav>
                                        <p:tav tm="100000">
                                          <p:val>
                                            <p:strVal val="#ppt_y"/>
                                          </p:val>
                                        </p:tav>
                                      </p:tavLst>
                                    </p:anim>
                                    <p:anim calcmode="lin" valueType="num">
                                      <p:cBhvr>
                                        <p:cTn id="38"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09851CB1-E0F0-FD4A-A248-7A5EBA2546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6361" y="21266"/>
            <a:ext cx="5995639" cy="5104781"/>
          </a:xfrm>
          <a:prstGeom prst="round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B6223C6C-37C7-D941-BC85-301854D4D598}"/>
              </a:ext>
            </a:extLst>
          </p:cNvPr>
          <p:cNvSpPr/>
          <p:nvPr/>
        </p:nvSpPr>
        <p:spPr>
          <a:xfrm>
            <a:off x="1069673" y="5259862"/>
            <a:ext cx="4012690" cy="7359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Quân</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đội</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triều</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đình</a:t>
            </a:r>
            <a:endPar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pic>
        <p:nvPicPr>
          <p:cNvPr id="1028" name="Picture 4" descr="LE-HOAN">
            <a:extLst>
              <a:ext uri="{FF2B5EF4-FFF2-40B4-BE49-F238E27FC236}">
                <a16:creationId xmlns:a16="http://schemas.microsoft.com/office/drawing/2014/main" id="{36E8522D-8C92-4D40-ACA9-FA1F6B29E7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146" y="0"/>
            <a:ext cx="5588532" cy="5104781"/>
          </a:xfrm>
          <a:prstGeom prst="roundRect">
            <a:avLst/>
          </a:prstGeom>
          <a:noFill/>
          <a:extLst>
            <a:ext uri="{909E8E84-426E-40DD-AFC4-6F175D3DCCD1}">
              <a14:hiddenFill xmlns:a14="http://schemas.microsoft.com/office/drawing/2010/main">
                <a:solidFill>
                  <a:srgbClr val="FFFFFF"/>
                </a:solidFill>
              </a14:hiddenFill>
            </a:ext>
          </a:extLst>
        </p:spPr>
      </p:pic>
      <p:sp>
        <p:nvSpPr>
          <p:cNvPr id="5" name="Rounded Rectangle 4">
            <a:extLst>
              <a:ext uri="{FF2B5EF4-FFF2-40B4-BE49-F238E27FC236}">
                <a16:creationId xmlns:a16="http://schemas.microsoft.com/office/drawing/2014/main" id="{A9D95CCD-2C34-6440-BFA0-4199986D3D04}"/>
              </a:ext>
            </a:extLst>
          </p:cNvPr>
          <p:cNvSpPr/>
          <p:nvPr/>
        </p:nvSpPr>
        <p:spPr>
          <a:xfrm>
            <a:off x="7558451" y="5259862"/>
            <a:ext cx="4012689" cy="7359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Quân</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đội</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địa</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phương</a:t>
            </a:r>
            <a:endPar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473258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50000">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14:bounceEnd="50000">
                                          <p:cBhvr additive="base">
                                            <p:cTn id="7"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26"/>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14:bounceEnd="50000">
                                          <p:cBhvr additive="base">
                                            <p:cTn id="15" dur="500" fill="hold"/>
                                            <p:tgtEl>
                                              <p:spTgt spid="1028"/>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028"/>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50000">
                                          <p:cBhvr additive="base">
                                            <p:cTn id="19"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500" fill="hold"/>
                                            <p:tgtEl>
                                              <p:spTgt spid="1028"/>
                                            </p:tgtEl>
                                            <p:attrNameLst>
                                              <p:attrName>ppt_x</p:attrName>
                                            </p:attrNameLst>
                                          </p:cBhvr>
                                          <p:tavLst>
                                            <p:tav tm="0">
                                              <p:val>
                                                <p:strVal val="#ppt_x"/>
                                              </p:val>
                                            </p:tav>
                                            <p:tav tm="100000">
                                              <p:val>
                                                <p:strVal val="#ppt_x"/>
                                              </p:val>
                                            </p:tav>
                                          </p:tavLst>
                                        </p:anim>
                                        <p:anim calcmode="lin" valueType="num">
                                          <p:cBhvr additive="base">
                                            <p:cTn id="16" dur="500" fill="hold"/>
                                            <p:tgtEl>
                                              <p:spTgt spid="1028"/>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68081" y="1441804"/>
            <a:ext cx="6987117" cy="673100"/>
          </a:xfrm>
        </p:spPr>
        <p:txBody>
          <a:bodyPr/>
          <a:lstStyle/>
          <a:p>
            <a:pPr defTabSz="457189">
              <a:buClrTx/>
            </a:pPr>
            <a:r>
              <a:rPr lang="en-US" altLang="en-VN" sz="4000" dirty="0" err="1">
                <a:solidFill>
                  <a:srgbClr val="000000"/>
                </a:solidFill>
                <a:latin typeface="Times New Roman" panose="02020603050405020304" pitchFamily="18" charset="0"/>
                <a:ea typeface="SimSun"/>
                <a:cs typeface="Times New Roman" panose="02020603050405020304" pitchFamily="18" charset="0"/>
              </a:rPr>
              <a:t>Chính</a:t>
            </a:r>
            <a:r>
              <a:rPr lang="en-US" altLang="en-VN" sz="4000" dirty="0">
                <a:solidFill>
                  <a:srgbClr val="000000"/>
                </a:solidFill>
                <a:latin typeface="Times New Roman" panose="02020603050405020304" pitchFamily="18" charset="0"/>
                <a:ea typeface="SimSun"/>
                <a:cs typeface="Times New Roman" panose="02020603050405020304" pitchFamily="18" charset="0"/>
              </a:rPr>
              <a:t> </a:t>
            </a:r>
            <a:r>
              <a:rPr lang="en-US" altLang="en-VN" sz="4000" dirty="0" err="1">
                <a:solidFill>
                  <a:srgbClr val="000000"/>
                </a:solidFill>
                <a:latin typeface="Times New Roman" panose="02020603050405020304" pitchFamily="18" charset="0"/>
                <a:ea typeface="SimSun"/>
                <a:cs typeface="Times New Roman" panose="02020603050405020304" pitchFamily="18" charset="0"/>
              </a:rPr>
              <a:t>sách</a:t>
            </a:r>
            <a:r>
              <a:rPr lang="en-US" altLang="en-VN" sz="4000" dirty="0">
                <a:solidFill>
                  <a:srgbClr val="000000"/>
                </a:solidFill>
                <a:latin typeface="Times New Roman" panose="02020603050405020304" pitchFamily="18" charset="0"/>
                <a:ea typeface="SimSun"/>
                <a:cs typeface="Times New Roman" panose="02020603050405020304" pitchFamily="18" charset="0"/>
              </a:rPr>
              <a:t> “</a:t>
            </a:r>
            <a:r>
              <a:rPr lang="en-US" altLang="en-VN" sz="4000" dirty="0" err="1">
                <a:solidFill>
                  <a:srgbClr val="000000"/>
                </a:solidFill>
                <a:latin typeface="Times New Roman" panose="02020603050405020304" pitchFamily="18" charset="0"/>
                <a:ea typeface="SimSun"/>
                <a:cs typeface="Times New Roman" panose="02020603050405020304" pitchFamily="18" charset="0"/>
              </a:rPr>
              <a:t>ngụ</a:t>
            </a:r>
            <a:r>
              <a:rPr lang="en-US" altLang="en-VN" sz="4000" dirty="0">
                <a:solidFill>
                  <a:srgbClr val="000000"/>
                </a:solidFill>
                <a:latin typeface="Times New Roman" panose="02020603050405020304" pitchFamily="18" charset="0"/>
                <a:ea typeface="SimSun"/>
                <a:cs typeface="Times New Roman" panose="02020603050405020304" pitchFamily="18" charset="0"/>
              </a:rPr>
              <a:t> </a:t>
            </a:r>
            <a:r>
              <a:rPr lang="en-US" altLang="en-VN" sz="4000" dirty="0" err="1">
                <a:solidFill>
                  <a:srgbClr val="000000"/>
                </a:solidFill>
                <a:latin typeface="Times New Roman" panose="02020603050405020304" pitchFamily="18" charset="0"/>
                <a:ea typeface="SimSun"/>
                <a:cs typeface="Times New Roman" panose="02020603050405020304" pitchFamily="18" charset="0"/>
              </a:rPr>
              <a:t>binh</a:t>
            </a:r>
            <a:r>
              <a:rPr lang="en-US" altLang="en-VN" sz="4000" dirty="0">
                <a:solidFill>
                  <a:srgbClr val="000000"/>
                </a:solidFill>
                <a:latin typeface="Times New Roman" panose="02020603050405020304" pitchFamily="18" charset="0"/>
                <a:ea typeface="SimSun"/>
                <a:cs typeface="Times New Roman" panose="02020603050405020304" pitchFamily="18" charset="0"/>
              </a:rPr>
              <a:t> </a:t>
            </a:r>
            <a:r>
              <a:rPr lang="en-US" altLang="en-VN" sz="4000" dirty="0" err="1">
                <a:solidFill>
                  <a:srgbClr val="000000"/>
                </a:solidFill>
                <a:latin typeface="Times New Roman" panose="02020603050405020304" pitchFamily="18" charset="0"/>
                <a:ea typeface="SimSun"/>
                <a:cs typeface="Times New Roman" panose="02020603050405020304" pitchFamily="18" charset="0"/>
              </a:rPr>
              <a:t>ư</a:t>
            </a:r>
            <a:r>
              <a:rPr lang="en-US" altLang="en-VN" sz="4000" dirty="0">
                <a:solidFill>
                  <a:srgbClr val="000000"/>
                </a:solidFill>
                <a:latin typeface="Times New Roman" panose="02020603050405020304" pitchFamily="18" charset="0"/>
                <a:ea typeface="SimSun"/>
                <a:cs typeface="Times New Roman" panose="02020603050405020304" pitchFamily="18" charset="0"/>
              </a:rPr>
              <a:t> </a:t>
            </a:r>
            <a:r>
              <a:rPr lang="en-US" altLang="en-VN" sz="4000" dirty="0" err="1">
                <a:solidFill>
                  <a:srgbClr val="000000"/>
                </a:solidFill>
                <a:latin typeface="Times New Roman" panose="02020603050405020304" pitchFamily="18" charset="0"/>
                <a:ea typeface="SimSun"/>
                <a:cs typeface="Times New Roman" panose="02020603050405020304" pitchFamily="18" charset="0"/>
              </a:rPr>
              <a:t>nông</a:t>
            </a:r>
            <a:r>
              <a:rPr lang="en-US" altLang="en-VN" sz="4000" dirty="0">
                <a:solidFill>
                  <a:srgbClr val="000000"/>
                </a:solidFill>
                <a:latin typeface="Times New Roman" panose="02020603050405020304" pitchFamily="18" charset="0"/>
                <a:ea typeface="SimSun"/>
                <a:cs typeface="Times New Roman" panose="02020603050405020304" pitchFamily="18" charset="0"/>
              </a:rPr>
              <a:t>”</a:t>
            </a:r>
            <a:endParaRPr lang="en-US" sz="3733" kern="1200" dirty="0">
              <a:solidFill>
                <a:srgbClr val="282848">
                  <a:lumMod val="50000"/>
                </a:srgbClr>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6A43FB4D-A212-D74F-B01B-61C6BA1A0D65}"/>
              </a:ext>
            </a:extLst>
          </p:cNvPr>
          <p:cNvSpPr/>
          <p:nvPr/>
        </p:nvSpPr>
        <p:spPr>
          <a:xfrm>
            <a:off x="2279819" y="2150513"/>
            <a:ext cx="8163642" cy="3416320"/>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Ngụ binh ư nông là “gửi binh ở nông”: gửi quân vào nông nghiệp, cho binh lính lao động, sản xuất tại địa phương trong một khoảng thời gian xác định", là chính sách xây dựng lực lượng quân sự thời phong kiến ở Việt Nam.</a:t>
            </a:r>
            <a:endParaRPr kumimoji="0" lang="en-VN" sz="36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20055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5" name="Rectangle 4">
            <a:extLst>
              <a:ext uri="{FF2B5EF4-FFF2-40B4-BE49-F238E27FC236}">
                <a16:creationId xmlns:a16="http://schemas.microsoft.com/office/drawing/2014/main" id="{D6911A6F-CB2D-7D4B-9931-76AFA7B75E7B}"/>
              </a:ext>
            </a:extLst>
          </p:cNvPr>
          <p:cNvSpPr/>
          <p:nvPr/>
        </p:nvSpPr>
        <p:spPr>
          <a:xfrm>
            <a:off x="873937" y="1892042"/>
            <a:ext cx="9936126" cy="452431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Vua</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 Lê </a:t>
            </a: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Thánh</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Tông</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căn</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dặn</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các</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quan</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trong</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triều</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Một</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thước</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núi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một</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thước</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song của</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ta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lẽ</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nào</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lại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vứt</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bỏ</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Phải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kiên</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quyết</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tranh</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biện</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chớ</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cho</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họ</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lấn</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dần</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nếu</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họ</a:t>
            </a:r>
            <a:endPar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không</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nghe</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còn</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có</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thể</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sai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sứ</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sang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tận</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triều</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đình</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của</a:t>
            </a:r>
            <a:endPar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họ</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trình</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bày</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rõ</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điều</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ngay</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lẽ</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gian</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Nếu</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người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nào</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dám</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đêm</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một</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tấc</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đất</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của</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Thái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Tổ</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làm</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mồi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cho</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giặc</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thì</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tội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phải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tru</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di”.</a:t>
            </a:r>
            <a:r>
              <a:rPr kumimoji="0" lang="en-US" altLang="en-VN"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rgbClr val="EF6838"/>
                </a:solidFill>
                <a:effectLst/>
                <a:uLnTx/>
                <a:uFillTx/>
                <a:latin typeface="Times New Roman" panose="02020603050405020304" pitchFamily="18" charset="0"/>
                <a:ea typeface="+mn-ea"/>
                <a:cs typeface="Times New Roman" panose="02020603050405020304" pitchFamily="18" charset="0"/>
              </a:rPr>
              <a:t>(</a:t>
            </a:r>
            <a:r>
              <a:rPr kumimoji="0" lang="en-US" altLang="en-US" sz="3200" b="0" i="0" u="none" strike="noStrike" kern="1200" cap="none" spc="0" normalizeH="0" baseline="0" noProof="0" dirty="0" err="1">
                <a:ln>
                  <a:noFill/>
                </a:ln>
                <a:solidFill>
                  <a:srgbClr val="EF6838"/>
                </a:solidFill>
                <a:effectLst/>
                <a:uLnTx/>
                <a:uFillTx/>
                <a:latin typeface="Times New Roman" panose="02020603050405020304" pitchFamily="18" charset="0"/>
                <a:ea typeface="+mn-ea"/>
                <a:cs typeface="Times New Roman" panose="02020603050405020304" pitchFamily="18" charset="0"/>
              </a:rPr>
              <a:t>Đại</a:t>
            </a:r>
            <a:r>
              <a:rPr kumimoji="0" lang="en-US" altLang="en-US" sz="3200" b="0" i="0" u="none" strike="noStrike" kern="1200" cap="none" spc="0" normalizeH="0" baseline="0" noProof="0" dirty="0">
                <a:ln>
                  <a:noFill/>
                </a:ln>
                <a:solidFill>
                  <a:srgbClr val="EF6838"/>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EF6838"/>
                </a:solidFill>
                <a:effectLst/>
                <a:uLnTx/>
                <a:uFillTx/>
                <a:latin typeface="Times New Roman" panose="02020603050405020304" pitchFamily="18" charset="0"/>
                <a:ea typeface="+mn-ea"/>
                <a:cs typeface="Times New Roman" panose="02020603050405020304" pitchFamily="18" charset="0"/>
              </a:rPr>
              <a:t>Việt</a:t>
            </a:r>
            <a:r>
              <a:rPr kumimoji="0" lang="en-US" altLang="en-US" sz="3200" b="0" i="0" u="none" strike="noStrike" kern="1200" cap="none" spc="0" normalizeH="0" baseline="0" noProof="0" dirty="0">
                <a:ln>
                  <a:noFill/>
                </a:ln>
                <a:solidFill>
                  <a:srgbClr val="EF6838"/>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EF6838"/>
                </a:solidFill>
                <a:effectLst/>
                <a:uLnTx/>
                <a:uFillTx/>
                <a:latin typeface="Times New Roman" panose="02020603050405020304" pitchFamily="18" charset="0"/>
                <a:ea typeface="+mn-ea"/>
                <a:cs typeface="Times New Roman" panose="02020603050405020304" pitchFamily="18" charset="0"/>
              </a:rPr>
              <a:t>sử</a:t>
            </a:r>
            <a:r>
              <a:rPr kumimoji="0" lang="en-US" altLang="en-US" sz="3200" b="0" i="0" u="none" strike="noStrike" kern="1200" cap="none" spc="0" normalizeH="0" baseline="0" noProof="0" dirty="0">
                <a:ln>
                  <a:noFill/>
                </a:ln>
                <a:solidFill>
                  <a:srgbClr val="EF6838"/>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EF6838"/>
                </a:solidFill>
                <a:effectLst/>
                <a:uLnTx/>
                <a:uFillTx/>
                <a:latin typeface="Times New Roman" panose="02020603050405020304" pitchFamily="18" charset="0"/>
                <a:ea typeface="+mn-ea"/>
                <a:cs typeface="Times New Roman" panose="02020603050405020304" pitchFamily="18" charset="0"/>
              </a:rPr>
              <a:t>kí</a:t>
            </a:r>
            <a:r>
              <a:rPr kumimoji="0" lang="en-US" altLang="en-US" sz="3200" b="0" i="0" u="none" strike="noStrike" kern="1200" cap="none" spc="0" normalizeH="0" baseline="0" noProof="0" dirty="0">
                <a:ln>
                  <a:noFill/>
                </a:ln>
                <a:solidFill>
                  <a:srgbClr val="EF6838"/>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EF6838"/>
                </a:solidFill>
                <a:effectLst/>
                <a:uLnTx/>
                <a:uFillTx/>
                <a:latin typeface="Times New Roman" panose="02020603050405020304" pitchFamily="18" charset="0"/>
                <a:ea typeface="+mn-ea"/>
                <a:cs typeface="Times New Roman" panose="02020603050405020304" pitchFamily="18" charset="0"/>
              </a:rPr>
              <a:t>toàn</a:t>
            </a:r>
            <a:r>
              <a:rPr kumimoji="0" lang="en-US" altLang="en-US" sz="3200" b="0" i="0" u="none" strike="noStrike" kern="1200" cap="none" spc="0" normalizeH="0" baseline="0" noProof="0" dirty="0">
                <a:ln>
                  <a:noFill/>
                </a:ln>
                <a:solidFill>
                  <a:srgbClr val="EF6838"/>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EF6838"/>
                </a:solidFill>
                <a:effectLst/>
                <a:uLnTx/>
                <a:uFillTx/>
                <a:latin typeface="Times New Roman" panose="02020603050405020304" pitchFamily="18" charset="0"/>
                <a:ea typeface="+mn-ea"/>
                <a:cs typeface="Times New Roman" panose="02020603050405020304" pitchFamily="18" charset="0"/>
              </a:rPr>
              <a:t>thư</a:t>
            </a:r>
            <a:r>
              <a:rPr kumimoji="0" lang="en-US" altLang="en-US" sz="3200" b="0" i="0" u="none" strike="noStrike" kern="1200" cap="none" spc="0" normalizeH="0" baseline="0" noProof="0" dirty="0">
                <a:ln>
                  <a:noFill/>
                </a:ln>
                <a:solidFill>
                  <a:srgbClr val="EF6838"/>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12EE0FE8-FE8A-9C4C-95AA-09FEDD2E81F4}"/>
              </a:ext>
            </a:extLst>
          </p:cNvPr>
          <p:cNvSpPr/>
          <p:nvPr/>
        </p:nvSpPr>
        <p:spPr>
          <a:xfrm>
            <a:off x="1640957" y="851733"/>
            <a:ext cx="7669619"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Lời</a:t>
            </a:r>
            <a:r>
              <a:rPr kumimoji="0" lang="en-US" sz="3600" b="1" i="0" u="none" strike="noStrike" kern="1200" cap="none" spc="0" normalizeH="0" baseline="0" noProof="0" dirty="0">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căn</a:t>
            </a:r>
            <a:r>
              <a:rPr kumimoji="0" lang="en-US" sz="3600" b="1" i="0" u="none" strike="noStrike" kern="1200" cap="none" spc="0" normalizeH="0" baseline="0" noProof="0" dirty="0">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dặn</a:t>
            </a:r>
            <a:r>
              <a:rPr kumimoji="0" lang="en-US" sz="3600" b="1" i="0" u="none" strike="noStrike" kern="1200" cap="none" spc="0" normalizeH="0" baseline="0" noProof="0" dirty="0">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của</a:t>
            </a:r>
            <a:r>
              <a:rPr kumimoji="0" lang="en-US" sz="3600" b="1" i="0" u="none" strike="noStrike" kern="1200" cap="none" spc="0" normalizeH="0" baseline="0" noProof="0" dirty="0">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vua</a:t>
            </a:r>
            <a:r>
              <a:rPr kumimoji="0" lang="en-US" sz="3600" b="1" i="0" u="none" strike="noStrike" kern="1200" cap="none" spc="0" normalizeH="0" baseline="0" noProof="0" dirty="0">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 Lê </a:t>
            </a:r>
            <a:r>
              <a:rPr kumimoji="0" lang="en-US" sz="3600" b="1" i="0" u="none" strike="noStrike" kern="1200" cap="none" spc="0" normalizeH="0" baseline="0" noProof="0" dirty="0" err="1">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Thánh</a:t>
            </a:r>
            <a:r>
              <a:rPr kumimoji="0" lang="en-US" sz="3600" b="1" i="0" u="none" strike="noStrike" kern="1200" cap="none" spc="0" normalizeH="0" baseline="0" noProof="0" dirty="0">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Tôn</a:t>
            </a:r>
            <a:r>
              <a:rPr kumimoji="0" lang="en-US" sz="3600" b="1" i="0" u="none" strike="noStrike" kern="1200" cap="none" spc="0" normalizeH="0" baseline="0" noProof="0" dirty="0">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 </a:t>
            </a:r>
            <a:endParaRPr kumimoji="0" lang="en-VN" sz="3600" b="1" i="0" u="none" strike="noStrike" kern="1200" cap="none" spc="0" normalizeH="0" baseline="0" noProof="0" dirty="0">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endParaRPr>
          </a:p>
        </p:txBody>
      </p:sp>
      <p:grpSp>
        <p:nvGrpSpPr>
          <p:cNvPr id="3" name="Group 2">
            <a:extLst>
              <a:ext uri="{FF2B5EF4-FFF2-40B4-BE49-F238E27FC236}">
                <a16:creationId xmlns:a16="http://schemas.microsoft.com/office/drawing/2014/main" id="{77578715-3AEB-134E-8415-4AEC9238133E}"/>
              </a:ext>
            </a:extLst>
          </p:cNvPr>
          <p:cNvGrpSpPr/>
          <p:nvPr/>
        </p:nvGrpSpPr>
        <p:grpSpPr>
          <a:xfrm>
            <a:off x="6096000" y="5425340"/>
            <a:ext cx="6096001" cy="1432660"/>
            <a:chOff x="6096000" y="5425340"/>
            <a:chExt cx="6096001" cy="1432660"/>
          </a:xfrm>
        </p:grpSpPr>
        <p:sp>
          <p:nvSpPr>
            <p:cNvPr id="12" name="AutoShape 3">
              <a:extLst>
                <a:ext uri="{FF2B5EF4-FFF2-40B4-BE49-F238E27FC236}">
                  <a16:creationId xmlns:a16="http://schemas.microsoft.com/office/drawing/2014/main" id="{453E7658-B6D8-9342-ADC3-57F1C295D954}"/>
                </a:ext>
              </a:extLst>
            </p:cNvPr>
            <p:cNvSpPr>
              <a:spLocks noChangeArrowheads="1"/>
            </p:cNvSpPr>
            <p:nvPr/>
          </p:nvSpPr>
          <p:spPr bwMode="auto">
            <a:xfrm>
              <a:off x="6096001" y="5425340"/>
              <a:ext cx="6096000" cy="1432660"/>
            </a:xfrm>
            <a:prstGeom prst="wedgeRoundRectCallout">
              <a:avLst>
                <a:gd name="adj1" fmla="val 38153"/>
                <a:gd name="adj2" fmla="val -147875"/>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 name="Rectangle 1">
              <a:extLst>
                <a:ext uri="{FF2B5EF4-FFF2-40B4-BE49-F238E27FC236}">
                  <a16:creationId xmlns:a16="http://schemas.microsoft.com/office/drawing/2014/main" id="{0A078AA0-C43B-B048-B597-FEB16A189179}"/>
                </a:ext>
              </a:extLst>
            </p:cNvPr>
            <p:cNvSpPr/>
            <p:nvPr/>
          </p:nvSpPr>
          <p:spPr>
            <a:xfrm>
              <a:off x="6096000" y="5425340"/>
              <a:ext cx="6096000" cy="1384995"/>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Qua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căn</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dặn</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vua</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Lê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Thánh</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Tông</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em</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nhận</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xét</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gì</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về</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chủ</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trương</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nhà</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Lê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đối</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với</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lãnh</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thổ</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đất</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850226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750" fill="hold"/>
                                        <p:tgtEl>
                                          <p:spTgt spid="5"/>
                                        </p:tgtEl>
                                        <p:attrNameLst>
                                          <p:attrName>ppt_w</p:attrName>
                                        </p:attrNameLst>
                                      </p:cBhvr>
                                      <p:tavLst>
                                        <p:tav tm="0">
                                          <p:val>
                                            <p:fltVal val="0"/>
                                          </p:val>
                                        </p:tav>
                                        <p:tav tm="100000">
                                          <p:val>
                                            <p:strVal val="#ppt_w"/>
                                          </p:val>
                                        </p:tav>
                                      </p:tavLst>
                                    </p:anim>
                                    <p:anim calcmode="lin" valueType="num">
                                      <p:cBhvr>
                                        <p:cTn id="8" dur="1750" fill="hold"/>
                                        <p:tgtEl>
                                          <p:spTgt spid="5"/>
                                        </p:tgtEl>
                                        <p:attrNameLst>
                                          <p:attrName>ppt_h</p:attrName>
                                        </p:attrNameLst>
                                      </p:cBhvr>
                                      <p:tavLst>
                                        <p:tav tm="0">
                                          <p:val>
                                            <p:fltVal val="0"/>
                                          </p:val>
                                        </p:tav>
                                        <p:tav tm="100000">
                                          <p:val>
                                            <p:strVal val="#ppt_h"/>
                                          </p:val>
                                        </p:tav>
                                      </p:tavLst>
                                    </p:anim>
                                    <p:anim calcmode="lin" valueType="num">
                                      <p:cBhvr>
                                        <p:cTn id="9" dur="1750" fill="hold"/>
                                        <p:tgtEl>
                                          <p:spTgt spid="5"/>
                                        </p:tgtEl>
                                        <p:attrNameLst>
                                          <p:attrName>style.rotation</p:attrName>
                                        </p:attrNameLst>
                                      </p:cBhvr>
                                      <p:tavLst>
                                        <p:tav tm="0">
                                          <p:val>
                                            <p:fltVal val="360"/>
                                          </p:val>
                                        </p:tav>
                                        <p:tav tm="100000">
                                          <p:val>
                                            <p:fltVal val="0"/>
                                          </p:val>
                                        </p:tav>
                                      </p:tavLst>
                                    </p:anim>
                                    <p:animEffect transition="in" filter="fade">
                                      <p:cBhvr>
                                        <p:cTn id="10" dur="1750"/>
                                        <p:tgtEl>
                                          <p:spTgt spid="5"/>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750" fill="hold"/>
                                        <p:tgtEl>
                                          <p:spTgt spid="7"/>
                                        </p:tgtEl>
                                        <p:attrNameLst>
                                          <p:attrName>ppt_w</p:attrName>
                                        </p:attrNameLst>
                                      </p:cBhvr>
                                      <p:tavLst>
                                        <p:tav tm="0">
                                          <p:val>
                                            <p:fltVal val="0"/>
                                          </p:val>
                                        </p:tav>
                                        <p:tav tm="100000">
                                          <p:val>
                                            <p:strVal val="#ppt_w"/>
                                          </p:val>
                                        </p:tav>
                                      </p:tavLst>
                                    </p:anim>
                                    <p:anim calcmode="lin" valueType="num">
                                      <p:cBhvr>
                                        <p:cTn id="14" dur="1750" fill="hold"/>
                                        <p:tgtEl>
                                          <p:spTgt spid="7"/>
                                        </p:tgtEl>
                                        <p:attrNameLst>
                                          <p:attrName>ppt_h</p:attrName>
                                        </p:attrNameLst>
                                      </p:cBhvr>
                                      <p:tavLst>
                                        <p:tav tm="0">
                                          <p:val>
                                            <p:fltVal val="0"/>
                                          </p:val>
                                        </p:tav>
                                        <p:tav tm="100000">
                                          <p:val>
                                            <p:strVal val="#ppt_h"/>
                                          </p:val>
                                        </p:tav>
                                      </p:tavLst>
                                    </p:anim>
                                    <p:anim calcmode="lin" valueType="num">
                                      <p:cBhvr>
                                        <p:cTn id="15" dur="1750" fill="hold"/>
                                        <p:tgtEl>
                                          <p:spTgt spid="7"/>
                                        </p:tgtEl>
                                        <p:attrNameLst>
                                          <p:attrName>style.rotation</p:attrName>
                                        </p:attrNameLst>
                                      </p:cBhvr>
                                      <p:tavLst>
                                        <p:tav tm="0">
                                          <p:val>
                                            <p:fltVal val="360"/>
                                          </p:val>
                                        </p:tav>
                                        <p:tav tm="100000">
                                          <p:val>
                                            <p:fltVal val="0"/>
                                          </p:val>
                                        </p:tav>
                                      </p:tavLst>
                                    </p:anim>
                                    <p:animEffect transition="in" filter="fade">
                                      <p:cBhvr>
                                        <p:cTn id="16" dur="175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up)">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876248CB-FDE6-446A-A1FA-F9651021D643}"/>
              </a:ext>
            </a:extLst>
          </p:cNvPr>
          <p:cNvGrpSpPr/>
          <p:nvPr/>
        </p:nvGrpSpPr>
        <p:grpSpPr>
          <a:xfrm>
            <a:off x="7908863" y="1662312"/>
            <a:ext cx="4158746" cy="4166013"/>
            <a:chOff x="7309607" y="1651818"/>
            <a:chExt cx="5065356" cy="4709653"/>
          </a:xfrm>
        </p:grpSpPr>
        <p:pic>
          <p:nvPicPr>
            <p:cNvPr id="5" name="图片 4">
              <a:extLst>
                <a:ext uri="{FF2B5EF4-FFF2-40B4-BE49-F238E27FC236}">
                  <a16:creationId xmlns:a16="http://schemas.microsoft.com/office/drawing/2014/main" id="{6AAE21E7-35EF-4931-A312-E548E328AEC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1978" t="25663" r="27539" b="5663"/>
            <a:stretch/>
          </p:blipFill>
          <p:spPr>
            <a:xfrm>
              <a:off x="7767484" y="1651818"/>
              <a:ext cx="3931340" cy="4709653"/>
            </a:xfrm>
            <a:prstGeom prst="rect">
              <a:avLst/>
            </a:prstGeom>
          </p:spPr>
        </p:pic>
        <p:pic>
          <p:nvPicPr>
            <p:cNvPr id="6" name="图片 5">
              <a:extLst>
                <a:ext uri="{FF2B5EF4-FFF2-40B4-BE49-F238E27FC236}">
                  <a16:creationId xmlns:a16="http://schemas.microsoft.com/office/drawing/2014/main" id="{D10AD922-BA75-42C4-BCF0-4506A663D148}"/>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1978" t="25663" r="27539" b="5663"/>
            <a:stretch/>
          </p:blipFill>
          <p:spPr>
            <a:xfrm>
              <a:off x="7309607" y="4996590"/>
              <a:ext cx="1139321" cy="1364880"/>
            </a:xfrm>
            <a:prstGeom prst="rect">
              <a:avLst/>
            </a:prstGeom>
          </p:spPr>
        </p:pic>
        <p:pic>
          <p:nvPicPr>
            <p:cNvPr id="7" name="图片 6">
              <a:extLst>
                <a:ext uri="{FF2B5EF4-FFF2-40B4-BE49-F238E27FC236}">
                  <a16:creationId xmlns:a16="http://schemas.microsoft.com/office/drawing/2014/main" id="{B774F395-2846-4BD8-B770-5E85EACC4480}"/>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1978" t="25663" r="27539" b="5663"/>
            <a:stretch/>
          </p:blipFill>
          <p:spPr>
            <a:xfrm>
              <a:off x="10622686" y="4262283"/>
              <a:ext cx="1752277" cy="2099187"/>
            </a:xfrm>
            <a:prstGeom prst="rect">
              <a:avLst/>
            </a:prstGeom>
          </p:spPr>
        </p:pic>
      </p:grpSp>
      <p:grpSp>
        <p:nvGrpSpPr>
          <p:cNvPr id="9" name="组合 8">
            <a:extLst>
              <a:ext uri="{FF2B5EF4-FFF2-40B4-BE49-F238E27FC236}">
                <a16:creationId xmlns:a16="http://schemas.microsoft.com/office/drawing/2014/main" id="{A1A32B6E-74CF-4CC8-AF29-EB614C9743A7}"/>
              </a:ext>
            </a:extLst>
          </p:cNvPr>
          <p:cNvGrpSpPr/>
          <p:nvPr/>
        </p:nvGrpSpPr>
        <p:grpSpPr>
          <a:xfrm>
            <a:off x="702856" y="1414692"/>
            <a:ext cx="7333492" cy="4028616"/>
            <a:chOff x="776747" y="1415846"/>
            <a:chExt cx="6282813" cy="1376516"/>
          </a:xfrm>
        </p:grpSpPr>
        <p:pic>
          <p:nvPicPr>
            <p:cNvPr id="13" name="图片 12">
              <a:extLst>
                <a:ext uri="{FF2B5EF4-FFF2-40B4-BE49-F238E27FC236}">
                  <a16:creationId xmlns:a16="http://schemas.microsoft.com/office/drawing/2014/main" id="{344B240C-9552-4AFA-B0AC-5518FF1D9DA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728" t="19444" r="58646" b="44040"/>
            <a:stretch/>
          </p:blipFill>
          <p:spPr>
            <a:xfrm>
              <a:off x="855249" y="1736229"/>
              <a:ext cx="408781" cy="810585"/>
            </a:xfrm>
            <a:prstGeom prst="rect">
              <a:avLst/>
            </a:prstGeom>
          </p:spPr>
        </p:pic>
        <p:sp>
          <p:nvSpPr>
            <p:cNvPr id="11" name="矩形: 圆角 10">
              <a:extLst>
                <a:ext uri="{FF2B5EF4-FFF2-40B4-BE49-F238E27FC236}">
                  <a16:creationId xmlns:a16="http://schemas.microsoft.com/office/drawing/2014/main" id="{821FA55A-BDDE-4214-9CD8-4BC2CB5113EA}"/>
                </a:ext>
              </a:extLst>
            </p:cNvPr>
            <p:cNvSpPr/>
            <p:nvPr/>
          </p:nvSpPr>
          <p:spPr>
            <a:xfrm>
              <a:off x="776747" y="1415846"/>
              <a:ext cx="6282813" cy="1376516"/>
            </a:xfrm>
            <a:prstGeom prst="roundRect">
              <a:avLst>
                <a:gd name="adj" fmla="val 30043"/>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23" name="椭圆 22">
            <a:extLst>
              <a:ext uri="{FF2B5EF4-FFF2-40B4-BE49-F238E27FC236}">
                <a16:creationId xmlns:a16="http://schemas.microsoft.com/office/drawing/2014/main" id="{5886196F-EEE2-42BA-8B84-278C66BFE541}"/>
              </a:ext>
            </a:extLst>
          </p:cNvPr>
          <p:cNvSpPr/>
          <p:nvPr/>
        </p:nvSpPr>
        <p:spPr>
          <a:xfrm>
            <a:off x="10126644" y="2820084"/>
            <a:ext cx="1004630" cy="991411"/>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Rectangle 23"/>
          <p:cNvSpPr/>
          <p:nvPr/>
        </p:nvSpPr>
        <p:spPr>
          <a:xfrm>
            <a:off x="11212797" y="88743"/>
            <a:ext cx="268003" cy="16591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169B0C83-3C69-2D4B-B6DA-241E9D25908C}"/>
              </a:ext>
            </a:extLst>
          </p:cNvPr>
          <p:cNvSpPr txBox="1"/>
          <p:nvPr/>
        </p:nvSpPr>
        <p:spPr bwMode="auto">
          <a:xfrm>
            <a:off x="3176449" y="85871"/>
            <a:ext cx="6018351" cy="995422"/>
          </a:xfrm>
          <a:prstGeom prst="roundRect">
            <a:avLst>
              <a:gd name="adj" fmla="val 5000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c.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Luật</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pháp</a:t>
            </a:r>
            <a:endPar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sp>
        <p:nvSpPr>
          <p:cNvPr id="28" name="Rectangle 27">
            <a:extLst>
              <a:ext uri="{FF2B5EF4-FFF2-40B4-BE49-F238E27FC236}">
                <a16:creationId xmlns:a16="http://schemas.microsoft.com/office/drawing/2014/main" id="{79C47601-3FA6-2E41-9C7C-0D87BE30EC63}"/>
              </a:ext>
            </a:extLst>
          </p:cNvPr>
          <p:cNvSpPr/>
          <p:nvPr/>
        </p:nvSpPr>
        <p:spPr>
          <a:xfrm>
            <a:off x="1491126" y="2307744"/>
            <a:ext cx="6263954" cy="2554545"/>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Thời nhà Lê các vua thay nhau xây dựng các đạo luật nhưng đến thời Lê Thánh Tông thì xây dựng luật thành văn bộ luật quốc triều hình luật.</a:t>
            </a:r>
            <a:endPar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33" name="Group 32">
            <a:extLst>
              <a:ext uri="{FF2B5EF4-FFF2-40B4-BE49-F238E27FC236}">
                <a16:creationId xmlns:a16="http://schemas.microsoft.com/office/drawing/2014/main" id="{22958C07-BAA7-4D46-B661-7AF4CF78BB16}"/>
              </a:ext>
            </a:extLst>
          </p:cNvPr>
          <p:cNvGrpSpPr/>
          <p:nvPr/>
        </p:nvGrpSpPr>
        <p:grpSpPr>
          <a:xfrm>
            <a:off x="1324464" y="1081293"/>
            <a:ext cx="5372100" cy="4364301"/>
            <a:chOff x="4302364" y="1039207"/>
            <a:chExt cx="5372100" cy="4364301"/>
          </a:xfrm>
        </p:grpSpPr>
        <p:sp>
          <p:nvSpPr>
            <p:cNvPr id="34" name="Oval Callout 33">
              <a:extLst>
                <a:ext uri="{FF2B5EF4-FFF2-40B4-BE49-F238E27FC236}">
                  <a16:creationId xmlns:a16="http://schemas.microsoft.com/office/drawing/2014/main" id="{E11D9F90-A2CD-FC4E-AD43-5FC68557A745}"/>
                </a:ext>
              </a:extLst>
            </p:cNvPr>
            <p:cNvSpPr/>
            <p:nvPr/>
          </p:nvSpPr>
          <p:spPr>
            <a:xfrm>
              <a:off x="4302364" y="1039207"/>
              <a:ext cx="5372100" cy="4364301"/>
            </a:xfrm>
            <a:prstGeom prst="wedgeEllipseCallout">
              <a:avLst>
                <a:gd name="adj1" fmla="val 74803"/>
                <a:gd name="adj2" fmla="val 40810"/>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0" cap="none" spc="0" normalizeH="0" baseline="0" noProof="0" dirty="0">
                <a:ln>
                  <a:noFill/>
                </a:ln>
                <a:solidFill>
                  <a:srgbClr val="FFFFFF"/>
                </a:solidFill>
                <a:effectLst/>
                <a:uLnTx/>
                <a:uFillTx/>
                <a:latin typeface="Calibri"/>
                <a:ea typeface="微软雅黑"/>
                <a:cs typeface="+mn-cs"/>
              </a:endParaRPr>
            </a:p>
          </p:txBody>
        </p:sp>
        <p:sp>
          <p:nvSpPr>
            <p:cNvPr id="35" name="Rectangle 34">
              <a:extLst>
                <a:ext uri="{FF2B5EF4-FFF2-40B4-BE49-F238E27FC236}">
                  <a16:creationId xmlns:a16="http://schemas.microsoft.com/office/drawing/2014/main" id="{CD7604DE-B895-434C-BAA8-634B6253BD64}"/>
                </a:ext>
              </a:extLst>
            </p:cNvPr>
            <p:cNvSpPr/>
            <p:nvPr/>
          </p:nvSpPr>
          <p:spPr>
            <a:xfrm>
              <a:off x="4791906" y="1790196"/>
              <a:ext cx="4393016" cy="2862322"/>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Để bảo vệ những chính sách mà nhà vua đưa ra nhà vua đã xây dựng bộ máy pháp luật như thế nào?</a:t>
              </a:r>
              <a:endParaRPr kumimoji="0" lang="en-VN" sz="3600" b="0" i="0" u="none" strike="noStrike" kern="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grpSp>
    </p:spTree>
    <p:extLst>
      <p:ext uri="{BB962C8B-B14F-4D97-AF65-F5344CB8AC3E}">
        <p14:creationId xmlns:p14="http://schemas.microsoft.com/office/powerpoint/2010/main" val="1597698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2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p:cTn id="20" dur="1000" fill="hold"/>
                                        <p:tgtEl>
                                          <p:spTgt spid="25"/>
                                        </p:tgtEl>
                                        <p:attrNameLst>
                                          <p:attrName>ppt_w</p:attrName>
                                        </p:attrNameLst>
                                      </p:cBhvr>
                                      <p:tavLst>
                                        <p:tav tm="0">
                                          <p:val>
                                            <p:fltVal val="0"/>
                                          </p:val>
                                        </p:tav>
                                        <p:tav tm="100000">
                                          <p:val>
                                            <p:strVal val="#ppt_w"/>
                                          </p:val>
                                        </p:tav>
                                      </p:tavLst>
                                    </p:anim>
                                    <p:anim calcmode="lin" valueType="num">
                                      <p:cBhvr>
                                        <p:cTn id="21" dur="1000" fill="hold"/>
                                        <p:tgtEl>
                                          <p:spTgt spid="25"/>
                                        </p:tgtEl>
                                        <p:attrNameLst>
                                          <p:attrName>ppt_h</p:attrName>
                                        </p:attrNameLst>
                                      </p:cBhvr>
                                      <p:tavLst>
                                        <p:tav tm="0">
                                          <p:val>
                                            <p:fltVal val="0"/>
                                          </p:val>
                                        </p:tav>
                                        <p:tav tm="100000">
                                          <p:val>
                                            <p:strVal val="#ppt_h"/>
                                          </p:val>
                                        </p:tav>
                                      </p:tavLst>
                                    </p:anim>
                                    <p:animEffect transition="in" filter="fade">
                                      <p:cBhvr>
                                        <p:cTn id="22" dur="10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down)">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33"/>
                                        </p:tgtEl>
                                        <p:attrNameLst>
                                          <p:attrName>style.visibility</p:attrName>
                                        </p:attrNameLst>
                                      </p:cBhvr>
                                      <p:to>
                                        <p:strVal val="hidden"/>
                                      </p:to>
                                    </p:set>
                                  </p:childTnLst>
                                </p:cTn>
                              </p:par>
                              <p:par>
                                <p:cTn id="32" presetID="42"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6641827E-3CFF-4C94-9159-FF5946A0A097}"/>
              </a:ext>
            </a:extLst>
          </p:cNvPr>
          <p:cNvGrpSpPr/>
          <p:nvPr/>
        </p:nvGrpSpPr>
        <p:grpSpPr>
          <a:xfrm>
            <a:off x="2705699" y="459142"/>
            <a:ext cx="7110568" cy="1490406"/>
            <a:chOff x="587796" y="3557781"/>
            <a:chExt cx="3842126" cy="397288"/>
          </a:xfrm>
        </p:grpSpPr>
        <p:sp>
          <p:nvSpPr>
            <p:cNvPr id="12" name="矩形 11">
              <a:extLst>
                <a:ext uri="{FF2B5EF4-FFF2-40B4-BE49-F238E27FC236}">
                  <a16:creationId xmlns:a16="http://schemas.microsoft.com/office/drawing/2014/main" id="{36690826-7D8A-411C-88EF-D8B0CA4AEEA4}"/>
                </a:ext>
              </a:extLst>
            </p:cNvPr>
            <p:cNvSpPr/>
            <p:nvPr/>
          </p:nvSpPr>
          <p:spPr>
            <a:xfrm>
              <a:off x="879459" y="3766372"/>
              <a:ext cx="3516465" cy="188697"/>
            </a:xfrm>
            <a:prstGeom prst="rect">
              <a:avLst/>
            </a:prstGeom>
          </p:spPr>
          <p:txBody>
            <a:bodyPr vert="horz"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Giả</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sử</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em</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là</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một</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chiến</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sĩ</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cảnh</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sát</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hình</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sự</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Em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tìm</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được</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các</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vật</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sau</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ở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hiện</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trường</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Vậy</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vụ</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án</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này</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là</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a:t>
              </a:r>
              <a:endParaRPr kumimoji="0" lang="zh-CN" alt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13" name="矩形 12">
              <a:extLst>
                <a:ext uri="{FF2B5EF4-FFF2-40B4-BE49-F238E27FC236}">
                  <a16:creationId xmlns:a16="http://schemas.microsoft.com/office/drawing/2014/main" id="{61497E08-6100-4C29-8A87-FF359BC18648}"/>
                </a:ext>
              </a:extLst>
            </p:cNvPr>
            <p:cNvSpPr/>
            <p:nvPr/>
          </p:nvSpPr>
          <p:spPr>
            <a:xfrm>
              <a:off x="587796" y="3557781"/>
              <a:ext cx="3842126" cy="205105"/>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EF6838"/>
                  </a:solidFill>
                  <a:effectLst/>
                  <a:uLnTx/>
                  <a:uFillTx/>
                  <a:latin typeface="#9Slide07 FS Playlist Caps" pitchFamily="2" charset="0"/>
                  <a:ea typeface="小白" panose="02010601030101010101" pitchFamily="2" charset="-122"/>
                  <a:cs typeface="+mn-cs"/>
                </a:rPr>
                <a:t>Thử</a:t>
              </a:r>
              <a:r>
                <a:rPr kumimoji="0" lang="en-US" altLang="zh-CN" sz="4400" b="1" i="0" u="none" strike="noStrike" kern="1200" cap="none" spc="0" normalizeH="0" baseline="0" noProof="0" dirty="0">
                  <a:ln>
                    <a:noFill/>
                  </a:ln>
                  <a:solidFill>
                    <a:srgbClr val="EF6838"/>
                  </a:solidFill>
                  <a:effectLst/>
                  <a:uLnTx/>
                  <a:uFillTx/>
                  <a:latin typeface="#9Slide07 FS Playlist Caps" pitchFamily="2" charset="0"/>
                  <a:ea typeface="小白" panose="02010601030101010101" pitchFamily="2" charset="-122"/>
                  <a:cs typeface="+mn-cs"/>
                </a:rPr>
                <a:t> </a:t>
              </a:r>
              <a:r>
                <a:rPr kumimoji="0" lang="en-US" altLang="zh-CN" sz="4400" b="1" i="0" u="none" strike="noStrike" kern="1200" cap="none" spc="0" normalizeH="0" baseline="0" noProof="0" dirty="0" err="1">
                  <a:ln>
                    <a:noFill/>
                  </a:ln>
                  <a:solidFill>
                    <a:srgbClr val="EF6838"/>
                  </a:solidFill>
                  <a:effectLst/>
                  <a:uLnTx/>
                  <a:uFillTx/>
                  <a:latin typeface="#9Slide07 FS Playlist Caps" pitchFamily="2" charset="0"/>
                  <a:ea typeface="小白" panose="02010601030101010101" pitchFamily="2" charset="-122"/>
                  <a:cs typeface="+mn-cs"/>
                </a:rPr>
                <a:t>tài</a:t>
              </a:r>
              <a:r>
                <a:rPr kumimoji="0" lang="en-US" altLang="zh-CN" sz="4400" b="1" i="0" u="none" strike="noStrike" kern="1200" cap="none" spc="0" normalizeH="0" baseline="0" noProof="0" dirty="0">
                  <a:ln>
                    <a:noFill/>
                  </a:ln>
                  <a:solidFill>
                    <a:srgbClr val="EF6838"/>
                  </a:solidFill>
                  <a:effectLst/>
                  <a:uLnTx/>
                  <a:uFillTx/>
                  <a:latin typeface="#9Slide07 FS Playlist Caps" pitchFamily="2" charset="0"/>
                  <a:ea typeface="小白" panose="02010601030101010101" pitchFamily="2" charset="-122"/>
                  <a:cs typeface="+mn-cs"/>
                </a:rPr>
                <a:t> </a:t>
              </a:r>
              <a:r>
                <a:rPr kumimoji="0" lang="en-US" altLang="zh-CN" sz="4400" b="1" i="0" u="none" strike="noStrike" kern="1200" cap="none" spc="0" normalizeH="0" baseline="0" noProof="0" dirty="0" err="1">
                  <a:ln>
                    <a:noFill/>
                  </a:ln>
                  <a:solidFill>
                    <a:srgbClr val="EF6838"/>
                  </a:solidFill>
                  <a:effectLst/>
                  <a:uLnTx/>
                  <a:uFillTx/>
                  <a:latin typeface="#9Slide07 FS Playlist Caps" pitchFamily="2" charset="0"/>
                  <a:ea typeface="小白" panose="02010601030101010101" pitchFamily="2" charset="-122"/>
                  <a:cs typeface="+mn-cs"/>
                </a:rPr>
                <a:t>cảnh</a:t>
              </a:r>
              <a:r>
                <a:rPr kumimoji="0" lang="en-US" altLang="zh-CN" sz="4400" b="1" i="0" u="none" strike="noStrike" kern="1200" cap="none" spc="0" normalizeH="0" baseline="0" noProof="0" dirty="0">
                  <a:ln>
                    <a:noFill/>
                  </a:ln>
                  <a:solidFill>
                    <a:srgbClr val="EF6838"/>
                  </a:solidFill>
                  <a:effectLst/>
                  <a:uLnTx/>
                  <a:uFillTx/>
                  <a:latin typeface="#9Slide07 FS Playlist Caps" pitchFamily="2" charset="0"/>
                  <a:ea typeface="小白" panose="02010601030101010101" pitchFamily="2" charset="-122"/>
                  <a:cs typeface="+mn-cs"/>
                </a:rPr>
                <a:t> </a:t>
              </a:r>
              <a:r>
                <a:rPr kumimoji="0" lang="en-US" altLang="zh-CN" sz="4400" b="1" i="0" u="none" strike="noStrike" kern="1200" cap="none" spc="0" normalizeH="0" baseline="0" noProof="0" dirty="0" err="1">
                  <a:ln>
                    <a:noFill/>
                  </a:ln>
                  <a:solidFill>
                    <a:srgbClr val="EF6838"/>
                  </a:solidFill>
                  <a:effectLst/>
                  <a:uLnTx/>
                  <a:uFillTx/>
                  <a:latin typeface="#9Slide07 FS Playlist Caps" pitchFamily="2" charset="0"/>
                  <a:ea typeface="小白" panose="02010601030101010101" pitchFamily="2" charset="-122"/>
                  <a:cs typeface="+mn-cs"/>
                </a:rPr>
                <a:t>sát</a:t>
              </a:r>
              <a:endParaRPr kumimoji="0" lang="zh-CN" altLang="en-US" sz="4400" b="1" i="0" u="none" strike="noStrike" kern="1200" cap="none" spc="0" normalizeH="0" baseline="0" noProof="0" dirty="0">
                <a:ln>
                  <a:noFill/>
                </a:ln>
                <a:solidFill>
                  <a:srgbClr val="EF6838"/>
                </a:solidFill>
                <a:effectLst/>
                <a:uLnTx/>
                <a:uFillTx/>
                <a:latin typeface="#9Slide07 FS Playlist Caps" pitchFamily="2" charset="0"/>
                <a:ea typeface="小白" panose="02010601030101010101" pitchFamily="2" charset="-122"/>
                <a:cs typeface="+mn-cs"/>
              </a:endParaRPr>
            </a:p>
          </p:txBody>
        </p:sp>
      </p:grpSp>
      <p:pic>
        <p:nvPicPr>
          <p:cNvPr id="14" name="图片 13">
            <a:extLst>
              <a:ext uri="{FF2B5EF4-FFF2-40B4-BE49-F238E27FC236}">
                <a16:creationId xmlns:a16="http://schemas.microsoft.com/office/drawing/2014/main" id="{BF8D0AC4-BC1C-499F-92EF-69B90FC13B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261" t="28401" r="72175" b="58456"/>
          <a:stretch/>
        </p:blipFill>
        <p:spPr>
          <a:xfrm>
            <a:off x="9457674" y="375146"/>
            <a:ext cx="1755123" cy="1533642"/>
          </a:xfrm>
          <a:prstGeom prst="rect">
            <a:avLst/>
          </a:prstGeom>
        </p:spPr>
      </p:pic>
      <p:pic>
        <p:nvPicPr>
          <p:cNvPr id="15" name="图片 14">
            <a:extLst>
              <a:ext uri="{FF2B5EF4-FFF2-40B4-BE49-F238E27FC236}">
                <a16:creationId xmlns:a16="http://schemas.microsoft.com/office/drawing/2014/main" id="{B2F6B72B-5274-4C98-A713-BCC8ED25A0B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261" t="28401" r="72175" b="58456"/>
          <a:stretch/>
        </p:blipFill>
        <p:spPr>
          <a:xfrm>
            <a:off x="2619498" y="413735"/>
            <a:ext cx="1355318" cy="1184289"/>
          </a:xfrm>
          <a:prstGeom prst="rect">
            <a:avLst/>
          </a:prstGeom>
        </p:spPr>
      </p:pic>
      <p:sp>
        <p:nvSpPr>
          <p:cNvPr id="16" name="矩形 15">
            <a:extLst>
              <a:ext uri="{FF2B5EF4-FFF2-40B4-BE49-F238E27FC236}">
                <a16:creationId xmlns:a16="http://schemas.microsoft.com/office/drawing/2014/main" id="{6694819C-37EB-46C4-B34F-B902AC93D77E}"/>
              </a:ext>
            </a:extLst>
          </p:cNvPr>
          <p:cNvSpPr/>
          <p:nvPr/>
        </p:nvSpPr>
        <p:spPr>
          <a:xfrm>
            <a:off x="539391" y="787067"/>
            <a:ext cx="2448508" cy="3861284"/>
          </a:xfrm>
          <a:prstGeom prst="rect">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025" y="1000030"/>
            <a:ext cx="2213762" cy="3648321"/>
          </a:xfrm>
          <a:prstGeom prst="rect">
            <a:avLst/>
          </a:prstGeom>
        </p:spPr>
      </p:pic>
      <p:sp>
        <p:nvSpPr>
          <p:cNvPr id="11" name="Rectangle 10"/>
          <p:cNvSpPr/>
          <p:nvPr/>
        </p:nvSpPr>
        <p:spPr>
          <a:xfrm>
            <a:off x="11212797" y="88743"/>
            <a:ext cx="268003" cy="16591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2293B53F-882D-2B46-B84E-5D21190A2BB6}"/>
              </a:ext>
            </a:extLst>
          </p:cNvPr>
          <p:cNvGrpSpPr/>
          <p:nvPr/>
        </p:nvGrpSpPr>
        <p:grpSpPr>
          <a:xfrm>
            <a:off x="3245476" y="2322164"/>
            <a:ext cx="2767013" cy="2397984"/>
            <a:chOff x="3245476" y="2322164"/>
            <a:chExt cx="2767013" cy="1931344"/>
          </a:xfrm>
        </p:grpSpPr>
        <p:pic>
          <p:nvPicPr>
            <p:cNvPr id="4098" name="Picture 2" descr="Chiến thắng Chi Lăng- Xương Giang (8- 10 đến 3-11- 1427)">
              <a:extLst>
                <a:ext uri="{FF2B5EF4-FFF2-40B4-BE49-F238E27FC236}">
                  <a16:creationId xmlns:a16="http://schemas.microsoft.com/office/drawing/2014/main" id="{F3CADCD7-519F-6B49-AC7D-0E12AAE3053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45476" y="2322164"/>
              <a:ext cx="2767013" cy="181585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E0116CE-10DA-9341-A0A2-2DDA9D8B6608}"/>
                </a:ext>
              </a:extLst>
            </p:cNvPr>
            <p:cNvSpPr/>
            <p:nvPr/>
          </p:nvSpPr>
          <p:spPr>
            <a:xfrm>
              <a:off x="3245476" y="3886201"/>
              <a:ext cx="2767013" cy="3673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Nạn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a:t>
              </a:r>
              <a:r>
                <a:rPr kumimoji="0" lang="en-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à Liễu Thăng</a:t>
              </a:r>
            </a:p>
          </p:txBody>
        </p:sp>
      </p:grpSp>
      <p:grpSp>
        <p:nvGrpSpPr>
          <p:cNvPr id="9" name="Group 8">
            <a:extLst>
              <a:ext uri="{FF2B5EF4-FFF2-40B4-BE49-F238E27FC236}">
                <a16:creationId xmlns:a16="http://schemas.microsoft.com/office/drawing/2014/main" id="{AE057B75-FE65-7C4C-8F65-3A38C95EC1C7}"/>
              </a:ext>
            </a:extLst>
          </p:cNvPr>
          <p:cNvGrpSpPr/>
          <p:nvPr/>
        </p:nvGrpSpPr>
        <p:grpSpPr>
          <a:xfrm>
            <a:off x="6082622" y="2353887"/>
            <a:ext cx="2066579" cy="2940249"/>
            <a:chOff x="6124598" y="2404571"/>
            <a:chExt cx="2066579" cy="2457010"/>
          </a:xfrm>
        </p:grpSpPr>
        <p:pic>
          <p:nvPicPr>
            <p:cNvPr id="20" name="Picture 2" descr="Luoc do tran Chi Lang - Xuong Giang thang 10 nam 1427 ">
              <a:extLst>
                <a:ext uri="{FF2B5EF4-FFF2-40B4-BE49-F238E27FC236}">
                  <a16:creationId xmlns:a16="http://schemas.microsoft.com/office/drawing/2014/main" id="{BA6BB764-F68B-3C48-8C74-7BD246DE539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24598" y="2701732"/>
              <a:ext cx="2066579" cy="2159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a:extLst>
                <a:ext uri="{FF2B5EF4-FFF2-40B4-BE49-F238E27FC236}">
                  <a16:creationId xmlns:a16="http://schemas.microsoft.com/office/drawing/2014/main" id="{29AB6C96-49E6-1647-953A-308656524805}"/>
                </a:ext>
              </a:extLst>
            </p:cNvPr>
            <p:cNvSpPr/>
            <p:nvPr/>
          </p:nvSpPr>
          <p:spPr>
            <a:xfrm>
              <a:off x="6499412" y="2404571"/>
              <a:ext cx="1277630" cy="24288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Tang vật</a:t>
              </a:r>
              <a:endParaRPr kumimoji="0" lang="en-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24" name="Group 23">
            <a:extLst>
              <a:ext uri="{FF2B5EF4-FFF2-40B4-BE49-F238E27FC236}">
                <a16:creationId xmlns:a16="http://schemas.microsoft.com/office/drawing/2014/main" id="{13D43303-D17C-C845-A5FA-B24A37627D53}"/>
              </a:ext>
            </a:extLst>
          </p:cNvPr>
          <p:cNvGrpSpPr/>
          <p:nvPr/>
        </p:nvGrpSpPr>
        <p:grpSpPr>
          <a:xfrm>
            <a:off x="8452667" y="2208294"/>
            <a:ext cx="2601361" cy="2591915"/>
            <a:chOff x="8314289" y="2195190"/>
            <a:chExt cx="2601361" cy="2591915"/>
          </a:xfrm>
        </p:grpSpPr>
        <p:pic>
          <p:nvPicPr>
            <p:cNvPr id="4100" name="Picture 4" descr="Ải Chi Lăng - chốn quy tụ hào khí Đông A lẫy lừng năm xưa | Mytour.vn">
              <a:extLst>
                <a:ext uri="{FF2B5EF4-FFF2-40B4-BE49-F238E27FC236}">
                  <a16:creationId xmlns:a16="http://schemas.microsoft.com/office/drawing/2014/main" id="{A198EF54-0350-A448-AC64-87AC09675E9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50322" t="20746" r="8152" b="31642"/>
            <a:stretch/>
          </p:blipFill>
          <p:spPr bwMode="auto">
            <a:xfrm>
              <a:off x="8314289" y="2195190"/>
              <a:ext cx="2601361" cy="2158517"/>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5E873595-D962-464A-A251-5D7D70E21BC2}"/>
                </a:ext>
              </a:extLst>
            </p:cNvPr>
            <p:cNvSpPr/>
            <p:nvPr/>
          </p:nvSpPr>
          <p:spPr>
            <a:xfrm>
              <a:off x="9036775" y="4376444"/>
              <a:ext cx="1558984" cy="41066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Địa điểm</a:t>
              </a:r>
              <a:endParaRPr kumimoji="0" lang="en-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7" name="Rectangle 26">
            <a:extLst>
              <a:ext uri="{FF2B5EF4-FFF2-40B4-BE49-F238E27FC236}">
                <a16:creationId xmlns:a16="http://schemas.microsoft.com/office/drawing/2014/main" id="{81704E2A-7E51-3E48-A4C9-772CD08D7E21}"/>
              </a:ext>
            </a:extLst>
          </p:cNvPr>
          <p:cNvSpPr/>
          <p:nvPr/>
        </p:nvSpPr>
        <p:spPr>
          <a:xfrm>
            <a:off x="227252" y="5698234"/>
            <a:ext cx="3620310" cy="106374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Trận Chi Lăng Xương Giang</a:t>
            </a:r>
          </a:p>
        </p:txBody>
      </p:sp>
      <p:sp>
        <p:nvSpPr>
          <p:cNvPr id="28" name="Rectangle 27">
            <a:extLst>
              <a:ext uri="{FF2B5EF4-FFF2-40B4-BE49-F238E27FC236}">
                <a16:creationId xmlns:a16="http://schemas.microsoft.com/office/drawing/2014/main" id="{DE39BA5F-3130-564F-A73B-3822FC0C6268}"/>
              </a:ext>
            </a:extLst>
          </p:cNvPr>
          <p:cNvSpPr/>
          <p:nvPr/>
        </p:nvSpPr>
        <p:spPr>
          <a:xfrm>
            <a:off x="4493427" y="5702053"/>
            <a:ext cx="3535112" cy="106374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Trận Tốt Động Chúc Động</a:t>
            </a:r>
          </a:p>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Rectangle 29">
            <a:extLst>
              <a:ext uri="{FF2B5EF4-FFF2-40B4-BE49-F238E27FC236}">
                <a16:creationId xmlns:a16="http://schemas.microsoft.com/office/drawing/2014/main" id="{115C3641-D7EF-2241-9173-C02C1FBE9396}"/>
              </a:ext>
            </a:extLst>
          </p:cNvPr>
          <p:cNvSpPr/>
          <p:nvPr/>
        </p:nvSpPr>
        <p:spPr>
          <a:xfrm>
            <a:off x="8314289" y="5742584"/>
            <a:ext cx="3845704" cy="98268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Trận Bạch Đằng</a:t>
            </a:r>
          </a:p>
        </p:txBody>
      </p:sp>
      <p:pic>
        <p:nvPicPr>
          <p:cNvPr id="31" name="Picture 30">
            <a:extLst>
              <a:ext uri="{FF2B5EF4-FFF2-40B4-BE49-F238E27FC236}">
                <a16:creationId xmlns:a16="http://schemas.microsoft.com/office/drawing/2014/main" id="{F29329EC-CFF4-D541-800C-885B74A389FC}"/>
              </a:ext>
            </a:extLst>
          </p:cNvPr>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183709" y="5967307"/>
            <a:ext cx="663853" cy="681685"/>
          </a:xfrm>
          <a:prstGeom prst="rect">
            <a:avLst/>
          </a:prstGeom>
        </p:spPr>
      </p:pic>
      <p:pic>
        <p:nvPicPr>
          <p:cNvPr id="33" name="Picture 32">
            <a:extLst>
              <a:ext uri="{FF2B5EF4-FFF2-40B4-BE49-F238E27FC236}">
                <a16:creationId xmlns:a16="http://schemas.microsoft.com/office/drawing/2014/main" id="{03370015-CB9B-AF47-8FC2-C6BD565D68F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361191" y="6042950"/>
            <a:ext cx="603557" cy="530398"/>
          </a:xfrm>
          <a:prstGeom prst="rect">
            <a:avLst/>
          </a:prstGeom>
        </p:spPr>
      </p:pic>
      <p:pic>
        <p:nvPicPr>
          <p:cNvPr id="34" name="Picture 33">
            <a:extLst>
              <a:ext uri="{FF2B5EF4-FFF2-40B4-BE49-F238E27FC236}">
                <a16:creationId xmlns:a16="http://schemas.microsoft.com/office/drawing/2014/main" id="{18C0C997-0FB2-B145-9D90-7D999ED54D9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73485" y="6160419"/>
            <a:ext cx="603557" cy="530398"/>
          </a:xfrm>
          <a:prstGeom prst="rect">
            <a:avLst/>
          </a:prstGeom>
        </p:spPr>
      </p:pic>
    </p:spTree>
    <p:extLst>
      <p:ext uri="{BB962C8B-B14F-4D97-AF65-F5344CB8AC3E}">
        <p14:creationId xmlns:p14="http://schemas.microsoft.com/office/powerpoint/2010/main" val="3544674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31"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 calcmode="lin" valueType="num">
                                      <p:cBhvr>
                                        <p:cTn id="14" dur="1000" fill="hold"/>
                                        <p:tgtEl>
                                          <p:spTgt spid="14"/>
                                        </p:tgtEl>
                                        <p:attrNameLst>
                                          <p:attrName>style.rotation</p:attrName>
                                        </p:attrNameLst>
                                      </p:cBhvr>
                                      <p:tavLst>
                                        <p:tav tm="0">
                                          <p:val>
                                            <p:fltVal val="90"/>
                                          </p:val>
                                        </p:tav>
                                        <p:tav tm="100000">
                                          <p:val>
                                            <p:fltVal val="0"/>
                                          </p:val>
                                        </p:tav>
                                      </p:tavLst>
                                    </p:anim>
                                    <p:animEffect transition="in" filter="fade">
                                      <p:cBhvr>
                                        <p:cTn id="15" dur="1000"/>
                                        <p:tgtEl>
                                          <p:spTgt spid="14"/>
                                        </p:tgtEl>
                                      </p:cBhvr>
                                    </p:animEffect>
                                  </p:childTnLst>
                                </p:cTn>
                              </p:par>
                              <p:par>
                                <p:cTn id="16" presetID="53" presetClass="entr" presetSubtype="16"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par>
                                <p:cTn id="21" presetID="47"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750"/>
                                        <p:tgtEl>
                                          <p:spTgt spid="10"/>
                                        </p:tgtEl>
                                      </p:cBhvr>
                                    </p:animEffect>
                                    <p:anim calcmode="lin" valueType="num">
                                      <p:cBhvr>
                                        <p:cTn id="24" dur="750" fill="hold"/>
                                        <p:tgtEl>
                                          <p:spTgt spid="10"/>
                                        </p:tgtEl>
                                        <p:attrNameLst>
                                          <p:attrName>ppt_x</p:attrName>
                                        </p:attrNameLst>
                                      </p:cBhvr>
                                      <p:tavLst>
                                        <p:tav tm="0">
                                          <p:val>
                                            <p:strVal val="#ppt_x"/>
                                          </p:val>
                                        </p:tav>
                                        <p:tav tm="100000">
                                          <p:val>
                                            <p:strVal val="#ppt_x"/>
                                          </p:val>
                                        </p:tav>
                                      </p:tavLst>
                                    </p:anim>
                                    <p:anim calcmode="lin" valueType="num">
                                      <p:cBhvr>
                                        <p:cTn id="25" dur="750" fill="hold"/>
                                        <p:tgtEl>
                                          <p:spTgt spid="10"/>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750"/>
                                        <p:tgtEl>
                                          <p:spTgt spid="2"/>
                                        </p:tgtEl>
                                      </p:cBhvr>
                                    </p:animEffect>
                                    <p:anim calcmode="lin" valueType="num">
                                      <p:cBhvr>
                                        <p:cTn id="29" dur="750" fill="hold"/>
                                        <p:tgtEl>
                                          <p:spTgt spid="2"/>
                                        </p:tgtEl>
                                        <p:attrNameLst>
                                          <p:attrName>ppt_x</p:attrName>
                                        </p:attrNameLst>
                                      </p:cBhvr>
                                      <p:tavLst>
                                        <p:tav tm="0">
                                          <p:val>
                                            <p:strVal val="#ppt_x"/>
                                          </p:val>
                                        </p:tav>
                                        <p:tav tm="100000">
                                          <p:val>
                                            <p:strVal val="#ppt_x"/>
                                          </p:val>
                                        </p:tav>
                                      </p:tavLst>
                                    </p:anim>
                                    <p:anim calcmode="lin" valueType="num">
                                      <p:cBhvr>
                                        <p:cTn id="30" dur="750" fill="hold"/>
                                        <p:tgtEl>
                                          <p:spTgt spid="2"/>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anim calcmode="lin" valueType="num">
                                      <p:cBhvr>
                                        <p:cTn id="34" dur="500" fill="hold"/>
                                        <p:tgtEl>
                                          <p:spTgt spid="27"/>
                                        </p:tgtEl>
                                        <p:attrNameLst>
                                          <p:attrName>ppt_x</p:attrName>
                                        </p:attrNameLst>
                                      </p:cBhvr>
                                      <p:tavLst>
                                        <p:tav tm="0">
                                          <p:val>
                                            <p:strVal val="#ppt_x"/>
                                          </p:val>
                                        </p:tav>
                                        <p:tav tm="100000">
                                          <p:val>
                                            <p:strVal val="#ppt_x"/>
                                          </p:val>
                                        </p:tav>
                                      </p:tavLst>
                                    </p:anim>
                                    <p:anim calcmode="lin" valueType="num">
                                      <p:cBhvr>
                                        <p:cTn id="35" dur="500" fill="hold"/>
                                        <p:tgtEl>
                                          <p:spTgt spid="2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anim calcmode="lin" valueType="num">
                                      <p:cBhvr>
                                        <p:cTn id="39" dur="500" fill="hold"/>
                                        <p:tgtEl>
                                          <p:spTgt spid="28"/>
                                        </p:tgtEl>
                                        <p:attrNameLst>
                                          <p:attrName>ppt_x</p:attrName>
                                        </p:attrNameLst>
                                      </p:cBhvr>
                                      <p:tavLst>
                                        <p:tav tm="0">
                                          <p:val>
                                            <p:strVal val="#ppt_x"/>
                                          </p:val>
                                        </p:tav>
                                        <p:tav tm="100000">
                                          <p:val>
                                            <p:strVal val="#ppt_x"/>
                                          </p:val>
                                        </p:tav>
                                      </p:tavLst>
                                    </p:anim>
                                    <p:anim calcmode="lin" valueType="num">
                                      <p:cBhvr>
                                        <p:cTn id="40" dur="500" fill="hold"/>
                                        <p:tgtEl>
                                          <p:spTgt spid="28"/>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anim calcmode="lin" valueType="num">
                                      <p:cBhvr>
                                        <p:cTn id="44" dur="500" fill="hold"/>
                                        <p:tgtEl>
                                          <p:spTgt spid="30"/>
                                        </p:tgtEl>
                                        <p:attrNameLst>
                                          <p:attrName>ppt_x</p:attrName>
                                        </p:attrNameLst>
                                      </p:cBhvr>
                                      <p:tavLst>
                                        <p:tav tm="0">
                                          <p:val>
                                            <p:strVal val="#ppt_x"/>
                                          </p:val>
                                        </p:tav>
                                        <p:tav tm="100000">
                                          <p:val>
                                            <p:strVal val="#ppt_x"/>
                                          </p:val>
                                        </p:tav>
                                      </p:tavLst>
                                    </p:anim>
                                    <p:anim calcmode="lin" valueType="num">
                                      <p:cBhvr>
                                        <p:cTn id="45" dur="500" fill="hold"/>
                                        <p:tgtEl>
                                          <p:spTgt spid="30"/>
                                        </p:tgtEl>
                                        <p:attrNameLst>
                                          <p:attrName>ppt_y</p:attrName>
                                        </p:attrNameLst>
                                      </p:cBhvr>
                                      <p:tavLst>
                                        <p:tav tm="0">
                                          <p:val>
                                            <p:strVal val="#ppt_y+.1"/>
                                          </p:val>
                                        </p:tav>
                                        <p:tav tm="100000">
                                          <p:val>
                                            <p:strVal val="#ppt_y"/>
                                          </p:val>
                                        </p:tav>
                                      </p:tavLst>
                                    </p:anim>
                                  </p:childTnLst>
                                </p:cTn>
                              </p:par>
                              <p:par>
                                <p:cTn id="46" presetID="14" presetClass="entr" presetSubtype="1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randombar(horizontal)">
                                      <p:cBhvr>
                                        <p:cTn id="48" dur="500"/>
                                        <p:tgtEl>
                                          <p:spTgt spid="24"/>
                                        </p:tgtEl>
                                      </p:cBhvr>
                                    </p:animEffect>
                                  </p:childTnLst>
                                </p:cTn>
                              </p:par>
                              <p:par>
                                <p:cTn id="49" presetID="14" presetClass="entr" presetSubtype="1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randombar(horizontal)">
                                      <p:cBhvr>
                                        <p:cTn id="51" dur="500"/>
                                        <p:tgtEl>
                                          <p:spTgt spid="9"/>
                                        </p:tgtEl>
                                      </p:cBhvr>
                                    </p:animEffect>
                                  </p:childTnLst>
                                </p:cTn>
                              </p:par>
                              <p:par>
                                <p:cTn id="52" presetID="14" presetClass="entr" presetSubtype="10" fill="hold"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randombar(horizontal)">
                                      <p:cBhvr>
                                        <p:cTn id="5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2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27"/>
                                        </p:tgtEl>
                                        <p:attrNameLst>
                                          <p:attrName>fillcolor</p:attrName>
                                        </p:attrNameLst>
                                      </p:cBhvr>
                                      <p:to>
                                        <a:srgbClr val="FFF2CC"/>
                                      </p:to>
                                    </p:animClr>
                                    <p:set>
                                      <p:cBhvr>
                                        <p:cTn id="60" dur="250" fill="hold"/>
                                        <p:tgtEl>
                                          <p:spTgt spid="27"/>
                                        </p:tgtEl>
                                        <p:attrNameLst>
                                          <p:attrName>fill.type</p:attrName>
                                        </p:attrNameLst>
                                      </p:cBhvr>
                                      <p:to>
                                        <p:strVal val="solid"/>
                                      </p:to>
                                    </p:set>
                                    <p:set>
                                      <p:cBhvr>
                                        <p:cTn id="61" dur="250" fill="hold"/>
                                        <p:tgtEl>
                                          <p:spTgt spid="2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31"/>
                                        </p:tgtEl>
                                        <p:attrNameLst>
                                          <p:attrName>style.visibility</p:attrName>
                                        </p:attrNameLst>
                                      </p:cBhvr>
                                      <p:to>
                                        <p:strVal val="visible"/>
                                      </p:to>
                                    </p:set>
                                    <p:anim calcmode="lin" valueType="num">
                                      <p:cBhvr>
                                        <p:cTn id="64" dur="250" fill="hold"/>
                                        <p:tgtEl>
                                          <p:spTgt spid="31"/>
                                        </p:tgtEl>
                                        <p:attrNameLst>
                                          <p:attrName>ppt_w</p:attrName>
                                        </p:attrNameLst>
                                      </p:cBhvr>
                                      <p:tavLst>
                                        <p:tav tm="0">
                                          <p:val>
                                            <p:strVal val="4*#ppt_w"/>
                                          </p:val>
                                        </p:tav>
                                        <p:tav tm="100000">
                                          <p:val>
                                            <p:strVal val="#ppt_w"/>
                                          </p:val>
                                        </p:tav>
                                      </p:tavLst>
                                    </p:anim>
                                    <p:anim calcmode="lin" valueType="num">
                                      <p:cBhvr>
                                        <p:cTn id="65"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Check mark.wav"/>
                                        </p:tgtEl>
                                      </p:cMediaNode>
                                    </p:audio>
                                  </p:subTnLst>
                                </p:cTn>
                              </p:par>
                              <p:par>
                                <p:cTn id="66" presetID="1" presetClass="emph" presetSubtype="2" fill="hold" nodeType="withEffect">
                                  <p:stCondLst>
                                    <p:cond delay="1000"/>
                                  </p:stCondLst>
                                  <p:childTnLst>
                                    <p:animClr clrSpc="rgb" dir="cw">
                                      <p:cBhvr>
                                        <p:cTn id="67" dur="250" fill="hold"/>
                                        <p:tgtEl>
                                          <p:spTgt spid="27"/>
                                        </p:tgtEl>
                                        <p:attrNameLst>
                                          <p:attrName>fillcolor</p:attrName>
                                        </p:attrNameLst>
                                      </p:cBhvr>
                                      <p:to>
                                        <a:srgbClr val="00B050"/>
                                      </p:to>
                                    </p:animClr>
                                    <p:set>
                                      <p:cBhvr>
                                        <p:cTn id="68" dur="250" fill="hold"/>
                                        <p:tgtEl>
                                          <p:spTgt spid="27"/>
                                        </p:tgtEl>
                                        <p:attrNameLst>
                                          <p:attrName>fill.type</p:attrName>
                                        </p:attrNameLst>
                                      </p:cBhvr>
                                      <p:to>
                                        <p:strVal val="solid"/>
                                      </p:to>
                                    </p:set>
                                    <p:set>
                                      <p:cBhvr>
                                        <p:cTn id="69"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70" restart="whenNotActive" fill="hold" evtFilter="cancelBubble" nodeType="interactiveSeq">
                <p:stCondLst>
                  <p:cond evt="onClick" delay="0">
                    <p:tgtEl>
                      <p:spTgt spid="2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28"/>
                                        </p:tgtEl>
                                        <p:attrNameLst>
                                          <p:attrName>fillcolor</p:attrName>
                                        </p:attrNameLst>
                                      </p:cBhvr>
                                      <p:to>
                                        <a:srgbClr val="FFF2CC"/>
                                      </p:to>
                                    </p:animClr>
                                    <p:set>
                                      <p:cBhvr>
                                        <p:cTn id="75" dur="250" fill="hold"/>
                                        <p:tgtEl>
                                          <p:spTgt spid="28"/>
                                        </p:tgtEl>
                                        <p:attrNameLst>
                                          <p:attrName>fill.type</p:attrName>
                                        </p:attrNameLst>
                                      </p:cBhvr>
                                      <p:to>
                                        <p:strVal val="solid"/>
                                      </p:to>
                                    </p:set>
                                    <p:set>
                                      <p:cBhvr>
                                        <p:cTn id="76" dur="250" fill="hold"/>
                                        <p:tgtEl>
                                          <p:spTgt spid="2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34"/>
                                        </p:tgtEl>
                                        <p:attrNameLst>
                                          <p:attrName>style.visibility</p:attrName>
                                        </p:attrNameLst>
                                      </p:cBhvr>
                                      <p:to>
                                        <p:strVal val="visible"/>
                                      </p:to>
                                    </p:set>
                                    <p:anim calcmode="lin" valueType="num">
                                      <p:cBhvr>
                                        <p:cTn id="79" dur="250" fill="hold"/>
                                        <p:tgtEl>
                                          <p:spTgt spid="34"/>
                                        </p:tgtEl>
                                        <p:attrNameLst>
                                          <p:attrName>ppt_w</p:attrName>
                                        </p:attrNameLst>
                                      </p:cBhvr>
                                      <p:tavLst>
                                        <p:tav tm="0">
                                          <p:val>
                                            <p:strVal val="4*#ppt_w"/>
                                          </p:val>
                                        </p:tav>
                                        <p:tav tm="100000">
                                          <p:val>
                                            <p:strVal val="#ppt_w"/>
                                          </p:val>
                                        </p:tav>
                                      </p:tavLst>
                                    </p:anim>
                                    <p:anim calcmode="lin" valueType="num">
                                      <p:cBhvr>
                                        <p:cTn id="80"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5" name="Wrong Buzzer.wav"/>
                                        </p:tgtEl>
                                      </p:cMediaNode>
                                    </p:audio>
                                  </p:subTnLst>
                                </p:cTn>
                              </p:par>
                              <p:par>
                                <p:cTn id="81" presetID="1" presetClass="emph" presetSubtype="2" fill="hold" nodeType="withEffect">
                                  <p:stCondLst>
                                    <p:cond delay="1000"/>
                                  </p:stCondLst>
                                  <p:childTnLst>
                                    <p:animClr clrSpc="rgb" dir="cw">
                                      <p:cBhvr>
                                        <p:cTn id="82" dur="250" fill="hold"/>
                                        <p:tgtEl>
                                          <p:spTgt spid="28"/>
                                        </p:tgtEl>
                                        <p:attrNameLst>
                                          <p:attrName>fillcolor</p:attrName>
                                        </p:attrNameLst>
                                      </p:cBhvr>
                                      <p:to>
                                        <a:srgbClr val="FFFF00"/>
                                      </p:to>
                                    </p:animClr>
                                    <p:set>
                                      <p:cBhvr>
                                        <p:cTn id="83" dur="250" fill="hold"/>
                                        <p:tgtEl>
                                          <p:spTgt spid="28"/>
                                        </p:tgtEl>
                                        <p:attrNameLst>
                                          <p:attrName>fill.type</p:attrName>
                                        </p:attrNameLst>
                                      </p:cBhvr>
                                      <p:to>
                                        <p:strVal val="solid"/>
                                      </p:to>
                                    </p:set>
                                    <p:set>
                                      <p:cBhvr>
                                        <p:cTn id="84" dur="25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85" restart="whenNotActive" fill="hold" evtFilter="cancelBubble" nodeType="interactiveSeq">
                <p:stCondLst>
                  <p:cond evt="onClick" delay="0">
                    <p:tgtEl>
                      <p:spTgt spid="30"/>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250" fill="hold"/>
                                        <p:tgtEl>
                                          <p:spTgt spid="30"/>
                                        </p:tgtEl>
                                        <p:attrNameLst>
                                          <p:attrName>fillcolor</p:attrName>
                                        </p:attrNameLst>
                                      </p:cBhvr>
                                      <p:to>
                                        <a:srgbClr val="FFF2CC"/>
                                      </p:to>
                                    </p:animClr>
                                    <p:set>
                                      <p:cBhvr>
                                        <p:cTn id="90" dur="250" fill="hold"/>
                                        <p:tgtEl>
                                          <p:spTgt spid="30"/>
                                        </p:tgtEl>
                                        <p:attrNameLst>
                                          <p:attrName>fill.type</p:attrName>
                                        </p:attrNameLst>
                                      </p:cBhvr>
                                      <p:to>
                                        <p:strVal val="solid"/>
                                      </p:to>
                                    </p:set>
                                    <p:set>
                                      <p:cBhvr>
                                        <p:cTn id="91" dur="250" fill="hold"/>
                                        <p:tgtEl>
                                          <p:spTgt spid="30"/>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3" name="click.wav"/>
                                        </p:tgtEl>
                                      </p:cMediaNode>
                                    </p:audio>
                                  </p:subTnLst>
                                </p:cTn>
                              </p:par>
                              <p:par>
                                <p:cTn id="92" presetID="23" presetClass="entr" presetSubtype="32" fill="hold" nodeType="withEffect">
                                  <p:stCondLst>
                                    <p:cond delay="1000"/>
                                  </p:stCondLst>
                                  <p:childTnLst>
                                    <p:set>
                                      <p:cBhvr>
                                        <p:cTn id="93" dur="1" fill="hold">
                                          <p:stCondLst>
                                            <p:cond delay="0"/>
                                          </p:stCondLst>
                                        </p:cTn>
                                        <p:tgtEl>
                                          <p:spTgt spid="33"/>
                                        </p:tgtEl>
                                        <p:attrNameLst>
                                          <p:attrName>style.visibility</p:attrName>
                                        </p:attrNameLst>
                                      </p:cBhvr>
                                      <p:to>
                                        <p:strVal val="visible"/>
                                      </p:to>
                                    </p:set>
                                    <p:anim calcmode="lin" valueType="num">
                                      <p:cBhvr>
                                        <p:cTn id="94" dur="250" fill="hold"/>
                                        <p:tgtEl>
                                          <p:spTgt spid="33"/>
                                        </p:tgtEl>
                                        <p:attrNameLst>
                                          <p:attrName>ppt_w</p:attrName>
                                        </p:attrNameLst>
                                      </p:cBhvr>
                                      <p:tavLst>
                                        <p:tav tm="0">
                                          <p:val>
                                            <p:strVal val="4*#ppt_w"/>
                                          </p:val>
                                        </p:tav>
                                        <p:tav tm="100000">
                                          <p:val>
                                            <p:strVal val="#ppt_w"/>
                                          </p:val>
                                        </p:tav>
                                      </p:tavLst>
                                    </p:anim>
                                    <p:anim calcmode="lin" valueType="num">
                                      <p:cBhvr>
                                        <p:cTn id="95" dur="250" fill="hold"/>
                                        <p:tgtEl>
                                          <p:spTgt spid="3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5" name="Wrong Buzzer.wav"/>
                                        </p:tgtEl>
                                      </p:cMediaNode>
                                    </p:audio>
                                  </p:subTnLst>
                                </p:cTn>
                              </p:par>
                              <p:par>
                                <p:cTn id="96" presetID="1" presetClass="emph" presetSubtype="2" fill="hold" nodeType="withEffect">
                                  <p:stCondLst>
                                    <p:cond delay="1000"/>
                                  </p:stCondLst>
                                  <p:childTnLst>
                                    <p:animClr clrSpc="rgb" dir="cw">
                                      <p:cBhvr>
                                        <p:cTn id="97" dur="250" fill="hold"/>
                                        <p:tgtEl>
                                          <p:spTgt spid="30"/>
                                        </p:tgtEl>
                                        <p:attrNameLst>
                                          <p:attrName>fillcolor</p:attrName>
                                        </p:attrNameLst>
                                      </p:cBhvr>
                                      <p:to>
                                        <a:srgbClr val="FFFF00"/>
                                      </p:to>
                                    </p:animClr>
                                    <p:set>
                                      <p:cBhvr>
                                        <p:cTn id="98" dur="250" fill="hold"/>
                                        <p:tgtEl>
                                          <p:spTgt spid="30"/>
                                        </p:tgtEl>
                                        <p:attrNameLst>
                                          <p:attrName>fill.type</p:attrName>
                                        </p:attrNameLst>
                                      </p:cBhvr>
                                      <p:to>
                                        <p:strVal val="solid"/>
                                      </p:to>
                                    </p:set>
                                    <p:set>
                                      <p:cBhvr>
                                        <p:cTn id="99" dur="250" fill="hold"/>
                                        <p:tgtEl>
                                          <p:spTgt spid="30"/>
                                        </p:tgtEl>
                                        <p:attrNameLst>
                                          <p:attrName>fill.on</p:attrName>
                                        </p:attrNameLst>
                                      </p:cBhvr>
                                      <p:to>
                                        <p:strVal val="true"/>
                                      </p:to>
                                    </p:set>
                                  </p:childTnLst>
                                </p:cTn>
                              </p:par>
                            </p:childTnLst>
                          </p:cTn>
                        </p:par>
                      </p:childTnLst>
                    </p:cTn>
                  </p:par>
                </p:childTnLst>
              </p:cTn>
              <p:nextCondLst>
                <p:cond evt="onClick" delay="0">
                  <p:tgtEl>
                    <p:spTgt spid="30"/>
                  </p:tgtEl>
                </p:cond>
              </p:nextCondLst>
            </p:seq>
          </p:childTnLst>
        </p:cTn>
      </p:par>
    </p:tnLst>
    <p:bldLst>
      <p:bldP spid="16" grpId="0" animBg="1"/>
      <p:bldP spid="27" grpId="0" animBg="1"/>
      <p:bldP spid="28" grpId="0" animBg="1"/>
      <p:bldP spid="3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bwMode="auto">
          <a:xfrm>
            <a:off x="4704525" y="54769"/>
            <a:ext cx="5421018" cy="783193"/>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Quốc</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triều</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hình</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luật</a:t>
            </a:r>
            <a:endPar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endParaRPr>
          </a:p>
        </p:txBody>
      </p:sp>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22"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216" r="33076" b="80788"/>
          <a:stretch/>
        </p:blipFill>
        <p:spPr>
          <a:xfrm>
            <a:off x="-328954" y="0"/>
            <a:ext cx="4631318" cy="1141520"/>
          </a:xfrm>
          <a:prstGeom prst="rect">
            <a:avLst/>
          </a:prstGeom>
        </p:spPr>
      </p:pic>
      <p:pic>
        <p:nvPicPr>
          <p:cNvPr id="24"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sp>
        <p:nvSpPr>
          <p:cNvPr id="2" name="Rectangle 1">
            <a:extLst>
              <a:ext uri="{FF2B5EF4-FFF2-40B4-BE49-F238E27FC236}">
                <a16:creationId xmlns:a16="http://schemas.microsoft.com/office/drawing/2014/main" id="{1C4B3ED1-6AEF-D149-A467-2B86D931F7E8}"/>
              </a:ext>
            </a:extLst>
          </p:cNvPr>
          <p:cNvSpPr/>
          <p:nvPr/>
        </p:nvSpPr>
        <p:spPr>
          <a:xfrm>
            <a:off x="4735419" y="2096459"/>
            <a:ext cx="7254417" cy="206210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Bảo vệ quyền lợi của vua và hoàng tộc.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Bảo vệ quyền lợi của giai cấp thống trị.</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Bảo vệ người phụ nữ.</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Khuyến khích xuất phát triển kinh tế...</a:t>
            </a:r>
          </a:p>
        </p:txBody>
      </p:sp>
      <p:pic>
        <p:nvPicPr>
          <p:cNvPr id="3074" name="Picture 2" descr="tuvantritam.vn/wp-content/uploads/2020/09/Quoc-...">
            <a:extLst>
              <a:ext uri="{FF2B5EF4-FFF2-40B4-BE49-F238E27FC236}">
                <a16:creationId xmlns:a16="http://schemas.microsoft.com/office/drawing/2014/main" id="{C8050E3F-2895-4748-B3DD-9152D9ABC7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568" t="6068" r="8535" b="6180"/>
          <a:stretch/>
        </p:blipFill>
        <p:spPr bwMode="auto">
          <a:xfrm>
            <a:off x="616795" y="1152383"/>
            <a:ext cx="4087729" cy="5184622"/>
          </a:xfrm>
          <a:prstGeom prst="round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87F86D5-68C4-E54C-8246-00021DEE95B2}"/>
              </a:ext>
            </a:extLst>
          </p:cNvPr>
          <p:cNvSpPr/>
          <p:nvPr/>
        </p:nvSpPr>
        <p:spPr>
          <a:xfrm>
            <a:off x="6531649" y="1267967"/>
            <a:ext cx="2408032"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NỘI DUNG:</a:t>
            </a:r>
          </a:p>
        </p:txBody>
      </p:sp>
      <p:pic>
        <p:nvPicPr>
          <p:cNvPr id="21"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576" t="8216" r="33076" b="80788"/>
          <a:stretch/>
        </p:blipFill>
        <p:spPr>
          <a:xfrm flipH="1" flipV="1">
            <a:off x="7946022" y="5143046"/>
            <a:ext cx="4297251" cy="1714339"/>
          </a:xfrm>
          <a:prstGeom prst="rect">
            <a:avLst/>
          </a:prstGeom>
        </p:spPr>
      </p:pic>
      <p:grpSp>
        <p:nvGrpSpPr>
          <p:cNvPr id="7" name="Group 6">
            <a:extLst>
              <a:ext uri="{FF2B5EF4-FFF2-40B4-BE49-F238E27FC236}">
                <a16:creationId xmlns:a16="http://schemas.microsoft.com/office/drawing/2014/main" id="{8001373B-D299-A74B-AA6F-6FE8F04CEE6A}"/>
              </a:ext>
            </a:extLst>
          </p:cNvPr>
          <p:cNvGrpSpPr/>
          <p:nvPr/>
        </p:nvGrpSpPr>
        <p:grpSpPr>
          <a:xfrm>
            <a:off x="4704524" y="4682804"/>
            <a:ext cx="7254417" cy="1899633"/>
            <a:chOff x="4704524" y="4682804"/>
            <a:chExt cx="7254417" cy="1899633"/>
          </a:xfrm>
        </p:grpSpPr>
        <p:sp>
          <p:nvSpPr>
            <p:cNvPr id="4" name="Rounded Rectangular Callout 3">
              <a:extLst>
                <a:ext uri="{FF2B5EF4-FFF2-40B4-BE49-F238E27FC236}">
                  <a16:creationId xmlns:a16="http://schemas.microsoft.com/office/drawing/2014/main" id="{49A8FAB0-C04E-0D4B-BF87-2A2FCEE31F67}"/>
                </a:ext>
              </a:extLst>
            </p:cNvPr>
            <p:cNvSpPr/>
            <p:nvPr/>
          </p:nvSpPr>
          <p:spPr>
            <a:xfrm>
              <a:off x="4704524" y="4682804"/>
              <a:ext cx="7254417" cy="1899633"/>
            </a:xfrm>
            <a:prstGeom prst="wedgeRoundRectCallout">
              <a:avLst>
                <a:gd name="adj1" fmla="val -69133"/>
                <a:gd name="adj2" fmla="val -23938"/>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Rectangle 4">
              <a:extLst>
                <a:ext uri="{FF2B5EF4-FFF2-40B4-BE49-F238E27FC236}">
                  <a16:creationId xmlns:a16="http://schemas.microsoft.com/office/drawing/2014/main" id="{91A99B58-5806-1C41-892C-A1F774768FCA}"/>
                </a:ext>
              </a:extLst>
            </p:cNvPr>
            <p:cNvSpPr/>
            <p:nvPr/>
          </p:nvSpPr>
          <p:spPr>
            <a:xfrm>
              <a:off x="5102176" y="5112809"/>
              <a:ext cx="6579326"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Luật</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Hồng</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Đức</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có</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điểm</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gì</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mới</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so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với</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các</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bộ</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luật</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trước</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đây</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a:t>
              </a:r>
              <a:endPar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grpSp>
    </p:spTree>
    <p:extLst>
      <p:ext uri="{BB962C8B-B14F-4D97-AF65-F5344CB8AC3E}">
        <p14:creationId xmlns:p14="http://schemas.microsoft.com/office/powerpoint/2010/main" val="4274627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Effect transition="in" filter="fade">
                                      <p:cBhvr>
                                        <p:cTn id="9" dur="1000"/>
                                        <p:tgtEl>
                                          <p:spTgt spid="19"/>
                                        </p:tgtEl>
                                      </p:cBhvr>
                                    </p:animEffect>
                                  </p:childTnLst>
                                </p:cTn>
                              </p:par>
                              <p:par>
                                <p:cTn id="10" presetID="18" presetClass="entr" presetSubtype="12" fill="hold" nodeType="withEffect">
                                  <p:stCondLst>
                                    <p:cond delay="500"/>
                                  </p:stCondLst>
                                  <p:childTnLst>
                                    <p:set>
                                      <p:cBhvr>
                                        <p:cTn id="11" dur="1" fill="hold">
                                          <p:stCondLst>
                                            <p:cond delay="0"/>
                                          </p:stCondLst>
                                        </p:cTn>
                                        <p:tgtEl>
                                          <p:spTgt spid="3074"/>
                                        </p:tgtEl>
                                        <p:attrNameLst>
                                          <p:attrName>style.visibility</p:attrName>
                                        </p:attrNameLst>
                                      </p:cBhvr>
                                      <p:to>
                                        <p:strVal val="visible"/>
                                      </p:to>
                                    </p:set>
                                    <p:animEffect transition="in" filter="strips(downLeft)">
                                      <p:cBhvr>
                                        <p:cTn id="12" dur="500"/>
                                        <p:tgtEl>
                                          <p:spTgt spid="307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strips(down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strips(down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bwMode="auto">
          <a:xfrm>
            <a:off x="4704525" y="54769"/>
            <a:ext cx="5421018" cy="783193"/>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Quốc</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triều</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hình</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luật</a:t>
            </a:r>
            <a:endPar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endParaRPr>
          </a:p>
        </p:txBody>
      </p:sp>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22"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216" r="33076" b="80788"/>
          <a:stretch/>
        </p:blipFill>
        <p:spPr>
          <a:xfrm>
            <a:off x="-328954" y="0"/>
            <a:ext cx="4631318" cy="1141520"/>
          </a:xfrm>
          <a:prstGeom prst="rect">
            <a:avLst/>
          </a:prstGeom>
        </p:spPr>
      </p:pic>
      <p:pic>
        <p:nvPicPr>
          <p:cNvPr id="24"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sp>
        <p:nvSpPr>
          <p:cNvPr id="2" name="Rectangle 1">
            <a:extLst>
              <a:ext uri="{FF2B5EF4-FFF2-40B4-BE49-F238E27FC236}">
                <a16:creationId xmlns:a16="http://schemas.microsoft.com/office/drawing/2014/main" id="{1C4B3ED1-6AEF-D149-A467-2B86D931F7E8}"/>
              </a:ext>
            </a:extLst>
          </p:cNvPr>
          <p:cNvSpPr/>
          <p:nvPr/>
        </p:nvSpPr>
        <p:spPr>
          <a:xfrm>
            <a:off x="1020051" y="3434871"/>
            <a:ext cx="6882809" cy="304698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Điều 680: “ Đàn bà phải tội tử hình trở xuống nếu đang có thai, thì phải để sinh đẻ sau 100 ngày mới hành hình. Nếu đã đủ 100 ngày mà không đem hành hình, thì  ngục quan hay ngục lại bị tội biếm hay tội phạt…”</a:t>
            </a:r>
          </a:p>
        </p:txBody>
      </p:sp>
      <p:pic>
        <p:nvPicPr>
          <p:cNvPr id="3074" name="Picture 2" descr="tuvantritam.vn/wp-content/uploads/2020/09/Quoc-...">
            <a:extLst>
              <a:ext uri="{FF2B5EF4-FFF2-40B4-BE49-F238E27FC236}">
                <a16:creationId xmlns:a16="http://schemas.microsoft.com/office/drawing/2014/main" id="{C8050E3F-2895-4748-B3DD-9152D9ABC7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568" t="6068" r="8535" b="6180"/>
          <a:stretch/>
        </p:blipFill>
        <p:spPr bwMode="auto">
          <a:xfrm>
            <a:off x="8000464" y="1141520"/>
            <a:ext cx="4087729" cy="5661711"/>
          </a:xfrm>
          <a:prstGeom prst="round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5AD1CE1-7BE9-2548-AC9F-241987F4B057}"/>
              </a:ext>
            </a:extLst>
          </p:cNvPr>
          <p:cNvSpPr/>
          <p:nvPr/>
        </p:nvSpPr>
        <p:spPr>
          <a:xfrm>
            <a:off x="1153330" y="1105365"/>
            <a:ext cx="6616250" cy="2062103"/>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Điều 568: Trâu của hai nhà đánh nhau, con nào chết thì hai nhà cùng ăn thịt, con nào sống thì hai nhà cùng cày, trái luật sẽ bị phạt 80 trượng”.</a:t>
            </a:r>
          </a:p>
        </p:txBody>
      </p:sp>
    </p:spTree>
    <p:extLst>
      <p:ext uri="{BB962C8B-B14F-4D97-AF65-F5344CB8AC3E}">
        <p14:creationId xmlns:p14="http://schemas.microsoft.com/office/powerpoint/2010/main" val="2958535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Effect transition="in" filter="fade">
                                      <p:cBhvr>
                                        <p:cTn id="9" dur="1000"/>
                                        <p:tgtEl>
                                          <p:spTgt spid="19"/>
                                        </p:tgtEl>
                                      </p:cBhvr>
                                    </p:animEffect>
                                  </p:childTnLst>
                                </p:cTn>
                              </p:par>
                              <p:par>
                                <p:cTn id="10" presetID="30" presetClass="entr" presetSubtype="0" fill="hold" nodeType="withEffect">
                                  <p:stCondLst>
                                    <p:cond delay="50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800" decel="100000"/>
                                        <p:tgtEl>
                                          <p:spTgt spid="3074"/>
                                        </p:tgtEl>
                                      </p:cBhvr>
                                    </p:animEffect>
                                    <p:anim calcmode="lin" valueType="num">
                                      <p:cBhvr>
                                        <p:cTn id="13" dur="800" decel="100000" fill="hold"/>
                                        <p:tgtEl>
                                          <p:spTgt spid="3074"/>
                                        </p:tgtEl>
                                        <p:attrNameLst>
                                          <p:attrName>style.rotation</p:attrName>
                                        </p:attrNameLst>
                                      </p:cBhvr>
                                      <p:tavLst>
                                        <p:tav tm="0">
                                          <p:val>
                                            <p:fltVal val="-90"/>
                                          </p:val>
                                        </p:tav>
                                        <p:tav tm="100000">
                                          <p:val>
                                            <p:fltVal val="0"/>
                                          </p:val>
                                        </p:tav>
                                      </p:tavLst>
                                    </p:anim>
                                    <p:anim calcmode="lin" valueType="num">
                                      <p:cBhvr>
                                        <p:cTn id="14" dur="800" decel="100000" fill="hold"/>
                                        <p:tgtEl>
                                          <p:spTgt spid="3074"/>
                                        </p:tgtEl>
                                        <p:attrNameLst>
                                          <p:attrName>ppt_x</p:attrName>
                                        </p:attrNameLst>
                                      </p:cBhvr>
                                      <p:tavLst>
                                        <p:tav tm="0">
                                          <p:val>
                                            <p:strVal val="#ppt_x+0.4"/>
                                          </p:val>
                                        </p:tav>
                                        <p:tav tm="100000">
                                          <p:val>
                                            <p:strVal val="#ppt_x-0.05"/>
                                          </p:val>
                                        </p:tav>
                                      </p:tavLst>
                                    </p:anim>
                                    <p:anim calcmode="lin" valueType="num">
                                      <p:cBhvr>
                                        <p:cTn id="15" dur="800" decel="100000" fill="hold"/>
                                        <p:tgtEl>
                                          <p:spTgt spid="3074"/>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800" decel="100000"/>
                                        <p:tgtEl>
                                          <p:spTgt spid="7"/>
                                        </p:tgtEl>
                                      </p:cBhvr>
                                    </p:animEffect>
                                    <p:anim calcmode="lin" valueType="num">
                                      <p:cBhvr>
                                        <p:cTn id="23" dur="800" decel="100000" fill="hold"/>
                                        <p:tgtEl>
                                          <p:spTgt spid="7"/>
                                        </p:tgtEl>
                                        <p:attrNameLst>
                                          <p:attrName>style.rotation</p:attrName>
                                        </p:attrNameLst>
                                      </p:cBhvr>
                                      <p:tavLst>
                                        <p:tav tm="0">
                                          <p:val>
                                            <p:fltVal val="-90"/>
                                          </p:val>
                                        </p:tav>
                                        <p:tav tm="100000">
                                          <p:val>
                                            <p:fltVal val="0"/>
                                          </p:val>
                                        </p:tav>
                                      </p:tavLst>
                                    </p:anim>
                                    <p:anim calcmode="lin" valueType="num">
                                      <p:cBhvr>
                                        <p:cTn id="24" dur="800" decel="100000" fill="hold"/>
                                        <p:tgtEl>
                                          <p:spTgt spid="7"/>
                                        </p:tgtEl>
                                        <p:attrNameLst>
                                          <p:attrName>ppt_x</p:attrName>
                                        </p:attrNameLst>
                                      </p:cBhvr>
                                      <p:tavLst>
                                        <p:tav tm="0">
                                          <p:val>
                                            <p:strVal val="#ppt_x+0.4"/>
                                          </p:val>
                                        </p:tav>
                                        <p:tav tm="100000">
                                          <p:val>
                                            <p:strVal val="#ppt_x-0.05"/>
                                          </p:val>
                                        </p:tav>
                                      </p:tavLst>
                                    </p:anim>
                                    <p:anim calcmode="lin" valueType="num">
                                      <p:cBhvr>
                                        <p:cTn id="25" dur="800" decel="100000" fill="hold"/>
                                        <p:tgtEl>
                                          <p:spTgt spid="7"/>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800" decel="100000"/>
                                        <p:tgtEl>
                                          <p:spTgt spid="2"/>
                                        </p:tgtEl>
                                      </p:cBhvr>
                                    </p:animEffect>
                                    <p:anim calcmode="lin" valueType="num">
                                      <p:cBhvr>
                                        <p:cTn id="33" dur="800" decel="100000" fill="hold"/>
                                        <p:tgtEl>
                                          <p:spTgt spid="2"/>
                                        </p:tgtEl>
                                        <p:attrNameLst>
                                          <p:attrName>style.rotation</p:attrName>
                                        </p:attrNameLst>
                                      </p:cBhvr>
                                      <p:tavLst>
                                        <p:tav tm="0">
                                          <p:val>
                                            <p:fltVal val="-90"/>
                                          </p:val>
                                        </p:tav>
                                        <p:tav tm="100000">
                                          <p:val>
                                            <p:fltVal val="0"/>
                                          </p:val>
                                        </p:tav>
                                      </p:tavLst>
                                    </p:anim>
                                    <p:anim calcmode="lin" valueType="num">
                                      <p:cBhvr>
                                        <p:cTn id="34" dur="800" decel="100000" fill="hold"/>
                                        <p:tgtEl>
                                          <p:spTgt spid="2"/>
                                        </p:tgtEl>
                                        <p:attrNameLst>
                                          <p:attrName>ppt_x</p:attrName>
                                        </p:attrNameLst>
                                      </p:cBhvr>
                                      <p:tavLst>
                                        <p:tav tm="0">
                                          <p:val>
                                            <p:strVal val="#ppt_x+0.4"/>
                                          </p:val>
                                        </p:tav>
                                        <p:tav tm="100000">
                                          <p:val>
                                            <p:strVal val="#ppt_x-0.05"/>
                                          </p:val>
                                        </p:tav>
                                      </p:tavLst>
                                    </p:anim>
                                    <p:anim calcmode="lin" valueType="num">
                                      <p:cBhvr>
                                        <p:cTn id="35" dur="800" decel="100000" fill="hold"/>
                                        <p:tgtEl>
                                          <p:spTgt spid="2"/>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2F2F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FBD2C5-921C-934C-96F1-30327A6807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531087"/>
            <a:ext cx="12141200" cy="5326913"/>
          </a:xfrm>
          <a:prstGeom prst="rect">
            <a:avLst/>
          </a:prstGeom>
        </p:spPr>
      </p:pic>
      <p:sp>
        <p:nvSpPr>
          <p:cNvPr id="69" name="Rectangle 68">
            <a:extLst>
              <a:ext uri="{FF2B5EF4-FFF2-40B4-BE49-F238E27FC236}">
                <a16:creationId xmlns:a16="http://schemas.microsoft.com/office/drawing/2014/main" id="{6917E41E-4C5D-9C4F-9DD1-3A5AF4E983D6}"/>
              </a:ext>
            </a:extLst>
          </p:cNvPr>
          <p:cNvSpPr/>
          <p:nvPr/>
        </p:nvSpPr>
        <p:spPr>
          <a:xfrm>
            <a:off x="25398" y="0"/>
            <a:ext cx="12141199" cy="1200329"/>
          </a:xfrm>
          <a:prstGeom prst="rect">
            <a:avLst/>
          </a:prstGeom>
          <a:solidFill>
            <a:srgbClr val="F2F2F2"/>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So sánh luật pháp thời Lê Sơ và thời Trần có gì giống và khác nhau?</a:t>
            </a:r>
            <a:endParaRPr kumimoji="0" 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642782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barn(outHorizontal)">
                                      <p:cBhvr>
                                        <p:cTn id="10"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21"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576" t="8216" r="33076" b="80788"/>
          <a:stretch/>
        </p:blipFill>
        <p:spPr>
          <a:xfrm flipH="1" flipV="1">
            <a:off x="7976917" y="5143661"/>
            <a:ext cx="4297251" cy="1714339"/>
          </a:xfrm>
          <a:prstGeom prst="rect">
            <a:avLst/>
          </a:prstGeom>
        </p:spPr>
      </p:pic>
      <p:pic>
        <p:nvPicPr>
          <p:cNvPr id="22"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216" r="33076" b="80788"/>
          <a:stretch/>
        </p:blipFill>
        <p:spPr>
          <a:xfrm>
            <a:off x="-328954" y="0"/>
            <a:ext cx="4631318" cy="1141520"/>
          </a:xfrm>
          <a:prstGeom prst="rect">
            <a:avLst/>
          </a:prstGeom>
        </p:spPr>
      </p:pic>
      <p:pic>
        <p:nvPicPr>
          <p:cNvPr id="24"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pic>
        <p:nvPicPr>
          <p:cNvPr id="7" name="Picture 6">
            <a:extLst>
              <a:ext uri="{FF2B5EF4-FFF2-40B4-BE49-F238E27FC236}">
                <a16:creationId xmlns:a16="http://schemas.microsoft.com/office/drawing/2014/main" id="{CCD36679-17F8-CA4C-BA6A-C88BF0E2D44C}"/>
              </a:ext>
            </a:extLst>
          </p:cNvPr>
          <p:cNvPicPr>
            <a:picLocks noChangeAspect="1"/>
          </p:cNvPicPr>
          <p:nvPr/>
        </p:nvPicPr>
        <p:blipFill rotWithShape="1">
          <a:blip r:embed="rId6">
            <a:extLst>
              <a:ext uri="{28A0092B-C50C-407E-A947-70E740481C1C}">
                <a14:useLocalDpi xmlns:a14="http://schemas.microsoft.com/office/drawing/2010/main" val="0"/>
              </a:ext>
            </a:extLst>
          </a:blip>
          <a:srcRect t="1998"/>
          <a:stretch/>
        </p:blipFill>
        <p:spPr>
          <a:xfrm>
            <a:off x="-6203" y="0"/>
            <a:ext cx="12198203" cy="6858000"/>
          </a:xfrm>
          <a:prstGeom prst="rect">
            <a:avLst/>
          </a:prstGeom>
        </p:spPr>
      </p:pic>
    </p:spTree>
    <p:extLst>
      <p:ext uri="{BB962C8B-B14F-4D97-AF65-F5344CB8AC3E}">
        <p14:creationId xmlns:p14="http://schemas.microsoft.com/office/powerpoint/2010/main" val="366653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21"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576" t="8216" r="33076" b="80788"/>
          <a:stretch/>
        </p:blipFill>
        <p:spPr>
          <a:xfrm flipH="1" flipV="1">
            <a:off x="7976917" y="5143661"/>
            <a:ext cx="4297251" cy="1714339"/>
          </a:xfrm>
          <a:prstGeom prst="rect">
            <a:avLst/>
          </a:prstGeom>
        </p:spPr>
      </p:pic>
      <p:pic>
        <p:nvPicPr>
          <p:cNvPr id="22"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216" r="33076" b="80788"/>
          <a:stretch/>
        </p:blipFill>
        <p:spPr>
          <a:xfrm>
            <a:off x="-328954" y="0"/>
            <a:ext cx="4631318" cy="1141520"/>
          </a:xfrm>
          <a:prstGeom prst="rect">
            <a:avLst/>
          </a:prstGeom>
        </p:spPr>
      </p:pic>
      <p:pic>
        <p:nvPicPr>
          <p:cNvPr id="24"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pic>
        <p:nvPicPr>
          <p:cNvPr id="9" name="Picture 8">
            <a:extLst>
              <a:ext uri="{FF2B5EF4-FFF2-40B4-BE49-F238E27FC236}">
                <a16:creationId xmlns:a16="http://schemas.microsoft.com/office/drawing/2014/main" id="{FF7FEA24-1D5E-AE43-B479-6672656A18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33" y="693895"/>
            <a:ext cx="12192000" cy="6164105"/>
          </a:xfrm>
          <a:prstGeom prst="rect">
            <a:avLst/>
          </a:prstGeom>
        </p:spPr>
      </p:pic>
      <p:sp>
        <p:nvSpPr>
          <p:cNvPr id="2" name="TextBox 1">
            <a:extLst>
              <a:ext uri="{FF2B5EF4-FFF2-40B4-BE49-F238E27FC236}">
                <a16:creationId xmlns:a16="http://schemas.microsoft.com/office/drawing/2014/main" id="{C97AEE77-D2EB-9247-B6C9-7B2800070976}"/>
              </a:ext>
            </a:extLst>
          </p:cNvPr>
          <p:cNvSpPr txBox="1"/>
          <p:nvPr/>
        </p:nvSpPr>
        <p:spPr>
          <a:xfrm>
            <a:off x="5673101" y="47564"/>
            <a:ext cx="3742661" cy="646331"/>
          </a:xfrm>
          <a:prstGeom prst="rect">
            <a:avLst/>
          </a:prstGeom>
          <a:solidFill>
            <a:srgbClr val="7FDADC"/>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KHÁC NHAU</a:t>
            </a:r>
          </a:p>
        </p:txBody>
      </p:sp>
    </p:spTree>
    <p:extLst>
      <p:ext uri="{BB962C8B-B14F-4D97-AF65-F5344CB8AC3E}">
        <p14:creationId xmlns:p14="http://schemas.microsoft.com/office/powerpoint/2010/main" val="2202471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22"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216" r="33076" b="80788"/>
          <a:stretch/>
        </p:blipFill>
        <p:spPr>
          <a:xfrm>
            <a:off x="-328954" y="0"/>
            <a:ext cx="4631318" cy="1141520"/>
          </a:xfrm>
          <a:prstGeom prst="rect">
            <a:avLst/>
          </a:prstGeom>
        </p:spPr>
      </p:pic>
      <p:sp>
        <p:nvSpPr>
          <p:cNvPr id="10" name="Rectangle 9">
            <a:extLst>
              <a:ext uri="{FF2B5EF4-FFF2-40B4-BE49-F238E27FC236}">
                <a16:creationId xmlns:a16="http://schemas.microsoft.com/office/drawing/2014/main" id="{42B9C74B-2CC6-564E-9EEA-2FDA8F2A4983}"/>
              </a:ext>
            </a:extLst>
          </p:cNvPr>
          <p:cNvSpPr/>
          <p:nvPr/>
        </p:nvSpPr>
        <p:spPr>
          <a:xfrm>
            <a:off x="53678" y="1811011"/>
            <a:ext cx="5887453" cy="523220"/>
          </a:xfrm>
          <a:prstGeom prst="rect">
            <a:avLst/>
          </a:prstGeom>
        </p:spPr>
        <p:txBody>
          <a:bodyPr wrap="square">
            <a:spAutoFit/>
          </a:bodyPr>
          <a:lstStyle/>
          <a:p>
            <a:pPr marL="342900" marR="0" lvl="0" indent="-342900" algn="just"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a. Tổ chức bộ máy chính quyền: </a:t>
            </a:r>
          </a:p>
        </p:txBody>
      </p:sp>
      <p:sp>
        <p:nvSpPr>
          <p:cNvPr id="15" name="Rectangle 14">
            <a:extLst>
              <a:ext uri="{FF2B5EF4-FFF2-40B4-BE49-F238E27FC236}">
                <a16:creationId xmlns:a16="http://schemas.microsoft.com/office/drawing/2014/main" id="{D1C389F8-D7D3-5943-8DBE-5618B4C203A6}"/>
              </a:ext>
            </a:extLst>
          </p:cNvPr>
          <p:cNvSpPr/>
          <p:nvPr/>
        </p:nvSpPr>
        <p:spPr>
          <a:xfrm>
            <a:off x="53678" y="2343289"/>
            <a:ext cx="11930388" cy="954107"/>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Tổ chức bộ máy nhà nước quân chủ thời Lê sơ từ lê Thái Tổ đến Lê Thái tông từng bước được hoàn thiện chặt chẽ.</a:t>
            </a:r>
            <a:endParaRPr kumimoji="0" 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19" name="TextBox 18"/>
          <p:cNvSpPr txBox="1"/>
          <p:nvPr/>
        </p:nvSpPr>
        <p:spPr bwMode="auto">
          <a:xfrm>
            <a:off x="318967" y="-22072"/>
            <a:ext cx="11554065" cy="715089"/>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36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Bài 17: </a:t>
            </a:r>
            <a:r>
              <a:rPr kumimoji="0" lang="vi-VN" altLang="en-VN" sz="36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ĐẠI VIỆT THỜI LÊ SƠ  (1428 - 1527)</a:t>
            </a:r>
            <a:r>
              <a:rPr kumimoji="0" lang="en-US" altLang="en-VN" sz="36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 (t2)</a:t>
            </a:r>
            <a:endParaRPr kumimoji="0" lang="vi-VN" altLang="en-VN" sz="36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endParaRPr>
          </a:p>
        </p:txBody>
      </p:sp>
      <p:sp>
        <p:nvSpPr>
          <p:cNvPr id="2" name="TextBox 1">
            <a:extLst>
              <a:ext uri="{FF2B5EF4-FFF2-40B4-BE49-F238E27FC236}">
                <a16:creationId xmlns:a16="http://schemas.microsoft.com/office/drawing/2014/main" id="{BFE1BE0F-F610-1A32-D14C-E373AF0A7BA8}"/>
              </a:ext>
            </a:extLst>
          </p:cNvPr>
          <p:cNvSpPr txBox="1"/>
          <p:nvPr/>
        </p:nvSpPr>
        <p:spPr bwMode="auto">
          <a:xfrm>
            <a:off x="-24063" y="959834"/>
            <a:ext cx="6590581" cy="646986"/>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en-VN" sz="32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1. Sự thành lập Vương triều Lê Sơ</a:t>
            </a:r>
            <a:endParaRPr kumimoji="0" lang="vi-VN" altLang="en-VN" sz="32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endParaRPr>
          </a:p>
        </p:txBody>
      </p:sp>
      <p:sp>
        <p:nvSpPr>
          <p:cNvPr id="3" name="Rectangle 2">
            <a:extLst>
              <a:ext uri="{FF2B5EF4-FFF2-40B4-BE49-F238E27FC236}">
                <a16:creationId xmlns:a16="http://schemas.microsoft.com/office/drawing/2014/main" id="{C2446A8D-4968-8F88-BA2C-8979B2E3AE5B}"/>
              </a:ext>
            </a:extLst>
          </p:cNvPr>
          <p:cNvSpPr/>
          <p:nvPr/>
        </p:nvSpPr>
        <p:spPr>
          <a:xfrm>
            <a:off x="130805" y="3995647"/>
            <a:ext cx="11930388" cy="954107"/>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Tiếp tục thực hiện chế độ “ngụ binh ư nông” ban hành nhiều chính sách nhằm xây dựng quân đội.</a:t>
            </a:r>
            <a:endParaRPr kumimoji="0" 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6" name="Rectangle 5">
            <a:extLst>
              <a:ext uri="{FF2B5EF4-FFF2-40B4-BE49-F238E27FC236}">
                <a16:creationId xmlns:a16="http://schemas.microsoft.com/office/drawing/2014/main" id="{13285259-5FE8-7724-B7AF-7825EA81BAF1}"/>
              </a:ext>
            </a:extLst>
          </p:cNvPr>
          <p:cNvSpPr/>
          <p:nvPr/>
        </p:nvSpPr>
        <p:spPr>
          <a:xfrm>
            <a:off x="0" y="3456754"/>
            <a:ext cx="4302365" cy="523220"/>
          </a:xfrm>
          <a:prstGeom prst="rect">
            <a:avLst/>
          </a:prstGeom>
        </p:spPr>
        <p:txBody>
          <a:bodyPr wrap="square">
            <a:spAutoFit/>
          </a:bodyPr>
          <a:lstStyle/>
          <a:p>
            <a:pPr marL="342900" marR="0" lvl="0" indent="-342900" algn="just"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b. Tổ chức quân đội:</a:t>
            </a:r>
          </a:p>
        </p:txBody>
      </p:sp>
      <p:sp>
        <p:nvSpPr>
          <p:cNvPr id="4" name="Rectangle 3">
            <a:extLst>
              <a:ext uri="{FF2B5EF4-FFF2-40B4-BE49-F238E27FC236}">
                <a16:creationId xmlns:a16="http://schemas.microsoft.com/office/drawing/2014/main" id="{C6CE4FDD-6056-7FF1-0F5A-D5B5C3B0729D}"/>
              </a:ext>
            </a:extLst>
          </p:cNvPr>
          <p:cNvSpPr/>
          <p:nvPr/>
        </p:nvSpPr>
        <p:spPr>
          <a:xfrm>
            <a:off x="-24063" y="5173545"/>
            <a:ext cx="2462464" cy="523220"/>
          </a:xfrm>
          <a:prstGeom prst="rect">
            <a:avLst/>
          </a:prstGeom>
        </p:spPr>
        <p:txBody>
          <a:bodyPr wrap="square">
            <a:spAutoFit/>
          </a:bodyPr>
          <a:lstStyle/>
          <a:p>
            <a:pPr marL="342900" marR="0" lvl="0" indent="-342900" algn="just"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c. Luật pháp:</a:t>
            </a:r>
          </a:p>
        </p:txBody>
      </p:sp>
      <p:sp>
        <p:nvSpPr>
          <p:cNvPr id="5" name="Rectangle 4">
            <a:extLst>
              <a:ext uri="{FF2B5EF4-FFF2-40B4-BE49-F238E27FC236}">
                <a16:creationId xmlns:a16="http://schemas.microsoft.com/office/drawing/2014/main" id="{8CEB5B3A-CCA8-4D82-89E0-09C3F6E858F7}"/>
              </a:ext>
            </a:extLst>
          </p:cNvPr>
          <p:cNvSpPr/>
          <p:nvPr/>
        </p:nvSpPr>
        <p:spPr>
          <a:xfrm>
            <a:off x="241836" y="5916026"/>
            <a:ext cx="11930388" cy="523220"/>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Ban hành bộ luật Quốc triều hình luật (luật Hồng Đức) với nhiều điểm tiến bộ.</a:t>
            </a:r>
            <a:endParaRPr kumimoji="0" 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362141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56949" y="2775547"/>
            <a:ext cx="1761330" cy="3579799"/>
            <a:chOff x="1673399" y="2243214"/>
            <a:chExt cx="1761330" cy="3579799"/>
          </a:xfrm>
        </p:grpSpPr>
        <p:sp>
          <p:nvSpPr>
            <p:cNvPr id="4" name="MH_Other_1"/>
            <p:cNvSpPr/>
            <p:nvPr>
              <p:custDataLst>
                <p:tags r:id="rId9"/>
              </p:custDataLst>
            </p:nvPr>
          </p:nvSpPr>
          <p:spPr>
            <a:xfrm>
              <a:off x="2511599" y="3397313"/>
              <a:ext cx="166687" cy="2425700"/>
            </a:xfrm>
            <a:custGeom>
              <a:avLst/>
              <a:gdLst>
                <a:gd name="connsiteX0" fmla="*/ 28093 w 103593"/>
                <a:gd name="connsiteY0" fmla="*/ 0 h 1447800"/>
                <a:gd name="connsiteX1" fmla="*/ 2693 w 103593"/>
                <a:gd name="connsiteY1" fmla="*/ 190500 h 1447800"/>
                <a:gd name="connsiteX2" fmla="*/ 85243 w 103593"/>
                <a:gd name="connsiteY2" fmla="*/ 466725 h 1447800"/>
                <a:gd name="connsiteX3" fmla="*/ 97943 w 103593"/>
                <a:gd name="connsiteY3" fmla="*/ 806450 h 1447800"/>
                <a:gd name="connsiteX4" fmla="*/ 12218 w 103593"/>
                <a:gd name="connsiteY4" fmla="*/ 1155700 h 1447800"/>
                <a:gd name="connsiteX5" fmla="*/ 15393 w 103593"/>
                <a:gd name="connsiteY5"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93" h="1447800">
                  <a:moveTo>
                    <a:pt x="28093" y="0"/>
                  </a:moveTo>
                  <a:cubicBezTo>
                    <a:pt x="10630" y="56356"/>
                    <a:pt x="-6832" y="112713"/>
                    <a:pt x="2693" y="190500"/>
                  </a:cubicBezTo>
                  <a:cubicBezTo>
                    <a:pt x="12218" y="268287"/>
                    <a:pt x="69368" y="364067"/>
                    <a:pt x="85243" y="466725"/>
                  </a:cubicBezTo>
                  <a:cubicBezTo>
                    <a:pt x="101118" y="569383"/>
                    <a:pt x="110114" y="691621"/>
                    <a:pt x="97943" y="806450"/>
                  </a:cubicBezTo>
                  <a:cubicBezTo>
                    <a:pt x="85772" y="921279"/>
                    <a:pt x="25976" y="1048808"/>
                    <a:pt x="12218" y="1155700"/>
                  </a:cubicBezTo>
                  <a:cubicBezTo>
                    <a:pt x="-1540" y="1262592"/>
                    <a:pt x="6926" y="1355196"/>
                    <a:pt x="15393" y="1447800"/>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5" name="MH_SubTitle_1"/>
            <p:cNvSpPr>
              <a:spLocks/>
            </p:cNvSpPr>
            <p:nvPr>
              <p:custDataLst>
                <p:tags r:id="rId10"/>
              </p:custDataLst>
            </p:nvPr>
          </p:nvSpPr>
          <p:spPr bwMode="auto">
            <a:xfrm>
              <a:off x="1673399" y="2243214"/>
              <a:ext cx="1761330" cy="1195374"/>
            </a:xfrm>
            <a:custGeom>
              <a:avLst/>
              <a:gdLst>
                <a:gd name="T0" fmla="*/ 2147483646 w 310"/>
                <a:gd name="T1" fmla="*/ 0 h 250"/>
                <a:gd name="T2" fmla="*/ 2147483646 w 310"/>
                <a:gd name="T3" fmla="*/ 2147483646 h 250"/>
                <a:gd name="T4" fmla="*/ 2147483646 w 310"/>
                <a:gd name="T5" fmla="*/ 2147483646 h 250"/>
                <a:gd name="T6" fmla="*/ 2147483646 w 310"/>
                <a:gd name="T7" fmla="*/ 2147483646 h 250"/>
                <a:gd name="T8" fmla="*/ 2147483646 w 310"/>
                <a:gd name="T9" fmla="*/ 2147483646 h 250"/>
                <a:gd name="T10" fmla="*/ 2147483646 w 310"/>
                <a:gd name="T11" fmla="*/ 2147483646 h 250"/>
                <a:gd name="T12" fmla="*/ 2147483646 w 310"/>
                <a:gd name="T13" fmla="*/ 2147483646 h 250"/>
                <a:gd name="T14" fmla="*/ 2147483646 w 310"/>
                <a:gd name="T15" fmla="*/ 2147483646 h 250"/>
                <a:gd name="T16" fmla="*/ 2147483646 w 310"/>
                <a:gd name="T17" fmla="*/ 2147483646 h 250"/>
                <a:gd name="T18" fmla="*/ 2147483646 w 310"/>
                <a:gd name="T19" fmla="*/ 2147483646 h 250"/>
                <a:gd name="T20" fmla="*/ 2147483646 w 310"/>
                <a:gd name="T21" fmla="*/ 0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0"/>
                <a:gd name="T34" fmla="*/ 0 h 250"/>
                <a:gd name="T35" fmla="*/ 310 w 310"/>
                <a:gd name="T36" fmla="*/ 250 h 2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0" h="250">
                  <a:moveTo>
                    <a:pt x="97" y="0"/>
                  </a:moveTo>
                  <a:cubicBezTo>
                    <a:pt x="43" y="0"/>
                    <a:pt x="0" y="97"/>
                    <a:pt x="50" y="158"/>
                  </a:cubicBezTo>
                  <a:cubicBezTo>
                    <a:pt x="79" y="194"/>
                    <a:pt x="121" y="216"/>
                    <a:pt x="151" y="250"/>
                  </a:cubicBezTo>
                  <a:cubicBezTo>
                    <a:pt x="151" y="250"/>
                    <a:pt x="151" y="250"/>
                    <a:pt x="151" y="250"/>
                  </a:cubicBezTo>
                  <a:cubicBezTo>
                    <a:pt x="152" y="249"/>
                    <a:pt x="153" y="248"/>
                    <a:pt x="154" y="247"/>
                  </a:cubicBezTo>
                  <a:cubicBezTo>
                    <a:pt x="154" y="246"/>
                    <a:pt x="155" y="245"/>
                    <a:pt x="155" y="245"/>
                  </a:cubicBezTo>
                  <a:cubicBezTo>
                    <a:pt x="155" y="245"/>
                    <a:pt x="155" y="245"/>
                    <a:pt x="155" y="245"/>
                  </a:cubicBezTo>
                  <a:cubicBezTo>
                    <a:pt x="185" y="211"/>
                    <a:pt x="225" y="187"/>
                    <a:pt x="255" y="153"/>
                  </a:cubicBezTo>
                  <a:cubicBezTo>
                    <a:pt x="310" y="91"/>
                    <a:pt x="261" y="3"/>
                    <a:pt x="205" y="3"/>
                  </a:cubicBezTo>
                  <a:cubicBezTo>
                    <a:pt x="186" y="3"/>
                    <a:pt x="168" y="12"/>
                    <a:pt x="151" y="35"/>
                  </a:cubicBezTo>
                  <a:cubicBezTo>
                    <a:pt x="134" y="10"/>
                    <a:pt x="115" y="0"/>
                    <a:pt x="97" y="0"/>
                  </a:cubicBezTo>
                </a:path>
              </a:pathLst>
            </a:custGeom>
            <a:solidFill>
              <a:schemeClr val="accent1"/>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6" name="组合 5"/>
          <p:cNvGrpSpPr/>
          <p:nvPr/>
        </p:nvGrpSpPr>
        <p:grpSpPr>
          <a:xfrm>
            <a:off x="2529007" y="3359996"/>
            <a:ext cx="1673672" cy="3095274"/>
            <a:chOff x="3618086" y="2481677"/>
            <a:chExt cx="1673672" cy="3095274"/>
          </a:xfrm>
        </p:grpSpPr>
        <p:sp>
          <p:nvSpPr>
            <p:cNvPr id="7" name="MH_Other_3"/>
            <p:cNvSpPr/>
            <p:nvPr>
              <p:custDataLst>
                <p:tags r:id="rId7"/>
              </p:custDataLst>
            </p:nvPr>
          </p:nvSpPr>
          <p:spPr>
            <a:xfrm>
              <a:off x="4283249" y="3602101"/>
              <a:ext cx="222250" cy="1974850"/>
            </a:xfrm>
            <a:custGeom>
              <a:avLst/>
              <a:gdLst>
                <a:gd name="connsiteX0" fmla="*/ 41275 w 92720"/>
                <a:gd name="connsiteY0" fmla="*/ 0 h 1181100"/>
                <a:gd name="connsiteX1" fmla="*/ 82550 w 92720"/>
                <a:gd name="connsiteY1" fmla="*/ 127000 h 1181100"/>
                <a:gd name="connsiteX2" fmla="*/ 85725 w 92720"/>
                <a:gd name="connsiteY2" fmla="*/ 273050 h 1181100"/>
                <a:gd name="connsiteX3" fmla="*/ 0 w 92720"/>
                <a:gd name="connsiteY3" fmla="*/ 523875 h 1181100"/>
                <a:gd name="connsiteX4" fmla="*/ 85725 w 92720"/>
                <a:gd name="connsiteY4" fmla="*/ 857250 h 1181100"/>
                <a:gd name="connsiteX5" fmla="*/ 73025 w 92720"/>
                <a:gd name="connsiteY5"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20" h="1181100">
                  <a:moveTo>
                    <a:pt x="41275" y="0"/>
                  </a:moveTo>
                  <a:cubicBezTo>
                    <a:pt x="58208" y="40746"/>
                    <a:pt x="75142" y="81492"/>
                    <a:pt x="82550" y="127000"/>
                  </a:cubicBezTo>
                  <a:cubicBezTo>
                    <a:pt x="89958" y="172508"/>
                    <a:pt x="99483" y="206904"/>
                    <a:pt x="85725" y="273050"/>
                  </a:cubicBezTo>
                  <a:cubicBezTo>
                    <a:pt x="71967" y="339196"/>
                    <a:pt x="0" y="426508"/>
                    <a:pt x="0" y="523875"/>
                  </a:cubicBezTo>
                  <a:cubicBezTo>
                    <a:pt x="0" y="621242"/>
                    <a:pt x="73554" y="747713"/>
                    <a:pt x="85725" y="857250"/>
                  </a:cubicBezTo>
                  <a:cubicBezTo>
                    <a:pt x="97896" y="966787"/>
                    <a:pt x="85460" y="1073943"/>
                    <a:pt x="73025" y="1181100"/>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8" name="MH_SubTitle_3"/>
            <p:cNvSpPr>
              <a:spLocks/>
            </p:cNvSpPr>
            <p:nvPr>
              <p:custDataLst>
                <p:tags r:id="rId8"/>
              </p:custDataLst>
            </p:nvPr>
          </p:nvSpPr>
          <p:spPr bwMode="auto">
            <a:xfrm>
              <a:off x="3618086" y="2481677"/>
              <a:ext cx="1673672" cy="1234724"/>
            </a:xfrm>
            <a:custGeom>
              <a:avLst/>
              <a:gdLst>
                <a:gd name="T0" fmla="*/ 2147483646 w 250"/>
                <a:gd name="T1" fmla="*/ 0 h 202"/>
                <a:gd name="T2" fmla="*/ 2147483646 w 250"/>
                <a:gd name="T3" fmla="*/ 2147483646 h 202"/>
                <a:gd name="T4" fmla="*/ 2147483646 w 250"/>
                <a:gd name="T5" fmla="*/ 2147483646 h 202"/>
                <a:gd name="T6" fmla="*/ 2147483646 w 250"/>
                <a:gd name="T7" fmla="*/ 2147483646 h 202"/>
                <a:gd name="T8" fmla="*/ 2147483646 w 250"/>
                <a:gd name="T9" fmla="*/ 2147483646 h 202"/>
                <a:gd name="T10" fmla="*/ 2147483646 w 250"/>
                <a:gd name="T11" fmla="*/ 2147483646 h 202"/>
                <a:gd name="T12" fmla="*/ 2147483646 w 250"/>
                <a:gd name="T13" fmla="*/ 2147483646 h 202"/>
                <a:gd name="T14" fmla="*/ 2147483646 w 250"/>
                <a:gd name="T15" fmla="*/ 2147483646 h 202"/>
                <a:gd name="T16" fmla="*/ 2147483646 w 250"/>
                <a:gd name="T17" fmla="*/ 2147483646 h 202"/>
                <a:gd name="T18" fmla="*/ 2147483646 w 250"/>
                <a:gd name="T19" fmla="*/ 2147483646 h 202"/>
                <a:gd name="T20" fmla="*/ 2147483646 w 250"/>
                <a:gd name="T21" fmla="*/ 2147483646 h 202"/>
                <a:gd name="T22" fmla="*/ 2147483646 w 250"/>
                <a:gd name="T23" fmla="*/ 0 h 2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0"/>
                <a:gd name="T37" fmla="*/ 0 h 202"/>
                <a:gd name="T38" fmla="*/ 250 w 250"/>
                <a:gd name="T39" fmla="*/ 202 h 2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0" h="202">
                  <a:moveTo>
                    <a:pt x="78" y="0"/>
                  </a:moveTo>
                  <a:cubicBezTo>
                    <a:pt x="34" y="0"/>
                    <a:pt x="0" y="78"/>
                    <a:pt x="40" y="128"/>
                  </a:cubicBezTo>
                  <a:cubicBezTo>
                    <a:pt x="64" y="156"/>
                    <a:pt x="97" y="174"/>
                    <a:pt x="121" y="202"/>
                  </a:cubicBezTo>
                  <a:cubicBezTo>
                    <a:pt x="122" y="202"/>
                    <a:pt x="122" y="202"/>
                    <a:pt x="122" y="202"/>
                  </a:cubicBezTo>
                  <a:cubicBezTo>
                    <a:pt x="122" y="202"/>
                    <a:pt x="122" y="201"/>
                    <a:pt x="122" y="201"/>
                  </a:cubicBezTo>
                  <a:cubicBezTo>
                    <a:pt x="122" y="201"/>
                    <a:pt x="122" y="201"/>
                    <a:pt x="122" y="201"/>
                  </a:cubicBezTo>
                  <a:cubicBezTo>
                    <a:pt x="122" y="200"/>
                    <a:pt x="122" y="200"/>
                    <a:pt x="122" y="200"/>
                  </a:cubicBezTo>
                  <a:cubicBezTo>
                    <a:pt x="122" y="200"/>
                    <a:pt x="122" y="200"/>
                    <a:pt x="122" y="201"/>
                  </a:cubicBezTo>
                  <a:cubicBezTo>
                    <a:pt x="147" y="171"/>
                    <a:pt x="181" y="152"/>
                    <a:pt x="206" y="123"/>
                  </a:cubicBezTo>
                  <a:cubicBezTo>
                    <a:pt x="250" y="73"/>
                    <a:pt x="210" y="2"/>
                    <a:pt x="165" y="2"/>
                  </a:cubicBezTo>
                  <a:cubicBezTo>
                    <a:pt x="150" y="2"/>
                    <a:pt x="135" y="10"/>
                    <a:pt x="122" y="28"/>
                  </a:cubicBezTo>
                  <a:cubicBezTo>
                    <a:pt x="108" y="8"/>
                    <a:pt x="93" y="0"/>
                    <a:pt x="78" y="0"/>
                  </a:cubicBezTo>
                </a:path>
              </a:pathLst>
            </a:custGeom>
            <a:solidFill>
              <a:schemeClr val="accent6"/>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9" name="组合 8"/>
          <p:cNvGrpSpPr/>
          <p:nvPr/>
        </p:nvGrpSpPr>
        <p:grpSpPr>
          <a:xfrm>
            <a:off x="1541281" y="4094387"/>
            <a:ext cx="1586150" cy="2763613"/>
            <a:chOff x="2697923" y="3213388"/>
            <a:chExt cx="1586150" cy="2763613"/>
          </a:xfrm>
        </p:grpSpPr>
        <p:sp>
          <p:nvSpPr>
            <p:cNvPr id="10" name="MH_Other_2"/>
            <p:cNvSpPr/>
            <p:nvPr>
              <p:custDataLst>
                <p:tags r:id="rId3"/>
              </p:custDataLst>
            </p:nvPr>
          </p:nvSpPr>
          <p:spPr>
            <a:xfrm>
              <a:off x="3418061" y="4368863"/>
              <a:ext cx="177800" cy="1608138"/>
            </a:xfrm>
            <a:custGeom>
              <a:avLst/>
              <a:gdLst>
                <a:gd name="connsiteX0" fmla="*/ 44450 w 114419"/>
                <a:gd name="connsiteY0" fmla="*/ 0 h 1038225"/>
                <a:gd name="connsiteX1" fmla="*/ 6350 w 114419"/>
                <a:gd name="connsiteY1" fmla="*/ 168275 h 1038225"/>
                <a:gd name="connsiteX2" fmla="*/ 57150 w 114419"/>
                <a:gd name="connsiteY2" fmla="*/ 327025 h 1038225"/>
                <a:gd name="connsiteX3" fmla="*/ 114300 w 114419"/>
                <a:gd name="connsiteY3" fmla="*/ 549275 h 1038225"/>
                <a:gd name="connsiteX4" fmla="*/ 41275 w 114419"/>
                <a:gd name="connsiteY4" fmla="*/ 847725 h 1038225"/>
                <a:gd name="connsiteX5" fmla="*/ 0 w 114419"/>
                <a:gd name="connsiteY5" fmla="*/ 10382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19" h="1038225">
                  <a:moveTo>
                    <a:pt x="44450" y="0"/>
                  </a:moveTo>
                  <a:cubicBezTo>
                    <a:pt x="24341" y="56885"/>
                    <a:pt x="4233" y="113771"/>
                    <a:pt x="6350" y="168275"/>
                  </a:cubicBezTo>
                  <a:cubicBezTo>
                    <a:pt x="8467" y="222779"/>
                    <a:pt x="39158" y="263525"/>
                    <a:pt x="57150" y="327025"/>
                  </a:cubicBezTo>
                  <a:cubicBezTo>
                    <a:pt x="75142" y="390525"/>
                    <a:pt x="116946" y="462492"/>
                    <a:pt x="114300" y="549275"/>
                  </a:cubicBezTo>
                  <a:cubicBezTo>
                    <a:pt x="111654" y="636058"/>
                    <a:pt x="60325" y="766233"/>
                    <a:pt x="41275" y="847725"/>
                  </a:cubicBezTo>
                  <a:cubicBezTo>
                    <a:pt x="22225" y="929217"/>
                    <a:pt x="1587" y="982663"/>
                    <a:pt x="0" y="1038225"/>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1" name="MH_Other_4"/>
            <p:cNvSpPr>
              <a:spLocks/>
            </p:cNvSpPr>
            <p:nvPr>
              <p:custDataLst>
                <p:tags r:id="rId4"/>
              </p:custDataLst>
            </p:nvPr>
          </p:nvSpPr>
          <p:spPr bwMode="auto">
            <a:xfrm>
              <a:off x="2770361" y="4078351"/>
              <a:ext cx="4763" cy="12700"/>
            </a:xfrm>
            <a:custGeom>
              <a:avLst/>
              <a:gdLst>
                <a:gd name="T0" fmla="*/ 2147483646 w 1"/>
                <a:gd name="T1" fmla="*/ 0 h 2"/>
                <a:gd name="T2" fmla="*/ 0 w 1"/>
                <a:gd name="T3" fmla="*/ 2147483646 h 2"/>
                <a:gd name="T4" fmla="*/ 2147483646 w 1"/>
                <a:gd name="T5" fmla="*/ 0 h 2"/>
                <a:gd name="T6" fmla="*/ 2147483646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cubicBezTo>
                    <a:pt x="1" y="0"/>
                    <a:pt x="0" y="1"/>
                    <a:pt x="0" y="2"/>
                  </a:cubicBezTo>
                  <a:cubicBezTo>
                    <a:pt x="0" y="1"/>
                    <a:pt x="1" y="1"/>
                    <a:pt x="1" y="0"/>
                  </a:cubicBezTo>
                  <a:cubicBezTo>
                    <a:pt x="1" y="0"/>
                    <a:pt x="1" y="0"/>
                    <a:pt x="1" y="0"/>
                  </a:cubicBezTo>
                </a:path>
              </a:pathLst>
            </a:custGeom>
            <a:solidFill>
              <a:srgbClr val="EE1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2" name="MH_SubTitle_2"/>
            <p:cNvSpPr>
              <a:spLocks/>
            </p:cNvSpPr>
            <p:nvPr>
              <p:custDataLst>
                <p:tags r:id="rId5"/>
              </p:custDataLst>
            </p:nvPr>
          </p:nvSpPr>
          <p:spPr bwMode="auto">
            <a:xfrm>
              <a:off x="2697923" y="3213388"/>
              <a:ext cx="1586150" cy="1217709"/>
            </a:xfrm>
            <a:custGeom>
              <a:avLst/>
              <a:gdLst>
                <a:gd name="T0" fmla="*/ 2147483646 w 230"/>
                <a:gd name="T1" fmla="*/ 0 h 186"/>
                <a:gd name="T2" fmla="*/ 2147483646 w 230"/>
                <a:gd name="T3" fmla="*/ 2147483646 h 186"/>
                <a:gd name="T4" fmla="*/ 2147483646 w 230"/>
                <a:gd name="T5" fmla="*/ 2147483646 h 186"/>
                <a:gd name="T6" fmla="*/ 2147483646 w 230"/>
                <a:gd name="T7" fmla="*/ 2147483646 h 186"/>
                <a:gd name="T8" fmla="*/ 2147483646 w 230"/>
                <a:gd name="T9" fmla="*/ 2147483646 h 186"/>
                <a:gd name="T10" fmla="*/ 2147483646 w 230"/>
                <a:gd name="T11" fmla="*/ 2147483646 h 186"/>
                <a:gd name="T12" fmla="*/ 2147483646 w 230"/>
                <a:gd name="T13" fmla="*/ 2147483646 h 186"/>
                <a:gd name="T14" fmla="*/ 2147483646 w 230"/>
                <a:gd name="T15" fmla="*/ 2147483646 h 186"/>
                <a:gd name="T16" fmla="*/ 2147483646 w 230"/>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186"/>
                <a:gd name="T29" fmla="*/ 230 w 230"/>
                <a:gd name="T30" fmla="*/ 186 h 1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186">
                  <a:moveTo>
                    <a:pt x="72" y="0"/>
                  </a:moveTo>
                  <a:cubicBezTo>
                    <a:pt x="31" y="0"/>
                    <a:pt x="0" y="72"/>
                    <a:pt x="37" y="118"/>
                  </a:cubicBezTo>
                  <a:cubicBezTo>
                    <a:pt x="59" y="144"/>
                    <a:pt x="89" y="161"/>
                    <a:pt x="112" y="186"/>
                  </a:cubicBezTo>
                  <a:cubicBezTo>
                    <a:pt x="112" y="186"/>
                    <a:pt x="112" y="186"/>
                    <a:pt x="112" y="186"/>
                  </a:cubicBezTo>
                  <a:cubicBezTo>
                    <a:pt x="112" y="186"/>
                    <a:pt x="112" y="186"/>
                    <a:pt x="112" y="186"/>
                  </a:cubicBezTo>
                  <a:cubicBezTo>
                    <a:pt x="135" y="158"/>
                    <a:pt x="166" y="140"/>
                    <a:pt x="190" y="114"/>
                  </a:cubicBezTo>
                  <a:cubicBezTo>
                    <a:pt x="230" y="67"/>
                    <a:pt x="194" y="2"/>
                    <a:pt x="152" y="2"/>
                  </a:cubicBezTo>
                  <a:cubicBezTo>
                    <a:pt x="138" y="2"/>
                    <a:pt x="124" y="9"/>
                    <a:pt x="112" y="26"/>
                  </a:cubicBezTo>
                  <a:cubicBezTo>
                    <a:pt x="99" y="8"/>
                    <a:pt x="85" y="0"/>
                    <a:pt x="72" y="0"/>
                  </a:cubicBezTo>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3" name="MH_Other_5"/>
            <p:cNvSpPr>
              <a:spLocks/>
            </p:cNvSpPr>
            <p:nvPr>
              <p:custDataLst>
                <p:tags r:id="rId6"/>
              </p:custDataLst>
            </p:nvPr>
          </p:nvSpPr>
          <p:spPr bwMode="auto">
            <a:xfrm>
              <a:off x="3481561" y="4941951"/>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489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14" name="组合 13"/>
          <p:cNvGrpSpPr/>
          <p:nvPr/>
        </p:nvGrpSpPr>
        <p:grpSpPr>
          <a:xfrm>
            <a:off x="3514468" y="4467911"/>
            <a:ext cx="1433063" cy="2236100"/>
            <a:chOff x="4526720" y="3586913"/>
            <a:chExt cx="1433063" cy="2236100"/>
          </a:xfrm>
        </p:grpSpPr>
        <p:sp>
          <p:nvSpPr>
            <p:cNvPr id="15" name="MH_Other_6"/>
            <p:cNvSpPr/>
            <p:nvPr>
              <p:custDataLst>
                <p:tags r:id="rId1"/>
              </p:custDataLst>
            </p:nvPr>
          </p:nvSpPr>
          <p:spPr>
            <a:xfrm>
              <a:off x="5040486" y="4645088"/>
              <a:ext cx="207963" cy="1177925"/>
            </a:xfrm>
            <a:custGeom>
              <a:avLst/>
              <a:gdLst>
                <a:gd name="connsiteX0" fmla="*/ 85757 w 119298"/>
                <a:gd name="connsiteY0" fmla="*/ 0 h 742950"/>
                <a:gd name="connsiteX1" fmla="*/ 117507 w 119298"/>
                <a:gd name="connsiteY1" fmla="*/ 187325 h 742950"/>
                <a:gd name="connsiteX2" fmla="*/ 38132 w 119298"/>
                <a:gd name="connsiteY2" fmla="*/ 339725 h 742950"/>
                <a:gd name="connsiteX3" fmla="*/ 32 w 119298"/>
                <a:gd name="connsiteY3" fmla="*/ 476250 h 742950"/>
                <a:gd name="connsiteX4" fmla="*/ 31782 w 119298"/>
                <a:gd name="connsiteY4" fmla="*/ 641350 h 742950"/>
                <a:gd name="connsiteX5" fmla="*/ 47657 w 119298"/>
                <a:gd name="connsiteY5" fmla="*/ 742950 h 742950"/>
                <a:gd name="connsiteX0" fmla="*/ 73609 w 118265"/>
                <a:gd name="connsiteY0" fmla="*/ 0 h 696489"/>
                <a:gd name="connsiteX1" fmla="*/ 117507 w 118265"/>
                <a:gd name="connsiteY1" fmla="*/ 140864 h 696489"/>
                <a:gd name="connsiteX2" fmla="*/ 38132 w 118265"/>
                <a:gd name="connsiteY2" fmla="*/ 293264 h 696489"/>
                <a:gd name="connsiteX3" fmla="*/ 32 w 118265"/>
                <a:gd name="connsiteY3" fmla="*/ 429789 h 696489"/>
                <a:gd name="connsiteX4" fmla="*/ 31782 w 118265"/>
                <a:gd name="connsiteY4" fmla="*/ 594889 h 696489"/>
                <a:gd name="connsiteX5" fmla="*/ 47657 w 118265"/>
                <a:gd name="connsiteY5" fmla="*/ 696489 h 69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5" h="696489">
                  <a:moveTo>
                    <a:pt x="73609" y="0"/>
                  </a:moveTo>
                  <a:cubicBezTo>
                    <a:pt x="93452" y="65352"/>
                    <a:pt x="123420" y="91987"/>
                    <a:pt x="117507" y="140864"/>
                  </a:cubicBezTo>
                  <a:cubicBezTo>
                    <a:pt x="111594" y="189741"/>
                    <a:pt x="57711" y="245110"/>
                    <a:pt x="38132" y="293264"/>
                  </a:cubicBezTo>
                  <a:cubicBezTo>
                    <a:pt x="18553" y="341418"/>
                    <a:pt x="1090" y="379518"/>
                    <a:pt x="32" y="429789"/>
                  </a:cubicBezTo>
                  <a:cubicBezTo>
                    <a:pt x="-1026" y="480060"/>
                    <a:pt x="23845" y="550439"/>
                    <a:pt x="31782" y="594889"/>
                  </a:cubicBezTo>
                  <a:cubicBezTo>
                    <a:pt x="39719" y="639339"/>
                    <a:pt x="43688" y="667914"/>
                    <a:pt x="47657" y="69648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6" name="MH_SubTitle_4"/>
            <p:cNvSpPr>
              <a:spLocks/>
            </p:cNvSpPr>
            <p:nvPr>
              <p:custDataLst>
                <p:tags r:id="rId2"/>
              </p:custDataLst>
            </p:nvPr>
          </p:nvSpPr>
          <p:spPr bwMode="auto">
            <a:xfrm>
              <a:off x="4526720" y="3586913"/>
              <a:ext cx="1433063" cy="1101725"/>
            </a:xfrm>
            <a:custGeom>
              <a:avLst/>
              <a:gdLst>
                <a:gd name="T0" fmla="*/ 2147483646 w 131"/>
                <a:gd name="T1" fmla="*/ 0 h 106"/>
                <a:gd name="T2" fmla="*/ 2147483646 w 131"/>
                <a:gd name="T3" fmla="*/ 2147483646 h 106"/>
                <a:gd name="T4" fmla="*/ 2147483646 w 131"/>
                <a:gd name="T5" fmla="*/ 2147483646 h 106"/>
                <a:gd name="T6" fmla="*/ 2147483646 w 131"/>
                <a:gd name="T7" fmla="*/ 2147483646 h 106"/>
                <a:gd name="T8" fmla="*/ 2147483646 w 131"/>
                <a:gd name="T9" fmla="*/ 2147483646 h 106"/>
                <a:gd name="T10" fmla="*/ 2147483646 w 131"/>
                <a:gd name="T11" fmla="*/ 2147483646 h 106"/>
                <a:gd name="T12" fmla="*/ 2147483646 w 131"/>
                <a:gd name="T13" fmla="*/ 2147483646 h 106"/>
                <a:gd name="T14" fmla="*/ 2147483646 w 131"/>
                <a:gd name="T15" fmla="*/ 0 h 106"/>
                <a:gd name="T16" fmla="*/ 0 60000 65536"/>
                <a:gd name="T17" fmla="*/ 0 60000 65536"/>
                <a:gd name="T18" fmla="*/ 0 60000 65536"/>
                <a:gd name="T19" fmla="*/ 0 60000 65536"/>
                <a:gd name="T20" fmla="*/ 0 60000 65536"/>
                <a:gd name="T21" fmla="*/ 0 60000 65536"/>
                <a:gd name="T22" fmla="*/ 0 60000 65536"/>
                <a:gd name="T23" fmla="*/ 0 60000 65536"/>
                <a:gd name="T24" fmla="*/ 0 w 131"/>
                <a:gd name="T25" fmla="*/ 0 h 106"/>
                <a:gd name="T26" fmla="*/ 131 w 131"/>
                <a:gd name="T27" fmla="*/ 106 h 1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1" h="106">
                  <a:moveTo>
                    <a:pt x="41" y="0"/>
                  </a:moveTo>
                  <a:cubicBezTo>
                    <a:pt x="18" y="0"/>
                    <a:pt x="0" y="41"/>
                    <a:pt x="21" y="67"/>
                  </a:cubicBezTo>
                  <a:cubicBezTo>
                    <a:pt x="33" y="82"/>
                    <a:pt x="51" y="91"/>
                    <a:pt x="64" y="106"/>
                  </a:cubicBezTo>
                  <a:cubicBezTo>
                    <a:pt x="64" y="106"/>
                    <a:pt x="64" y="106"/>
                    <a:pt x="64" y="106"/>
                  </a:cubicBezTo>
                  <a:cubicBezTo>
                    <a:pt x="77" y="90"/>
                    <a:pt x="94" y="80"/>
                    <a:pt x="108" y="65"/>
                  </a:cubicBezTo>
                  <a:cubicBezTo>
                    <a:pt x="131" y="38"/>
                    <a:pt x="110" y="1"/>
                    <a:pt x="86" y="1"/>
                  </a:cubicBezTo>
                  <a:cubicBezTo>
                    <a:pt x="79" y="1"/>
                    <a:pt x="71" y="5"/>
                    <a:pt x="64" y="15"/>
                  </a:cubicBezTo>
                  <a:cubicBezTo>
                    <a:pt x="56" y="4"/>
                    <a:pt x="48" y="0"/>
                    <a:pt x="41" y="0"/>
                  </a:cubicBezTo>
                </a:path>
              </a:pathLst>
            </a:custGeom>
            <a:solidFill>
              <a:schemeClr val="accent4"/>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pic>
        <p:nvPicPr>
          <p:cNvPr id="2" name="图片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77171" y="2026133"/>
            <a:ext cx="1101505" cy="1033571"/>
          </a:xfrm>
          <a:prstGeom prst="rect">
            <a:avLst/>
          </a:prstGeom>
          <a:effectLst>
            <a:outerShdw blurRad="50800" dist="38100" dir="5400000" algn="t" rotWithShape="0">
              <a:prstClr val="black">
                <a:alpha val="40000"/>
              </a:prstClr>
            </a:outerShdw>
          </a:effectLst>
        </p:spPr>
      </p:pic>
      <p:grpSp>
        <p:nvGrpSpPr>
          <p:cNvPr id="20" name="组合 19"/>
          <p:cNvGrpSpPr/>
          <p:nvPr/>
        </p:nvGrpSpPr>
        <p:grpSpPr>
          <a:xfrm rot="2427509">
            <a:off x="10577869" y="5427788"/>
            <a:ext cx="538433" cy="528532"/>
            <a:chOff x="10646778" y="4753862"/>
            <a:chExt cx="751521" cy="737702"/>
          </a:xfrm>
        </p:grpSpPr>
        <p:sp>
          <p:nvSpPr>
            <p:cNvPr id="21"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22" name="组合 21"/>
            <p:cNvGrpSpPr/>
            <p:nvPr/>
          </p:nvGrpSpPr>
          <p:grpSpPr>
            <a:xfrm>
              <a:off x="10646778" y="4762829"/>
              <a:ext cx="749726" cy="728735"/>
              <a:chOff x="11012539" y="4493889"/>
              <a:chExt cx="749726" cy="728735"/>
            </a:xfrm>
          </p:grpSpPr>
          <p:sp>
            <p:nvSpPr>
              <p:cNvPr id="23"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5"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cxnSp>
        <p:nvCxnSpPr>
          <p:cNvPr id="26" name="直接连接符 25"/>
          <p:cNvCxnSpPr/>
          <p:nvPr/>
        </p:nvCxnSpPr>
        <p:spPr>
          <a:xfrm>
            <a:off x="7176120" y="3142525"/>
            <a:ext cx="4083342"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399830" y="5877272"/>
            <a:ext cx="4083342"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Freeform 8"/>
          <p:cNvSpPr>
            <a:spLocks/>
          </p:cNvSpPr>
          <p:nvPr/>
        </p:nvSpPr>
        <p:spPr bwMode="auto">
          <a:xfrm>
            <a:off x="7467789" y="1661031"/>
            <a:ext cx="3308731" cy="1329698"/>
          </a:xfrm>
          <a:custGeom>
            <a:avLst/>
            <a:gdLst>
              <a:gd name="T0" fmla="*/ 1298 w 1298"/>
              <a:gd name="T1" fmla="*/ 650 h 650"/>
              <a:gd name="T2" fmla="*/ 0 w 1298"/>
              <a:gd name="T3" fmla="*/ 650 h 650"/>
              <a:gd name="T4" fmla="*/ 649 w 1298"/>
              <a:gd name="T5" fmla="*/ 0 h 650"/>
              <a:gd name="T6" fmla="*/ 1298 w 1298"/>
              <a:gd name="T7" fmla="*/ 650 h 650"/>
            </a:gdLst>
            <a:ahLst/>
            <a:cxnLst>
              <a:cxn ang="0">
                <a:pos x="T0" y="T1"/>
              </a:cxn>
              <a:cxn ang="0">
                <a:pos x="T2" y="T3"/>
              </a:cxn>
              <a:cxn ang="0">
                <a:pos x="T4" y="T5"/>
              </a:cxn>
              <a:cxn ang="0">
                <a:pos x="T6" y="T7"/>
              </a:cxn>
            </a:cxnLst>
            <a:rect l="0" t="0" r="r" b="b"/>
            <a:pathLst>
              <a:path w="1298" h="650">
                <a:moveTo>
                  <a:pt x="1298" y="650"/>
                </a:moveTo>
                <a:cubicBezTo>
                  <a:pt x="895" y="650"/>
                  <a:pt x="448" y="650"/>
                  <a:pt x="0" y="650"/>
                </a:cubicBezTo>
                <a:cubicBezTo>
                  <a:pt x="0" y="291"/>
                  <a:pt x="290" y="0"/>
                  <a:pt x="649" y="0"/>
                </a:cubicBezTo>
                <a:cubicBezTo>
                  <a:pt x="1008" y="0"/>
                  <a:pt x="1298" y="291"/>
                  <a:pt x="1298" y="650"/>
                </a:cubicBezTo>
              </a:path>
            </a:pathLst>
          </a:custGeom>
          <a:solidFill>
            <a:schemeClr val="bg1"/>
          </a:solidFill>
          <a:ln>
            <a:solidFill>
              <a:schemeClr val="accent2"/>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A5A5A5"/>
              </a:solidFill>
              <a:effectLst/>
              <a:uLnTx/>
              <a:uFillTx/>
              <a:latin typeface="华康方圆体W7(P)" pitchFamily="82" charset="-122"/>
              <a:ea typeface="华康方圆体W7(P)" pitchFamily="82" charset="-122"/>
              <a:cs typeface="+mn-cs"/>
            </a:endParaRPr>
          </a:p>
        </p:txBody>
      </p:sp>
      <p:pic>
        <p:nvPicPr>
          <p:cNvPr id="32"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33"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5576" t="8216" r="33076" b="80788"/>
          <a:stretch/>
        </p:blipFill>
        <p:spPr>
          <a:xfrm flipH="1" flipV="1">
            <a:off x="8963695" y="5826985"/>
            <a:ext cx="3228302" cy="954980"/>
          </a:xfrm>
          <a:prstGeom prst="rect">
            <a:avLst/>
          </a:prstGeom>
        </p:spPr>
      </p:pic>
      <p:pic>
        <p:nvPicPr>
          <p:cNvPr id="34"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8216" r="33076" b="80788"/>
          <a:stretch/>
        </p:blipFill>
        <p:spPr>
          <a:xfrm>
            <a:off x="-436568" y="171072"/>
            <a:ext cx="4631318" cy="1141520"/>
          </a:xfrm>
          <a:prstGeom prst="rect">
            <a:avLst/>
          </a:prstGeom>
        </p:spPr>
      </p:pic>
      <p:pic>
        <p:nvPicPr>
          <p:cNvPr id="35"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sp>
        <p:nvSpPr>
          <p:cNvPr id="19" name="Rectangle 18">
            <a:extLst>
              <a:ext uri="{FF2B5EF4-FFF2-40B4-BE49-F238E27FC236}">
                <a16:creationId xmlns:a16="http://schemas.microsoft.com/office/drawing/2014/main" id="{F03D4E51-7AF3-7944-993B-72B0687F988B}"/>
              </a:ext>
            </a:extLst>
          </p:cNvPr>
          <p:cNvSpPr/>
          <p:nvPr/>
        </p:nvSpPr>
        <p:spPr>
          <a:xfrm>
            <a:off x="6700531" y="3758531"/>
            <a:ext cx="5034520"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2961696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750"/>
                                        <p:tgtEl>
                                          <p:spTgt spid="9"/>
                                        </p:tgtEl>
                                      </p:cBhvr>
                                    </p:animEffect>
                                    <p:anim calcmode="lin" valueType="num">
                                      <p:cBhvr>
                                        <p:cTn id="19" dur="750" fill="hold"/>
                                        <p:tgtEl>
                                          <p:spTgt spid="9"/>
                                        </p:tgtEl>
                                        <p:attrNameLst>
                                          <p:attrName>ppt_x</p:attrName>
                                        </p:attrNameLst>
                                      </p:cBhvr>
                                      <p:tavLst>
                                        <p:tav tm="0">
                                          <p:val>
                                            <p:strVal val="#ppt_x"/>
                                          </p:val>
                                        </p:tav>
                                        <p:tav tm="100000">
                                          <p:val>
                                            <p:strVal val="#ppt_x"/>
                                          </p:val>
                                        </p:tav>
                                      </p:tavLst>
                                    </p:anim>
                                    <p:anim calcmode="lin" valueType="num">
                                      <p:cBhvr>
                                        <p:cTn id="20" dur="750" fill="hold"/>
                                        <p:tgtEl>
                                          <p:spTgt spid="9"/>
                                        </p:tgtEl>
                                        <p:attrNameLst>
                                          <p:attrName>ppt_y</p:attrName>
                                        </p:attrNameLst>
                                      </p:cBhvr>
                                      <p:tavLst>
                                        <p:tav tm="0">
                                          <p:val>
                                            <p:strVal val="#ppt_y+.1"/>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9"/>
                                        </p:tgtEl>
                                        <p:attrNameLst>
                                          <p:attrName>r</p:attrName>
                                        </p:attrNameLst>
                                      </p:cBhvr>
                                    </p:animRot>
                                    <p:animRot by="-240000">
                                      <p:cBhvr>
                                        <p:cTn id="23" dur="200" fill="hold">
                                          <p:stCondLst>
                                            <p:cond delay="200"/>
                                          </p:stCondLst>
                                        </p:cTn>
                                        <p:tgtEl>
                                          <p:spTgt spid="9"/>
                                        </p:tgtEl>
                                        <p:attrNameLst>
                                          <p:attrName>r</p:attrName>
                                        </p:attrNameLst>
                                      </p:cBhvr>
                                    </p:animRot>
                                    <p:animRot by="240000">
                                      <p:cBhvr>
                                        <p:cTn id="24" dur="200" fill="hold">
                                          <p:stCondLst>
                                            <p:cond delay="400"/>
                                          </p:stCondLst>
                                        </p:cTn>
                                        <p:tgtEl>
                                          <p:spTgt spid="9"/>
                                        </p:tgtEl>
                                        <p:attrNameLst>
                                          <p:attrName>r</p:attrName>
                                        </p:attrNameLst>
                                      </p:cBhvr>
                                    </p:animRot>
                                    <p:animRot by="-240000">
                                      <p:cBhvr>
                                        <p:cTn id="25" dur="200" fill="hold">
                                          <p:stCondLst>
                                            <p:cond delay="600"/>
                                          </p:stCondLst>
                                        </p:cTn>
                                        <p:tgtEl>
                                          <p:spTgt spid="9"/>
                                        </p:tgtEl>
                                        <p:attrNameLst>
                                          <p:attrName>r</p:attrName>
                                        </p:attrNameLst>
                                      </p:cBhvr>
                                    </p:animRot>
                                    <p:animRot by="120000">
                                      <p:cBhvr>
                                        <p:cTn id="26" dur="200" fill="hold">
                                          <p:stCondLst>
                                            <p:cond delay="800"/>
                                          </p:stCondLst>
                                        </p:cTn>
                                        <p:tgtEl>
                                          <p:spTgt spid="9"/>
                                        </p:tgtEl>
                                        <p:attrNameLst>
                                          <p:attrName>r</p:attrName>
                                        </p:attrNameLst>
                                      </p:cBhvr>
                                    </p:animRot>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750"/>
                                        <p:tgtEl>
                                          <p:spTgt spid="6"/>
                                        </p:tgtEl>
                                      </p:cBhvr>
                                    </p:animEffect>
                                    <p:anim calcmode="lin" valueType="num">
                                      <p:cBhvr>
                                        <p:cTn id="30" dur="750" fill="hold"/>
                                        <p:tgtEl>
                                          <p:spTgt spid="6"/>
                                        </p:tgtEl>
                                        <p:attrNameLst>
                                          <p:attrName>ppt_x</p:attrName>
                                        </p:attrNameLst>
                                      </p:cBhvr>
                                      <p:tavLst>
                                        <p:tav tm="0">
                                          <p:val>
                                            <p:strVal val="#ppt_x"/>
                                          </p:val>
                                        </p:tav>
                                        <p:tav tm="100000">
                                          <p:val>
                                            <p:strVal val="#ppt_x"/>
                                          </p:val>
                                        </p:tav>
                                      </p:tavLst>
                                    </p:anim>
                                    <p:anim calcmode="lin" valueType="num">
                                      <p:cBhvr>
                                        <p:cTn id="31" dur="750" fill="hold"/>
                                        <p:tgtEl>
                                          <p:spTgt spid="6"/>
                                        </p:tgtEl>
                                        <p:attrNameLst>
                                          <p:attrName>ppt_y</p:attrName>
                                        </p:attrNameLst>
                                      </p:cBhvr>
                                      <p:tavLst>
                                        <p:tav tm="0">
                                          <p:val>
                                            <p:strVal val="#ppt_y+.1"/>
                                          </p:val>
                                        </p:tav>
                                        <p:tav tm="100000">
                                          <p:val>
                                            <p:strVal val="#ppt_y"/>
                                          </p:val>
                                        </p:tav>
                                      </p:tavLst>
                                    </p:anim>
                                  </p:childTnLst>
                                </p:cTn>
                              </p:par>
                              <p:par>
                                <p:cTn id="32" presetID="32" presetClass="emph" presetSubtype="0" fill="hold" nodeType="withEffect">
                                  <p:stCondLst>
                                    <p:cond delay="0"/>
                                  </p:stCondLst>
                                  <p:childTnLst>
                                    <p:animRot by="120000">
                                      <p:cBhvr>
                                        <p:cTn id="33" dur="100" fill="hold">
                                          <p:stCondLst>
                                            <p:cond delay="0"/>
                                          </p:stCondLst>
                                        </p:cTn>
                                        <p:tgtEl>
                                          <p:spTgt spid="6"/>
                                        </p:tgtEl>
                                        <p:attrNameLst>
                                          <p:attrName>r</p:attrName>
                                        </p:attrNameLst>
                                      </p:cBhvr>
                                    </p:animRot>
                                    <p:animRot by="-240000">
                                      <p:cBhvr>
                                        <p:cTn id="34" dur="200" fill="hold">
                                          <p:stCondLst>
                                            <p:cond delay="200"/>
                                          </p:stCondLst>
                                        </p:cTn>
                                        <p:tgtEl>
                                          <p:spTgt spid="6"/>
                                        </p:tgtEl>
                                        <p:attrNameLst>
                                          <p:attrName>r</p:attrName>
                                        </p:attrNameLst>
                                      </p:cBhvr>
                                    </p:animRot>
                                    <p:animRot by="240000">
                                      <p:cBhvr>
                                        <p:cTn id="35" dur="200" fill="hold">
                                          <p:stCondLst>
                                            <p:cond delay="400"/>
                                          </p:stCondLst>
                                        </p:cTn>
                                        <p:tgtEl>
                                          <p:spTgt spid="6"/>
                                        </p:tgtEl>
                                        <p:attrNameLst>
                                          <p:attrName>r</p:attrName>
                                        </p:attrNameLst>
                                      </p:cBhvr>
                                    </p:animRot>
                                    <p:animRot by="-240000">
                                      <p:cBhvr>
                                        <p:cTn id="36" dur="200" fill="hold">
                                          <p:stCondLst>
                                            <p:cond delay="600"/>
                                          </p:stCondLst>
                                        </p:cTn>
                                        <p:tgtEl>
                                          <p:spTgt spid="6"/>
                                        </p:tgtEl>
                                        <p:attrNameLst>
                                          <p:attrName>r</p:attrName>
                                        </p:attrNameLst>
                                      </p:cBhvr>
                                    </p:animRot>
                                    <p:animRot by="120000">
                                      <p:cBhvr>
                                        <p:cTn id="37" dur="200" fill="hold">
                                          <p:stCondLst>
                                            <p:cond delay="800"/>
                                          </p:stCondLst>
                                        </p:cTn>
                                        <p:tgtEl>
                                          <p:spTgt spid="6"/>
                                        </p:tgtEl>
                                        <p:attrNameLst>
                                          <p:attrName>r</p:attrName>
                                        </p:attrNameLst>
                                      </p:cBhvr>
                                    </p:animRot>
                                  </p:childTnLst>
                                </p:cTn>
                              </p:par>
                              <p:par>
                                <p:cTn id="38" presetID="42"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750"/>
                                        <p:tgtEl>
                                          <p:spTgt spid="14"/>
                                        </p:tgtEl>
                                      </p:cBhvr>
                                    </p:animEffect>
                                    <p:anim calcmode="lin" valueType="num">
                                      <p:cBhvr>
                                        <p:cTn id="41" dur="750" fill="hold"/>
                                        <p:tgtEl>
                                          <p:spTgt spid="14"/>
                                        </p:tgtEl>
                                        <p:attrNameLst>
                                          <p:attrName>ppt_x</p:attrName>
                                        </p:attrNameLst>
                                      </p:cBhvr>
                                      <p:tavLst>
                                        <p:tav tm="0">
                                          <p:val>
                                            <p:strVal val="#ppt_x"/>
                                          </p:val>
                                        </p:tav>
                                        <p:tav tm="100000">
                                          <p:val>
                                            <p:strVal val="#ppt_x"/>
                                          </p:val>
                                        </p:tav>
                                      </p:tavLst>
                                    </p:anim>
                                    <p:anim calcmode="lin" valueType="num">
                                      <p:cBhvr>
                                        <p:cTn id="42" dur="750" fill="hold"/>
                                        <p:tgtEl>
                                          <p:spTgt spid="14"/>
                                        </p:tgtEl>
                                        <p:attrNameLst>
                                          <p:attrName>ppt_y</p:attrName>
                                        </p:attrNameLst>
                                      </p:cBhvr>
                                      <p:tavLst>
                                        <p:tav tm="0">
                                          <p:val>
                                            <p:strVal val="#ppt_y+.1"/>
                                          </p:val>
                                        </p:tav>
                                        <p:tav tm="100000">
                                          <p:val>
                                            <p:strVal val="#ppt_y"/>
                                          </p:val>
                                        </p:tav>
                                      </p:tavLst>
                                    </p:anim>
                                  </p:childTnLst>
                                </p:cTn>
                              </p:par>
                              <p:par>
                                <p:cTn id="43" presetID="32" presetClass="emph" presetSubtype="0" fill="hold" nodeType="withEffect">
                                  <p:stCondLst>
                                    <p:cond delay="0"/>
                                  </p:stCondLst>
                                  <p:childTnLst>
                                    <p:animRot by="120000">
                                      <p:cBhvr>
                                        <p:cTn id="44" dur="100" fill="hold">
                                          <p:stCondLst>
                                            <p:cond delay="0"/>
                                          </p:stCondLst>
                                        </p:cTn>
                                        <p:tgtEl>
                                          <p:spTgt spid="14"/>
                                        </p:tgtEl>
                                        <p:attrNameLst>
                                          <p:attrName>r</p:attrName>
                                        </p:attrNameLst>
                                      </p:cBhvr>
                                    </p:animRot>
                                    <p:animRot by="-240000">
                                      <p:cBhvr>
                                        <p:cTn id="45" dur="200" fill="hold">
                                          <p:stCondLst>
                                            <p:cond delay="200"/>
                                          </p:stCondLst>
                                        </p:cTn>
                                        <p:tgtEl>
                                          <p:spTgt spid="14"/>
                                        </p:tgtEl>
                                        <p:attrNameLst>
                                          <p:attrName>r</p:attrName>
                                        </p:attrNameLst>
                                      </p:cBhvr>
                                    </p:animRot>
                                    <p:animRot by="240000">
                                      <p:cBhvr>
                                        <p:cTn id="46" dur="200" fill="hold">
                                          <p:stCondLst>
                                            <p:cond delay="400"/>
                                          </p:stCondLst>
                                        </p:cTn>
                                        <p:tgtEl>
                                          <p:spTgt spid="14"/>
                                        </p:tgtEl>
                                        <p:attrNameLst>
                                          <p:attrName>r</p:attrName>
                                        </p:attrNameLst>
                                      </p:cBhvr>
                                    </p:animRot>
                                    <p:animRot by="-240000">
                                      <p:cBhvr>
                                        <p:cTn id="47" dur="200" fill="hold">
                                          <p:stCondLst>
                                            <p:cond delay="600"/>
                                          </p:stCondLst>
                                        </p:cTn>
                                        <p:tgtEl>
                                          <p:spTgt spid="14"/>
                                        </p:tgtEl>
                                        <p:attrNameLst>
                                          <p:attrName>r</p:attrName>
                                        </p:attrNameLst>
                                      </p:cBhvr>
                                    </p:animRot>
                                    <p:animRot by="120000">
                                      <p:cBhvr>
                                        <p:cTn id="48" dur="200" fill="hold">
                                          <p:stCondLst>
                                            <p:cond delay="800"/>
                                          </p:stCondLst>
                                        </p:cTn>
                                        <p:tgtEl>
                                          <p:spTgt spid="14"/>
                                        </p:tgtEl>
                                        <p:attrNameLst>
                                          <p:attrName>r</p:attrName>
                                        </p:attrNameLst>
                                      </p:cBhvr>
                                    </p:animRot>
                                  </p:childTnLst>
                                </p:cTn>
                              </p:par>
                              <p:par>
                                <p:cTn id="49" presetID="53" presetClass="entr" presetSubtype="16"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500" fill="hold"/>
                                        <p:tgtEl>
                                          <p:spTgt spid="2"/>
                                        </p:tgtEl>
                                        <p:attrNameLst>
                                          <p:attrName>ppt_w</p:attrName>
                                        </p:attrNameLst>
                                      </p:cBhvr>
                                      <p:tavLst>
                                        <p:tav tm="0">
                                          <p:val>
                                            <p:fltVal val="0"/>
                                          </p:val>
                                        </p:tav>
                                        <p:tav tm="100000">
                                          <p:val>
                                            <p:strVal val="#ppt_w"/>
                                          </p:val>
                                        </p:tav>
                                      </p:tavLst>
                                    </p:anim>
                                    <p:anim calcmode="lin" valueType="num">
                                      <p:cBhvr>
                                        <p:cTn id="52" dur="500" fill="hold"/>
                                        <p:tgtEl>
                                          <p:spTgt spid="2"/>
                                        </p:tgtEl>
                                        <p:attrNameLst>
                                          <p:attrName>ppt_h</p:attrName>
                                        </p:attrNameLst>
                                      </p:cBhvr>
                                      <p:tavLst>
                                        <p:tav tm="0">
                                          <p:val>
                                            <p:fltVal val="0"/>
                                          </p:val>
                                        </p:tav>
                                        <p:tav tm="100000">
                                          <p:val>
                                            <p:strVal val="#ppt_h"/>
                                          </p:val>
                                        </p:tav>
                                      </p:tavLst>
                                    </p:anim>
                                    <p:animEffect transition="in" filter="fade">
                                      <p:cBhvr>
                                        <p:cTn id="53" dur="500"/>
                                        <p:tgtEl>
                                          <p:spTgt spid="2"/>
                                        </p:tgtEl>
                                      </p:cBhvr>
                                    </p:animEffect>
                                  </p:childTnLst>
                                </p:cTn>
                              </p:par>
                              <p:par>
                                <p:cTn id="54" presetID="8" presetClass="emph" presetSubtype="0" fill="hold" nodeType="withEffect">
                                  <p:stCondLst>
                                    <p:cond delay="0"/>
                                  </p:stCondLst>
                                  <p:childTnLst>
                                    <p:animRot by="21600000">
                                      <p:cBhvr>
                                        <p:cTn id="55" dur="1000" fill="hold"/>
                                        <p:tgtEl>
                                          <p:spTgt spid="2"/>
                                        </p:tgtEl>
                                        <p:attrNameLst>
                                          <p:attrName>r</p:attrName>
                                        </p:attrNameLst>
                                      </p:cBhvr>
                                    </p:animRot>
                                  </p:childTnLst>
                                </p:cTn>
                              </p:par>
                              <p:par>
                                <p:cTn id="56" presetID="22" presetClass="entr" presetSubtype="2"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right)">
                                      <p:cBhvr>
                                        <p:cTn id="58" dur="500"/>
                                        <p:tgtEl>
                                          <p:spTgt spid="26"/>
                                        </p:tgtEl>
                                      </p:cBhvr>
                                    </p:animEffect>
                                  </p:childTnLst>
                                </p:cTn>
                              </p:par>
                              <p:par>
                                <p:cTn id="59" presetID="22" presetClass="entr" presetSubtype="8"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left)">
                                      <p:cBhvr>
                                        <p:cTn id="61" dur="500"/>
                                        <p:tgtEl>
                                          <p:spTgt spid="28"/>
                                        </p:tgtEl>
                                      </p:cBhvr>
                                    </p:animEffect>
                                  </p:childTnLst>
                                </p:cTn>
                              </p:par>
                              <p:par>
                                <p:cTn id="62" presetID="10" presetClass="entr" presetSubtype="0"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9309ac64-8288-4ea0-aa2f-061f9418d41f.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933" y="0"/>
            <a:ext cx="1220893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Lam tac\tải xuống.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438400" y="4546600"/>
            <a:ext cx="1295400" cy="15684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Lam tac\800px_COLOURBOX9774185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796636"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Lam tac\800px_COLOURBOX9774185 (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13500" y="5330826"/>
            <a:ext cx="2383137" cy="8075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ADMIN\Desktop\Lam tac\800px_COLOURBOX9774185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267200" y="5330826"/>
            <a:ext cx="1016000" cy="673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ADMIN\Desktop\Lam tac\800px_COLOURBOX9774185 (3).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ADMIN\Desktop\Lam tac\800px_COLOURBOX9774185 (3).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0837335" y="5295127"/>
            <a:ext cx="1219200" cy="7453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ADMIN\Desktop\Lam tac\il_570xN.938660066_slvo.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026400" y="3680603"/>
            <a:ext cx="1966643" cy="35075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Lam tac\lumberjack-lean-on-the-wood-log-vector-7780327.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a:off x="9855992" y="3830552"/>
            <a:ext cx="2447745" cy="36976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có li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5689599" y="-2260599"/>
            <a:ext cx="12375769" cy="109983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Users\ADMIN\Desktop\Tai nguyen thiet ke tro choi\Giai cuu rung xanh\playful-wild-monkeys_1308-2930 (4).jp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1219202" y="-133651"/>
            <a:ext cx="1219199" cy="1759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ình ảnh có liên quan"/>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846623" y="3244817"/>
            <a:ext cx="1354183" cy="132250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Tai nguyen thiet ke tro choi\Bảng gỗ\images.jpg"/>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551898" y="-838200"/>
            <a:ext cx="5795260" cy="34900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01022" y="917159"/>
            <a:ext cx="4006814" cy="1323439"/>
          </a:xfrm>
          <a:prstGeom prst="rect">
            <a:avLst/>
          </a:prstGeom>
          <a:solidFill>
            <a:schemeClr val="bg1"/>
          </a:solidFill>
          <a:ln>
            <a:no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BẢO VỆ</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RỪNG XANH</a:t>
            </a:r>
          </a:p>
        </p:txBody>
      </p:sp>
      <p:pic>
        <p:nvPicPr>
          <p:cNvPr id="1034" name="Picture 10" descr="C:\Users\ADMIN\Desktop\Tai nguyen thiet ke tro choi\Angry birds epic birds\1505573783630 (2).png">
            <a:hlinkClick r:id="" action="ppaction://hlinkshowjump?jump=nextslide"/>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154663" y="3977169"/>
            <a:ext cx="1536257" cy="934557"/>
          </a:xfrm>
          <a:prstGeom prst="rect">
            <a:avLst/>
          </a:prstGeom>
          <a:noFill/>
          <a:extLst>
            <a:ext uri="{909E8E84-426E-40DD-AFC4-6F175D3DCCD1}">
              <a14:hiddenFill xmlns:a14="http://schemas.microsoft.com/office/drawing/2010/main">
                <a:solidFill>
                  <a:srgbClr val="FFFFFF"/>
                </a:solidFill>
              </a14:hiddenFill>
            </a:ext>
          </a:extLst>
        </p:spPr>
      </p:pic>
      <p:pic>
        <p:nvPicPr>
          <p:cNvPr id="18"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2903200" y="6006875"/>
            <a:ext cx="812800" cy="812800"/>
          </a:xfrm>
          <a:prstGeom prst="rect">
            <a:avLst/>
          </a:prstGeom>
        </p:spPr>
      </p:pic>
    </p:spTree>
    <p:extLst>
      <p:ext uri="{BB962C8B-B14F-4D97-AF65-F5344CB8AC3E}">
        <p14:creationId xmlns:p14="http://schemas.microsoft.com/office/powerpoint/2010/main" val="797190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26" presetClass="entr" presetSubtype="0" fill="hold" nodeType="withEffect">
                                  <p:stCondLst>
                                    <p:cond delay="0"/>
                                  </p:stCondLst>
                                  <p:childTnLst>
                                    <p:set>
                                      <p:cBhvr>
                                        <p:cTn id="8" dur="1" fill="hold">
                                          <p:stCondLst>
                                            <p:cond delay="0"/>
                                          </p:stCondLst>
                                        </p:cTn>
                                        <p:tgtEl>
                                          <p:spTgt spid="1033"/>
                                        </p:tgtEl>
                                        <p:attrNameLst>
                                          <p:attrName>style.visibility</p:attrName>
                                        </p:attrNameLst>
                                      </p:cBhvr>
                                      <p:to>
                                        <p:strVal val="visible"/>
                                      </p:to>
                                    </p:set>
                                    <p:animEffect transition="in" filter="wipe(down)">
                                      <p:cBhvr>
                                        <p:cTn id="9" dur="580">
                                          <p:stCondLst>
                                            <p:cond delay="0"/>
                                          </p:stCondLst>
                                        </p:cTn>
                                        <p:tgtEl>
                                          <p:spTgt spid="1033"/>
                                        </p:tgtEl>
                                      </p:cBhvr>
                                    </p:animEffect>
                                    <p:anim calcmode="lin" valueType="num">
                                      <p:cBhvr>
                                        <p:cTn id="10" dur="1822" tmFilter="0,0; 0.14,0.36; 0.43,0.73; 0.71,0.91; 1.0,1.0">
                                          <p:stCondLst>
                                            <p:cond delay="0"/>
                                          </p:stCondLst>
                                        </p:cTn>
                                        <p:tgtEl>
                                          <p:spTgt spid="103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03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03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03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033"/>
                                        </p:tgtEl>
                                        <p:attrNameLst>
                                          <p:attrName>ppt_y</p:attrName>
                                        </p:attrNameLst>
                                      </p:cBhvr>
                                      <p:tavLst>
                                        <p:tav tm="0" fmla="#ppt_y-sin(pi*$)/81">
                                          <p:val>
                                            <p:fltVal val="0"/>
                                          </p:val>
                                        </p:tav>
                                        <p:tav tm="100000">
                                          <p:val>
                                            <p:fltVal val="1"/>
                                          </p:val>
                                        </p:tav>
                                      </p:tavLst>
                                    </p:anim>
                                    <p:animScale>
                                      <p:cBhvr>
                                        <p:cTn id="15" dur="26">
                                          <p:stCondLst>
                                            <p:cond delay="650"/>
                                          </p:stCondLst>
                                        </p:cTn>
                                        <p:tgtEl>
                                          <p:spTgt spid="1033"/>
                                        </p:tgtEl>
                                      </p:cBhvr>
                                      <p:to x="100000" y="60000"/>
                                    </p:animScale>
                                    <p:animScale>
                                      <p:cBhvr>
                                        <p:cTn id="16" dur="166" decel="50000">
                                          <p:stCondLst>
                                            <p:cond delay="676"/>
                                          </p:stCondLst>
                                        </p:cTn>
                                        <p:tgtEl>
                                          <p:spTgt spid="1033"/>
                                        </p:tgtEl>
                                      </p:cBhvr>
                                      <p:to x="100000" y="100000"/>
                                    </p:animScale>
                                    <p:animScale>
                                      <p:cBhvr>
                                        <p:cTn id="17" dur="26">
                                          <p:stCondLst>
                                            <p:cond delay="1312"/>
                                          </p:stCondLst>
                                        </p:cTn>
                                        <p:tgtEl>
                                          <p:spTgt spid="1033"/>
                                        </p:tgtEl>
                                      </p:cBhvr>
                                      <p:to x="100000" y="80000"/>
                                    </p:animScale>
                                    <p:animScale>
                                      <p:cBhvr>
                                        <p:cTn id="18" dur="166" decel="50000">
                                          <p:stCondLst>
                                            <p:cond delay="1338"/>
                                          </p:stCondLst>
                                        </p:cTn>
                                        <p:tgtEl>
                                          <p:spTgt spid="1033"/>
                                        </p:tgtEl>
                                      </p:cBhvr>
                                      <p:to x="100000" y="100000"/>
                                    </p:animScale>
                                    <p:animScale>
                                      <p:cBhvr>
                                        <p:cTn id="19" dur="26">
                                          <p:stCondLst>
                                            <p:cond delay="1642"/>
                                          </p:stCondLst>
                                        </p:cTn>
                                        <p:tgtEl>
                                          <p:spTgt spid="1033"/>
                                        </p:tgtEl>
                                      </p:cBhvr>
                                      <p:to x="100000" y="90000"/>
                                    </p:animScale>
                                    <p:animScale>
                                      <p:cBhvr>
                                        <p:cTn id="20" dur="166" decel="50000">
                                          <p:stCondLst>
                                            <p:cond delay="1668"/>
                                          </p:stCondLst>
                                        </p:cTn>
                                        <p:tgtEl>
                                          <p:spTgt spid="1033"/>
                                        </p:tgtEl>
                                      </p:cBhvr>
                                      <p:to x="100000" y="100000"/>
                                    </p:animScale>
                                    <p:animScale>
                                      <p:cBhvr>
                                        <p:cTn id="21" dur="26">
                                          <p:stCondLst>
                                            <p:cond delay="1808"/>
                                          </p:stCondLst>
                                        </p:cTn>
                                        <p:tgtEl>
                                          <p:spTgt spid="1033"/>
                                        </p:tgtEl>
                                      </p:cBhvr>
                                      <p:to x="100000" y="95000"/>
                                    </p:animScale>
                                    <p:animScale>
                                      <p:cBhvr>
                                        <p:cTn id="22" dur="166" decel="50000">
                                          <p:stCondLst>
                                            <p:cond delay="1834"/>
                                          </p:stCondLst>
                                        </p:cTn>
                                        <p:tgtEl>
                                          <p:spTgt spid="1033"/>
                                        </p:tgtEl>
                                      </p:cBhvr>
                                      <p:to x="100000" y="100000"/>
                                    </p:animScale>
                                  </p:childTnLst>
                                </p:cTn>
                              </p:par>
                              <p:par>
                                <p:cTn id="23" presetID="26"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43" repeatCount="indefinite" fill="hold" display="0">
                  <p:stCondLst>
                    <p:cond delay="indefinite"/>
                  </p:stCondLst>
                  <p:endCondLst>
                    <p:cond evt="onStopAudio" delay="0">
                      <p:tgtEl>
                        <p:sldTgt/>
                      </p:tgtEl>
                    </p:cond>
                  </p:endCondLst>
                </p:cTn>
                <p:tgtEl>
                  <p:spTgt spid="18"/>
                </p:tgtEl>
              </p:cMediaNode>
            </p:audio>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9600" y="13073"/>
            <a:ext cx="11277600" cy="684855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848153" y="1313270"/>
            <a:ext cx="8916100" cy="3416320"/>
          </a:xfrm>
          <a:prstGeom prst="rect">
            <a:avLst/>
          </a:prstGeom>
          <a:solidFill>
            <a:srgbClr val="00B050"/>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Trả</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lời</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đúng</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để</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giúp</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chú</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khỉ</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ngăn</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chặn</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hành</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vi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phá</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rừng</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nhóm</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lâm</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tặc</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descr="C:\Users\ADMIN\Desktop\Tai nguyen thiet ke tro choi\Bảng gỗ\Picture1 (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513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CBDC-9D36-0C60-492C-A9CB6FA746CA}"/>
              </a:ext>
            </a:extLst>
          </p:cNvPr>
          <p:cNvPicPr>
            <a:picLocks noChangeAspect="1"/>
          </p:cNvPicPr>
          <p:nvPr/>
        </p:nvPicPr>
        <p:blipFill>
          <a:blip r:embed="rId2"/>
          <a:stretch>
            <a:fillRect/>
          </a:stretch>
        </p:blipFill>
        <p:spPr>
          <a:xfrm>
            <a:off x="0" y="1078992"/>
            <a:ext cx="3135086" cy="5779008"/>
          </a:xfrm>
          <a:prstGeom prst="rect">
            <a:avLst/>
          </a:prstGeom>
        </p:spPr>
      </p:pic>
      <p:sp>
        <p:nvSpPr>
          <p:cNvPr id="4" name="Rectangle 3">
            <a:extLst>
              <a:ext uri="{FF2B5EF4-FFF2-40B4-BE49-F238E27FC236}">
                <a16:creationId xmlns:a16="http://schemas.microsoft.com/office/drawing/2014/main" id="{A603944A-F6C6-9FDF-9262-8171B7AFFAEB}"/>
              </a:ext>
            </a:extLst>
          </p:cNvPr>
          <p:cNvSpPr/>
          <p:nvPr/>
        </p:nvSpPr>
        <p:spPr>
          <a:xfrm>
            <a:off x="5289308" y="588797"/>
            <a:ext cx="6231231" cy="1107996"/>
          </a:xfrm>
          <a:prstGeom prst="rect">
            <a:avLst/>
          </a:prstGeom>
          <a:noFill/>
        </p:spPr>
        <p:txBody>
          <a:bodyPr wrap="square" lIns="91440" tIns="45720" rIns="91440" bIns="45720">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 DỤNG</a:t>
            </a:r>
          </a:p>
        </p:txBody>
      </p:sp>
      <p:grpSp>
        <p:nvGrpSpPr>
          <p:cNvPr id="5" name="Group 4">
            <a:extLst>
              <a:ext uri="{FF2B5EF4-FFF2-40B4-BE49-F238E27FC236}">
                <a16:creationId xmlns:a16="http://schemas.microsoft.com/office/drawing/2014/main" id="{621AAC45-57E7-D8DB-1109-F416A985770B}"/>
              </a:ext>
            </a:extLst>
          </p:cNvPr>
          <p:cNvGrpSpPr/>
          <p:nvPr/>
        </p:nvGrpSpPr>
        <p:grpSpPr>
          <a:xfrm>
            <a:off x="3415004" y="1922107"/>
            <a:ext cx="8543756" cy="4094646"/>
            <a:chOff x="5879797" y="2066170"/>
            <a:chExt cx="5061472" cy="3499058"/>
          </a:xfrm>
        </p:grpSpPr>
        <p:sp>
          <p:nvSpPr>
            <p:cNvPr id="6" name="矩形 19">
              <a:extLst>
                <a:ext uri="{FF2B5EF4-FFF2-40B4-BE49-F238E27FC236}">
                  <a16:creationId xmlns:a16="http://schemas.microsoft.com/office/drawing/2014/main" id="{DE166869-2FA0-3382-5225-53FB2F522D6E}"/>
                </a:ext>
              </a:extLst>
            </p:cNvPr>
            <p:cNvSpPr/>
            <p:nvPr/>
          </p:nvSpPr>
          <p:spPr>
            <a:xfrm>
              <a:off x="6009602" y="2599979"/>
              <a:ext cx="4801863" cy="2182973"/>
            </a:xfrm>
            <a:prstGeom prst="rect">
              <a:avLst/>
            </a:prstGeom>
          </p:spPr>
          <p:txBody>
            <a:bodyPr vert="horz" wrap="square">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Đời</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vua</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Thái</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Tổ</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Thái</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Tông</a:t>
              </a:r>
              <a:endPar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endParaRP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Thóc</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lúa</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đầy</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đồng</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trâu</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chẳng</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buồn</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ăn</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a:t>
              </a:r>
            </a:p>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endParaRP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Hãy</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viết</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một</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đoạn</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văn</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ngắn</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về</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cuộc</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sống</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xã</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hội</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thời</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Lê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sơ</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được</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thể</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hiện</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qua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hai</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câu</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thơ</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trên</a:t>
              </a:r>
              <a:endParaRPr kumimoji="0" lang="zh-CN" altLang="en-US"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endParaRPr>
            </a:p>
          </p:txBody>
        </p:sp>
        <p:sp>
          <p:nvSpPr>
            <p:cNvPr id="7" name="Terminator 6">
              <a:extLst>
                <a:ext uri="{FF2B5EF4-FFF2-40B4-BE49-F238E27FC236}">
                  <a16:creationId xmlns:a16="http://schemas.microsoft.com/office/drawing/2014/main" id="{06FE4A9F-B7F8-47B2-3093-540C4AE14E06}"/>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sym typeface="Arial"/>
              </a:endParaRPr>
            </a:p>
          </p:txBody>
        </p:sp>
      </p:grpSp>
    </p:spTree>
    <p:extLst>
      <p:ext uri="{BB962C8B-B14F-4D97-AF65-F5344CB8AC3E}">
        <p14:creationId xmlns:p14="http://schemas.microsoft.com/office/powerpoint/2010/main" val="2040355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3326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1822333" y="1580505"/>
            <a:ext cx="8674875" cy="1231106"/>
          </a:xfrm>
          <a:prstGeom prst="rect">
            <a:avLst/>
          </a:prstGeom>
          <a:noFill/>
        </p:spPr>
        <p:txBody>
          <a:bodyPr wrap="none" rtlCol="0">
            <a:spAutoFit/>
          </a:bodyPr>
          <a:lstStyle/>
          <a:p>
            <a:pPr algn="ctr"/>
            <a:r>
              <a:rPr lang="en-US" sz="2400" b="1" dirty="0">
                <a:ln w="38100">
                  <a:noFill/>
                </a:ln>
                <a:solidFill>
                  <a:srgbClr val="FF0000"/>
                </a:solidFill>
                <a:latin typeface="Times New Roman" panose="02020603050405020304" pitchFamily="18" charset="0"/>
                <a:cs typeface="Times New Roman" panose="02020603050405020304" pitchFamily="18" charset="0"/>
              </a:rPr>
              <a:t>BÀI GIẢNG ĐIỆN TỬ MÔN LỊCH SỬ 7</a:t>
            </a:r>
          </a:p>
          <a:p>
            <a:pPr algn="ctr"/>
            <a:endParaRPr lang="en-US" b="1" dirty="0">
              <a:ln w="38100">
                <a:noFill/>
              </a:ln>
              <a:solidFill>
                <a:srgbClr val="FF0000"/>
              </a:solidFill>
              <a:latin typeface="Times New Roman" panose="02020603050405020304" pitchFamily="18" charset="0"/>
              <a:cs typeface="Times New Roman" panose="02020603050405020304" pitchFamily="18" charset="0"/>
            </a:endParaRPr>
          </a:p>
          <a:p>
            <a:pPr algn="ctr"/>
            <a:r>
              <a:rPr lang="en-US" sz="3200" b="1" dirty="0">
                <a:ln w="38100">
                  <a:noFill/>
                </a:ln>
                <a:solidFill>
                  <a:srgbClr val="FFFF00"/>
                </a:solidFill>
                <a:latin typeface="Times New Roman" panose="02020603050405020304" pitchFamily="18" charset="0"/>
                <a:cs typeface="Times New Roman" panose="02020603050405020304" pitchFamily="18" charset="0"/>
              </a:rPr>
              <a:t>BÀI 17. ĐẠI VIỆT THỜI LÊ SƠ (1428-1527) T1</a:t>
            </a:r>
            <a:endParaRPr lang="en-VN" sz="32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379987" y="239534"/>
            <a:ext cx="1027821" cy="1035299"/>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3605058" y="3561062"/>
            <a:ext cx="4630370" cy="954107"/>
          </a:xfrm>
          <a:prstGeom prst="rect">
            <a:avLst/>
          </a:prstGeom>
          <a:noFill/>
        </p:spPr>
        <p:txBody>
          <a:bodyPr wrap="none" rtlCol="0">
            <a:spAutoFit/>
          </a:bodyPr>
          <a:lstStyle/>
          <a:p>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Nguyễn</a:t>
            </a: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Thị</a:t>
            </a: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Thanh </a:t>
            </a:r>
            <a:r>
              <a:rPr lang="en-US" sz="2800" b="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Hoài</a:t>
            </a:r>
            <a:endPar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Xã</a:t>
            </a: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Hội</a:t>
            </a:r>
            <a:endParaRPr lang="en-VN"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3508494" y="616470"/>
            <a:ext cx="5302542" cy="553998"/>
          </a:xfrm>
          <a:prstGeom prst="rect">
            <a:avLst/>
          </a:prstGeom>
          <a:noFill/>
        </p:spPr>
        <p:txBody>
          <a:bodyPr wrap="none" rtlCol="0">
            <a:spAutoFit/>
          </a:bodyPr>
          <a:lstStyle/>
          <a:p>
            <a:r>
              <a:rPr lang="en-US" sz="3000" b="1">
                <a:ln w="38100">
                  <a:noFill/>
                </a:ln>
                <a:solidFill>
                  <a:schemeClr val="bg1"/>
                </a:solidFill>
                <a:latin typeface="Times New Roman" panose="02020603050405020304" pitchFamily="18" charset="0"/>
                <a:cs typeface="Times New Roman" panose="02020603050405020304" pitchFamily="18" charset="0"/>
              </a:rPr>
              <a:t>TRƯỜNG THCS LONG BIÊN</a:t>
            </a:r>
            <a:endParaRPr lang="en-VN" sz="300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79695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dubuque精美钢琴曲">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9288" y="175125"/>
            <a:ext cx="609459" cy="609459"/>
          </a:xfrm>
          <a:prstGeom prst="rect">
            <a:avLst/>
          </a:prstGeom>
        </p:spPr>
      </p:pic>
      <p:pic>
        <p:nvPicPr>
          <p:cNvPr id="4" name="图片 3">
            <a:extLst>
              <a:ext uri="{FF2B5EF4-FFF2-40B4-BE49-F238E27FC236}">
                <a16:creationId xmlns:a16="http://schemas.microsoft.com/office/drawing/2014/main" id="{04714BCA-BDEB-4E21-957E-243FA4BD20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7" name="图片 6">
            <a:extLst>
              <a:ext uri="{FF2B5EF4-FFF2-40B4-BE49-F238E27FC236}">
                <a16:creationId xmlns:a16="http://schemas.microsoft.com/office/drawing/2014/main" id="{B838AB8A-46FD-4DE5-B6B9-4F7C7879662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9882" y="4187234"/>
            <a:ext cx="3188719" cy="2671177"/>
          </a:xfrm>
          <a:prstGeom prst="rect">
            <a:avLst/>
          </a:prstGeom>
        </p:spPr>
      </p:pic>
      <p:pic>
        <p:nvPicPr>
          <p:cNvPr id="10" name="图片 9">
            <a:extLst>
              <a:ext uri="{FF2B5EF4-FFF2-40B4-BE49-F238E27FC236}">
                <a16:creationId xmlns:a16="http://schemas.microsoft.com/office/drawing/2014/main" id="{AA5D89A8-B22B-4149-AE80-8C3929F779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6815" y="-332233"/>
            <a:ext cx="3173117" cy="3426967"/>
          </a:xfrm>
          <a:prstGeom prst="rect">
            <a:avLst/>
          </a:prstGeom>
        </p:spPr>
      </p:pic>
      <p:pic>
        <p:nvPicPr>
          <p:cNvPr id="12" name="图片 11">
            <a:extLst>
              <a:ext uri="{FF2B5EF4-FFF2-40B4-BE49-F238E27FC236}">
                <a16:creationId xmlns:a16="http://schemas.microsoft.com/office/drawing/2014/main" id="{12B4AFD8-2B92-4929-9BBB-BD3D388C9B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33750" y="4336203"/>
            <a:ext cx="3597917" cy="2799917"/>
          </a:xfrm>
          <a:prstGeom prst="rect">
            <a:avLst/>
          </a:prstGeom>
        </p:spPr>
      </p:pic>
      <p:pic>
        <p:nvPicPr>
          <p:cNvPr id="3" name="图片 2">
            <a:extLst>
              <a:ext uri="{FF2B5EF4-FFF2-40B4-BE49-F238E27FC236}">
                <a16:creationId xmlns:a16="http://schemas.microsoft.com/office/drawing/2014/main" id="{DB62CEBD-6534-409D-B545-34C538096DC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749315" y="-14151"/>
            <a:ext cx="1694696" cy="2161905"/>
          </a:xfrm>
          <a:prstGeom prst="rect">
            <a:avLst/>
          </a:prstGeom>
        </p:spPr>
      </p:pic>
      <p:pic>
        <p:nvPicPr>
          <p:cNvPr id="13" name="图片 55">
            <a:extLst>
              <a:ext uri="{FF2B5EF4-FFF2-40B4-BE49-F238E27FC236}">
                <a16:creationId xmlns:a16="http://schemas.microsoft.com/office/drawing/2014/main" id="{71464CC5-EB03-4129-9163-FE9DD22BC2B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42334" y="4671885"/>
            <a:ext cx="3597917" cy="3885751"/>
          </a:xfrm>
          <a:prstGeom prst="rect">
            <a:avLst/>
          </a:prstGeom>
        </p:spPr>
      </p:pic>
      <p:sp>
        <p:nvSpPr>
          <p:cNvPr id="15" name="TextBox 14">
            <a:extLst>
              <a:ext uri="{FF2B5EF4-FFF2-40B4-BE49-F238E27FC236}">
                <a16:creationId xmlns:a16="http://schemas.microsoft.com/office/drawing/2014/main" id="{6BD2C7EC-F87B-EA4A-84F2-933E81030387}"/>
              </a:ext>
            </a:extLst>
          </p:cNvPr>
          <p:cNvSpPr txBox="1"/>
          <p:nvPr>
            <p:custDataLst>
              <p:tags r:id="rId3"/>
            </p:custDataLst>
          </p:nvPr>
        </p:nvSpPr>
        <p:spPr>
          <a:xfrm>
            <a:off x="1602908" y="2345372"/>
            <a:ext cx="8986179" cy="132343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Học bài cũ và coi trước bài mới. Nộp đoạn văn vận dung vào tiết học sau.</a:t>
            </a:r>
          </a:p>
        </p:txBody>
      </p:sp>
      <p:sp>
        <p:nvSpPr>
          <p:cNvPr id="11" name="TextBox 10">
            <a:extLst>
              <a:ext uri="{FF2B5EF4-FFF2-40B4-BE49-F238E27FC236}">
                <a16:creationId xmlns:a16="http://schemas.microsoft.com/office/drawing/2014/main" id="{693D7041-1B19-AF4D-BEE9-F2A09A8930C0}"/>
              </a:ext>
            </a:extLst>
          </p:cNvPr>
          <p:cNvSpPr txBox="1"/>
          <p:nvPr>
            <p:custDataLst>
              <p:tags r:id="rId4"/>
            </p:custDataLst>
          </p:nvPr>
        </p:nvSpPr>
        <p:spPr>
          <a:xfrm>
            <a:off x="2755221" y="1145151"/>
            <a:ext cx="6681555" cy="7694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Dặn dò</a:t>
            </a:r>
          </a:p>
        </p:txBody>
      </p:sp>
    </p:spTree>
    <p:extLst>
      <p:ext uri="{BB962C8B-B14F-4D97-AF65-F5344CB8AC3E}">
        <p14:creationId xmlns:p14="http://schemas.microsoft.com/office/powerpoint/2010/main" val="1924502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audio>
              <p:cMediaNode vol="100000" numSld="999">
                <p:cTn id="2" repeatCount="indefinite" fill="hold" display="0">
                  <p:stCondLst>
                    <p:cond delay="indefinite"/>
                  </p:stCondLst>
                  <p:endCondLst>
                    <p:cond evt="onStopAudio" delay="0">
                      <p:tgtEl>
                        <p:sldTgt/>
                      </p:tgtEl>
                    </p:cond>
                  </p:endCondLst>
                </p:cTn>
                <p:tgtEl>
                  <p:spTgt spid="6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2865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DMIN\Desktop\Lam tac\tải xuống.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2336800" y="4076896"/>
            <a:ext cx="1016000" cy="12825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Lam tac\800px_COLOURBOX9774185 (2).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flipH="1">
            <a:off x="5259011" y="4708885"/>
            <a:ext cx="2235200" cy="5736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ADMIN\Desktop\Lam tac\800px_COLOURBOX9774185 (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a:off x="8940800" y="4708885"/>
            <a:ext cx="1392768" cy="92387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Lam tac\800px_COLOURBOX9774185 (4).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0830580">
            <a:off x="641530" y="5170075"/>
            <a:ext cx="1455492" cy="4931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Lam tac\800px_COLOURBOX9774185 (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flipH="1">
            <a:off x="7494211" y="4954731"/>
            <a:ext cx="1326243" cy="9238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Lam tac\tree-576145_960_720.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70401" y="5156200"/>
            <a:ext cx="791633" cy="76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Lam tac\lumberjack-lean-on-the-wood-log-vector-7780327.jpg">
            <a:hlinkClick r:id="rId14" action="ppaction://hlinksldjump"/>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flipH="1">
            <a:off x="398783" y="4338351"/>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Untitleda (2).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44800" y="2006600"/>
            <a:ext cx="5452533" cy="508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ADMIN\Desktop\Picture1a (2).png">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94553" y="4121206"/>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Users\ADMIN\Desktop\Lam tac\il_570xN.938660066_slvo.jpg">
            <a:hlinkClick r:id="rId20"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flipH="1">
            <a:off x="2946400" y="4316605"/>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Users\ADMIN\Desktop\Lam tac\stock-vector-cartoon-art-of-a-lumberjack-paul-bunyan-type-with-a-log-on-his-shoulder-this-guy-has-the-typical-17555299.jpg">
            <a:hlinkClick r:id="rId23" action="ppaction://hlinksldjump"/>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7975236" y="5228743"/>
            <a:ext cx="1320800" cy="184710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9" descr="C:\Users\ADMIN\Desktop\Lam tac\e7f4c27d556f238339f9337509756439--lumberjacks-vectors.jpg">
            <a:hlinkClick r:id="rId26" action="ppaction://hlinksldjump"/>
          </p:cNvPr>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0" b="99429" l="0" r="98475">
                        <a14:foregroundMark x1="17797" y1="71714" x2="15085" y2="80000"/>
                        <a14:foregroundMark x1="47627" y1="13714" x2="51017" y2="20286"/>
                        <a14:foregroundMark x1="56441" y1="13714" x2="56441" y2="20286"/>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296037" y="4253424"/>
            <a:ext cx="2387963" cy="28331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ADMIN\Desktop\Tai nguyen thiet ke tro choi\Giai cuu rung xanh\playful-wild-monkeys_1308-2930 (4).jpg"/>
          <p:cNvPicPr>
            <a:picLocks noChangeAspect="1" noChangeArrowheads="1"/>
          </p:cNvPicPr>
          <p:nvPr/>
        </p:nvPicPr>
        <p:blipFill>
          <a:blip r:embed="rId29">
            <a:extLst>
              <a:ext uri="{BEBA8EAE-BF5A-486C-A8C5-ECC9F3942E4B}">
                <a14:imgProps xmlns:a14="http://schemas.microsoft.com/office/drawing/2010/main">
                  <a14:imgLayer r:embed="rId30">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71009" y="-159051"/>
            <a:ext cx="1262592" cy="17592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Users\ADMIN\Desktop\Tai nguyen thiet ke tro choi\Giai cuu rung xanh\scimmia-del-fumetto-31653934.jpg"/>
          <p:cNvPicPr>
            <a:picLocks noChangeAspect="1" noChangeArrowheads="1"/>
          </p:cNvPicPr>
          <p:nvPr/>
        </p:nvPicPr>
        <p:blipFill>
          <a:blip r:embed="rId31" cstate="print">
            <a:extLst>
              <a:ext uri="{BEBA8EAE-BF5A-486C-A8C5-ECC9F3942E4B}">
                <a14:imgProps xmlns:a14="http://schemas.microsoft.com/office/drawing/2010/main">
                  <a14:imgLayer r:embed="rId32">
                    <a14:imgEffect>
                      <a14:backgroundRemoval t="0" b="100000" l="0" r="100000">
                        <a14:foregroundMark x1="21875" y1="25791" x2="17750" y2="43845"/>
                        <a14:foregroundMark x1="39625" y1="23329" x2="31750" y2="45369"/>
                        <a14:foregroundMark x1="29750" y1="24385" x2="28625" y2="40914"/>
                        <a14:foregroundMark x1="14625" y1="28722" x2="19250" y2="4044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0616793">
            <a:off x="2769429" y="715127"/>
            <a:ext cx="1063888" cy="11345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33" cstate="print">
            <a:extLst>
              <a:ext uri="{BEBA8EAE-BF5A-486C-A8C5-ECC9F3942E4B}">
                <a14:imgProps xmlns:a14="http://schemas.microsoft.com/office/drawing/2010/main">
                  <a14:imgLayer r:embed="rId34">
                    <a14:imgEffect>
                      <a14:backgroundRemoval t="0" b="100000" l="0" r="100000">
                        <a14:foregroundMark x1="14088" y1="17556" x2="2210" y2="22889"/>
                        <a14:foregroundMark x1="22376" y1="11778" x2="27624" y2="14444"/>
                        <a14:foregroundMark x1="33149" y1="4667" x2="33978" y2="10000"/>
                        <a14:foregroundMark x1="35083" y1="21333" x2="38398" y2="26667"/>
                        <a14:foregroundMark x1="81215" y1="8000" x2="83149" y2="14444"/>
                        <a14:foregroundMark x1="92541" y1="12444" x2="98619" y2="14667"/>
                        <a14:foregroundMark x1="98895" y1="19778" x2="96961" y2="21556"/>
                        <a14:foregroundMark x1="88398" y1="21556" x2="90608" y2="24667"/>
                        <a14:foregroundMark x1="82873" y1="26889" x2="84807" y2="31556"/>
                        <a14:backgroundMark x1="46409" y1="26667" x2="47514" y2="27778"/>
                        <a14:backgroundMark x1="35359" y1="55778" x2="33978" y2="56444"/>
                      </a14:backgroundRemoval>
                    </a14:imgEffect>
                  </a14:imgLayer>
                </a14:imgProps>
              </a:ext>
              <a:ext uri="{28A0092B-C50C-407E-A947-70E740481C1C}">
                <a14:useLocalDpi xmlns:a14="http://schemas.microsoft.com/office/drawing/2010/main" val="0"/>
              </a:ext>
            </a:extLst>
          </a:blip>
          <a:srcRect/>
          <a:stretch>
            <a:fillRect/>
          </a:stretch>
        </p:blipFill>
        <p:spPr bwMode="auto">
          <a:xfrm rot="19892671">
            <a:off x="7590614" y="-404789"/>
            <a:ext cx="1421479" cy="176703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ình ảnh có liên quan"/>
          <p:cNvPicPr>
            <a:picLocks noChangeAspect="1" noChangeArrowheads="1"/>
          </p:cNvPicPr>
          <p:nvPr/>
        </p:nvPicPr>
        <p:blipFill>
          <a:blip r:embed="rId35" cstate="print">
            <a:extLst>
              <a:ext uri="{BEBA8EAE-BF5A-486C-A8C5-ECC9F3942E4B}">
                <a14:imgProps xmlns:a14="http://schemas.microsoft.com/office/drawing/2010/main">
                  <a14:imgLayer r:embed="rId36">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6128945" y="478727"/>
            <a:ext cx="1114368" cy="108830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Kết quả hình ảnh cho monkey cartoon"/>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rot="1100560" flipH="1">
            <a:off x="9789494" y="936409"/>
            <a:ext cx="1346325" cy="132987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Kết quả hình ảnh cho pineapple cartoon"/>
          <p:cNvPicPr>
            <a:picLocks noChangeAspect="1" noChangeArrowheads="1"/>
          </p:cNvPicPr>
          <p:nvPr/>
        </p:nvPicPr>
        <p:blipFill>
          <a:blip r:embed="rId38" cstate="print">
            <a:extLst>
              <a:ext uri="{BEBA8EAE-BF5A-486C-A8C5-ECC9F3942E4B}">
                <a14:imgProps xmlns:a14="http://schemas.microsoft.com/office/drawing/2010/main">
                  <a14:imgLayer r:embed="rId3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233073" y="1267405"/>
            <a:ext cx="1105583" cy="116132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ình ảnh có liên quan"/>
          <p:cNvPicPr>
            <a:picLocks noChangeAspect="1" noChangeArrowheads="1"/>
          </p:cNvPicPr>
          <p:nvPr/>
        </p:nvPicPr>
        <p:blipFill>
          <a:blip r:embed="rId40" cstate="print">
            <a:extLst>
              <a:ext uri="{BEBA8EAE-BF5A-486C-A8C5-ECC9F3942E4B}">
                <a14:imgProps xmlns:a14="http://schemas.microsoft.com/office/drawing/2010/main">
                  <a14:imgLayer r:embed="rId4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159493" y="1782883"/>
            <a:ext cx="667439" cy="80692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Kết quả hình ảnh cho durian cartoon"/>
          <p:cNvPicPr>
            <a:picLocks noChangeAspect="1" noChangeArrowheads="1"/>
          </p:cNvPicPr>
          <p:nvPr/>
        </p:nvPicPr>
        <p:blipFill>
          <a:blip r:embed="rId42" cstate="print">
            <a:extLst>
              <a:ext uri="{BEBA8EAE-BF5A-486C-A8C5-ECC9F3942E4B}">
                <a14:imgProps xmlns:a14="http://schemas.microsoft.com/office/drawing/2010/main">
                  <a14:imgLayer r:embed="rId43">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120983" y="308680"/>
            <a:ext cx="749899" cy="97371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Hình ảnh có liên quan"/>
          <p:cNvPicPr>
            <a:picLocks noChangeAspect="1" noChangeArrowheads="1"/>
          </p:cNvPicPr>
          <p:nvPr/>
        </p:nvPicPr>
        <p:blipFill>
          <a:blip r:embed="rId44" cstate="print">
            <a:extLst>
              <a:ext uri="{BEBA8EAE-BF5A-486C-A8C5-ECC9F3942E4B}">
                <a14:imgProps xmlns:a14="http://schemas.microsoft.com/office/drawing/2010/main">
                  <a14:imgLayer r:embed="rId4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223252" y="1309928"/>
            <a:ext cx="643467" cy="77793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2" descr="Kết quả hình ảnh cho durian cartoon"/>
          <p:cNvPicPr>
            <a:picLocks noChangeAspect="1" noChangeArrowheads="1"/>
          </p:cNvPicPr>
          <p:nvPr/>
        </p:nvPicPr>
        <p:blipFill>
          <a:blip r:embed="rId42" cstate="print">
            <a:extLst>
              <a:ext uri="{BEBA8EAE-BF5A-486C-A8C5-ECC9F3942E4B}">
                <a14:imgProps xmlns:a14="http://schemas.microsoft.com/office/drawing/2010/main">
                  <a14:imgLayer r:embed="rId43">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0137353" y="2176816"/>
            <a:ext cx="705331" cy="9158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0986" y="366508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ADMIN\Desktop\Lam tac\lumberjack-lean-on-the-wood-log-vector-7780327.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5344994" flipH="1">
            <a:off x="-524716" y="5632318"/>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741081" y="3862274"/>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C:\Users\ADMIN\Desktop\Lam tac\il_570xN.938660066_slvo.jpg"/>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097892" flipH="1">
            <a:off x="2540499" y="5980671"/>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803537" y="3765550"/>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ADMIN\Desktop\Picture1a (2).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4983466">
            <a:off x="5865671" y="5629330"/>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480301" y="481330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Lam tac\stock-vector-cartoon-art-of-a-lumberjack-paul-bunyan-type-with-a-log-on-his-shoulder-this-guy-has-the-typical-17555299.jpg"/>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071364" flipH="1">
            <a:off x="8383940" y="6188862"/>
            <a:ext cx="1320800" cy="184710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613901" y="400050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9" descr="C:\Users\ADMIN\Desktop\Lam tac\e7f4c27d556f238339f9337509756439--lumberjacks-vectors.jpg"/>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0" b="99429" l="0" r="98475">
                        <a14:foregroundMark x1="17797" y1="71714" x2="15085" y2="80000"/>
                        <a14:foregroundMark x1="47627" y1="13714" x2="51017" y2="20286"/>
                        <a14:foregroundMark x1="56441" y1="13714" x2="56441" y2="20286"/>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1592405">
            <a:off x="9668444" y="6053952"/>
            <a:ext cx="2387963" cy="283317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1219200" y="37338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1</a:t>
            </a:r>
          </a:p>
        </p:txBody>
      </p:sp>
      <p:sp>
        <p:nvSpPr>
          <p:cNvPr id="40" name="Oval 39"/>
          <p:cNvSpPr/>
          <p:nvPr/>
        </p:nvSpPr>
        <p:spPr>
          <a:xfrm>
            <a:off x="3376663" y="37338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2</a:t>
            </a:r>
          </a:p>
        </p:txBody>
      </p:sp>
      <p:sp>
        <p:nvSpPr>
          <p:cNvPr id="41" name="Oval 40"/>
          <p:cNvSpPr/>
          <p:nvPr/>
        </p:nvSpPr>
        <p:spPr>
          <a:xfrm>
            <a:off x="6495117" y="3780971"/>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3</a:t>
            </a:r>
          </a:p>
        </p:txBody>
      </p:sp>
      <p:sp>
        <p:nvSpPr>
          <p:cNvPr id="42" name="Oval 41"/>
          <p:cNvSpPr/>
          <p:nvPr/>
        </p:nvSpPr>
        <p:spPr>
          <a:xfrm>
            <a:off x="8229600" y="45593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4</a:t>
            </a:r>
          </a:p>
        </p:txBody>
      </p:sp>
      <p:sp>
        <p:nvSpPr>
          <p:cNvPr id="43" name="Oval 42"/>
          <p:cNvSpPr/>
          <p:nvPr/>
        </p:nvSpPr>
        <p:spPr>
          <a:xfrm>
            <a:off x="10147420" y="3836529"/>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5</a:t>
            </a:r>
          </a:p>
        </p:txBody>
      </p:sp>
    </p:spTree>
    <p:extLst>
      <p:ext uri="{BB962C8B-B14F-4D97-AF65-F5344CB8AC3E}">
        <p14:creationId xmlns:p14="http://schemas.microsoft.com/office/powerpoint/2010/main" val="112387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38"/>
                                        </p:tgtEl>
                                        <p:attrNameLst>
                                          <p:attrName>r</p:attrName>
                                        </p:attrNameLst>
                                      </p:cBhvr>
                                    </p:animRot>
                                    <p:animRot by="-240000">
                                      <p:cBhvr>
                                        <p:cTn id="19" dur="600" fill="hold">
                                          <p:stCondLst>
                                            <p:cond delay="600"/>
                                          </p:stCondLst>
                                        </p:cTn>
                                        <p:tgtEl>
                                          <p:spTgt spid="1038"/>
                                        </p:tgtEl>
                                        <p:attrNameLst>
                                          <p:attrName>r</p:attrName>
                                        </p:attrNameLst>
                                      </p:cBhvr>
                                    </p:animRot>
                                    <p:animRot by="240000">
                                      <p:cBhvr>
                                        <p:cTn id="20" dur="600" fill="hold">
                                          <p:stCondLst>
                                            <p:cond delay="1200"/>
                                          </p:stCondLst>
                                        </p:cTn>
                                        <p:tgtEl>
                                          <p:spTgt spid="1038"/>
                                        </p:tgtEl>
                                        <p:attrNameLst>
                                          <p:attrName>r</p:attrName>
                                        </p:attrNameLst>
                                      </p:cBhvr>
                                    </p:animRot>
                                    <p:animRot by="-240000">
                                      <p:cBhvr>
                                        <p:cTn id="21" dur="600" fill="hold">
                                          <p:stCondLst>
                                            <p:cond delay="1800"/>
                                          </p:stCondLst>
                                        </p:cTn>
                                        <p:tgtEl>
                                          <p:spTgt spid="1038"/>
                                        </p:tgtEl>
                                        <p:attrNameLst>
                                          <p:attrName>r</p:attrName>
                                        </p:attrNameLst>
                                      </p:cBhvr>
                                    </p:animRot>
                                    <p:animRot by="120000">
                                      <p:cBhvr>
                                        <p:cTn id="22" dur="600" fill="hold">
                                          <p:stCondLst>
                                            <p:cond delay="2400"/>
                                          </p:stCondLst>
                                        </p:cTn>
                                        <p:tgtEl>
                                          <p:spTgt spid="103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036"/>
                                        </p:tgtEl>
                                        <p:attrNameLst>
                                          <p:attrName>r</p:attrName>
                                        </p:attrNameLst>
                                      </p:cBhvr>
                                    </p:animRot>
                                    <p:animRot by="-240000">
                                      <p:cBhvr>
                                        <p:cTn id="25" dur="600" fill="hold">
                                          <p:stCondLst>
                                            <p:cond delay="600"/>
                                          </p:stCondLst>
                                        </p:cTn>
                                        <p:tgtEl>
                                          <p:spTgt spid="1036"/>
                                        </p:tgtEl>
                                        <p:attrNameLst>
                                          <p:attrName>r</p:attrName>
                                        </p:attrNameLst>
                                      </p:cBhvr>
                                    </p:animRot>
                                    <p:animRot by="240000">
                                      <p:cBhvr>
                                        <p:cTn id="26" dur="600" fill="hold">
                                          <p:stCondLst>
                                            <p:cond delay="1200"/>
                                          </p:stCondLst>
                                        </p:cTn>
                                        <p:tgtEl>
                                          <p:spTgt spid="1036"/>
                                        </p:tgtEl>
                                        <p:attrNameLst>
                                          <p:attrName>r</p:attrName>
                                        </p:attrNameLst>
                                      </p:cBhvr>
                                    </p:animRot>
                                    <p:animRot by="-240000">
                                      <p:cBhvr>
                                        <p:cTn id="27" dur="600" fill="hold">
                                          <p:stCondLst>
                                            <p:cond delay="1800"/>
                                          </p:stCondLst>
                                        </p:cTn>
                                        <p:tgtEl>
                                          <p:spTgt spid="1036"/>
                                        </p:tgtEl>
                                        <p:attrNameLst>
                                          <p:attrName>r</p:attrName>
                                        </p:attrNameLst>
                                      </p:cBhvr>
                                    </p:animRot>
                                    <p:animRot by="120000">
                                      <p:cBhvr>
                                        <p:cTn id="28" dur="600" fill="hold">
                                          <p:stCondLst>
                                            <p:cond delay="2400"/>
                                          </p:stCondLst>
                                        </p:cTn>
                                        <p:tgtEl>
                                          <p:spTgt spid="103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040"/>
                                        </p:tgtEl>
                                        <p:attrNameLst>
                                          <p:attrName>r</p:attrName>
                                        </p:attrNameLst>
                                      </p:cBhvr>
                                    </p:animRot>
                                    <p:animRot by="-240000">
                                      <p:cBhvr>
                                        <p:cTn id="31" dur="600" fill="hold">
                                          <p:stCondLst>
                                            <p:cond delay="600"/>
                                          </p:stCondLst>
                                        </p:cTn>
                                        <p:tgtEl>
                                          <p:spTgt spid="1040"/>
                                        </p:tgtEl>
                                        <p:attrNameLst>
                                          <p:attrName>r</p:attrName>
                                        </p:attrNameLst>
                                      </p:cBhvr>
                                    </p:animRot>
                                    <p:animRot by="240000">
                                      <p:cBhvr>
                                        <p:cTn id="32" dur="600" fill="hold">
                                          <p:stCondLst>
                                            <p:cond delay="1200"/>
                                          </p:stCondLst>
                                        </p:cTn>
                                        <p:tgtEl>
                                          <p:spTgt spid="1040"/>
                                        </p:tgtEl>
                                        <p:attrNameLst>
                                          <p:attrName>r</p:attrName>
                                        </p:attrNameLst>
                                      </p:cBhvr>
                                    </p:animRot>
                                    <p:animRot by="-240000">
                                      <p:cBhvr>
                                        <p:cTn id="33" dur="600" fill="hold">
                                          <p:stCondLst>
                                            <p:cond delay="1800"/>
                                          </p:stCondLst>
                                        </p:cTn>
                                        <p:tgtEl>
                                          <p:spTgt spid="1040"/>
                                        </p:tgtEl>
                                        <p:attrNameLst>
                                          <p:attrName>r</p:attrName>
                                        </p:attrNameLst>
                                      </p:cBhvr>
                                    </p:animRot>
                                    <p:animRot by="120000">
                                      <p:cBhvr>
                                        <p:cTn id="34" dur="600" fill="hold">
                                          <p:stCondLst>
                                            <p:cond delay="2400"/>
                                          </p:stCondLst>
                                        </p:cTn>
                                        <p:tgtEl>
                                          <p:spTgt spid="10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46"/>
                                        </p:tgtEl>
                                        <p:attrNameLst>
                                          <p:attrName>style.visibility</p:attrName>
                                        </p:attrNameLst>
                                      </p:cBhvr>
                                      <p:to>
                                        <p:strVal val="visible"/>
                                      </p:to>
                                    </p:set>
                                  </p:childTnLst>
                                </p:cTn>
                              </p:par>
                              <p:par>
                                <p:cTn id="40" presetID="42" presetClass="path" presetSubtype="0" accel="50000" decel="50000" fill="hold" nodeType="withEffect">
                                  <p:stCondLst>
                                    <p:cond delay="0"/>
                                  </p:stCondLst>
                                  <p:childTnLst>
                                    <p:animMotion origin="layout" path="M -3.05556E-6 6.17284E-7 L 0.00226 0.47284 " pathEditMode="relative" rAng="0" ptsTypes="AA">
                                      <p:cBhvr>
                                        <p:cTn id="41" dur="1000" fill="hold"/>
                                        <p:tgtEl>
                                          <p:spTgt spid="1046"/>
                                        </p:tgtEl>
                                        <p:attrNameLst>
                                          <p:attrName>ppt_x</p:attrName>
                                          <p:attrName>ppt_y</p:attrName>
                                        </p:attrNameLst>
                                      </p:cBhvr>
                                      <p:rCtr x="104" y="23642"/>
                                    </p:animMotion>
                                  </p:childTnLst>
                                </p:cTn>
                              </p:par>
                            </p:childTnLst>
                          </p:cTn>
                        </p:par>
                        <p:par>
                          <p:cTn id="42" fill="hold">
                            <p:stCondLst>
                              <p:cond delay="1000"/>
                            </p:stCondLst>
                            <p:childTnLst>
                              <p:par>
                                <p:cTn id="43" presetID="1" presetClass="exit" presetSubtype="0" fill="hold" nodeType="afterEffect">
                                  <p:stCondLst>
                                    <p:cond delay="0"/>
                                  </p:stCondLst>
                                  <p:childTnLst>
                                    <p:set>
                                      <p:cBhvr>
                                        <p:cTn id="44" dur="1" fill="hold">
                                          <p:stCondLst>
                                            <p:cond delay="0"/>
                                          </p:stCondLst>
                                        </p:cTn>
                                        <p:tgtEl>
                                          <p:spTgt spid="1046"/>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xit" presetSubtype="0" fill="hold" nodeType="withEffect">
                                  <p:stCondLst>
                                    <p:cond delay="1000"/>
                                  </p:stCondLst>
                                  <p:childTnLst>
                                    <p:set>
                                      <p:cBhvr>
                                        <p:cTn id="48" dur="1" fill="hold">
                                          <p:stCondLst>
                                            <p:cond delay="0"/>
                                          </p:stCondLst>
                                        </p:cTn>
                                        <p:tgtEl>
                                          <p:spTgt spid="2"/>
                                        </p:tgtEl>
                                        <p:attrNameLst>
                                          <p:attrName>style.visibility</p:attrName>
                                        </p:attrNameLst>
                                      </p:cBhvr>
                                      <p:to>
                                        <p:strVal val="hidden"/>
                                      </p:to>
                                    </p:set>
                                  </p:childTnLst>
                                </p:cTn>
                              </p:par>
                              <p:par>
                                <p:cTn id="49" presetID="1" presetClass="exit" presetSubtype="0" fill="hold" nodeType="withEffect">
                                  <p:stCondLst>
                                    <p:cond delay="1000"/>
                                  </p:stCondLst>
                                  <p:childTnLst>
                                    <p:set>
                                      <p:cBhvr>
                                        <p:cTn id="50" dur="1" fill="hold">
                                          <p:stCondLst>
                                            <p:cond delay="0"/>
                                          </p:stCondLst>
                                        </p:cTn>
                                        <p:tgtEl>
                                          <p:spTgt spid="21"/>
                                        </p:tgtEl>
                                        <p:attrNameLst>
                                          <p:attrName>style.visibility</p:attrName>
                                        </p:attrNameLst>
                                      </p:cBhvr>
                                      <p:to>
                                        <p:strVal val="hidden"/>
                                      </p:to>
                                    </p:set>
                                  </p:childTnLst>
                                </p:cTn>
                              </p:par>
                            </p:childTnLst>
                          </p:cTn>
                        </p:par>
                        <p:par>
                          <p:cTn id="51" fill="hold">
                            <p:stCondLst>
                              <p:cond delay="2000"/>
                            </p:stCondLst>
                            <p:childTnLst>
                              <p:par>
                                <p:cTn id="52" presetID="1" presetClass="entr" presetSubtype="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44"/>
                                        </p:tgtEl>
                                        <p:attrNameLst>
                                          <p:attrName>style.visibility</p:attrName>
                                        </p:attrNameLst>
                                      </p:cBhvr>
                                      <p:to>
                                        <p:strVal val="visible"/>
                                      </p:to>
                                    </p:set>
                                  </p:childTnLst>
                                </p:cTn>
                              </p:par>
                              <p:par>
                                <p:cTn id="59" presetID="64" presetClass="path" presetSubtype="0" accel="50000" decel="50000" fill="hold" nodeType="withEffect">
                                  <p:stCondLst>
                                    <p:cond delay="0"/>
                                  </p:stCondLst>
                                  <p:childTnLst>
                                    <p:animMotion origin="layout" path="M 1.66667E-6 2.83951E-6 L 0.00521 0.28487 " pathEditMode="relative" rAng="0" ptsTypes="AA">
                                      <p:cBhvr>
                                        <p:cTn id="60" dur="1000" fill="hold"/>
                                        <p:tgtEl>
                                          <p:spTgt spid="1044"/>
                                        </p:tgtEl>
                                        <p:attrNameLst>
                                          <p:attrName>ppt_x</p:attrName>
                                          <p:attrName>ppt_y</p:attrName>
                                        </p:attrNameLst>
                                      </p:cBhvr>
                                      <p:rCtr x="260" y="14228"/>
                                    </p:animMotion>
                                  </p:childTnLst>
                                </p:cTn>
                              </p:par>
                            </p:childTnLst>
                          </p:cTn>
                        </p:par>
                        <p:par>
                          <p:cTn id="61" fill="hold">
                            <p:stCondLst>
                              <p:cond delay="1000"/>
                            </p:stCondLst>
                            <p:childTnLst>
                              <p:par>
                                <p:cTn id="62" presetID="1" presetClass="entr" presetSubtype="0"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childTnLst>
                                </p:cTn>
                              </p:par>
                              <p:par>
                                <p:cTn id="64" presetID="1" presetClass="exit" presetSubtype="0" fill="hold" nodeType="withEffect">
                                  <p:stCondLst>
                                    <p:cond delay="0"/>
                                  </p:stCondLst>
                                  <p:childTnLst>
                                    <p:set>
                                      <p:cBhvr>
                                        <p:cTn id="65" dur="1" fill="hold">
                                          <p:stCondLst>
                                            <p:cond delay="0"/>
                                          </p:stCondLst>
                                        </p:cTn>
                                        <p:tgtEl>
                                          <p:spTgt spid="1044"/>
                                        </p:tgtEl>
                                        <p:attrNameLst>
                                          <p:attrName>style.visibility</p:attrName>
                                        </p:attrNameLst>
                                      </p:cBhvr>
                                      <p:to>
                                        <p:strVal val="hidden"/>
                                      </p:to>
                                    </p:set>
                                  </p:childTnLst>
                                </p:cTn>
                              </p:par>
                              <p:par>
                                <p:cTn id="66" presetID="1" presetClass="exit" presetSubtype="0" fill="hold" nodeType="withEffect">
                                  <p:stCondLst>
                                    <p:cond delay="1000"/>
                                  </p:stCondLst>
                                  <p:childTnLst>
                                    <p:set>
                                      <p:cBhvr>
                                        <p:cTn id="67" dur="1" fill="hold">
                                          <p:stCondLst>
                                            <p:cond delay="0"/>
                                          </p:stCondLst>
                                        </p:cTn>
                                        <p:tgtEl>
                                          <p:spTgt spid="32"/>
                                        </p:tgtEl>
                                        <p:attrNameLst>
                                          <p:attrName>style.visibility</p:attrName>
                                        </p:attrNameLst>
                                      </p:cBhvr>
                                      <p:to>
                                        <p:strVal val="hidden"/>
                                      </p:to>
                                    </p:set>
                                  </p:childTnLst>
                                </p:cTn>
                              </p:par>
                              <p:par>
                                <p:cTn id="68" presetID="1" presetClass="exit" presetSubtype="0" fill="hold" nodeType="withEffect">
                                  <p:stCondLst>
                                    <p:cond delay="1000"/>
                                  </p:stCondLst>
                                  <p:childTnLst>
                                    <p:set>
                                      <p:cBhvr>
                                        <p:cTn id="69" dur="1" fill="hold">
                                          <p:stCondLst>
                                            <p:cond delay="0"/>
                                          </p:stCondLst>
                                        </p:cTn>
                                        <p:tgtEl>
                                          <p:spTgt spid="27"/>
                                        </p:tgtEl>
                                        <p:attrNameLst>
                                          <p:attrName>style.visibility</p:attrName>
                                        </p:attrNameLst>
                                      </p:cBhvr>
                                      <p:to>
                                        <p:strVal val="hidden"/>
                                      </p:to>
                                    </p:set>
                                  </p:childTnLst>
                                </p:cTn>
                              </p:par>
                              <p:par>
                                <p:cTn id="70" presetID="1" presetClass="entr" presetSubtype="0" fill="hold" nodeType="withEffect">
                                  <p:stCondLst>
                                    <p:cond delay="1000"/>
                                  </p:stCondLst>
                                  <p:childTnLst>
                                    <p:set>
                                      <p:cBhvr>
                                        <p:cTn id="71"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2" restart="whenNotActive" fill="hold" evtFilter="cancelBubble" nodeType="interactiveSeq">
                <p:stCondLst>
                  <p:cond evt="onClick" delay="0">
                    <p:tgtEl>
                      <p:spTgt spid="1038"/>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042"/>
                                        </p:tgtEl>
                                        <p:attrNameLst>
                                          <p:attrName>style.visibility</p:attrName>
                                        </p:attrNameLst>
                                      </p:cBhvr>
                                      <p:to>
                                        <p:strVal val="visible"/>
                                      </p:to>
                                    </p:set>
                                  </p:childTnLst>
                                </p:cTn>
                              </p:par>
                              <p:par>
                                <p:cTn id="77" presetID="42" presetClass="path" presetSubtype="0" accel="50000" decel="50000" fill="hold" nodeType="withEffect">
                                  <p:stCondLst>
                                    <p:cond delay="0"/>
                                  </p:stCondLst>
                                  <p:childTnLst>
                                    <p:animMotion origin="layout" path="M 2.77778E-6 -4.44444E-6 L 0.00173 0.33426 " pathEditMode="relative" rAng="0" ptsTypes="AA">
                                      <p:cBhvr>
                                        <p:cTn id="78" dur="1000" fill="hold"/>
                                        <p:tgtEl>
                                          <p:spTgt spid="1042"/>
                                        </p:tgtEl>
                                        <p:attrNameLst>
                                          <p:attrName>ppt_x</p:attrName>
                                          <p:attrName>ppt_y</p:attrName>
                                        </p:attrNameLst>
                                      </p:cBhvr>
                                      <p:rCtr x="87" y="16698"/>
                                    </p:animMotion>
                                  </p:childTnLst>
                                </p:cTn>
                              </p:par>
                            </p:childTnLst>
                          </p:cTn>
                        </p:par>
                        <p:par>
                          <p:cTn id="79" fill="hold">
                            <p:stCondLst>
                              <p:cond delay="1000"/>
                            </p:stCondLst>
                            <p:childTnLst>
                              <p:par>
                                <p:cTn id="80" presetID="1" presetClass="entr" presetSubtype="0" fill="hold" nodeType="afterEffect">
                                  <p:stCondLst>
                                    <p:cond delay="0"/>
                                  </p:stCondLst>
                                  <p:childTnLst>
                                    <p:set>
                                      <p:cBhvr>
                                        <p:cTn id="81" dur="1" fill="hold">
                                          <p:stCondLst>
                                            <p:cond delay="0"/>
                                          </p:stCondLst>
                                        </p:cTn>
                                        <p:tgtEl>
                                          <p:spTgt spid="34"/>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1042"/>
                                        </p:tgtEl>
                                        <p:attrNameLst>
                                          <p:attrName>style.visibility</p:attrName>
                                        </p:attrNameLst>
                                      </p:cBhvr>
                                      <p:to>
                                        <p:strVal val="hidden"/>
                                      </p:to>
                                    </p:set>
                                  </p:childTnLst>
                                </p:cTn>
                              </p:par>
                              <p:par>
                                <p:cTn id="84" presetID="1" presetClass="exit" presetSubtype="0" fill="hold"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1" presetClass="exit" presetSubtype="0" fill="hold" nodeType="withEffect">
                                  <p:stCondLst>
                                    <p:cond delay="1000"/>
                                  </p:stCondLst>
                                  <p:childTnLst>
                                    <p:set>
                                      <p:cBhvr>
                                        <p:cTn id="87" dur="1" fill="hold">
                                          <p:stCondLst>
                                            <p:cond delay="0"/>
                                          </p:stCondLst>
                                        </p:cTn>
                                        <p:tgtEl>
                                          <p:spTgt spid="26"/>
                                        </p:tgtEl>
                                        <p:attrNameLst>
                                          <p:attrName>style.visibility</p:attrName>
                                        </p:attrNameLst>
                                      </p:cBhvr>
                                      <p:to>
                                        <p:strVal val="hidden"/>
                                      </p:to>
                                    </p:set>
                                  </p:childTnLst>
                                </p:cTn>
                              </p:par>
                              <p:par>
                                <p:cTn id="88" presetID="1" presetClass="entr" presetSubtype="0" fill="hold" nodeType="withEffect">
                                  <p:stCondLst>
                                    <p:cond delay="1000"/>
                                  </p:stCondLst>
                                  <p:childTnLst>
                                    <p:set>
                                      <p:cBhvr>
                                        <p:cTn id="8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038"/>
                  </p:tgtEl>
                </p:cond>
              </p:nextCondLst>
            </p:seq>
            <p:seq concurrent="1" nextAc="seek">
              <p:cTn id="90" restart="whenNotActive" fill="hold" evtFilter="cancelBubble" nodeType="interactiveSeq">
                <p:stCondLst>
                  <p:cond evt="onClick" delay="0">
                    <p:tgtEl>
                      <p:spTgt spid="1036"/>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par>
                                <p:cTn id="95" presetID="42" presetClass="path" presetSubtype="0" accel="50000" decel="50000" fill="hold" nodeType="withEffect">
                                  <p:stCondLst>
                                    <p:cond delay="0"/>
                                  </p:stCondLst>
                                  <p:childTnLst>
                                    <p:animMotion origin="layout" path="M 1.94444E-6 -8.64198E-7 L -0.00087 0.53395 " pathEditMode="relative" rAng="0" ptsTypes="AA">
                                      <p:cBhvr>
                                        <p:cTn id="96" dur="1000" fill="hold"/>
                                        <p:tgtEl>
                                          <p:spTgt spid="23"/>
                                        </p:tgtEl>
                                        <p:attrNameLst>
                                          <p:attrName>ppt_x</p:attrName>
                                          <p:attrName>ppt_y</p:attrName>
                                        </p:attrNameLst>
                                      </p:cBhvr>
                                      <p:rCtr x="-52" y="26698"/>
                                    </p:animMotion>
                                  </p:childTnLst>
                                </p:cTn>
                              </p:par>
                            </p:childTnLst>
                          </p:cTn>
                        </p:par>
                        <p:par>
                          <p:cTn id="97" fill="hold">
                            <p:stCondLst>
                              <p:cond delay="1000"/>
                            </p:stCondLst>
                            <p:childTnLst>
                              <p:par>
                                <p:cTn id="98" presetID="1" presetClass="entr" presetSubtype="0" fill="hold" nodeType="afterEffect">
                                  <p:stCondLst>
                                    <p:cond delay="0"/>
                                  </p:stCondLst>
                                  <p:childTnLst>
                                    <p:set>
                                      <p:cBhvr>
                                        <p:cTn id="99" dur="1" fill="hold">
                                          <p:stCondLst>
                                            <p:cond delay="0"/>
                                          </p:stCondLst>
                                        </p:cTn>
                                        <p:tgtEl>
                                          <p:spTgt spid="36"/>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23"/>
                                        </p:tgtEl>
                                        <p:attrNameLst>
                                          <p:attrName>style.visibility</p:attrName>
                                        </p:attrNameLst>
                                      </p:cBhvr>
                                      <p:to>
                                        <p:strVal val="hidden"/>
                                      </p:to>
                                    </p:set>
                                  </p:childTnLst>
                                </p:cTn>
                              </p:par>
                              <p:par>
                                <p:cTn id="102" presetID="1" presetClass="exit" presetSubtype="0" fill="hold" nodeType="withEffect">
                                  <p:stCondLst>
                                    <p:cond delay="1000"/>
                                  </p:stCondLst>
                                  <p:childTnLst>
                                    <p:set>
                                      <p:cBhvr>
                                        <p:cTn id="103" dur="1" fill="hold">
                                          <p:stCondLst>
                                            <p:cond delay="0"/>
                                          </p:stCondLst>
                                        </p:cTn>
                                        <p:tgtEl>
                                          <p:spTgt spid="36"/>
                                        </p:tgtEl>
                                        <p:attrNameLst>
                                          <p:attrName>style.visibility</p:attrName>
                                        </p:attrNameLst>
                                      </p:cBhvr>
                                      <p:to>
                                        <p:strVal val="hidden"/>
                                      </p:to>
                                    </p:set>
                                  </p:childTnLst>
                                </p:cTn>
                              </p:par>
                              <p:par>
                                <p:cTn id="104" presetID="1" presetClass="exit" presetSubtype="0" fill="hold" nodeType="withEffect">
                                  <p:stCondLst>
                                    <p:cond delay="1000"/>
                                  </p:stCondLst>
                                  <p:childTnLst>
                                    <p:set>
                                      <p:cBhvr>
                                        <p:cTn id="105" dur="1" fill="hold">
                                          <p:stCondLst>
                                            <p:cond delay="0"/>
                                          </p:stCondLst>
                                        </p:cTn>
                                        <p:tgtEl>
                                          <p:spTgt spid="28"/>
                                        </p:tgtEl>
                                        <p:attrNameLst>
                                          <p:attrName>style.visibility</p:attrName>
                                        </p:attrNameLst>
                                      </p:cBhvr>
                                      <p:to>
                                        <p:strVal val="hidden"/>
                                      </p:to>
                                    </p:set>
                                  </p:childTnLst>
                                </p:cTn>
                              </p:par>
                              <p:par>
                                <p:cTn id="106" presetID="1" presetClass="entr" presetSubtype="0" fill="hold" nodeType="withEffect">
                                  <p:stCondLst>
                                    <p:cond delay="1000"/>
                                  </p:stCondLst>
                                  <p:childTnLst>
                                    <p:set>
                                      <p:cBhvr>
                                        <p:cTn id="107"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036"/>
                  </p:tgtEl>
                </p:cond>
              </p:nextCondLst>
            </p:seq>
            <p:seq concurrent="1" nextAc="seek">
              <p:cTn id="108" restart="whenNotActive" fill="hold" evtFilter="cancelBubble" nodeType="interactiveSeq">
                <p:stCondLst>
                  <p:cond evt="onClick" delay="0">
                    <p:tgtEl>
                      <p:spTgt spid="1040"/>
                    </p:tgtEl>
                  </p:cond>
                </p:stCondLst>
                <p:endSync evt="end" delay="0">
                  <p:rtn val="all"/>
                </p:endSync>
                <p:childTnLst>
                  <p:par>
                    <p:cTn id="109" fill="hold">
                      <p:stCondLst>
                        <p:cond delay="0"/>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4"/>
                                        </p:tgtEl>
                                        <p:attrNameLst>
                                          <p:attrName>style.visibility</p:attrName>
                                        </p:attrNameLst>
                                      </p:cBhvr>
                                      <p:to>
                                        <p:strVal val="visible"/>
                                      </p:to>
                                    </p:set>
                                  </p:childTnLst>
                                </p:cTn>
                              </p:par>
                              <p:par>
                                <p:cTn id="113" presetID="42" presetClass="path" presetSubtype="0" accel="50000" decel="50000" fill="hold" nodeType="withEffect">
                                  <p:stCondLst>
                                    <p:cond delay="0"/>
                                  </p:stCondLst>
                                  <p:childTnLst>
                                    <p:animMotion origin="layout" path="M 0 0 L 0 0.25 E" pathEditMode="relative" ptsTypes="">
                                      <p:cBhvr>
                                        <p:cTn id="114" dur="1000" fill="hold"/>
                                        <p:tgtEl>
                                          <p:spTgt spid="24"/>
                                        </p:tgtEl>
                                        <p:attrNameLst>
                                          <p:attrName>ppt_x</p:attrName>
                                          <p:attrName>ppt_y</p:attrName>
                                        </p:attrNameLst>
                                      </p:cBhvr>
                                    </p:animMotion>
                                  </p:childTnLst>
                                </p:cTn>
                              </p:par>
                            </p:childTnLst>
                          </p:cTn>
                        </p:par>
                        <p:par>
                          <p:cTn id="115" fill="hold">
                            <p:stCondLst>
                              <p:cond delay="1000"/>
                            </p:stCondLst>
                            <p:childTnLst>
                              <p:par>
                                <p:cTn id="116" presetID="1" presetClass="entr" presetSubtype="0" fill="hold" nodeType="afterEffect">
                                  <p:stCondLst>
                                    <p:cond delay="0"/>
                                  </p:stCondLst>
                                  <p:childTnLst>
                                    <p:set>
                                      <p:cBhvr>
                                        <p:cTn id="117" dur="1" fill="hold">
                                          <p:stCondLst>
                                            <p:cond delay="0"/>
                                          </p:stCondLst>
                                        </p:cTn>
                                        <p:tgtEl>
                                          <p:spTgt spid="38"/>
                                        </p:tgtEl>
                                        <p:attrNameLst>
                                          <p:attrName>style.visibility</p:attrName>
                                        </p:attrNameLst>
                                      </p:cBhvr>
                                      <p:to>
                                        <p:strVal val="visible"/>
                                      </p:to>
                                    </p:set>
                                  </p:childTnLst>
                                </p:cTn>
                              </p:par>
                              <p:par>
                                <p:cTn id="118" presetID="1" presetClass="exit" presetSubtype="0" fill="hold" nodeType="withEffect">
                                  <p:stCondLst>
                                    <p:cond delay="0"/>
                                  </p:stCondLst>
                                  <p:childTnLst>
                                    <p:set>
                                      <p:cBhvr>
                                        <p:cTn id="119" dur="1" fill="hold">
                                          <p:stCondLst>
                                            <p:cond delay="0"/>
                                          </p:stCondLst>
                                        </p:cTn>
                                        <p:tgtEl>
                                          <p:spTgt spid="24"/>
                                        </p:tgtEl>
                                        <p:attrNameLst>
                                          <p:attrName>style.visibility</p:attrName>
                                        </p:attrNameLst>
                                      </p:cBhvr>
                                      <p:to>
                                        <p:strVal val="hidden"/>
                                      </p:to>
                                    </p:set>
                                  </p:childTnLst>
                                </p:cTn>
                              </p:par>
                              <p:par>
                                <p:cTn id="120" presetID="1" presetClass="exit" presetSubtype="0" fill="hold" nodeType="withEffect">
                                  <p:stCondLst>
                                    <p:cond delay="1000"/>
                                  </p:stCondLst>
                                  <p:childTnLst>
                                    <p:set>
                                      <p:cBhvr>
                                        <p:cTn id="121" dur="1" fill="hold">
                                          <p:stCondLst>
                                            <p:cond delay="0"/>
                                          </p:stCondLst>
                                        </p:cTn>
                                        <p:tgtEl>
                                          <p:spTgt spid="38"/>
                                        </p:tgtEl>
                                        <p:attrNameLst>
                                          <p:attrName>style.visibility</p:attrName>
                                        </p:attrNameLst>
                                      </p:cBhvr>
                                      <p:to>
                                        <p:strVal val="hidden"/>
                                      </p:to>
                                    </p:set>
                                  </p:childTnLst>
                                </p:cTn>
                              </p:par>
                              <p:par>
                                <p:cTn id="122" presetID="1" presetClass="exit" presetSubtype="0" fill="hold" nodeType="withEffect">
                                  <p:stCondLst>
                                    <p:cond delay="1000"/>
                                  </p:stCondLst>
                                  <p:childTnLst>
                                    <p:set>
                                      <p:cBhvr>
                                        <p:cTn id="123" dur="1" fill="hold">
                                          <p:stCondLst>
                                            <p:cond delay="0"/>
                                          </p:stCondLst>
                                        </p:cTn>
                                        <p:tgtEl>
                                          <p:spTgt spid="29"/>
                                        </p:tgtEl>
                                        <p:attrNameLst>
                                          <p:attrName>style.visibility</p:attrName>
                                        </p:attrNameLst>
                                      </p:cBhvr>
                                      <p:to>
                                        <p:strVal val="hidden"/>
                                      </p:to>
                                    </p:set>
                                  </p:childTnLst>
                                </p:cTn>
                              </p:par>
                              <p:par>
                                <p:cTn id="124" presetID="1" presetClass="entr" presetSubtype="0" fill="hold" nodeType="withEffect">
                                  <p:stCondLst>
                                    <p:cond delay="1000"/>
                                  </p:stCondLst>
                                  <p:childTnLst>
                                    <p:set>
                                      <p:cBhvr>
                                        <p:cTn id="12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1040"/>
                  </p:tgtEl>
                </p:cond>
              </p:nextCondLst>
            </p:seq>
            <p:seq concurrent="1" nextAc="seek">
              <p:cTn id="126" restart="whenNotActive" fill="hold" evtFilter="cancelBubble" nodeType="interactiveSeq">
                <p:stCondLst>
                  <p:cond evt="onClick" delay="0">
                    <p:tgtEl>
                      <p:spTgt spid="21"/>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31" restart="whenNotActive" fill="hold" evtFilter="cancelBubble" nodeType="interactiveSeq">
                <p:stCondLst>
                  <p:cond evt="onClick" delay="0">
                    <p:tgtEl>
                      <p:spTgt spid="27"/>
                    </p:tgtEl>
                  </p:cond>
                </p:stCondLst>
                <p:endSync evt="end" delay="0">
                  <p:rtn val="all"/>
                </p:endSync>
                <p:childTnLst>
                  <p:par>
                    <p:cTn id="132" fill="hold">
                      <p:stCondLst>
                        <p:cond delay="0"/>
                      </p:stCondLst>
                      <p:childTnLst>
                        <p:par>
                          <p:cTn id="133" fill="hold">
                            <p:stCondLst>
                              <p:cond delay="0"/>
                            </p:stCondLst>
                            <p:childTnLst>
                              <p:par>
                                <p:cTn id="134" presetID="1" presetClass="exit" presetSubtype="0" fill="hold" grpId="0" nodeType="clickEffect">
                                  <p:stCondLst>
                                    <p:cond delay="0"/>
                                  </p:stCondLst>
                                  <p:childTnLst>
                                    <p:set>
                                      <p:cBhvr>
                                        <p:cTn id="135"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36" restart="whenNotActive" fill="hold" evtFilter="cancelBubble" nodeType="interactiveSeq">
                <p:stCondLst>
                  <p:cond evt="onClick" delay="0">
                    <p:tgtEl>
                      <p:spTgt spid="26"/>
                    </p:tgtEl>
                  </p:cond>
                </p:stCondLst>
                <p:endSync evt="end" delay="0">
                  <p:rtn val="all"/>
                </p:endSync>
                <p:childTnLst>
                  <p:par>
                    <p:cTn id="137" fill="hold">
                      <p:stCondLst>
                        <p:cond delay="0"/>
                      </p:stCondLst>
                      <p:childTnLst>
                        <p:par>
                          <p:cTn id="138" fill="hold">
                            <p:stCondLst>
                              <p:cond delay="0"/>
                            </p:stCondLst>
                            <p:childTnLst>
                              <p:par>
                                <p:cTn id="139" presetID="1" presetClass="exit" presetSubtype="0" fill="hold" grpId="0" nodeType="clickEffect">
                                  <p:stCondLst>
                                    <p:cond delay="0"/>
                                  </p:stCondLst>
                                  <p:childTnLst>
                                    <p:set>
                                      <p:cBhvr>
                                        <p:cTn id="140"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1" restart="whenNotActive" fill="hold" evtFilter="cancelBubble" nodeType="interactiveSeq">
                <p:stCondLst>
                  <p:cond evt="onClick" delay="0">
                    <p:tgtEl>
                      <p:spTgt spid="28"/>
                    </p:tgtEl>
                  </p:cond>
                </p:stCondLst>
                <p:endSync evt="end" delay="0">
                  <p:rtn val="all"/>
                </p:endSync>
                <p:childTnLst>
                  <p:par>
                    <p:cTn id="142" fill="hold">
                      <p:stCondLst>
                        <p:cond delay="0"/>
                      </p:stCondLst>
                      <p:childTnLst>
                        <p:par>
                          <p:cTn id="143" fill="hold">
                            <p:stCondLst>
                              <p:cond delay="0"/>
                            </p:stCondLst>
                            <p:childTnLst>
                              <p:par>
                                <p:cTn id="144" presetID="1" presetClass="exit" presetSubtype="0" fill="hold" grpId="0" nodeType="clickEffect">
                                  <p:stCondLst>
                                    <p:cond delay="0"/>
                                  </p:stCondLst>
                                  <p:childTnLst>
                                    <p:set>
                                      <p:cBhvr>
                                        <p:cTn id="145"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6" restart="whenNotActive" fill="hold" evtFilter="cancelBubble" nodeType="interactiveSeq">
                <p:stCondLst>
                  <p:cond evt="onClick" delay="0">
                    <p:tgtEl>
                      <p:spTgt spid="29"/>
                    </p:tgtEl>
                  </p:cond>
                </p:stCondLst>
                <p:endSync evt="end" delay="0">
                  <p:rtn val="all"/>
                </p:endSync>
                <p:childTnLst>
                  <p:par>
                    <p:cTn id="147" fill="hold">
                      <p:stCondLst>
                        <p:cond delay="0"/>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 grpId="0" animBg="1"/>
      <p:bldP spid="40" grpId="0" animBg="1"/>
      <p:bldP spid="41" grpId="0" animBg="1"/>
      <p:bldP spid="42" grpId="0" animBg="1"/>
      <p:bldP spid="4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3048000" y="1029326"/>
            <a:ext cx="5892800" cy="1446550"/>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Sau khi Lê</a:t>
            </a:r>
            <a:r>
              <a:rPr kumimoji="0" lang="en-US" sz="4400" b="1"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Lợi lên ngôi đã đóng đô ở đâu?</a:t>
            </a:r>
            <a:endPar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3" name="TextBox 42"/>
          <p:cNvSpPr txBox="1"/>
          <p:nvPr/>
        </p:nvSpPr>
        <p:spPr>
          <a:xfrm>
            <a:off x="3860800" y="4633508"/>
            <a:ext cx="4572000" cy="92333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54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Long</a:t>
            </a:r>
            <a:endPar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677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850709" y="875438"/>
            <a:ext cx="6287381" cy="1200329"/>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Trong quân</a:t>
            </a:r>
            <a:r>
              <a:rPr kumimoji="0" lang="en-US" sz="3600" b="1"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đội triều Lê sơ thực hiện chính sách nào?</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3" name="TextBox 42"/>
          <p:cNvSpPr txBox="1"/>
          <p:nvPr/>
        </p:nvSpPr>
        <p:spPr>
          <a:xfrm>
            <a:off x="3962401" y="4848952"/>
            <a:ext cx="457200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Ngụ</a:t>
            </a:r>
            <a:r>
              <a:rPr kumimoji="0" lang="en-US" sz="40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binh ư nông</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59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844800" y="778644"/>
            <a:ext cx="6299200" cy="1323439"/>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8000"/>
                </a:solidFill>
                <a:effectLst/>
                <a:uLnTx/>
                <a:uFillTx/>
                <a:latin typeface="Times New Roman" panose="02020603050405020304" pitchFamily="18" charset="0"/>
                <a:ea typeface="+mn-ea"/>
                <a:cs typeface="Times New Roman" panose="02020603050405020304" pitchFamily="18" charset="0"/>
              </a:rPr>
              <a:t>Trong luật</a:t>
            </a:r>
            <a:r>
              <a:rPr kumimoji="0" lang="en-US" sz="4000" b="0" i="0" u="none" strike="noStrike" kern="1200" cap="none" spc="0" normalizeH="0" noProof="0">
                <a:ln>
                  <a:noFill/>
                </a:ln>
                <a:solidFill>
                  <a:srgbClr val="008000"/>
                </a:solidFill>
                <a:effectLst/>
                <a:uLnTx/>
                <a:uFillTx/>
                <a:latin typeface="Times New Roman" panose="02020603050405020304" pitchFamily="18" charset="0"/>
                <a:ea typeface="+mn-ea"/>
                <a:cs typeface="Times New Roman" panose="02020603050405020304" pitchFamily="18" charset="0"/>
              </a:rPr>
              <a:t> pháp triều Lê sơ đã ban hành bộ luật nào?</a:t>
            </a:r>
            <a:endParaRPr kumimoji="0" lang="en-US" sz="40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43" name="TextBox 42"/>
          <p:cNvSpPr txBox="1"/>
          <p:nvPr/>
        </p:nvSpPr>
        <p:spPr>
          <a:xfrm>
            <a:off x="3962401" y="4291163"/>
            <a:ext cx="4572000" cy="175432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54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triều hình luật</a:t>
            </a:r>
            <a:endPar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127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907055" y="1029878"/>
            <a:ext cx="6276290" cy="1323439"/>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Bộ</a:t>
            </a:r>
            <a:r>
              <a:rPr kumimoji="0" lang="en-US" sz="4000" b="0"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máy nhà nước lê sơ hoàn thiện nhất dưới thời vua nào?</a:t>
            </a:r>
            <a:endPar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3" name="TextBox 42"/>
          <p:cNvSpPr txBox="1"/>
          <p:nvPr/>
        </p:nvSpPr>
        <p:spPr>
          <a:xfrm>
            <a:off x="3962401" y="4910507"/>
            <a:ext cx="4572000" cy="646331"/>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Vua Lê</a:t>
            </a:r>
            <a:r>
              <a:rPr kumimoji="0" lang="en-US" sz="36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Thánh Tông</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091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692400" y="783105"/>
            <a:ext cx="6604000" cy="1938992"/>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Ai là</a:t>
            </a:r>
            <a:r>
              <a:rPr kumimoji="0" lang="en-US" sz="4000" b="0" i="0" u="none" strike="noStrike" kern="1200" cap="none" spc="0" normalizeH="0" noProof="0">
                <a:ln>
                  <a:noFill/>
                </a:ln>
                <a:solidFill>
                  <a:srgbClr val="0070C0"/>
                </a:solidFill>
                <a:effectLst/>
                <a:uLnTx/>
                <a:uFillTx/>
                <a:latin typeface="Times New Roman" panose="02020603050405020304" pitchFamily="18" charset="0"/>
                <a:ea typeface="+mn-ea"/>
                <a:cs typeface="Times New Roman" panose="02020603050405020304" pitchFamily="18" charset="0"/>
              </a:rPr>
              <a:t> người nắm mọi quyền hành trong bộ máy nhà nước thời Lê sơ?</a:t>
            </a:r>
            <a:endParaRPr kumimoji="0" lang="en-US" sz="4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43" name="TextBox 42"/>
          <p:cNvSpPr txBox="1"/>
          <p:nvPr/>
        </p:nvSpPr>
        <p:spPr>
          <a:xfrm>
            <a:off x="4854718" y="4750282"/>
            <a:ext cx="3086124" cy="830997"/>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Hoàng</a:t>
            </a:r>
            <a:r>
              <a:rPr kumimoji="0" lang="en-US" sz="4800" b="1"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đế</a:t>
            </a:r>
            <a:endParaRPr kumimoji="0" lang="en-US" sz="4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735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AD52B05-730C-439A-BFC7-E14BBED477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9565" y="2254287"/>
            <a:ext cx="2378889" cy="2235415"/>
          </a:xfrm>
          <a:prstGeom prst="rect">
            <a:avLst/>
          </a:prstGeom>
        </p:spPr>
      </p:pic>
      <p:grpSp>
        <p:nvGrpSpPr>
          <p:cNvPr id="12" name="组合 11">
            <a:extLst>
              <a:ext uri="{FF2B5EF4-FFF2-40B4-BE49-F238E27FC236}">
                <a16:creationId xmlns:a16="http://schemas.microsoft.com/office/drawing/2014/main" id="{8317F304-2705-4EF8-B5C5-20305F605500}"/>
              </a:ext>
            </a:extLst>
          </p:cNvPr>
          <p:cNvGrpSpPr/>
          <p:nvPr/>
        </p:nvGrpSpPr>
        <p:grpSpPr>
          <a:xfrm>
            <a:off x="669281" y="1856547"/>
            <a:ext cx="3909218" cy="1301876"/>
            <a:chOff x="776748" y="1415846"/>
            <a:chExt cx="3854246" cy="1376516"/>
          </a:xfrm>
        </p:grpSpPr>
        <p:grpSp>
          <p:nvGrpSpPr>
            <p:cNvPr id="6" name="组合 5">
              <a:extLst>
                <a:ext uri="{FF2B5EF4-FFF2-40B4-BE49-F238E27FC236}">
                  <a16:creationId xmlns:a16="http://schemas.microsoft.com/office/drawing/2014/main" id="{A099DE5F-C674-4049-A76D-947CFAC86B26}"/>
                </a:ext>
              </a:extLst>
            </p:cNvPr>
            <p:cNvGrpSpPr/>
            <p:nvPr/>
          </p:nvGrpSpPr>
          <p:grpSpPr>
            <a:xfrm>
              <a:off x="890229" y="1601621"/>
              <a:ext cx="3648200" cy="1029119"/>
              <a:chOff x="732913" y="1704755"/>
              <a:chExt cx="3648200" cy="1029119"/>
            </a:xfrm>
          </p:grpSpPr>
          <p:sp>
            <p:nvSpPr>
              <p:cNvPr id="10" name="矩形 9">
                <a:extLst>
                  <a:ext uri="{FF2B5EF4-FFF2-40B4-BE49-F238E27FC236}">
                    <a16:creationId xmlns:a16="http://schemas.microsoft.com/office/drawing/2014/main" id="{F6F80971-5C43-4FBD-8D3F-AFB59AF35B48}"/>
                  </a:ext>
                </a:extLst>
              </p:cNvPr>
              <p:cNvSpPr/>
              <p:nvPr/>
            </p:nvSpPr>
            <p:spPr>
              <a:xfrm>
                <a:off x="1004681" y="1725065"/>
                <a:ext cx="3376432" cy="1008809"/>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1. </a:t>
                </a:r>
                <a:r>
                  <a:rPr kumimoji="0" lang="en-US" altLang="zh-CN" sz="2800" b="1" i="0" u="none" strike="noStrike" kern="1200" cap="none" spc="0" normalizeH="0" baseline="0" noProof="0" dirty="0" err="1">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Sự thành </a:t>
                </a:r>
                <a:r>
                  <a:rPr kumimoji="0" lang="en-US" altLang="zh-CN" sz="2800" b="1" i="0" u="none" strike="noStrike" kern="1200" cap="none" spc="0" normalizeH="0" baseline="0" noProof="0" err="1">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lập </a:t>
                </a:r>
                <a:r>
                  <a:rPr kumimoji="0" lang="en-US" altLang="zh-CN" sz="2800" b="1" i="0" u="none" strike="noStrike" kern="1200" cap="none" spc="0" normalizeH="0" baseline="0" noProof="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Vương triều </a:t>
                </a:r>
                <a:r>
                  <a:rPr kumimoji="0" lang="en-US" altLang="zh-CN" sz="2800" b="1" i="0" u="none" strike="noStrike" kern="1200" cap="none" spc="0" normalizeH="0" baseline="0" noProof="0" dirty="0" err="1">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Lê Sơ</a:t>
                </a:r>
                <a:endParaRPr kumimoji="0" lang="zh-CN" altLang="en-US" sz="28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endParaRPr>
              </a:p>
            </p:txBody>
          </p:sp>
          <p:pic>
            <p:nvPicPr>
              <p:cNvPr id="8" name="图片 7">
                <a:extLst>
                  <a:ext uri="{FF2B5EF4-FFF2-40B4-BE49-F238E27FC236}">
                    <a16:creationId xmlns:a16="http://schemas.microsoft.com/office/drawing/2014/main" id="{6D931F9E-4E75-44D3-A476-53FCBF936E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28" t="19444" r="58646" b="44040"/>
              <a:stretch/>
            </p:blipFill>
            <p:spPr>
              <a:xfrm>
                <a:off x="732913" y="1704755"/>
                <a:ext cx="408781" cy="810585"/>
              </a:xfrm>
              <a:prstGeom prst="rect">
                <a:avLst/>
              </a:prstGeom>
            </p:spPr>
          </p:pic>
        </p:grpSp>
        <p:sp>
          <p:nvSpPr>
            <p:cNvPr id="11" name="矩形: 圆角 10">
              <a:extLst>
                <a:ext uri="{FF2B5EF4-FFF2-40B4-BE49-F238E27FC236}">
                  <a16:creationId xmlns:a16="http://schemas.microsoft.com/office/drawing/2014/main" id="{04FC021A-7F5B-4929-9465-0A87ECB8B73C}"/>
                </a:ext>
              </a:extLst>
            </p:cNvPr>
            <p:cNvSpPr/>
            <p:nvPr/>
          </p:nvSpPr>
          <p:spPr>
            <a:xfrm>
              <a:off x="776748" y="1415846"/>
              <a:ext cx="3854246" cy="1376516"/>
            </a:xfrm>
            <a:prstGeom prst="roundRect">
              <a:avLst>
                <a:gd name="adj" fmla="val 30043"/>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grpSp>
      <p:grpSp>
        <p:nvGrpSpPr>
          <p:cNvPr id="13" name="组合 12">
            <a:extLst>
              <a:ext uri="{FF2B5EF4-FFF2-40B4-BE49-F238E27FC236}">
                <a16:creationId xmlns:a16="http://schemas.microsoft.com/office/drawing/2014/main" id="{4427B468-C5E9-4E7C-89E5-4FFA2B2ECC12}"/>
              </a:ext>
            </a:extLst>
          </p:cNvPr>
          <p:cNvGrpSpPr/>
          <p:nvPr/>
        </p:nvGrpSpPr>
        <p:grpSpPr>
          <a:xfrm>
            <a:off x="7286282" y="1995478"/>
            <a:ext cx="4313439" cy="1376516"/>
            <a:chOff x="776748" y="1415846"/>
            <a:chExt cx="3854246" cy="1376516"/>
          </a:xfrm>
        </p:grpSpPr>
        <p:grpSp>
          <p:nvGrpSpPr>
            <p:cNvPr id="14" name="组合 13">
              <a:extLst>
                <a:ext uri="{FF2B5EF4-FFF2-40B4-BE49-F238E27FC236}">
                  <a16:creationId xmlns:a16="http://schemas.microsoft.com/office/drawing/2014/main" id="{6F88237E-18C7-4FAF-B1B4-6150CC372C0B}"/>
                </a:ext>
              </a:extLst>
            </p:cNvPr>
            <p:cNvGrpSpPr/>
            <p:nvPr/>
          </p:nvGrpSpPr>
          <p:grpSpPr>
            <a:xfrm>
              <a:off x="913761" y="1565495"/>
              <a:ext cx="3633853" cy="1077218"/>
              <a:chOff x="756445" y="1668629"/>
              <a:chExt cx="3633853" cy="1077218"/>
            </a:xfrm>
          </p:grpSpPr>
          <p:sp>
            <p:nvSpPr>
              <p:cNvPr id="19" name="矩形 18">
                <a:extLst>
                  <a:ext uri="{FF2B5EF4-FFF2-40B4-BE49-F238E27FC236}">
                    <a16:creationId xmlns:a16="http://schemas.microsoft.com/office/drawing/2014/main" id="{6F217431-D9EC-4587-B866-25BA5F9B9272}"/>
                  </a:ext>
                </a:extLst>
              </p:cNvPr>
              <p:cNvSpPr/>
              <p:nvPr/>
            </p:nvSpPr>
            <p:spPr>
              <a:xfrm>
                <a:off x="988678" y="1668629"/>
                <a:ext cx="3401620" cy="1077218"/>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3</a:t>
                </a:r>
                <a:r>
                  <a:rPr kumimoji="0" lang="en-US" altLang="zh-CN" sz="3200" b="1" i="0" u="none" strike="noStrike" kern="1200" cap="none" spc="0" normalizeH="0" baseline="0" noProof="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 Phát triển văn hoá giáo dục</a:t>
                </a:r>
                <a:endParaRPr kumimoji="0" lang="zh-CN" altLang="en-US" sz="32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endParaRPr>
              </a:p>
            </p:txBody>
          </p:sp>
          <p:pic>
            <p:nvPicPr>
              <p:cNvPr id="17" name="图片 16">
                <a:extLst>
                  <a:ext uri="{FF2B5EF4-FFF2-40B4-BE49-F238E27FC236}">
                    <a16:creationId xmlns:a16="http://schemas.microsoft.com/office/drawing/2014/main" id="{632C349E-4517-46E7-9151-CA4CD49499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28" t="19444" r="58646" b="44040"/>
              <a:stretch/>
            </p:blipFill>
            <p:spPr>
              <a:xfrm>
                <a:off x="756445" y="1774071"/>
                <a:ext cx="408781" cy="810585"/>
              </a:xfrm>
              <a:prstGeom prst="rect">
                <a:avLst/>
              </a:prstGeom>
            </p:spPr>
          </p:pic>
        </p:grpSp>
        <p:sp>
          <p:nvSpPr>
            <p:cNvPr id="15" name="矩形: 圆角 14">
              <a:extLst>
                <a:ext uri="{FF2B5EF4-FFF2-40B4-BE49-F238E27FC236}">
                  <a16:creationId xmlns:a16="http://schemas.microsoft.com/office/drawing/2014/main" id="{347E8E50-7C2E-4AEA-AC1F-D9722F528B3B}"/>
                </a:ext>
              </a:extLst>
            </p:cNvPr>
            <p:cNvSpPr/>
            <p:nvPr/>
          </p:nvSpPr>
          <p:spPr>
            <a:xfrm>
              <a:off x="776748" y="1415846"/>
              <a:ext cx="3854246" cy="1376516"/>
            </a:xfrm>
            <a:prstGeom prst="roundRect">
              <a:avLst>
                <a:gd name="adj" fmla="val 30043"/>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grpSp>
      <p:grpSp>
        <p:nvGrpSpPr>
          <p:cNvPr id="20" name="组合 19">
            <a:extLst>
              <a:ext uri="{FF2B5EF4-FFF2-40B4-BE49-F238E27FC236}">
                <a16:creationId xmlns:a16="http://schemas.microsoft.com/office/drawing/2014/main" id="{E902AF37-B476-4563-B81B-5BAC6DF2B62E}"/>
              </a:ext>
            </a:extLst>
          </p:cNvPr>
          <p:cNvGrpSpPr/>
          <p:nvPr/>
        </p:nvGrpSpPr>
        <p:grpSpPr>
          <a:xfrm>
            <a:off x="488455" y="4602201"/>
            <a:ext cx="4486348" cy="1376516"/>
            <a:chOff x="776748" y="1415846"/>
            <a:chExt cx="3887126" cy="1376516"/>
          </a:xfrm>
        </p:grpSpPr>
        <p:grpSp>
          <p:nvGrpSpPr>
            <p:cNvPr id="21" name="组合 20">
              <a:extLst>
                <a:ext uri="{FF2B5EF4-FFF2-40B4-BE49-F238E27FC236}">
                  <a16:creationId xmlns:a16="http://schemas.microsoft.com/office/drawing/2014/main" id="{48E743C6-48D0-47A6-B6DF-E0259865B91E}"/>
                </a:ext>
              </a:extLst>
            </p:cNvPr>
            <p:cNvGrpSpPr/>
            <p:nvPr/>
          </p:nvGrpSpPr>
          <p:grpSpPr>
            <a:xfrm>
              <a:off x="791758" y="1731660"/>
              <a:ext cx="3872116" cy="810585"/>
              <a:chOff x="634442" y="1834794"/>
              <a:chExt cx="3872116" cy="810585"/>
            </a:xfrm>
          </p:grpSpPr>
          <p:sp>
            <p:nvSpPr>
              <p:cNvPr id="26" name="矩形 25">
                <a:extLst>
                  <a:ext uri="{FF2B5EF4-FFF2-40B4-BE49-F238E27FC236}">
                    <a16:creationId xmlns:a16="http://schemas.microsoft.com/office/drawing/2014/main" id="{D6280F81-B6CC-4E61-B0CE-89E5B97C73CD}"/>
                  </a:ext>
                </a:extLst>
              </p:cNvPr>
              <p:cNvSpPr/>
              <p:nvPr/>
            </p:nvSpPr>
            <p:spPr>
              <a:xfrm>
                <a:off x="891086" y="1959262"/>
                <a:ext cx="3615472" cy="523220"/>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2. </a:t>
                </a:r>
                <a:r>
                  <a:rPr kumimoji="0" lang="en-US" altLang="zh-CN" sz="2800" b="1" i="0" u="none" strike="noStrike" kern="1200" cap="none" spc="0" normalizeH="0" baseline="0" noProof="0" dirty="0" err="1">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Tình </a:t>
                </a:r>
                <a:r>
                  <a:rPr kumimoji="0" lang="en-US" altLang="zh-CN" sz="2800" b="1" i="0" u="none" strike="noStrike" kern="1200" cap="none" spc="0" normalizeH="0" baseline="0" noProof="0" err="1">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hình </a:t>
                </a:r>
                <a:r>
                  <a:rPr kumimoji="0" lang="en-US" altLang="zh-CN" sz="2800" b="1" i="0" u="none" strike="noStrike" kern="1200" cap="none" spc="0" normalizeH="0" baseline="0" noProof="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kinh tế, xã hội</a:t>
                </a:r>
                <a:endParaRPr kumimoji="0" lang="zh-CN" altLang="en-US" sz="28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endParaRPr>
              </a:p>
            </p:txBody>
          </p:sp>
          <p:pic>
            <p:nvPicPr>
              <p:cNvPr id="24" name="图片 23">
                <a:extLst>
                  <a:ext uri="{FF2B5EF4-FFF2-40B4-BE49-F238E27FC236}">
                    <a16:creationId xmlns:a16="http://schemas.microsoft.com/office/drawing/2014/main" id="{76F4DC4A-FAD5-4CAE-ADD1-71C86304069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28" t="19444" r="58646" b="44040"/>
              <a:stretch/>
            </p:blipFill>
            <p:spPr>
              <a:xfrm>
                <a:off x="634442" y="1834794"/>
                <a:ext cx="408781" cy="810585"/>
              </a:xfrm>
              <a:prstGeom prst="rect">
                <a:avLst/>
              </a:prstGeom>
            </p:spPr>
          </p:pic>
        </p:grpSp>
        <p:sp>
          <p:nvSpPr>
            <p:cNvPr id="22" name="矩形: 圆角 21">
              <a:extLst>
                <a:ext uri="{FF2B5EF4-FFF2-40B4-BE49-F238E27FC236}">
                  <a16:creationId xmlns:a16="http://schemas.microsoft.com/office/drawing/2014/main" id="{8D4F43F7-B5EB-4607-A815-CAD0E6752F3A}"/>
                </a:ext>
              </a:extLst>
            </p:cNvPr>
            <p:cNvSpPr/>
            <p:nvPr/>
          </p:nvSpPr>
          <p:spPr>
            <a:xfrm>
              <a:off x="776748" y="1415846"/>
              <a:ext cx="3854246" cy="1376516"/>
            </a:xfrm>
            <a:prstGeom prst="roundRect">
              <a:avLst>
                <a:gd name="adj" fmla="val 30043"/>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grpSp>
      <p:sp>
        <p:nvSpPr>
          <p:cNvPr id="34" name="文本框 24">
            <a:extLst>
              <a:ext uri="{FF2B5EF4-FFF2-40B4-BE49-F238E27FC236}">
                <a16:creationId xmlns:a16="http://schemas.microsoft.com/office/drawing/2014/main" id="{0E92A5D7-2844-4CC9-A8D7-B1905FB451AC}"/>
              </a:ext>
            </a:extLst>
          </p:cNvPr>
          <p:cNvSpPr txBox="1"/>
          <p:nvPr/>
        </p:nvSpPr>
        <p:spPr>
          <a:xfrm rot="16200000">
            <a:off x="5839085" y="-2319709"/>
            <a:ext cx="861774" cy="6326372"/>
          </a:xfrm>
          <a:prstGeom prst="rect">
            <a:avLst/>
          </a:prstGeom>
          <a:no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rPr>
              <a:t>NỘI DUNG</a:t>
            </a:r>
            <a:endParaRPr kumimoji="0" lang="zh-CN" altLang="en-US" sz="4400" b="1" i="0" u="none" strike="noStrike" kern="1200" cap="none" spc="0" normalizeH="0" baseline="0" noProof="0" dirty="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endParaRPr>
          </a:p>
        </p:txBody>
      </p:sp>
      <p:sp>
        <p:nvSpPr>
          <p:cNvPr id="2" name="Rectangle 1"/>
          <p:cNvSpPr/>
          <p:nvPr/>
        </p:nvSpPr>
        <p:spPr>
          <a:xfrm>
            <a:off x="11165305" y="88743"/>
            <a:ext cx="315495" cy="16591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8" name="组合 26">
            <a:extLst>
              <a:ext uri="{FF2B5EF4-FFF2-40B4-BE49-F238E27FC236}">
                <a16:creationId xmlns:a16="http://schemas.microsoft.com/office/drawing/2014/main" id="{4AD56CD8-6C21-28F5-1A8F-9E03B0A9599C}"/>
              </a:ext>
            </a:extLst>
          </p:cNvPr>
          <p:cNvGrpSpPr/>
          <p:nvPr/>
        </p:nvGrpSpPr>
        <p:grpSpPr>
          <a:xfrm>
            <a:off x="7178007" y="4635447"/>
            <a:ext cx="4510302" cy="1376516"/>
            <a:chOff x="776748" y="1415846"/>
            <a:chExt cx="3854246" cy="1376516"/>
          </a:xfrm>
        </p:grpSpPr>
        <p:grpSp>
          <p:nvGrpSpPr>
            <p:cNvPr id="23" name="组合 27">
              <a:extLst>
                <a:ext uri="{FF2B5EF4-FFF2-40B4-BE49-F238E27FC236}">
                  <a16:creationId xmlns:a16="http://schemas.microsoft.com/office/drawing/2014/main" id="{C0A7B0D4-E344-38B9-9D3C-319F7C9AA801}"/>
                </a:ext>
              </a:extLst>
            </p:cNvPr>
            <p:cNvGrpSpPr/>
            <p:nvPr/>
          </p:nvGrpSpPr>
          <p:grpSpPr>
            <a:xfrm>
              <a:off x="905311" y="1514541"/>
              <a:ext cx="3649980" cy="1077218"/>
              <a:chOff x="747995" y="1617675"/>
              <a:chExt cx="3649980" cy="1077218"/>
            </a:xfrm>
          </p:grpSpPr>
          <p:sp>
            <p:nvSpPr>
              <p:cNvPr id="30" name="矩形 32">
                <a:extLst>
                  <a:ext uri="{FF2B5EF4-FFF2-40B4-BE49-F238E27FC236}">
                    <a16:creationId xmlns:a16="http://schemas.microsoft.com/office/drawing/2014/main" id="{08BE9AC4-F628-6CB1-E4CC-D0E4D7D897FA}"/>
                  </a:ext>
                </a:extLst>
              </p:cNvPr>
              <p:cNvSpPr/>
              <p:nvPr/>
            </p:nvSpPr>
            <p:spPr>
              <a:xfrm>
                <a:off x="808246" y="1617675"/>
                <a:ext cx="3589729" cy="1077218"/>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3200" b="1" dirty="0">
                    <a:solidFill>
                      <a:srgbClr val="EF6838"/>
                    </a:solidFill>
                    <a:latin typeface="#9Slide03 Arima Madurai ExtraBo" panose="00000900000000000000" pitchFamily="2" charset="0"/>
                    <a:ea typeface="小白" panose="02010601030101010101" pitchFamily="2" charset="-122"/>
                    <a:cs typeface="#9Slide03 Arima Madurai ExtraBo" panose="00000900000000000000" pitchFamily="2" charset="0"/>
                  </a:rPr>
                  <a:t>4</a:t>
                </a:r>
                <a:r>
                  <a:rPr kumimoji="0" lang="en-US" altLang="zh-CN" sz="3200" b="1" i="0" u="none" strike="noStrike" kern="1200" cap="none" spc="0" normalizeH="0" baseline="0" noProof="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 </a:t>
                </a:r>
                <a:r>
                  <a:rPr kumimoji="0" lang="en-US" altLang="zh-CN" sz="32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Một số danh nhân văn hoá tiêu biểu</a:t>
                </a:r>
                <a:endParaRPr kumimoji="0" lang="zh-CN" altLang="en-US" sz="32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endParaRPr>
              </a:p>
            </p:txBody>
          </p:sp>
          <p:pic>
            <p:nvPicPr>
              <p:cNvPr id="32" name="图片 30">
                <a:extLst>
                  <a:ext uri="{FF2B5EF4-FFF2-40B4-BE49-F238E27FC236}">
                    <a16:creationId xmlns:a16="http://schemas.microsoft.com/office/drawing/2014/main" id="{A5525BD6-CD69-B0C9-AAE3-072991ADEA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28" t="19444" r="58646" b="44040"/>
              <a:stretch/>
            </p:blipFill>
            <p:spPr>
              <a:xfrm>
                <a:off x="747995" y="1801944"/>
                <a:ext cx="408781" cy="810585"/>
              </a:xfrm>
              <a:prstGeom prst="rect">
                <a:avLst/>
              </a:prstGeom>
            </p:spPr>
          </p:pic>
        </p:grpSp>
        <p:sp>
          <p:nvSpPr>
            <p:cNvPr id="25" name="矩形: 圆角 28">
              <a:extLst>
                <a:ext uri="{FF2B5EF4-FFF2-40B4-BE49-F238E27FC236}">
                  <a16:creationId xmlns:a16="http://schemas.microsoft.com/office/drawing/2014/main" id="{460C9F53-0CC3-AAAB-E81E-CB7C00D74A17}"/>
                </a:ext>
              </a:extLst>
            </p:cNvPr>
            <p:cNvSpPr/>
            <p:nvPr/>
          </p:nvSpPr>
          <p:spPr>
            <a:xfrm>
              <a:off x="776748" y="1415846"/>
              <a:ext cx="3854246" cy="1376516"/>
            </a:xfrm>
            <a:prstGeom prst="roundRect">
              <a:avLst>
                <a:gd name="adj" fmla="val 30043"/>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grpSp>
    </p:spTree>
    <p:extLst>
      <p:ext uri="{BB962C8B-B14F-4D97-AF65-F5344CB8AC3E}">
        <p14:creationId xmlns:p14="http://schemas.microsoft.com/office/powerpoint/2010/main" val="1931147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1000" fill="hold"/>
                                        <p:tgtEl>
                                          <p:spTgt spid="20"/>
                                        </p:tgtEl>
                                        <p:attrNameLst>
                                          <p:attrName>ppt_w</p:attrName>
                                        </p:attrNameLst>
                                      </p:cBhvr>
                                      <p:tavLst>
                                        <p:tav tm="0">
                                          <p:val>
                                            <p:fltVal val="0"/>
                                          </p:val>
                                        </p:tav>
                                        <p:tav tm="100000">
                                          <p:val>
                                            <p:strVal val="#ppt_w"/>
                                          </p:val>
                                        </p:tav>
                                      </p:tavLst>
                                    </p:anim>
                                    <p:anim calcmode="lin" valueType="num">
                                      <p:cBhvr>
                                        <p:cTn id="18" dur="1000" fill="hold"/>
                                        <p:tgtEl>
                                          <p:spTgt spid="20"/>
                                        </p:tgtEl>
                                        <p:attrNameLst>
                                          <p:attrName>ppt_h</p:attrName>
                                        </p:attrNameLst>
                                      </p:cBhvr>
                                      <p:tavLst>
                                        <p:tav tm="0">
                                          <p:val>
                                            <p:fltVal val="0"/>
                                          </p:val>
                                        </p:tav>
                                        <p:tav tm="100000">
                                          <p:val>
                                            <p:strVal val="#ppt_h"/>
                                          </p:val>
                                        </p:tav>
                                      </p:tavLst>
                                    </p:anim>
                                    <p:anim calcmode="lin" valueType="num">
                                      <p:cBhvr>
                                        <p:cTn id="19" dur="1000" fill="hold"/>
                                        <p:tgtEl>
                                          <p:spTgt spid="20"/>
                                        </p:tgtEl>
                                        <p:attrNameLst>
                                          <p:attrName>style.rotation</p:attrName>
                                        </p:attrNameLst>
                                      </p:cBhvr>
                                      <p:tavLst>
                                        <p:tav tm="0">
                                          <p:val>
                                            <p:fltVal val="90"/>
                                          </p:val>
                                        </p:tav>
                                        <p:tav tm="100000">
                                          <p:val>
                                            <p:fltVal val="0"/>
                                          </p:val>
                                        </p:tav>
                                      </p:tavLst>
                                    </p:anim>
                                    <p:animEffect transition="in" filter="fade">
                                      <p:cBhvr>
                                        <p:cTn id="20" dur="10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randombar(horizontal)">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11212797" y="88743"/>
            <a:ext cx="268003" cy="16591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169B0C83-3C69-2D4B-B6DA-241E9D25908C}"/>
              </a:ext>
            </a:extLst>
          </p:cNvPr>
          <p:cNvSpPr txBox="1"/>
          <p:nvPr/>
        </p:nvSpPr>
        <p:spPr bwMode="auto">
          <a:xfrm>
            <a:off x="2139351" y="265046"/>
            <a:ext cx="8440920" cy="995422"/>
          </a:xfrm>
          <a:prstGeom prst="roundRect">
            <a:avLst>
              <a:gd name="adj" fmla="val 5000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lvl="0" algn="just" defTabSz="457200">
              <a:defRPr/>
            </a:pP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1</a:t>
            </a:r>
            <a:r>
              <a:rPr kumimoji="0" lang="en-US" altLang="en-VN" sz="4000" b="1"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lang="vi-VN" altLang="en-VN" sz="4000" b="1">
                <a:solidFill>
                  <a:srgbClr val="0000CC"/>
                </a:solidFill>
                <a:latin typeface="Times New Roman" panose="02020603050405020304" pitchFamily="18" charset="0"/>
                <a:cs typeface="Times New Roman" panose="02020603050405020304" pitchFamily="18" charset="0"/>
              </a:rPr>
              <a:t>Sự thành lập Vương triều Lê Sơ</a:t>
            </a:r>
            <a:endPar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a:extLst>
              <a:ext uri="{FF2B5EF4-FFF2-40B4-BE49-F238E27FC236}">
                <a16:creationId xmlns:a16="http://schemas.microsoft.com/office/drawing/2014/main" id="{8EB19A40-A7AD-0F49-947D-7CA499B24B2D}"/>
              </a:ext>
            </a:extLst>
          </p:cNvPr>
          <p:cNvGrpSpPr/>
          <p:nvPr/>
        </p:nvGrpSpPr>
        <p:grpSpPr>
          <a:xfrm>
            <a:off x="938909" y="1550071"/>
            <a:ext cx="7437655" cy="1494974"/>
            <a:chOff x="938909" y="1550071"/>
            <a:chExt cx="7437655" cy="2015370"/>
          </a:xfrm>
        </p:grpSpPr>
        <p:grpSp>
          <p:nvGrpSpPr>
            <p:cNvPr id="9" name="组合 8">
              <a:extLst>
                <a:ext uri="{FF2B5EF4-FFF2-40B4-BE49-F238E27FC236}">
                  <a16:creationId xmlns:a16="http://schemas.microsoft.com/office/drawing/2014/main" id="{A1A32B6E-74CF-4CC8-AF29-EB614C9743A7}"/>
                </a:ext>
              </a:extLst>
            </p:cNvPr>
            <p:cNvGrpSpPr/>
            <p:nvPr/>
          </p:nvGrpSpPr>
          <p:grpSpPr>
            <a:xfrm>
              <a:off x="938909" y="1550071"/>
              <a:ext cx="7333492" cy="2015370"/>
              <a:chOff x="776747" y="1415846"/>
              <a:chExt cx="6282813" cy="1376516"/>
            </a:xfrm>
          </p:grpSpPr>
          <p:pic>
            <p:nvPicPr>
              <p:cNvPr id="13" name="图片 12">
                <a:extLst>
                  <a:ext uri="{FF2B5EF4-FFF2-40B4-BE49-F238E27FC236}">
                    <a16:creationId xmlns:a16="http://schemas.microsoft.com/office/drawing/2014/main" id="{344B240C-9552-4AFA-B0AC-5518FF1D9D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8" t="19444" r="58646" b="44040"/>
              <a:stretch/>
            </p:blipFill>
            <p:spPr>
              <a:xfrm>
                <a:off x="855249" y="1736229"/>
                <a:ext cx="408781" cy="810585"/>
              </a:xfrm>
              <a:prstGeom prst="rect">
                <a:avLst/>
              </a:prstGeom>
            </p:spPr>
          </p:pic>
          <p:sp>
            <p:nvSpPr>
              <p:cNvPr id="11" name="矩形: 圆角 10">
                <a:extLst>
                  <a:ext uri="{FF2B5EF4-FFF2-40B4-BE49-F238E27FC236}">
                    <a16:creationId xmlns:a16="http://schemas.microsoft.com/office/drawing/2014/main" id="{821FA55A-BDDE-4214-9CD8-4BC2CB5113EA}"/>
                  </a:ext>
                </a:extLst>
              </p:cNvPr>
              <p:cNvSpPr/>
              <p:nvPr/>
            </p:nvSpPr>
            <p:spPr>
              <a:xfrm>
                <a:off x="776747" y="1415846"/>
                <a:ext cx="6282813" cy="1376516"/>
              </a:xfrm>
              <a:prstGeom prst="roundRect">
                <a:avLst>
                  <a:gd name="adj" fmla="val 30043"/>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28" name="Rectangle 27">
              <a:extLst>
                <a:ext uri="{FF2B5EF4-FFF2-40B4-BE49-F238E27FC236}">
                  <a16:creationId xmlns:a16="http://schemas.microsoft.com/office/drawing/2014/main" id="{79C47601-3FA6-2E41-9C7C-0D87BE30EC63}"/>
                </a:ext>
              </a:extLst>
            </p:cNvPr>
            <p:cNvSpPr/>
            <p:nvPr/>
          </p:nvSpPr>
          <p:spPr>
            <a:xfrm>
              <a:off x="1068179" y="1957631"/>
              <a:ext cx="7308385" cy="1077218"/>
            </a:xfrm>
            <a:prstGeom prst="rect">
              <a:avLst/>
            </a:prstGeom>
          </p:spPr>
          <p:txBody>
            <a:bodyPr wrap="square">
              <a:spAutoFit/>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Lê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Lợi</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lên</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ngôi</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hoàng</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đế</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(Lê</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Thái</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Tổ</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khôi</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phục</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lại</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quốc</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hiệu</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Đại</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Việt</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p>
          </p:txBody>
        </p:sp>
      </p:grpSp>
      <p:grpSp>
        <p:nvGrpSpPr>
          <p:cNvPr id="3" name="Group 2">
            <a:extLst>
              <a:ext uri="{FF2B5EF4-FFF2-40B4-BE49-F238E27FC236}">
                <a16:creationId xmlns:a16="http://schemas.microsoft.com/office/drawing/2014/main" id="{15C97311-FDF5-924B-842E-8C30754C3C7B}"/>
              </a:ext>
            </a:extLst>
          </p:cNvPr>
          <p:cNvGrpSpPr/>
          <p:nvPr/>
        </p:nvGrpSpPr>
        <p:grpSpPr>
          <a:xfrm>
            <a:off x="938909" y="3327314"/>
            <a:ext cx="7333492" cy="1268572"/>
            <a:chOff x="951296" y="3812955"/>
            <a:chExt cx="7333492" cy="2015369"/>
          </a:xfrm>
        </p:grpSpPr>
        <p:grpSp>
          <p:nvGrpSpPr>
            <p:cNvPr id="16" name="组合 15">
              <a:extLst>
                <a:ext uri="{FF2B5EF4-FFF2-40B4-BE49-F238E27FC236}">
                  <a16:creationId xmlns:a16="http://schemas.microsoft.com/office/drawing/2014/main" id="{9673C6FF-2F2C-462E-9BD8-8023B06E925E}"/>
                </a:ext>
              </a:extLst>
            </p:cNvPr>
            <p:cNvGrpSpPr/>
            <p:nvPr/>
          </p:nvGrpSpPr>
          <p:grpSpPr>
            <a:xfrm>
              <a:off x="951296" y="3812955"/>
              <a:ext cx="7333492" cy="2015369"/>
              <a:chOff x="776747" y="1415846"/>
              <a:chExt cx="6282813" cy="1376516"/>
            </a:xfrm>
          </p:grpSpPr>
          <p:pic>
            <p:nvPicPr>
              <p:cNvPr id="20" name="图片 19">
                <a:extLst>
                  <a:ext uri="{FF2B5EF4-FFF2-40B4-BE49-F238E27FC236}">
                    <a16:creationId xmlns:a16="http://schemas.microsoft.com/office/drawing/2014/main" id="{5B6D7CC8-C8C9-4F12-88BC-F6D5F573D9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8" t="19444" r="58646" b="44040"/>
              <a:stretch/>
            </p:blipFill>
            <p:spPr>
              <a:xfrm>
                <a:off x="1016912" y="1800870"/>
                <a:ext cx="408781" cy="810585"/>
              </a:xfrm>
              <a:prstGeom prst="rect">
                <a:avLst/>
              </a:prstGeom>
            </p:spPr>
          </p:pic>
          <p:sp>
            <p:nvSpPr>
              <p:cNvPr id="18" name="矩形: 圆角 17">
                <a:extLst>
                  <a:ext uri="{FF2B5EF4-FFF2-40B4-BE49-F238E27FC236}">
                    <a16:creationId xmlns:a16="http://schemas.microsoft.com/office/drawing/2014/main" id="{E69CB91F-9AFC-46E3-9B62-54A3BED8AAD3}"/>
                  </a:ext>
                </a:extLst>
              </p:cNvPr>
              <p:cNvSpPr/>
              <p:nvPr/>
            </p:nvSpPr>
            <p:spPr>
              <a:xfrm>
                <a:off x="776747" y="1415846"/>
                <a:ext cx="6282813" cy="1376516"/>
              </a:xfrm>
              <a:prstGeom prst="roundRect">
                <a:avLst>
                  <a:gd name="adj" fmla="val 30043"/>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29" name="Rectangle 28">
              <a:extLst>
                <a:ext uri="{FF2B5EF4-FFF2-40B4-BE49-F238E27FC236}">
                  <a16:creationId xmlns:a16="http://schemas.microsoft.com/office/drawing/2014/main" id="{2B8E5BB7-7E0C-0C4A-911A-1B103B125DD0}"/>
                </a:ext>
              </a:extLst>
            </p:cNvPr>
            <p:cNvSpPr/>
            <p:nvPr/>
          </p:nvSpPr>
          <p:spPr>
            <a:xfrm>
              <a:off x="1470195" y="4302350"/>
              <a:ext cx="6195948" cy="92902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1" i="0" u="none" strike="noStrike" kern="0" cap="none" spc="0" normalizeH="0" baseline="0" noProof="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lang="en-US" altLang="en-US" sz="3200" b="1" kern="0">
                  <a:solidFill>
                    <a:srgbClr val="000000"/>
                  </a:solidFill>
                  <a:latin typeface="Times New Roman" panose="02020603050405020304" pitchFamily="18" charset="0"/>
                  <a:ea typeface="SimSun"/>
                  <a:cs typeface="Times New Roman" panose="02020603050405020304" pitchFamily="18" charset="0"/>
                </a:rPr>
                <a:t>Đóng đô ở Thăng Long</a:t>
              </a:r>
              <a:endParaRPr kumimoji="0" lang="en-VN" sz="1800" b="1" i="0" u="none" strike="noStrike" kern="1200" cap="none" spc="0" normalizeH="0" baseline="0" noProof="0" dirty="0">
                <a:ln>
                  <a:noFill/>
                </a:ln>
                <a:solidFill>
                  <a:srgbClr val="000000"/>
                </a:solidFill>
                <a:effectLst/>
                <a:uLnTx/>
                <a:uFillTx/>
                <a:latin typeface="Calibri"/>
                <a:ea typeface="微软雅黑"/>
                <a:cs typeface="+mn-cs"/>
              </a:endParaRPr>
            </a:p>
          </p:txBody>
        </p:sp>
      </p:grpSp>
      <p:grpSp>
        <p:nvGrpSpPr>
          <p:cNvPr id="33" name="Group 32">
            <a:extLst>
              <a:ext uri="{FF2B5EF4-FFF2-40B4-BE49-F238E27FC236}">
                <a16:creationId xmlns:a16="http://schemas.microsoft.com/office/drawing/2014/main" id="{22958C07-BAA7-4D46-B661-7AF4CF78BB16}"/>
              </a:ext>
            </a:extLst>
          </p:cNvPr>
          <p:cNvGrpSpPr/>
          <p:nvPr/>
        </p:nvGrpSpPr>
        <p:grpSpPr>
          <a:xfrm>
            <a:off x="3857696" y="1663272"/>
            <a:ext cx="4081421" cy="3531456"/>
            <a:chOff x="6848071" y="1039207"/>
            <a:chExt cx="2885148" cy="2406773"/>
          </a:xfrm>
        </p:grpSpPr>
        <p:sp>
          <p:nvSpPr>
            <p:cNvPr id="34" name="Oval Callout 33">
              <a:extLst>
                <a:ext uri="{FF2B5EF4-FFF2-40B4-BE49-F238E27FC236}">
                  <a16:creationId xmlns:a16="http://schemas.microsoft.com/office/drawing/2014/main" id="{E11D9F90-A2CD-FC4E-AD43-5FC68557A745}"/>
                </a:ext>
              </a:extLst>
            </p:cNvPr>
            <p:cNvSpPr/>
            <p:nvPr/>
          </p:nvSpPr>
          <p:spPr>
            <a:xfrm>
              <a:off x="6848071" y="1039207"/>
              <a:ext cx="2826393" cy="2406773"/>
            </a:xfrm>
            <a:prstGeom prst="wedgeEllipseCallout">
              <a:avLst>
                <a:gd name="adj1" fmla="val 101590"/>
                <a:gd name="adj2" fmla="val -4056"/>
              </a:avLst>
            </a:prstGeom>
            <a:solidFill>
              <a:schemeClr val="accent3">
                <a:lumMod val="20000"/>
                <a:lumOff val="80000"/>
              </a:schemeClr>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0" cap="none" spc="0" normalizeH="0" baseline="0" noProof="0" dirty="0">
                <a:ln>
                  <a:noFill/>
                </a:ln>
                <a:solidFill>
                  <a:srgbClr val="FFFFFF"/>
                </a:solidFill>
                <a:effectLst/>
                <a:uLnTx/>
                <a:uFillTx/>
                <a:latin typeface="Calibri"/>
                <a:ea typeface="微软雅黑"/>
                <a:cs typeface="+mn-cs"/>
              </a:endParaRPr>
            </a:p>
          </p:txBody>
        </p:sp>
        <p:sp>
          <p:nvSpPr>
            <p:cNvPr id="35" name="Rectangle 34">
              <a:extLst>
                <a:ext uri="{FF2B5EF4-FFF2-40B4-BE49-F238E27FC236}">
                  <a16:creationId xmlns:a16="http://schemas.microsoft.com/office/drawing/2014/main" id="{CD7604DE-B895-434C-BAA8-634B6253BD64}"/>
                </a:ext>
              </a:extLst>
            </p:cNvPr>
            <p:cNvSpPr/>
            <p:nvPr/>
          </p:nvSpPr>
          <p:spPr>
            <a:xfrm>
              <a:off x="6920863" y="1748776"/>
              <a:ext cx="2812356" cy="106976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Sau khi đánh thắng được quân Minh Lê Lợi đã làm gì?</a:t>
              </a:r>
              <a:endParaRPr kumimoji="0" lang="en-VN" sz="3200" b="1" i="0" u="none" strike="noStrike" kern="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grpSp>
      <p:grpSp>
        <p:nvGrpSpPr>
          <p:cNvPr id="4" name="Group 3">
            <a:extLst>
              <a:ext uri="{FF2B5EF4-FFF2-40B4-BE49-F238E27FC236}">
                <a16:creationId xmlns:a16="http://schemas.microsoft.com/office/drawing/2014/main" id="{0F931B98-EF36-789D-5700-0BF5DC9A7683}"/>
              </a:ext>
            </a:extLst>
          </p:cNvPr>
          <p:cNvGrpSpPr/>
          <p:nvPr/>
        </p:nvGrpSpPr>
        <p:grpSpPr>
          <a:xfrm>
            <a:off x="1003734" y="5047552"/>
            <a:ext cx="7333492" cy="1268572"/>
            <a:chOff x="951296" y="3812955"/>
            <a:chExt cx="7333492" cy="2015369"/>
          </a:xfrm>
        </p:grpSpPr>
        <p:grpSp>
          <p:nvGrpSpPr>
            <p:cNvPr id="10" name="组合 15">
              <a:extLst>
                <a:ext uri="{FF2B5EF4-FFF2-40B4-BE49-F238E27FC236}">
                  <a16:creationId xmlns:a16="http://schemas.microsoft.com/office/drawing/2014/main" id="{F1F68743-52AE-E4C0-E36D-6725A1380D1E}"/>
                </a:ext>
              </a:extLst>
            </p:cNvPr>
            <p:cNvGrpSpPr/>
            <p:nvPr/>
          </p:nvGrpSpPr>
          <p:grpSpPr>
            <a:xfrm>
              <a:off x="951296" y="3812955"/>
              <a:ext cx="7333492" cy="2015369"/>
              <a:chOff x="776747" y="1415846"/>
              <a:chExt cx="6282813" cy="1376516"/>
            </a:xfrm>
          </p:grpSpPr>
          <p:pic>
            <p:nvPicPr>
              <p:cNvPr id="14" name="图片 19">
                <a:extLst>
                  <a:ext uri="{FF2B5EF4-FFF2-40B4-BE49-F238E27FC236}">
                    <a16:creationId xmlns:a16="http://schemas.microsoft.com/office/drawing/2014/main" id="{1A702AC8-A7CC-2B53-4116-0533A6E0BD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8" t="19444" r="58646" b="44040"/>
              <a:stretch/>
            </p:blipFill>
            <p:spPr>
              <a:xfrm>
                <a:off x="1016912" y="1800870"/>
                <a:ext cx="408781" cy="810585"/>
              </a:xfrm>
              <a:prstGeom prst="rect">
                <a:avLst/>
              </a:prstGeom>
            </p:spPr>
          </p:pic>
          <p:sp>
            <p:nvSpPr>
              <p:cNvPr id="15" name="矩形: 圆角 17">
                <a:extLst>
                  <a:ext uri="{FF2B5EF4-FFF2-40B4-BE49-F238E27FC236}">
                    <a16:creationId xmlns:a16="http://schemas.microsoft.com/office/drawing/2014/main" id="{C38F9680-61D0-1640-CAF0-451E6F0E998A}"/>
                  </a:ext>
                </a:extLst>
              </p:cNvPr>
              <p:cNvSpPr/>
              <p:nvPr/>
            </p:nvSpPr>
            <p:spPr>
              <a:xfrm>
                <a:off x="776747" y="1415846"/>
                <a:ext cx="6282813" cy="1376516"/>
              </a:xfrm>
              <a:prstGeom prst="roundRect">
                <a:avLst>
                  <a:gd name="adj" fmla="val 30043"/>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2" name="Rectangle 11">
              <a:extLst>
                <a:ext uri="{FF2B5EF4-FFF2-40B4-BE49-F238E27FC236}">
                  <a16:creationId xmlns:a16="http://schemas.microsoft.com/office/drawing/2014/main" id="{9A36B019-1908-2201-33BC-DDB4640F8319}"/>
                </a:ext>
              </a:extLst>
            </p:cNvPr>
            <p:cNvSpPr/>
            <p:nvPr/>
          </p:nvSpPr>
          <p:spPr>
            <a:xfrm>
              <a:off x="1708766" y="3928472"/>
              <a:ext cx="6195948" cy="171136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en-US" sz="3200" b="1" i="0" u="none" strike="noStrike" kern="0" cap="none" spc="0" normalizeH="0" baseline="0" noProof="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a:ln>
                    <a:noFill/>
                  </a:ln>
                  <a:solidFill>
                    <a:srgbClr val="000000"/>
                  </a:solidFill>
                  <a:effectLst/>
                  <a:uLnTx/>
                  <a:uFillTx/>
                  <a:latin typeface="Times New Roman" panose="02020603050405020304" pitchFamily="18" charset="0"/>
                  <a:ea typeface="SimSun"/>
                  <a:cs typeface="Times New Roman" panose="02020603050405020304" pitchFamily="18" charset="0"/>
                </a:rPr>
                <a:t>Tiến hành xây dựng bộ máy nh</a:t>
              </a:r>
              <a:r>
                <a:rPr kumimoji="0" lang="en-US" altLang="en-VN" sz="3200" b="1" i="0" u="none" strike="noStrike" kern="0" cap="none" spc="0" normalizeH="0" baseline="0" noProof="0">
                  <a:ln>
                    <a:noFill/>
                  </a:ln>
                  <a:solidFill>
                    <a:srgbClr val="000000"/>
                  </a:solidFill>
                  <a:effectLst/>
                  <a:uLnTx/>
                  <a:uFillTx/>
                  <a:latin typeface="Times New Roman" panose="02020603050405020304" pitchFamily="18" charset="0"/>
                  <a:ea typeface="SimSun"/>
                  <a:cs typeface="Times New Roman" panose="02020603050405020304" pitchFamily="18" charset="0"/>
                </a:rPr>
                <a:t>à </a:t>
              </a:r>
              <a:r>
                <a:rPr kumimoji="0" lang="en-US" altLang="en-US" sz="3200" b="1" i="0" u="none" strike="noStrike" kern="0" cap="none" spc="0" normalizeH="0" baseline="0" noProof="0">
                  <a:ln>
                    <a:noFill/>
                  </a:ln>
                  <a:solidFill>
                    <a:srgbClr val="000000"/>
                  </a:solidFill>
                  <a:effectLst/>
                  <a:uLnTx/>
                  <a:uFillTx/>
                  <a:latin typeface="Times New Roman" panose="02020603050405020304" pitchFamily="18" charset="0"/>
                  <a:ea typeface="SimSun"/>
                  <a:cs typeface="Times New Roman" panose="02020603050405020304" pitchFamily="18" charset="0"/>
                </a:rPr>
                <a:t>nước mới</a:t>
              </a:r>
              <a:endParaRPr kumimoji="0" lang="vi-VN"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endParaRPr>
            </a:p>
          </p:txBody>
        </p:sp>
      </p:grpSp>
      <p:pic>
        <p:nvPicPr>
          <p:cNvPr id="17" name="Picture 16">
            <a:extLst>
              <a:ext uri="{FF2B5EF4-FFF2-40B4-BE49-F238E27FC236}">
                <a16:creationId xmlns:a16="http://schemas.microsoft.com/office/drawing/2014/main" id="{DA927187-5A46-0412-9AF8-E5781006429A}"/>
              </a:ext>
            </a:extLst>
          </p:cNvPr>
          <p:cNvPicPr>
            <a:picLocks noChangeAspect="1"/>
          </p:cNvPicPr>
          <p:nvPr/>
        </p:nvPicPr>
        <p:blipFill rotWithShape="1">
          <a:blip r:embed="rId4"/>
          <a:srcRect l="25544" t="4977" r="4279" b="5815"/>
          <a:stretch/>
        </p:blipFill>
        <p:spPr>
          <a:xfrm>
            <a:off x="8334305" y="1976768"/>
            <a:ext cx="3956305" cy="4372758"/>
          </a:xfrm>
          <a:prstGeom prst="rect">
            <a:avLst/>
          </a:prstGeom>
        </p:spPr>
      </p:pic>
    </p:spTree>
    <p:extLst>
      <p:ext uri="{BB962C8B-B14F-4D97-AF65-F5344CB8AC3E}">
        <p14:creationId xmlns:p14="http://schemas.microsoft.com/office/powerpoint/2010/main" val="2540600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par>
                                <p:cTn id="10" presetID="22" presetClass="entr" presetSubtype="4"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righ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xit" presetSubtype="10" fill="hold" nodeType="clickEffect">
                                  <p:stCondLst>
                                    <p:cond delay="0"/>
                                  </p:stCondLst>
                                  <p:childTnLst>
                                    <p:animEffect transition="out" filter="checkerboard(across)">
                                      <p:cBhvr>
                                        <p:cTn id="21" dur="500"/>
                                        <p:tgtEl>
                                          <p:spTgt spid="33"/>
                                        </p:tgtEl>
                                      </p:cBhvr>
                                    </p:animEffect>
                                    <p:set>
                                      <p:cBhvr>
                                        <p:cTn id="22" dur="1" fill="hold">
                                          <p:stCondLst>
                                            <p:cond delay="499"/>
                                          </p:stCondLst>
                                        </p:cTn>
                                        <p:tgtEl>
                                          <p:spTgt spid="33"/>
                                        </p:tgtEl>
                                        <p:attrNameLst>
                                          <p:attrName>style.visibility</p:attrName>
                                        </p:attrNameLst>
                                      </p:cBhvr>
                                      <p:to>
                                        <p:strVal val="hidden"/>
                                      </p:to>
                                    </p:set>
                                  </p:childTnLst>
                                </p:cTn>
                              </p:par>
                              <p:par>
                                <p:cTn id="23" presetID="3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800" decel="100000"/>
                                        <p:tgtEl>
                                          <p:spTgt spid="2"/>
                                        </p:tgtEl>
                                      </p:cBhvr>
                                    </p:animEffect>
                                    <p:anim calcmode="lin" valueType="num">
                                      <p:cBhvr>
                                        <p:cTn id="26" dur="800" decel="100000" fill="hold"/>
                                        <p:tgtEl>
                                          <p:spTgt spid="2"/>
                                        </p:tgtEl>
                                        <p:attrNameLst>
                                          <p:attrName>style.rotation</p:attrName>
                                        </p:attrNameLst>
                                      </p:cBhvr>
                                      <p:tavLst>
                                        <p:tav tm="0">
                                          <p:val>
                                            <p:fltVal val="-90"/>
                                          </p:val>
                                        </p:tav>
                                        <p:tav tm="100000">
                                          <p:val>
                                            <p:fltVal val="0"/>
                                          </p:val>
                                        </p:tav>
                                      </p:tavLst>
                                    </p:anim>
                                    <p:anim calcmode="lin" valueType="num">
                                      <p:cBhvr>
                                        <p:cTn id="27" dur="800" decel="100000" fill="hold"/>
                                        <p:tgtEl>
                                          <p:spTgt spid="2"/>
                                        </p:tgtEl>
                                        <p:attrNameLst>
                                          <p:attrName>ppt_x</p:attrName>
                                        </p:attrNameLst>
                                      </p:cBhvr>
                                      <p:tavLst>
                                        <p:tav tm="0">
                                          <p:val>
                                            <p:strVal val="#ppt_x+0.4"/>
                                          </p:val>
                                        </p:tav>
                                        <p:tav tm="100000">
                                          <p:val>
                                            <p:strVal val="#ppt_x-0.05"/>
                                          </p:val>
                                        </p:tav>
                                      </p:tavLst>
                                    </p:anim>
                                    <p:anim calcmode="lin" valueType="num">
                                      <p:cBhvr>
                                        <p:cTn id="28" dur="800" decel="100000" fill="hold"/>
                                        <p:tgtEl>
                                          <p:spTgt spid="2"/>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0"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800" decel="100000"/>
                                        <p:tgtEl>
                                          <p:spTgt spid="3"/>
                                        </p:tgtEl>
                                      </p:cBhvr>
                                    </p:animEffect>
                                    <p:anim calcmode="lin" valueType="num">
                                      <p:cBhvr>
                                        <p:cTn id="36" dur="800" decel="100000" fill="hold"/>
                                        <p:tgtEl>
                                          <p:spTgt spid="3"/>
                                        </p:tgtEl>
                                        <p:attrNameLst>
                                          <p:attrName>style.rotation</p:attrName>
                                        </p:attrNameLst>
                                      </p:cBhvr>
                                      <p:tavLst>
                                        <p:tav tm="0">
                                          <p:val>
                                            <p:fltVal val="-90"/>
                                          </p:val>
                                        </p:tav>
                                        <p:tav tm="100000">
                                          <p:val>
                                            <p:fltVal val="0"/>
                                          </p:val>
                                        </p:tav>
                                      </p:tavLst>
                                    </p:anim>
                                    <p:anim calcmode="lin" valueType="num">
                                      <p:cBhvr>
                                        <p:cTn id="37" dur="800" decel="100000" fill="hold"/>
                                        <p:tgtEl>
                                          <p:spTgt spid="3"/>
                                        </p:tgtEl>
                                        <p:attrNameLst>
                                          <p:attrName>ppt_x</p:attrName>
                                        </p:attrNameLst>
                                      </p:cBhvr>
                                      <p:tavLst>
                                        <p:tav tm="0">
                                          <p:val>
                                            <p:strVal val="#ppt_x+0.4"/>
                                          </p:val>
                                        </p:tav>
                                        <p:tav tm="100000">
                                          <p:val>
                                            <p:strVal val="#ppt_x-0.05"/>
                                          </p:val>
                                        </p:tav>
                                      </p:tavLst>
                                    </p:anim>
                                    <p:anim calcmode="lin" valueType="num">
                                      <p:cBhvr>
                                        <p:cTn id="38" dur="800" decel="100000" fill="hold"/>
                                        <p:tgtEl>
                                          <p:spTgt spid="3"/>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0"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800" decel="100000"/>
                                        <p:tgtEl>
                                          <p:spTgt spid="4"/>
                                        </p:tgtEl>
                                      </p:cBhvr>
                                    </p:animEffect>
                                    <p:anim calcmode="lin" valueType="num">
                                      <p:cBhvr>
                                        <p:cTn id="46" dur="800" decel="100000" fill="hold"/>
                                        <p:tgtEl>
                                          <p:spTgt spid="4"/>
                                        </p:tgtEl>
                                        <p:attrNameLst>
                                          <p:attrName>style.rotation</p:attrName>
                                        </p:attrNameLst>
                                      </p:cBhvr>
                                      <p:tavLst>
                                        <p:tav tm="0">
                                          <p:val>
                                            <p:fltVal val="-90"/>
                                          </p:val>
                                        </p:tav>
                                        <p:tav tm="100000">
                                          <p:val>
                                            <p:fltVal val="0"/>
                                          </p:val>
                                        </p:tav>
                                      </p:tavLst>
                                    </p:anim>
                                    <p:anim calcmode="lin" valueType="num">
                                      <p:cBhvr>
                                        <p:cTn id="47" dur="800" decel="100000" fill="hold"/>
                                        <p:tgtEl>
                                          <p:spTgt spid="4"/>
                                        </p:tgtEl>
                                        <p:attrNameLst>
                                          <p:attrName>ppt_x</p:attrName>
                                        </p:attrNameLst>
                                      </p:cBhvr>
                                      <p:tavLst>
                                        <p:tav tm="0">
                                          <p:val>
                                            <p:strVal val="#ppt_x+0.4"/>
                                          </p:val>
                                        </p:tav>
                                        <p:tav tm="100000">
                                          <p:val>
                                            <p:strVal val="#ppt_x-0.05"/>
                                          </p:val>
                                        </p:tav>
                                      </p:tavLst>
                                    </p:anim>
                                    <p:anim calcmode="lin" valueType="num">
                                      <p:cBhvr>
                                        <p:cTn id="48" dur="800" decel="100000" fill="hold"/>
                                        <p:tgtEl>
                                          <p:spTgt spid="4"/>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400B4748-AAD1-7740-B942-957E96D3F7D4}"/>
              </a:ext>
            </a:extLst>
          </p:cNvPr>
          <p:cNvSpPr/>
          <p:nvPr/>
        </p:nvSpPr>
        <p:spPr>
          <a:xfrm>
            <a:off x="3479800" y="1126754"/>
            <a:ext cx="8311819" cy="10332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0" name="Freeform 49">
            <a:extLst>
              <a:ext uri="{FF2B5EF4-FFF2-40B4-BE49-F238E27FC236}">
                <a16:creationId xmlns:a16="http://schemas.microsoft.com/office/drawing/2014/main" id="{C7BD37B1-8245-5F45-AF50-D71A4FA7B833}"/>
              </a:ext>
            </a:extLst>
          </p:cNvPr>
          <p:cNvSpPr/>
          <p:nvPr/>
        </p:nvSpPr>
        <p:spPr>
          <a:xfrm>
            <a:off x="3917990" y="521594"/>
            <a:ext cx="6181807" cy="1305892"/>
          </a:xfrm>
          <a:custGeom>
            <a:avLst/>
            <a:gdLst>
              <a:gd name="connsiteX0" fmla="*/ 0 w 8305494"/>
              <a:gd name="connsiteY0" fmla="*/ 201724 h 1210320"/>
              <a:gd name="connsiteX1" fmla="*/ 201724 w 8305494"/>
              <a:gd name="connsiteY1" fmla="*/ 0 h 1210320"/>
              <a:gd name="connsiteX2" fmla="*/ 8103770 w 8305494"/>
              <a:gd name="connsiteY2" fmla="*/ 0 h 1210320"/>
              <a:gd name="connsiteX3" fmla="*/ 8305494 w 8305494"/>
              <a:gd name="connsiteY3" fmla="*/ 201724 h 1210320"/>
              <a:gd name="connsiteX4" fmla="*/ 8305494 w 8305494"/>
              <a:gd name="connsiteY4" fmla="*/ 1008596 h 1210320"/>
              <a:gd name="connsiteX5" fmla="*/ 8103770 w 8305494"/>
              <a:gd name="connsiteY5" fmla="*/ 1210320 h 1210320"/>
              <a:gd name="connsiteX6" fmla="*/ 201724 w 8305494"/>
              <a:gd name="connsiteY6" fmla="*/ 1210320 h 1210320"/>
              <a:gd name="connsiteX7" fmla="*/ 0 w 8305494"/>
              <a:gd name="connsiteY7" fmla="*/ 1008596 h 1210320"/>
              <a:gd name="connsiteX8" fmla="*/ 0 w 8305494"/>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494" h="1210320">
                <a:moveTo>
                  <a:pt x="0" y="201724"/>
                </a:moveTo>
                <a:cubicBezTo>
                  <a:pt x="0" y="90315"/>
                  <a:pt x="90315" y="0"/>
                  <a:pt x="201724" y="0"/>
                </a:cubicBezTo>
                <a:lnTo>
                  <a:pt x="8103770" y="0"/>
                </a:lnTo>
                <a:cubicBezTo>
                  <a:pt x="8215179" y="0"/>
                  <a:pt x="8305494" y="90315"/>
                  <a:pt x="8305494" y="201724"/>
                </a:cubicBezTo>
                <a:lnTo>
                  <a:pt x="8305494" y="1008596"/>
                </a:lnTo>
                <a:cubicBezTo>
                  <a:pt x="8305494" y="1120005"/>
                  <a:pt x="8215179" y="1210320"/>
                  <a:pt x="8103770" y="1210320"/>
                </a:cubicBezTo>
                <a:lnTo>
                  <a:pt x="201724" y="1210320"/>
                </a:lnTo>
                <a:cubicBezTo>
                  <a:pt x="90315" y="1210320"/>
                  <a:pt x="0" y="1120005"/>
                  <a:pt x="0" y="1008596"/>
                </a:cubicBezTo>
                <a:lnTo>
                  <a:pt x="0" y="201724"/>
                </a:lnTo>
                <a:close/>
              </a:path>
            </a:pathLst>
          </a:custGeom>
          <a:solidFill>
            <a:schemeClr val="bg1"/>
          </a:solidFill>
          <a:ln>
            <a:solidFill>
              <a:srgbClr val="C00000"/>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373011" tIns="59083" rIns="373011" bIns="59083" numCol="1" spcCol="1270" anchor="ctr" anchorCtr="0">
            <a:noAutofit/>
          </a:bodyPr>
          <a:lstStyle/>
          <a:p>
            <a:pPr marL="0" marR="0" lvl="0" indent="0" algn="l" defTabSz="1822450" rtl="0" eaLnBrk="1" fontAlgn="auto" latinLnBrk="0" hangingPunct="1">
              <a:lnSpc>
                <a:spcPct val="90000"/>
              </a:lnSpc>
              <a:spcBef>
                <a:spcPct val="0"/>
              </a:spcBef>
              <a:spcAft>
                <a:spcPct val="35000"/>
              </a:spcAft>
              <a:buClrTx/>
              <a:buSzTx/>
              <a:buFontTx/>
              <a:buNone/>
              <a:tabLst/>
              <a:defRPr/>
            </a:pPr>
            <a:endParaRPr kumimoji="0" lang="en-US" sz="41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51" name="Rectangle 50">
            <a:extLst>
              <a:ext uri="{FF2B5EF4-FFF2-40B4-BE49-F238E27FC236}">
                <a16:creationId xmlns:a16="http://schemas.microsoft.com/office/drawing/2014/main" id="{CC4FD968-33F0-C342-BCEB-A6553C447F79}"/>
              </a:ext>
            </a:extLst>
          </p:cNvPr>
          <p:cNvSpPr/>
          <p:nvPr/>
        </p:nvSpPr>
        <p:spPr>
          <a:xfrm>
            <a:off x="3876695" y="3152803"/>
            <a:ext cx="7914925" cy="1033200"/>
          </a:xfrm>
          <a:prstGeom prst="rect">
            <a:avLst/>
          </a:prstGeom>
        </p:spPr>
        <p:style>
          <a:lnRef idx="2">
            <a:schemeClr val="accent5">
              <a:hueOff val="-4039484"/>
              <a:satOff val="-4665"/>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2" name="Freeform 51">
            <a:extLst>
              <a:ext uri="{FF2B5EF4-FFF2-40B4-BE49-F238E27FC236}">
                <a16:creationId xmlns:a16="http://schemas.microsoft.com/office/drawing/2014/main" id="{00012E64-AE87-754C-8F74-56340A149070}"/>
              </a:ext>
            </a:extLst>
          </p:cNvPr>
          <p:cNvSpPr/>
          <p:nvPr/>
        </p:nvSpPr>
        <p:spPr>
          <a:xfrm>
            <a:off x="5794574" y="2656945"/>
            <a:ext cx="5827357" cy="1346539"/>
          </a:xfrm>
          <a:custGeom>
            <a:avLst/>
            <a:gdLst>
              <a:gd name="connsiteX0" fmla="*/ 0 w 8305494"/>
              <a:gd name="connsiteY0" fmla="*/ 201724 h 1210320"/>
              <a:gd name="connsiteX1" fmla="*/ 201724 w 8305494"/>
              <a:gd name="connsiteY1" fmla="*/ 0 h 1210320"/>
              <a:gd name="connsiteX2" fmla="*/ 8103770 w 8305494"/>
              <a:gd name="connsiteY2" fmla="*/ 0 h 1210320"/>
              <a:gd name="connsiteX3" fmla="*/ 8305494 w 8305494"/>
              <a:gd name="connsiteY3" fmla="*/ 201724 h 1210320"/>
              <a:gd name="connsiteX4" fmla="*/ 8305494 w 8305494"/>
              <a:gd name="connsiteY4" fmla="*/ 1008596 h 1210320"/>
              <a:gd name="connsiteX5" fmla="*/ 8103770 w 8305494"/>
              <a:gd name="connsiteY5" fmla="*/ 1210320 h 1210320"/>
              <a:gd name="connsiteX6" fmla="*/ 201724 w 8305494"/>
              <a:gd name="connsiteY6" fmla="*/ 1210320 h 1210320"/>
              <a:gd name="connsiteX7" fmla="*/ 0 w 8305494"/>
              <a:gd name="connsiteY7" fmla="*/ 1008596 h 1210320"/>
              <a:gd name="connsiteX8" fmla="*/ 0 w 8305494"/>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494" h="1210320">
                <a:moveTo>
                  <a:pt x="0" y="201724"/>
                </a:moveTo>
                <a:cubicBezTo>
                  <a:pt x="0" y="90315"/>
                  <a:pt x="90315" y="0"/>
                  <a:pt x="201724" y="0"/>
                </a:cubicBezTo>
                <a:lnTo>
                  <a:pt x="8103770" y="0"/>
                </a:lnTo>
                <a:cubicBezTo>
                  <a:pt x="8215179" y="0"/>
                  <a:pt x="8305494" y="90315"/>
                  <a:pt x="8305494" y="201724"/>
                </a:cubicBezTo>
                <a:lnTo>
                  <a:pt x="8305494" y="1008596"/>
                </a:lnTo>
                <a:cubicBezTo>
                  <a:pt x="8305494" y="1120005"/>
                  <a:pt x="8215179" y="1210320"/>
                  <a:pt x="8103770" y="1210320"/>
                </a:cubicBezTo>
                <a:lnTo>
                  <a:pt x="201724" y="1210320"/>
                </a:lnTo>
                <a:cubicBezTo>
                  <a:pt x="90315" y="1210320"/>
                  <a:pt x="0" y="1120005"/>
                  <a:pt x="0" y="1008596"/>
                </a:cubicBezTo>
                <a:lnTo>
                  <a:pt x="0" y="201724"/>
                </a:lnTo>
                <a:close/>
              </a:path>
            </a:pathLst>
          </a:custGeom>
          <a:solidFill>
            <a:schemeClr val="accent4">
              <a:lumMod val="20000"/>
              <a:lumOff val="80000"/>
            </a:schemeClr>
          </a:solidFill>
          <a:ln>
            <a:solidFill>
              <a:srgbClr val="C00000"/>
            </a:solidFill>
          </a:ln>
        </p:spPr>
        <p:style>
          <a:lnRef idx="2">
            <a:schemeClr val="lt1">
              <a:hueOff val="0"/>
              <a:satOff val="0"/>
              <a:lumOff val="0"/>
              <a:alphaOff val="0"/>
            </a:schemeClr>
          </a:lnRef>
          <a:fillRef idx="1">
            <a:schemeClr val="accent5">
              <a:hueOff val="-4039484"/>
              <a:satOff val="-4665"/>
              <a:lumOff val="3922"/>
              <a:alphaOff val="0"/>
            </a:schemeClr>
          </a:fillRef>
          <a:effectRef idx="0">
            <a:schemeClr val="accent5">
              <a:hueOff val="-4039484"/>
              <a:satOff val="-4665"/>
              <a:lumOff val="3922"/>
              <a:alphaOff val="0"/>
            </a:schemeClr>
          </a:effectRef>
          <a:fontRef idx="minor">
            <a:schemeClr val="lt1"/>
          </a:fontRef>
        </p:style>
        <p:txBody>
          <a:bodyPr spcFirstLastPara="0" vert="horz" wrap="square" lIns="373011" tIns="59083" rIns="373011" bIns="59083" numCol="1" spcCol="1270" anchor="ctr" anchorCtr="0">
            <a:noAutofit/>
          </a:bodyPr>
          <a:lstStyle/>
          <a:p>
            <a:pPr marL="0" marR="0" lvl="0" indent="0" algn="l" defTabSz="1822450" rtl="0" eaLnBrk="1" fontAlgn="auto" latinLnBrk="0" hangingPunct="1">
              <a:lnSpc>
                <a:spcPct val="90000"/>
              </a:lnSpc>
              <a:spcBef>
                <a:spcPct val="0"/>
              </a:spcBef>
              <a:spcAft>
                <a:spcPct val="35000"/>
              </a:spcAft>
              <a:buClrTx/>
              <a:buSzTx/>
              <a:buFontTx/>
              <a:buNone/>
              <a:tabLst/>
              <a:defRPr/>
            </a:pPr>
            <a:endParaRPr kumimoji="0" lang="en-US" sz="41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53" name="Rectangle 52">
            <a:extLst>
              <a:ext uri="{FF2B5EF4-FFF2-40B4-BE49-F238E27FC236}">
                <a16:creationId xmlns:a16="http://schemas.microsoft.com/office/drawing/2014/main" id="{8A0815ED-EA3A-C94D-ABC0-E37A3BE47915}"/>
              </a:ext>
            </a:extLst>
          </p:cNvPr>
          <p:cNvSpPr/>
          <p:nvPr/>
        </p:nvSpPr>
        <p:spPr>
          <a:xfrm>
            <a:off x="3835400" y="5386495"/>
            <a:ext cx="7914925" cy="1033200"/>
          </a:xfrm>
          <a:prstGeom prst="rect">
            <a:avLst/>
          </a:prstGeom>
        </p:spPr>
        <p:style>
          <a:lnRef idx="2">
            <a:schemeClr val="accent5">
              <a:hueOff val="-8078968"/>
              <a:satOff val="-9330"/>
              <a:lumOff val="784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4" name="Freeform 53">
            <a:extLst>
              <a:ext uri="{FF2B5EF4-FFF2-40B4-BE49-F238E27FC236}">
                <a16:creationId xmlns:a16="http://schemas.microsoft.com/office/drawing/2014/main" id="{57FD6816-3804-044B-A3A4-F4A821D1EEB0}"/>
              </a:ext>
            </a:extLst>
          </p:cNvPr>
          <p:cNvSpPr/>
          <p:nvPr/>
        </p:nvSpPr>
        <p:spPr>
          <a:xfrm>
            <a:off x="4231145" y="4781335"/>
            <a:ext cx="5827357" cy="1384994"/>
          </a:xfrm>
          <a:custGeom>
            <a:avLst/>
            <a:gdLst>
              <a:gd name="connsiteX0" fmla="*/ 0 w 8305494"/>
              <a:gd name="connsiteY0" fmla="*/ 201724 h 1210320"/>
              <a:gd name="connsiteX1" fmla="*/ 201724 w 8305494"/>
              <a:gd name="connsiteY1" fmla="*/ 0 h 1210320"/>
              <a:gd name="connsiteX2" fmla="*/ 8103770 w 8305494"/>
              <a:gd name="connsiteY2" fmla="*/ 0 h 1210320"/>
              <a:gd name="connsiteX3" fmla="*/ 8305494 w 8305494"/>
              <a:gd name="connsiteY3" fmla="*/ 201724 h 1210320"/>
              <a:gd name="connsiteX4" fmla="*/ 8305494 w 8305494"/>
              <a:gd name="connsiteY4" fmla="*/ 1008596 h 1210320"/>
              <a:gd name="connsiteX5" fmla="*/ 8103770 w 8305494"/>
              <a:gd name="connsiteY5" fmla="*/ 1210320 h 1210320"/>
              <a:gd name="connsiteX6" fmla="*/ 201724 w 8305494"/>
              <a:gd name="connsiteY6" fmla="*/ 1210320 h 1210320"/>
              <a:gd name="connsiteX7" fmla="*/ 0 w 8305494"/>
              <a:gd name="connsiteY7" fmla="*/ 1008596 h 1210320"/>
              <a:gd name="connsiteX8" fmla="*/ 0 w 8305494"/>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494" h="1210320">
                <a:moveTo>
                  <a:pt x="0" y="201724"/>
                </a:moveTo>
                <a:cubicBezTo>
                  <a:pt x="0" y="90315"/>
                  <a:pt x="90315" y="0"/>
                  <a:pt x="201724" y="0"/>
                </a:cubicBezTo>
                <a:lnTo>
                  <a:pt x="8103770" y="0"/>
                </a:lnTo>
                <a:cubicBezTo>
                  <a:pt x="8215179" y="0"/>
                  <a:pt x="8305494" y="90315"/>
                  <a:pt x="8305494" y="201724"/>
                </a:cubicBezTo>
                <a:lnTo>
                  <a:pt x="8305494" y="1008596"/>
                </a:lnTo>
                <a:cubicBezTo>
                  <a:pt x="8305494" y="1120005"/>
                  <a:pt x="8215179" y="1210320"/>
                  <a:pt x="8103770" y="1210320"/>
                </a:cubicBezTo>
                <a:lnTo>
                  <a:pt x="201724" y="1210320"/>
                </a:lnTo>
                <a:cubicBezTo>
                  <a:pt x="90315" y="1210320"/>
                  <a:pt x="0" y="1120005"/>
                  <a:pt x="0" y="1008596"/>
                </a:cubicBezTo>
                <a:lnTo>
                  <a:pt x="0" y="201724"/>
                </a:lnTo>
                <a:close/>
              </a:path>
            </a:pathLst>
          </a:custGeom>
          <a:solidFill>
            <a:schemeClr val="accent6">
              <a:lumMod val="20000"/>
              <a:lumOff val="80000"/>
            </a:schemeClr>
          </a:solidFill>
          <a:ln>
            <a:solidFill>
              <a:srgbClr val="C00000"/>
            </a:solidFill>
          </a:ln>
        </p:spPr>
        <p:style>
          <a:lnRef idx="2">
            <a:schemeClr val="lt1">
              <a:hueOff val="0"/>
              <a:satOff val="0"/>
              <a:lumOff val="0"/>
              <a:alphaOff val="0"/>
            </a:schemeClr>
          </a:lnRef>
          <a:fillRef idx="1">
            <a:schemeClr val="accent5">
              <a:hueOff val="-8078968"/>
              <a:satOff val="-9330"/>
              <a:lumOff val="7844"/>
              <a:alphaOff val="0"/>
            </a:schemeClr>
          </a:fillRef>
          <a:effectRef idx="0">
            <a:schemeClr val="accent5">
              <a:hueOff val="-8078968"/>
              <a:satOff val="-9330"/>
              <a:lumOff val="7844"/>
              <a:alphaOff val="0"/>
            </a:schemeClr>
          </a:effectRef>
          <a:fontRef idx="minor">
            <a:schemeClr val="lt1"/>
          </a:fontRef>
        </p:style>
        <p:txBody>
          <a:bodyPr spcFirstLastPara="0" vert="horz" wrap="square" lIns="373011" tIns="59083" rIns="373011" bIns="59083" numCol="1" spcCol="1270" anchor="ctr" anchorCtr="0">
            <a:noAutofit/>
          </a:bodyPr>
          <a:lstStyle/>
          <a:p>
            <a:pPr marL="0" marR="0" lvl="0" indent="0" algn="l" defTabSz="1822450" rtl="0" eaLnBrk="1" fontAlgn="auto" latinLnBrk="0" hangingPunct="1">
              <a:lnSpc>
                <a:spcPct val="90000"/>
              </a:lnSpc>
              <a:spcBef>
                <a:spcPct val="0"/>
              </a:spcBef>
              <a:spcAft>
                <a:spcPct val="35000"/>
              </a:spcAft>
              <a:buClrTx/>
              <a:buSzTx/>
              <a:buFontTx/>
              <a:buNone/>
              <a:tabLst/>
              <a:defRPr/>
            </a:pPr>
            <a:endParaRPr kumimoji="0" lang="en-US" sz="41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55" name="Rectangle 54">
            <a:extLst>
              <a:ext uri="{FF2B5EF4-FFF2-40B4-BE49-F238E27FC236}">
                <a16:creationId xmlns:a16="http://schemas.microsoft.com/office/drawing/2014/main" id="{99C4216F-9952-194B-955E-88F3F9045F06}"/>
              </a:ext>
            </a:extLst>
          </p:cNvPr>
          <p:cNvSpPr/>
          <p:nvPr/>
        </p:nvSpPr>
        <p:spPr>
          <a:xfrm>
            <a:off x="5903595" y="2874859"/>
            <a:ext cx="5609315"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Dựng quốc hiệu là Đại Việt, đóng đô ở Đông Kinh, lấy hiệu là Lê Thái Tổ</a:t>
            </a:r>
          </a:p>
        </p:txBody>
      </p:sp>
      <p:sp>
        <p:nvSpPr>
          <p:cNvPr id="56" name="Rectangle 55">
            <a:extLst>
              <a:ext uri="{FF2B5EF4-FFF2-40B4-BE49-F238E27FC236}">
                <a16:creationId xmlns:a16="http://schemas.microsoft.com/office/drawing/2014/main" id="{7C297B92-9A2C-6C4B-8FC8-22E9CD79D78A}"/>
              </a:ext>
            </a:extLst>
          </p:cNvPr>
          <p:cNvSpPr/>
          <p:nvPr/>
        </p:nvSpPr>
        <p:spPr>
          <a:xfrm>
            <a:off x="3995109" y="659004"/>
            <a:ext cx="6181807"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mn-cs"/>
              </a:rPr>
              <a:t>Tháng 4/1428, Lê Lợi lên ngôi ở Đông Kinh (tức thành Thăng Long)</a:t>
            </a:r>
          </a:p>
        </p:txBody>
      </p:sp>
      <p:sp>
        <p:nvSpPr>
          <p:cNvPr id="57" name="Rectangle 56">
            <a:extLst>
              <a:ext uri="{FF2B5EF4-FFF2-40B4-BE49-F238E27FC236}">
                <a16:creationId xmlns:a16="http://schemas.microsoft.com/office/drawing/2014/main" id="{46A578DA-1968-E24E-912C-354E74BD4CDB}"/>
              </a:ext>
            </a:extLst>
          </p:cNvPr>
          <p:cNvSpPr/>
          <p:nvPr/>
        </p:nvSpPr>
        <p:spPr>
          <a:xfrm>
            <a:off x="4277075" y="4781335"/>
            <a:ext cx="5674923"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mn-cs"/>
              </a:rPr>
              <a:t>Vua Lê Thái Tổ mở đầu cho triều đại lâu dài nhất trong lịch sử Việt Nam với 355 năm. </a:t>
            </a:r>
          </a:p>
        </p:txBody>
      </p:sp>
      <p:pic>
        <p:nvPicPr>
          <p:cNvPr id="59" name="Picture 4">
            <a:extLst>
              <a:ext uri="{FF2B5EF4-FFF2-40B4-BE49-F238E27FC236}">
                <a16:creationId xmlns:a16="http://schemas.microsoft.com/office/drawing/2014/main" id="{2804883F-9318-E747-82C5-15B7F6E5B0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42" t="7863" r="8360" b="14471"/>
          <a:stretch/>
        </p:blipFill>
        <p:spPr bwMode="auto">
          <a:xfrm>
            <a:off x="4210492" y="2143699"/>
            <a:ext cx="1347445" cy="1972569"/>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a:extLst>
              <a:ext uri="{FF2B5EF4-FFF2-40B4-BE49-F238E27FC236}">
                <a16:creationId xmlns:a16="http://schemas.microsoft.com/office/drawing/2014/main" id="{08AC673D-1278-E643-8DF7-DC0E996615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2748" y="457271"/>
            <a:ext cx="1177577" cy="128083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a:extLst>
              <a:ext uri="{FF2B5EF4-FFF2-40B4-BE49-F238E27FC236}">
                <a16:creationId xmlns:a16="http://schemas.microsoft.com/office/drawing/2014/main" id="{80DC96A8-A8F8-D64F-9970-99949C0804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151" t="10851" r="22149" b="8335"/>
          <a:stretch/>
        </p:blipFill>
        <p:spPr bwMode="auto">
          <a:xfrm>
            <a:off x="10393673" y="4664630"/>
            <a:ext cx="1356652" cy="15652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796A6B9-13B2-254D-AAD0-D54860422FBD}"/>
              </a:ext>
            </a:extLst>
          </p:cNvPr>
          <p:cNvPicPr>
            <a:picLocks noChangeAspect="1"/>
          </p:cNvPicPr>
          <p:nvPr/>
        </p:nvPicPr>
        <p:blipFill rotWithShape="1">
          <a:blip r:embed="rId5">
            <a:extLst>
              <a:ext uri="{28A0092B-C50C-407E-A947-70E740481C1C}">
                <a14:useLocalDpi xmlns:a14="http://schemas.microsoft.com/office/drawing/2010/main" val="0"/>
              </a:ext>
            </a:extLst>
          </a:blip>
          <a:srcRect l="26606" t="9044" r="25666" b="9897"/>
          <a:stretch/>
        </p:blipFill>
        <p:spPr>
          <a:xfrm>
            <a:off x="32586" y="1"/>
            <a:ext cx="3766989" cy="6826566"/>
          </a:xfrm>
          <a:prstGeom prst="rect">
            <a:avLst/>
          </a:prstGeom>
        </p:spPr>
      </p:pic>
    </p:spTree>
    <p:extLst>
      <p:ext uri="{BB962C8B-B14F-4D97-AF65-F5344CB8AC3E}">
        <p14:creationId xmlns:p14="http://schemas.microsoft.com/office/powerpoint/2010/main" val="2384552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decel="50000" fill="hold">
                                          <p:stCondLst>
                                            <p:cond delay="0"/>
                                          </p:stCondLst>
                                        </p:cTn>
                                        <p:tgtEl>
                                          <p:spTgt spid="4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9"/>
                                        </p:tgtEl>
                                        <p:attrNameLst>
                                          <p:attrName>ppt_w</p:attrName>
                                        </p:attrNameLst>
                                      </p:cBhvr>
                                      <p:tavLst>
                                        <p:tav tm="0">
                                          <p:val>
                                            <p:strVal val="#ppt_w*.05"/>
                                          </p:val>
                                        </p:tav>
                                        <p:tav tm="100000">
                                          <p:val>
                                            <p:strVal val="#ppt_w"/>
                                          </p:val>
                                        </p:tav>
                                      </p:tavLst>
                                    </p:anim>
                                    <p:anim calcmode="lin" valueType="num">
                                      <p:cBhvr>
                                        <p:cTn id="10" dur="1000" fill="hold"/>
                                        <p:tgtEl>
                                          <p:spTgt spid="4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9"/>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p:cTn id="17" dur="500" decel="50000" fill="hold">
                                          <p:stCondLst>
                                            <p:cond delay="0"/>
                                          </p:stCondLst>
                                        </p:cTn>
                                        <p:tgtEl>
                                          <p:spTgt spid="50"/>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50"/>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50"/>
                                        </p:tgtEl>
                                        <p:attrNameLst>
                                          <p:attrName>ppt_w</p:attrName>
                                        </p:attrNameLst>
                                      </p:cBhvr>
                                      <p:tavLst>
                                        <p:tav tm="0">
                                          <p:val>
                                            <p:strVal val="#ppt_w*.05"/>
                                          </p:val>
                                        </p:tav>
                                        <p:tav tm="100000">
                                          <p:val>
                                            <p:strVal val="#ppt_w"/>
                                          </p:val>
                                        </p:tav>
                                      </p:tavLst>
                                    </p:anim>
                                    <p:anim calcmode="lin" valueType="num">
                                      <p:cBhvr>
                                        <p:cTn id="20" dur="1000" fill="hold"/>
                                        <p:tgtEl>
                                          <p:spTgt spid="50"/>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50"/>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50"/>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50"/>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50"/>
                                        </p:tgtEl>
                                      </p:cBhvr>
                                    </p:animEffect>
                                  </p:childTnLst>
                                </p:cTn>
                              </p:par>
                              <p:par>
                                <p:cTn id="25" presetID="25" presetClass="entr" presetSubtype="0" fill="hold" grpId="0" nodeType="withEffect">
                                  <p:stCondLst>
                                    <p:cond delay="0"/>
                                  </p:stCondLst>
                                  <p:childTnLst>
                                    <p:set>
                                      <p:cBhvr>
                                        <p:cTn id="26" dur="1" fill="hold">
                                          <p:stCondLst>
                                            <p:cond delay="0"/>
                                          </p:stCondLst>
                                        </p:cTn>
                                        <p:tgtEl>
                                          <p:spTgt spid="56"/>
                                        </p:tgtEl>
                                        <p:attrNameLst>
                                          <p:attrName>style.visibility</p:attrName>
                                        </p:attrNameLst>
                                      </p:cBhvr>
                                      <p:to>
                                        <p:strVal val="visible"/>
                                      </p:to>
                                    </p:set>
                                    <p:anim calcmode="lin" valueType="num">
                                      <p:cBhvr>
                                        <p:cTn id="27" dur="500" decel="50000" fill="hold">
                                          <p:stCondLst>
                                            <p:cond delay="0"/>
                                          </p:stCondLst>
                                        </p:cTn>
                                        <p:tgtEl>
                                          <p:spTgt spid="56"/>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6"/>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6"/>
                                        </p:tgtEl>
                                        <p:attrNameLst>
                                          <p:attrName>ppt_w</p:attrName>
                                        </p:attrNameLst>
                                      </p:cBhvr>
                                      <p:tavLst>
                                        <p:tav tm="0">
                                          <p:val>
                                            <p:strVal val="#ppt_w*.05"/>
                                          </p:val>
                                        </p:tav>
                                        <p:tav tm="100000">
                                          <p:val>
                                            <p:strVal val="#ppt_w"/>
                                          </p:val>
                                        </p:tav>
                                      </p:tavLst>
                                    </p:anim>
                                    <p:anim calcmode="lin" valueType="num">
                                      <p:cBhvr>
                                        <p:cTn id="30" dur="1000" fill="hold"/>
                                        <p:tgtEl>
                                          <p:spTgt spid="56"/>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6"/>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6"/>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6"/>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6"/>
                                        </p:tgtEl>
                                      </p:cBhvr>
                                    </p:animEffect>
                                  </p:childTnLst>
                                </p:cTn>
                              </p:par>
                              <p:par>
                                <p:cTn id="35" presetID="25" presetClass="entr" presetSubtype="0" fill="hold" nodeType="withEffect">
                                  <p:stCondLst>
                                    <p:cond delay="0"/>
                                  </p:stCondLst>
                                  <p:childTnLst>
                                    <p:set>
                                      <p:cBhvr>
                                        <p:cTn id="36" dur="1" fill="hold">
                                          <p:stCondLst>
                                            <p:cond delay="0"/>
                                          </p:stCondLst>
                                        </p:cTn>
                                        <p:tgtEl>
                                          <p:spTgt spid="61"/>
                                        </p:tgtEl>
                                        <p:attrNameLst>
                                          <p:attrName>style.visibility</p:attrName>
                                        </p:attrNameLst>
                                      </p:cBhvr>
                                      <p:to>
                                        <p:strVal val="visible"/>
                                      </p:to>
                                    </p:set>
                                    <p:anim calcmode="lin" valueType="num">
                                      <p:cBhvr>
                                        <p:cTn id="37" dur="500" decel="50000" fill="hold">
                                          <p:stCondLst>
                                            <p:cond delay="0"/>
                                          </p:stCondLst>
                                        </p:cTn>
                                        <p:tgtEl>
                                          <p:spTgt spid="61"/>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61"/>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61"/>
                                        </p:tgtEl>
                                        <p:attrNameLst>
                                          <p:attrName>ppt_w</p:attrName>
                                        </p:attrNameLst>
                                      </p:cBhvr>
                                      <p:tavLst>
                                        <p:tav tm="0">
                                          <p:val>
                                            <p:strVal val="#ppt_w*.05"/>
                                          </p:val>
                                        </p:tav>
                                        <p:tav tm="100000">
                                          <p:val>
                                            <p:strVal val="#ppt_w"/>
                                          </p:val>
                                        </p:tav>
                                      </p:tavLst>
                                    </p:anim>
                                    <p:anim calcmode="lin" valueType="num">
                                      <p:cBhvr>
                                        <p:cTn id="40" dur="1000" fill="hold"/>
                                        <p:tgtEl>
                                          <p:spTgt spid="61"/>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61"/>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61"/>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61"/>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61"/>
                                        </p:tgtEl>
                                      </p:cBhvr>
                                    </p:animEffect>
                                  </p:childTnLst>
                                </p:cTn>
                              </p:par>
                            </p:childTnLst>
                          </p:cTn>
                        </p:par>
                      </p:childTnLst>
                    </p:cTn>
                  </p:par>
                  <p:par>
                    <p:cTn id="45" fill="hold">
                      <p:stCondLst>
                        <p:cond delay="indefinite"/>
                      </p:stCondLst>
                      <p:childTnLst>
                        <p:par>
                          <p:cTn id="46" fill="hold">
                            <p:stCondLst>
                              <p:cond delay="0"/>
                            </p:stCondLst>
                            <p:childTnLst>
                              <p:par>
                                <p:cTn id="47" presetID="25" presetClass="entr" presetSubtype="0" fill="hold" nodeType="clickEffect">
                                  <p:stCondLst>
                                    <p:cond delay="0"/>
                                  </p:stCondLst>
                                  <p:childTnLst>
                                    <p:set>
                                      <p:cBhvr>
                                        <p:cTn id="48" dur="1" fill="hold">
                                          <p:stCondLst>
                                            <p:cond delay="0"/>
                                          </p:stCondLst>
                                        </p:cTn>
                                        <p:tgtEl>
                                          <p:spTgt spid="51"/>
                                        </p:tgtEl>
                                        <p:attrNameLst>
                                          <p:attrName>style.visibility</p:attrName>
                                        </p:attrNameLst>
                                      </p:cBhvr>
                                      <p:to>
                                        <p:strVal val="visible"/>
                                      </p:to>
                                    </p:set>
                                    <p:anim calcmode="lin" valueType="num">
                                      <p:cBhvr>
                                        <p:cTn id="49" dur="500" decel="50000" fill="hold">
                                          <p:stCondLst>
                                            <p:cond delay="0"/>
                                          </p:stCondLst>
                                        </p:cTn>
                                        <p:tgtEl>
                                          <p:spTgt spid="51"/>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51"/>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51"/>
                                        </p:tgtEl>
                                        <p:attrNameLst>
                                          <p:attrName>ppt_w</p:attrName>
                                        </p:attrNameLst>
                                      </p:cBhvr>
                                      <p:tavLst>
                                        <p:tav tm="0">
                                          <p:val>
                                            <p:strVal val="#ppt_w*.05"/>
                                          </p:val>
                                        </p:tav>
                                        <p:tav tm="100000">
                                          <p:val>
                                            <p:strVal val="#ppt_w"/>
                                          </p:val>
                                        </p:tav>
                                      </p:tavLst>
                                    </p:anim>
                                    <p:anim calcmode="lin" valueType="num">
                                      <p:cBhvr>
                                        <p:cTn id="52" dur="1000" fill="hold"/>
                                        <p:tgtEl>
                                          <p:spTgt spid="51"/>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51"/>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51"/>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51"/>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51"/>
                                        </p:tgtEl>
                                      </p:cBhvr>
                                    </p:animEffect>
                                  </p:childTnLst>
                                </p:cTn>
                              </p:par>
                              <p:par>
                                <p:cTn id="57" presetID="25" presetClass="entr" presetSubtype="0"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anim calcmode="lin" valueType="num">
                                      <p:cBhvr>
                                        <p:cTn id="59" dur="500" decel="50000" fill="hold">
                                          <p:stCondLst>
                                            <p:cond delay="0"/>
                                          </p:stCondLst>
                                        </p:cTn>
                                        <p:tgtEl>
                                          <p:spTgt spid="52"/>
                                        </p:tgtEl>
                                        <p:attrNameLst>
                                          <p:attrName>style.rotation</p:attrName>
                                        </p:attrNameLst>
                                      </p:cBhvr>
                                      <p:tavLst>
                                        <p:tav tm="0">
                                          <p:val>
                                            <p:fltVal val="-90"/>
                                          </p:val>
                                        </p:tav>
                                        <p:tav tm="100000">
                                          <p:val>
                                            <p:fltVal val="0"/>
                                          </p:val>
                                        </p:tav>
                                      </p:tavLst>
                                    </p:anim>
                                    <p:anim calcmode="lin" valueType="num">
                                      <p:cBhvr>
                                        <p:cTn id="60" dur="500" decel="50000" fill="hold">
                                          <p:stCondLst>
                                            <p:cond delay="0"/>
                                          </p:stCondLst>
                                        </p:cTn>
                                        <p:tgtEl>
                                          <p:spTgt spid="52"/>
                                        </p:tgtEl>
                                        <p:attrNameLst>
                                          <p:attrName>ppt_w</p:attrName>
                                        </p:attrNameLst>
                                      </p:cBhvr>
                                      <p:tavLst>
                                        <p:tav tm="0">
                                          <p:val>
                                            <p:strVal val="#ppt_w"/>
                                          </p:val>
                                        </p:tav>
                                        <p:tav tm="100000">
                                          <p:val>
                                            <p:strVal val="#ppt_w*.05"/>
                                          </p:val>
                                        </p:tav>
                                      </p:tavLst>
                                    </p:anim>
                                    <p:anim calcmode="lin" valueType="num">
                                      <p:cBhvr>
                                        <p:cTn id="61" dur="500" accel="50000" fill="hold">
                                          <p:stCondLst>
                                            <p:cond delay="500"/>
                                          </p:stCondLst>
                                        </p:cTn>
                                        <p:tgtEl>
                                          <p:spTgt spid="52"/>
                                        </p:tgtEl>
                                        <p:attrNameLst>
                                          <p:attrName>ppt_w</p:attrName>
                                        </p:attrNameLst>
                                      </p:cBhvr>
                                      <p:tavLst>
                                        <p:tav tm="0">
                                          <p:val>
                                            <p:strVal val="#ppt_w*.05"/>
                                          </p:val>
                                        </p:tav>
                                        <p:tav tm="100000">
                                          <p:val>
                                            <p:strVal val="#ppt_w"/>
                                          </p:val>
                                        </p:tav>
                                      </p:tavLst>
                                    </p:anim>
                                    <p:anim calcmode="lin" valueType="num">
                                      <p:cBhvr>
                                        <p:cTn id="62" dur="1000" fill="hold"/>
                                        <p:tgtEl>
                                          <p:spTgt spid="52"/>
                                        </p:tgtEl>
                                        <p:attrNameLst>
                                          <p:attrName>ppt_h</p:attrName>
                                        </p:attrNameLst>
                                      </p:cBhvr>
                                      <p:tavLst>
                                        <p:tav tm="0">
                                          <p:val>
                                            <p:strVal val="#ppt_h"/>
                                          </p:val>
                                        </p:tav>
                                        <p:tav tm="100000">
                                          <p:val>
                                            <p:strVal val="#ppt_h"/>
                                          </p:val>
                                        </p:tav>
                                      </p:tavLst>
                                    </p:anim>
                                    <p:anim calcmode="lin" valueType="num">
                                      <p:cBhvr>
                                        <p:cTn id="63" dur="500" decel="50000" fill="hold">
                                          <p:stCondLst>
                                            <p:cond delay="0"/>
                                          </p:stCondLst>
                                        </p:cTn>
                                        <p:tgtEl>
                                          <p:spTgt spid="52"/>
                                        </p:tgtEl>
                                        <p:attrNameLst>
                                          <p:attrName>ppt_x</p:attrName>
                                        </p:attrNameLst>
                                      </p:cBhvr>
                                      <p:tavLst>
                                        <p:tav tm="0">
                                          <p:val>
                                            <p:strVal val="#ppt_x+.4"/>
                                          </p:val>
                                        </p:tav>
                                        <p:tav tm="100000">
                                          <p:val>
                                            <p:strVal val="#ppt_x"/>
                                          </p:val>
                                        </p:tav>
                                      </p:tavLst>
                                    </p:anim>
                                    <p:anim calcmode="lin" valueType="num">
                                      <p:cBhvr>
                                        <p:cTn id="64" dur="500" decel="50000" fill="hold">
                                          <p:stCondLst>
                                            <p:cond delay="0"/>
                                          </p:stCondLst>
                                        </p:cTn>
                                        <p:tgtEl>
                                          <p:spTgt spid="52"/>
                                        </p:tgtEl>
                                        <p:attrNameLst>
                                          <p:attrName>ppt_y</p:attrName>
                                        </p:attrNameLst>
                                      </p:cBhvr>
                                      <p:tavLst>
                                        <p:tav tm="0">
                                          <p:val>
                                            <p:strVal val="#ppt_y-.2"/>
                                          </p:val>
                                        </p:tav>
                                        <p:tav tm="100000">
                                          <p:val>
                                            <p:strVal val="#ppt_y+.1"/>
                                          </p:val>
                                        </p:tav>
                                      </p:tavLst>
                                    </p:anim>
                                    <p:anim calcmode="lin" valueType="num">
                                      <p:cBhvr>
                                        <p:cTn id="65" dur="500" accel="50000" fill="hold">
                                          <p:stCondLst>
                                            <p:cond delay="500"/>
                                          </p:stCondLst>
                                        </p:cTn>
                                        <p:tgtEl>
                                          <p:spTgt spid="52"/>
                                        </p:tgtEl>
                                        <p:attrNameLst>
                                          <p:attrName>ppt_y</p:attrName>
                                        </p:attrNameLst>
                                      </p:cBhvr>
                                      <p:tavLst>
                                        <p:tav tm="0">
                                          <p:val>
                                            <p:strVal val="#ppt_y+.1"/>
                                          </p:val>
                                        </p:tav>
                                        <p:tav tm="100000">
                                          <p:val>
                                            <p:strVal val="#ppt_y"/>
                                          </p:val>
                                        </p:tav>
                                      </p:tavLst>
                                    </p:anim>
                                    <p:animEffect transition="in" filter="fade">
                                      <p:cBhvr>
                                        <p:cTn id="66" dur="1000" decel="50000">
                                          <p:stCondLst>
                                            <p:cond delay="0"/>
                                          </p:stCondLst>
                                        </p:cTn>
                                        <p:tgtEl>
                                          <p:spTgt spid="52"/>
                                        </p:tgtEl>
                                      </p:cBhvr>
                                    </p:animEffect>
                                  </p:childTnLst>
                                </p:cTn>
                              </p:par>
                              <p:par>
                                <p:cTn id="67" presetID="25" presetClass="entr" presetSubtype="0" fill="hold" grpId="0" nodeType="withEffect">
                                  <p:stCondLst>
                                    <p:cond delay="0"/>
                                  </p:stCondLst>
                                  <p:childTnLst>
                                    <p:set>
                                      <p:cBhvr>
                                        <p:cTn id="68" dur="1" fill="hold">
                                          <p:stCondLst>
                                            <p:cond delay="0"/>
                                          </p:stCondLst>
                                        </p:cTn>
                                        <p:tgtEl>
                                          <p:spTgt spid="55"/>
                                        </p:tgtEl>
                                        <p:attrNameLst>
                                          <p:attrName>style.visibility</p:attrName>
                                        </p:attrNameLst>
                                      </p:cBhvr>
                                      <p:to>
                                        <p:strVal val="visible"/>
                                      </p:to>
                                    </p:set>
                                    <p:anim calcmode="lin" valueType="num">
                                      <p:cBhvr>
                                        <p:cTn id="69" dur="500" decel="50000" fill="hold">
                                          <p:stCondLst>
                                            <p:cond delay="0"/>
                                          </p:stCondLst>
                                        </p:cTn>
                                        <p:tgtEl>
                                          <p:spTgt spid="55"/>
                                        </p:tgtEl>
                                        <p:attrNameLst>
                                          <p:attrName>style.rotation</p:attrName>
                                        </p:attrNameLst>
                                      </p:cBhvr>
                                      <p:tavLst>
                                        <p:tav tm="0">
                                          <p:val>
                                            <p:fltVal val="-90"/>
                                          </p:val>
                                        </p:tav>
                                        <p:tav tm="100000">
                                          <p:val>
                                            <p:fltVal val="0"/>
                                          </p:val>
                                        </p:tav>
                                      </p:tavLst>
                                    </p:anim>
                                    <p:anim calcmode="lin" valueType="num">
                                      <p:cBhvr>
                                        <p:cTn id="70" dur="500" decel="50000" fill="hold">
                                          <p:stCondLst>
                                            <p:cond delay="0"/>
                                          </p:stCondLst>
                                        </p:cTn>
                                        <p:tgtEl>
                                          <p:spTgt spid="55"/>
                                        </p:tgtEl>
                                        <p:attrNameLst>
                                          <p:attrName>ppt_w</p:attrName>
                                        </p:attrNameLst>
                                      </p:cBhvr>
                                      <p:tavLst>
                                        <p:tav tm="0">
                                          <p:val>
                                            <p:strVal val="#ppt_w"/>
                                          </p:val>
                                        </p:tav>
                                        <p:tav tm="100000">
                                          <p:val>
                                            <p:strVal val="#ppt_w*.05"/>
                                          </p:val>
                                        </p:tav>
                                      </p:tavLst>
                                    </p:anim>
                                    <p:anim calcmode="lin" valueType="num">
                                      <p:cBhvr>
                                        <p:cTn id="71" dur="500" accel="50000" fill="hold">
                                          <p:stCondLst>
                                            <p:cond delay="500"/>
                                          </p:stCondLst>
                                        </p:cTn>
                                        <p:tgtEl>
                                          <p:spTgt spid="55"/>
                                        </p:tgtEl>
                                        <p:attrNameLst>
                                          <p:attrName>ppt_w</p:attrName>
                                        </p:attrNameLst>
                                      </p:cBhvr>
                                      <p:tavLst>
                                        <p:tav tm="0">
                                          <p:val>
                                            <p:strVal val="#ppt_w*.05"/>
                                          </p:val>
                                        </p:tav>
                                        <p:tav tm="100000">
                                          <p:val>
                                            <p:strVal val="#ppt_w"/>
                                          </p:val>
                                        </p:tav>
                                      </p:tavLst>
                                    </p:anim>
                                    <p:anim calcmode="lin" valueType="num">
                                      <p:cBhvr>
                                        <p:cTn id="72" dur="1000" fill="hold"/>
                                        <p:tgtEl>
                                          <p:spTgt spid="55"/>
                                        </p:tgtEl>
                                        <p:attrNameLst>
                                          <p:attrName>ppt_h</p:attrName>
                                        </p:attrNameLst>
                                      </p:cBhvr>
                                      <p:tavLst>
                                        <p:tav tm="0">
                                          <p:val>
                                            <p:strVal val="#ppt_h"/>
                                          </p:val>
                                        </p:tav>
                                        <p:tav tm="100000">
                                          <p:val>
                                            <p:strVal val="#ppt_h"/>
                                          </p:val>
                                        </p:tav>
                                      </p:tavLst>
                                    </p:anim>
                                    <p:anim calcmode="lin" valueType="num">
                                      <p:cBhvr>
                                        <p:cTn id="73" dur="500" decel="50000" fill="hold">
                                          <p:stCondLst>
                                            <p:cond delay="0"/>
                                          </p:stCondLst>
                                        </p:cTn>
                                        <p:tgtEl>
                                          <p:spTgt spid="55"/>
                                        </p:tgtEl>
                                        <p:attrNameLst>
                                          <p:attrName>ppt_x</p:attrName>
                                        </p:attrNameLst>
                                      </p:cBhvr>
                                      <p:tavLst>
                                        <p:tav tm="0">
                                          <p:val>
                                            <p:strVal val="#ppt_x+.4"/>
                                          </p:val>
                                        </p:tav>
                                        <p:tav tm="100000">
                                          <p:val>
                                            <p:strVal val="#ppt_x"/>
                                          </p:val>
                                        </p:tav>
                                      </p:tavLst>
                                    </p:anim>
                                    <p:anim calcmode="lin" valueType="num">
                                      <p:cBhvr>
                                        <p:cTn id="74" dur="500" decel="50000" fill="hold">
                                          <p:stCondLst>
                                            <p:cond delay="0"/>
                                          </p:stCondLst>
                                        </p:cTn>
                                        <p:tgtEl>
                                          <p:spTgt spid="55"/>
                                        </p:tgtEl>
                                        <p:attrNameLst>
                                          <p:attrName>ppt_y</p:attrName>
                                        </p:attrNameLst>
                                      </p:cBhvr>
                                      <p:tavLst>
                                        <p:tav tm="0">
                                          <p:val>
                                            <p:strVal val="#ppt_y-.2"/>
                                          </p:val>
                                        </p:tav>
                                        <p:tav tm="100000">
                                          <p:val>
                                            <p:strVal val="#ppt_y+.1"/>
                                          </p:val>
                                        </p:tav>
                                      </p:tavLst>
                                    </p:anim>
                                    <p:anim calcmode="lin" valueType="num">
                                      <p:cBhvr>
                                        <p:cTn id="75" dur="500" accel="50000" fill="hold">
                                          <p:stCondLst>
                                            <p:cond delay="500"/>
                                          </p:stCondLst>
                                        </p:cTn>
                                        <p:tgtEl>
                                          <p:spTgt spid="55"/>
                                        </p:tgtEl>
                                        <p:attrNameLst>
                                          <p:attrName>ppt_y</p:attrName>
                                        </p:attrNameLst>
                                      </p:cBhvr>
                                      <p:tavLst>
                                        <p:tav tm="0">
                                          <p:val>
                                            <p:strVal val="#ppt_y+.1"/>
                                          </p:val>
                                        </p:tav>
                                        <p:tav tm="100000">
                                          <p:val>
                                            <p:strVal val="#ppt_y"/>
                                          </p:val>
                                        </p:tav>
                                      </p:tavLst>
                                    </p:anim>
                                    <p:animEffect transition="in" filter="fade">
                                      <p:cBhvr>
                                        <p:cTn id="76" dur="1000" decel="50000">
                                          <p:stCondLst>
                                            <p:cond delay="0"/>
                                          </p:stCondLst>
                                        </p:cTn>
                                        <p:tgtEl>
                                          <p:spTgt spid="55"/>
                                        </p:tgtEl>
                                      </p:cBhvr>
                                    </p:animEffect>
                                  </p:childTnLst>
                                </p:cTn>
                              </p:par>
                              <p:par>
                                <p:cTn id="77" presetID="25" presetClass="entr" presetSubtype="0" fill="hold" nodeType="withEffect">
                                  <p:stCondLst>
                                    <p:cond delay="0"/>
                                  </p:stCondLst>
                                  <p:childTnLst>
                                    <p:set>
                                      <p:cBhvr>
                                        <p:cTn id="78" dur="1" fill="hold">
                                          <p:stCondLst>
                                            <p:cond delay="0"/>
                                          </p:stCondLst>
                                        </p:cTn>
                                        <p:tgtEl>
                                          <p:spTgt spid="59"/>
                                        </p:tgtEl>
                                        <p:attrNameLst>
                                          <p:attrName>style.visibility</p:attrName>
                                        </p:attrNameLst>
                                      </p:cBhvr>
                                      <p:to>
                                        <p:strVal val="visible"/>
                                      </p:to>
                                    </p:set>
                                    <p:anim calcmode="lin" valueType="num">
                                      <p:cBhvr>
                                        <p:cTn id="79" dur="500" decel="50000" fill="hold">
                                          <p:stCondLst>
                                            <p:cond delay="0"/>
                                          </p:stCondLst>
                                        </p:cTn>
                                        <p:tgtEl>
                                          <p:spTgt spid="59"/>
                                        </p:tgtEl>
                                        <p:attrNameLst>
                                          <p:attrName>style.rotation</p:attrName>
                                        </p:attrNameLst>
                                      </p:cBhvr>
                                      <p:tavLst>
                                        <p:tav tm="0">
                                          <p:val>
                                            <p:fltVal val="-90"/>
                                          </p:val>
                                        </p:tav>
                                        <p:tav tm="100000">
                                          <p:val>
                                            <p:fltVal val="0"/>
                                          </p:val>
                                        </p:tav>
                                      </p:tavLst>
                                    </p:anim>
                                    <p:anim calcmode="lin" valueType="num">
                                      <p:cBhvr>
                                        <p:cTn id="80" dur="500" decel="50000" fill="hold">
                                          <p:stCondLst>
                                            <p:cond delay="0"/>
                                          </p:stCondLst>
                                        </p:cTn>
                                        <p:tgtEl>
                                          <p:spTgt spid="59"/>
                                        </p:tgtEl>
                                        <p:attrNameLst>
                                          <p:attrName>ppt_w</p:attrName>
                                        </p:attrNameLst>
                                      </p:cBhvr>
                                      <p:tavLst>
                                        <p:tav tm="0">
                                          <p:val>
                                            <p:strVal val="#ppt_w"/>
                                          </p:val>
                                        </p:tav>
                                        <p:tav tm="100000">
                                          <p:val>
                                            <p:strVal val="#ppt_w*.05"/>
                                          </p:val>
                                        </p:tav>
                                      </p:tavLst>
                                    </p:anim>
                                    <p:anim calcmode="lin" valueType="num">
                                      <p:cBhvr>
                                        <p:cTn id="81" dur="500" accel="50000" fill="hold">
                                          <p:stCondLst>
                                            <p:cond delay="500"/>
                                          </p:stCondLst>
                                        </p:cTn>
                                        <p:tgtEl>
                                          <p:spTgt spid="59"/>
                                        </p:tgtEl>
                                        <p:attrNameLst>
                                          <p:attrName>ppt_w</p:attrName>
                                        </p:attrNameLst>
                                      </p:cBhvr>
                                      <p:tavLst>
                                        <p:tav tm="0">
                                          <p:val>
                                            <p:strVal val="#ppt_w*.05"/>
                                          </p:val>
                                        </p:tav>
                                        <p:tav tm="100000">
                                          <p:val>
                                            <p:strVal val="#ppt_w"/>
                                          </p:val>
                                        </p:tav>
                                      </p:tavLst>
                                    </p:anim>
                                    <p:anim calcmode="lin" valueType="num">
                                      <p:cBhvr>
                                        <p:cTn id="82" dur="1000" fill="hold"/>
                                        <p:tgtEl>
                                          <p:spTgt spid="59"/>
                                        </p:tgtEl>
                                        <p:attrNameLst>
                                          <p:attrName>ppt_h</p:attrName>
                                        </p:attrNameLst>
                                      </p:cBhvr>
                                      <p:tavLst>
                                        <p:tav tm="0">
                                          <p:val>
                                            <p:strVal val="#ppt_h"/>
                                          </p:val>
                                        </p:tav>
                                        <p:tav tm="100000">
                                          <p:val>
                                            <p:strVal val="#ppt_h"/>
                                          </p:val>
                                        </p:tav>
                                      </p:tavLst>
                                    </p:anim>
                                    <p:anim calcmode="lin" valueType="num">
                                      <p:cBhvr>
                                        <p:cTn id="83" dur="500" decel="50000" fill="hold">
                                          <p:stCondLst>
                                            <p:cond delay="0"/>
                                          </p:stCondLst>
                                        </p:cTn>
                                        <p:tgtEl>
                                          <p:spTgt spid="59"/>
                                        </p:tgtEl>
                                        <p:attrNameLst>
                                          <p:attrName>ppt_x</p:attrName>
                                        </p:attrNameLst>
                                      </p:cBhvr>
                                      <p:tavLst>
                                        <p:tav tm="0">
                                          <p:val>
                                            <p:strVal val="#ppt_x+.4"/>
                                          </p:val>
                                        </p:tav>
                                        <p:tav tm="100000">
                                          <p:val>
                                            <p:strVal val="#ppt_x"/>
                                          </p:val>
                                        </p:tav>
                                      </p:tavLst>
                                    </p:anim>
                                    <p:anim calcmode="lin" valueType="num">
                                      <p:cBhvr>
                                        <p:cTn id="84" dur="500" decel="50000" fill="hold">
                                          <p:stCondLst>
                                            <p:cond delay="0"/>
                                          </p:stCondLst>
                                        </p:cTn>
                                        <p:tgtEl>
                                          <p:spTgt spid="59"/>
                                        </p:tgtEl>
                                        <p:attrNameLst>
                                          <p:attrName>ppt_y</p:attrName>
                                        </p:attrNameLst>
                                      </p:cBhvr>
                                      <p:tavLst>
                                        <p:tav tm="0">
                                          <p:val>
                                            <p:strVal val="#ppt_y-.2"/>
                                          </p:val>
                                        </p:tav>
                                        <p:tav tm="100000">
                                          <p:val>
                                            <p:strVal val="#ppt_y+.1"/>
                                          </p:val>
                                        </p:tav>
                                      </p:tavLst>
                                    </p:anim>
                                    <p:anim calcmode="lin" valueType="num">
                                      <p:cBhvr>
                                        <p:cTn id="85" dur="500" accel="50000" fill="hold">
                                          <p:stCondLst>
                                            <p:cond delay="500"/>
                                          </p:stCondLst>
                                        </p:cTn>
                                        <p:tgtEl>
                                          <p:spTgt spid="59"/>
                                        </p:tgtEl>
                                        <p:attrNameLst>
                                          <p:attrName>ppt_y</p:attrName>
                                        </p:attrNameLst>
                                      </p:cBhvr>
                                      <p:tavLst>
                                        <p:tav tm="0">
                                          <p:val>
                                            <p:strVal val="#ppt_y+.1"/>
                                          </p:val>
                                        </p:tav>
                                        <p:tav tm="100000">
                                          <p:val>
                                            <p:strVal val="#ppt_y"/>
                                          </p:val>
                                        </p:tav>
                                      </p:tavLst>
                                    </p:anim>
                                    <p:animEffect transition="in" filter="fade">
                                      <p:cBhvr>
                                        <p:cTn id="86" dur="1000" decel="50000">
                                          <p:stCondLst>
                                            <p:cond delay="0"/>
                                          </p:stCondLst>
                                        </p:cTn>
                                        <p:tgtEl>
                                          <p:spTgt spid="59"/>
                                        </p:tgtEl>
                                      </p:cBhvr>
                                    </p:animEffect>
                                  </p:childTnLst>
                                </p:cTn>
                              </p:par>
                            </p:childTnLst>
                          </p:cTn>
                        </p:par>
                      </p:childTnLst>
                    </p:cTn>
                  </p:par>
                  <p:par>
                    <p:cTn id="87" fill="hold">
                      <p:stCondLst>
                        <p:cond delay="indefinite"/>
                      </p:stCondLst>
                      <p:childTnLst>
                        <p:par>
                          <p:cTn id="88" fill="hold">
                            <p:stCondLst>
                              <p:cond delay="0"/>
                            </p:stCondLst>
                            <p:childTnLst>
                              <p:par>
                                <p:cTn id="89" presetID="25" presetClass="entr" presetSubtype="0" fill="hold" nodeType="clickEffect">
                                  <p:stCondLst>
                                    <p:cond delay="0"/>
                                  </p:stCondLst>
                                  <p:childTnLst>
                                    <p:set>
                                      <p:cBhvr>
                                        <p:cTn id="90" dur="1" fill="hold">
                                          <p:stCondLst>
                                            <p:cond delay="0"/>
                                          </p:stCondLst>
                                        </p:cTn>
                                        <p:tgtEl>
                                          <p:spTgt spid="53"/>
                                        </p:tgtEl>
                                        <p:attrNameLst>
                                          <p:attrName>style.visibility</p:attrName>
                                        </p:attrNameLst>
                                      </p:cBhvr>
                                      <p:to>
                                        <p:strVal val="visible"/>
                                      </p:to>
                                    </p:set>
                                    <p:anim calcmode="lin" valueType="num">
                                      <p:cBhvr>
                                        <p:cTn id="91" dur="500" decel="50000" fill="hold">
                                          <p:stCondLst>
                                            <p:cond delay="0"/>
                                          </p:stCondLst>
                                        </p:cTn>
                                        <p:tgtEl>
                                          <p:spTgt spid="53"/>
                                        </p:tgtEl>
                                        <p:attrNameLst>
                                          <p:attrName>style.rotation</p:attrName>
                                        </p:attrNameLst>
                                      </p:cBhvr>
                                      <p:tavLst>
                                        <p:tav tm="0">
                                          <p:val>
                                            <p:fltVal val="-90"/>
                                          </p:val>
                                        </p:tav>
                                        <p:tav tm="100000">
                                          <p:val>
                                            <p:fltVal val="0"/>
                                          </p:val>
                                        </p:tav>
                                      </p:tavLst>
                                    </p:anim>
                                    <p:anim calcmode="lin" valueType="num">
                                      <p:cBhvr>
                                        <p:cTn id="92" dur="500" decel="50000" fill="hold">
                                          <p:stCondLst>
                                            <p:cond delay="0"/>
                                          </p:stCondLst>
                                        </p:cTn>
                                        <p:tgtEl>
                                          <p:spTgt spid="53"/>
                                        </p:tgtEl>
                                        <p:attrNameLst>
                                          <p:attrName>ppt_w</p:attrName>
                                        </p:attrNameLst>
                                      </p:cBhvr>
                                      <p:tavLst>
                                        <p:tav tm="0">
                                          <p:val>
                                            <p:strVal val="#ppt_w"/>
                                          </p:val>
                                        </p:tav>
                                        <p:tav tm="100000">
                                          <p:val>
                                            <p:strVal val="#ppt_w*.05"/>
                                          </p:val>
                                        </p:tav>
                                      </p:tavLst>
                                    </p:anim>
                                    <p:anim calcmode="lin" valueType="num">
                                      <p:cBhvr>
                                        <p:cTn id="93" dur="500" accel="50000" fill="hold">
                                          <p:stCondLst>
                                            <p:cond delay="500"/>
                                          </p:stCondLst>
                                        </p:cTn>
                                        <p:tgtEl>
                                          <p:spTgt spid="53"/>
                                        </p:tgtEl>
                                        <p:attrNameLst>
                                          <p:attrName>ppt_w</p:attrName>
                                        </p:attrNameLst>
                                      </p:cBhvr>
                                      <p:tavLst>
                                        <p:tav tm="0">
                                          <p:val>
                                            <p:strVal val="#ppt_w*.05"/>
                                          </p:val>
                                        </p:tav>
                                        <p:tav tm="100000">
                                          <p:val>
                                            <p:strVal val="#ppt_w"/>
                                          </p:val>
                                        </p:tav>
                                      </p:tavLst>
                                    </p:anim>
                                    <p:anim calcmode="lin" valueType="num">
                                      <p:cBhvr>
                                        <p:cTn id="94" dur="1000" fill="hold"/>
                                        <p:tgtEl>
                                          <p:spTgt spid="53"/>
                                        </p:tgtEl>
                                        <p:attrNameLst>
                                          <p:attrName>ppt_h</p:attrName>
                                        </p:attrNameLst>
                                      </p:cBhvr>
                                      <p:tavLst>
                                        <p:tav tm="0">
                                          <p:val>
                                            <p:strVal val="#ppt_h"/>
                                          </p:val>
                                        </p:tav>
                                        <p:tav tm="100000">
                                          <p:val>
                                            <p:strVal val="#ppt_h"/>
                                          </p:val>
                                        </p:tav>
                                      </p:tavLst>
                                    </p:anim>
                                    <p:anim calcmode="lin" valueType="num">
                                      <p:cBhvr>
                                        <p:cTn id="95" dur="500" decel="50000" fill="hold">
                                          <p:stCondLst>
                                            <p:cond delay="0"/>
                                          </p:stCondLst>
                                        </p:cTn>
                                        <p:tgtEl>
                                          <p:spTgt spid="53"/>
                                        </p:tgtEl>
                                        <p:attrNameLst>
                                          <p:attrName>ppt_x</p:attrName>
                                        </p:attrNameLst>
                                      </p:cBhvr>
                                      <p:tavLst>
                                        <p:tav tm="0">
                                          <p:val>
                                            <p:strVal val="#ppt_x+.4"/>
                                          </p:val>
                                        </p:tav>
                                        <p:tav tm="100000">
                                          <p:val>
                                            <p:strVal val="#ppt_x"/>
                                          </p:val>
                                        </p:tav>
                                      </p:tavLst>
                                    </p:anim>
                                    <p:anim calcmode="lin" valueType="num">
                                      <p:cBhvr>
                                        <p:cTn id="96" dur="500" decel="50000" fill="hold">
                                          <p:stCondLst>
                                            <p:cond delay="0"/>
                                          </p:stCondLst>
                                        </p:cTn>
                                        <p:tgtEl>
                                          <p:spTgt spid="53"/>
                                        </p:tgtEl>
                                        <p:attrNameLst>
                                          <p:attrName>ppt_y</p:attrName>
                                        </p:attrNameLst>
                                      </p:cBhvr>
                                      <p:tavLst>
                                        <p:tav tm="0">
                                          <p:val>
                                            <p:strVal val="#ppt_y-.2"/>
                                          </p:val>
                                        </p:tav>
                                        <p:tav tm="100000">
                                          <p:val>
                                            <p:strVal val="#ppt_y+.1"/>
                                          </p:val>
                                        </p:tav>
                                      </p:tavLst>
                                    </p:anim>
                                    <p:anim calcmode="lin" valueType="num">
                                      <p:cBhvr>
                                        <p:cTn id="97" dur="500" accel="50000" fill="hold">
                                          <p:stCondLst>
                                            <p:cond delay="500"/>
                                          </p:stCondLst>
                                        </p:cTn>
                                        <p:tgtEl>
                                          <p:spTgt spid="53"/>
                                        </p:tgtEl>
                                        <p:attrNameLst>
                                          <p:attrName>ppt_y</p:attrName>
                                        </p:attrNameLst>
                                      </p:cBhvr>
                                      <p:tavLst>
                                        <p:tav tm="0">
                                          <p:val>
                                            <p:strVal val="#ppt_y+.1"/>
                                          </p:val>
                                        </p:tav>
                                        <p:tav tm="100000">
                                          <p:val>
                                            <p:strVal val="#ppt_y"/>
                                          </p:val>
                                        </p:tav>
                                      </p:tavLst>
                                    </p:anim>
                                    <p:animEffect transition="in" filter="fade">
                                      <p:cBhvr>
                                        <p:cTn id="98" dur="1000" decel="50000">
                                          <p:stCondLst>
                                            <p:cond delay="0"/>
                                          </p:stCondLst>
                                        </p:cTn>
                                        <p:tgtEl>
                                          <p:spTgt spid="53"/>
                                        </p:tgtEl>
                                      </p:cBhvr>
                                    </p:animEffect>
                                  </p:childTnLst>
                                </p:cTn>
                              </p:par>
                              <p:par>
                                <p:cTn id="99" presetID="25" presetClass="entr" presetSubtype="0" fill="hold" grpId="0" nodeType="withEffect">
                                  <p:stCondLst>
                                    <p:cond delay="0"/>
                                  </p:stCondLst>
                                  <p:childTnLst>
                                    <p:set>
                                      <p:cBhvr>
                                        <p:cTn id="100" dur="1" fill="hold">
                                          <p:stCondLst>
                                            <p:cond delay="0"/>
                                          </p:stCondLst>
                                        </p:cTn>
                                        <p:tgtEl>
                                          <p:spTgt spid="54"/>
                                        </p:tgtEl>
                                        <p:attrNameLst>
                                          <p:attrName>style.visibility</p:attrName>
                                        </p:attrNameLst>
                                      </p:cBhvr>
                                      <p:to>
                                        <p:strVal val="visible"/>
                                      </p:to>
                                    </p:set>
                                    <p:anim calcmode="lin" valueType="num">
                                      <p:cBhvr>
                                        <p:cTn id="101" dur="500" decel="50000" fill="hold">
                                          <p:stCondLst>
                                            <p:cond delay="0"/>
                                          </p:stCondLst>
                                        </p:cTn>
                                        <p:tgtEl>
                                          <p:spTgt spid="54"/>
                                        </p:tgtEl>
                                        <p:attrNameLst>
                                          <p:attrName>style.rotation</p:attrName>
                                        </p:attrNameLst>
                                      </p:cBhvr>
                                      <p:tavLst>
                                        <p:tav tm="0">
                                          <p:val>
                                            <p:fltVal val="-90"/>
                                          </p:val>
                                        </p:tav>
                                        <p:tav tm="100000">
                                          <p:val>
                                            <p:fltVal val="0"/>
                                          </p:val>
                                        </p:tav>
                                      </p:tavLst>
                                    </p:anim>
                                    <p:anim calcmode="lin" valueType="num">
                                      <p:cBhvr>
                                        <p:cTn id="102" dur="500" decel="50000" fill="hold">
                                          <p:stCondLst>
                                            <p:cond delay="0"/>
                                          </p:stCondLst>
                                        </p:cTn>
                                        <p:tgtEl>
                                          <p:spTgt spid="54"/>
                                        </p:tgtEl>
                                        <p:attrNameLst>
                                          <p:attrName>ppt_w</p:attrName>
                                        </p:attrNameLst>
                                      </p:cBhvr>
                                      <p:tavLst>
                                        <p:tav tm="0">
                                          <p:val>
                                            <p:strVal val="#ppt_w"/>
                                          </p:val>
                                        </p:tav>
                                        <p:tav tm="100000">
                                          <p:val>
                                            <p:strVal val="#ppt_w*.05"/>
                                          </p:val>
                                        </p:tav>
                                      </p:tavLst>
                                    </p:anim>
                                    <p:anim calcmode="lin" valueType="num">
                                      <p:cBhvr>
                                        <p:cTn id="103" dur="500" accel="50000" fill="hold">
                                          <p:stCondLst>
                                            <p:cond delay="500"/>
                                          </p:stCondLst>
                                        </p:cTn>
                                        <p:tgtEl>
                                          <p:spTgt spid="54"/>
                                        </p:tgtEl>
                                        <p:attrNameLst>
                                          <p:attrName>ppt_w</p:attrName>
                                        </p:attrNameLst>
                                      </p:cBhvr>
                                      <p:tavLst>
                                        <p:tav tm="0">
                                          <p:val>
                                            <p:strVal val="#ppt_w*.05"/>
                                          </p:val>
                                        </p:tav>
                                        <p:tav tm="100000">
                                          <p:val>
                                            <p:strVal val="#ppt_w"/>
                                          </p:val>
                                        </p:tav>
                                      </p:tavLst>
                                    </p:anim>
                                    <p:anim calcmode="lin" valueType="num">
                                      <p:cBhvr>
                                        <p:cTn id="104" dur="1000" fill="hold"/>
                                        <p:tgtEl>
                                          <p:spTgt spid="54"/>
                                        </p:tgtEl>
                                        <p:attrNameLst>
                                          <p:attrName>ppt_h</p:attrName>
                                        </p:attrNameLst>
                                      </p:cBhvr>
                                      <p:tavLst>
                                        <p:tav tm="0">
                                          <p:val>
                                            <p:strVal val="#ppt_h"/>
                                          </p:val>
                                        </p:tav>
                                        <p:tav tm="100000">
                                          <p:val>
                                            <p:strVal val="#ppt_h"/>
                                          </p:val>
                                        </p:tav>
                                      </p:tavLst>
                                    </p:anim>
                                    <p:anim calcmode="lin" valueType="num">
                                      <p:cBhvr>
                                        <p:cTn id="105" dur="500" decel="50000" fill="hold">
                                          <p:stCondLst>
                                            <p:cond delay="0"/>
                                          </p:stCondLst>
                                        </p:cTn>
                                        <p:tgtEl>
                                          <p:spTgt spid="54"/>
                                        </p:tgtEl>
                                        <p:attrNameLst>
                                          <p:attrName>ppt_x</p:attrName>
                                        </p:attrNameLst>
                                      </p:cBhvr>
                                      <p:tavLst>
                                        <p:tav tm="0">
                                          <p:val>
                                            <p:strVal val="#ppt_x+.4"/>
                                          </p:val>
                                        </p:tav>
                                        <p:tav tm="100000">
                                          <p:val>
                                            <p:strVal val="#ppt_x"/>
                                          </p:val>
                                        </p:tav>
                                      </p:tavLst>
                                    </p:anim>
                                    <p:anim calcmode="lin" valueType="num">
                                      <p:cBhvr>
                                        <p:cTn id="106" dur="500" decel="50000" fill="hold">
                                          <p:stCondLst>
                                            <p:cond delay="0"/>
                                          </p:stCondLst>
                                        </p:cTn>
                                        <p:tgtEl>
                                          <p:spTgt spid="54"/>
                                        </p:tgtEl>
                                        <p:attrNameLst>
                                          <p:attrName>ppt_y</p:attrName>
                                        </p:attrNameLst>
                                      </p:cBhvr>
                                      <p:tavLst>
                                        <p:tav tm="0">
                                          <p:val>
                                            <p:strVal val="#ppt_y-.2"/>
                                          </p:val>
                                        </p:tav>
                                        <p:tav tm="100000">
                                          <p:val>
                                            <p:strVal val="#ppt_y+.1"/>
                                          </p:val>
                                        </p:tav>
                                      </p:tavLst>
                                    </p:anim>
                                    <p:anim calcmode="lin" valueType="num">
                                      <p:cBhvr>
                                        <p:cTn id="107" dur="500" accel="50000" fill="hold">
                                          <p:stCondLst>
                                            <p:cond delay="500"/>
                                          </p:stCondLst>
                                        </p:cTn>
                                        <p:tgtEl>
                                          <p:spTgt spid="54"/>
                                        </p:tgtEl>
                                        <p:attrNameLst>
                                          <p:attrName>ppt_y</p:attrName>
                                        </p:attrNameLst>
                                      </p:cBhvr>
                                      <p:tavLst>
                                        <p:tav tm="0">
                                          <p:val>
                                            <p:strVal val="#ppt_y+.1"/>
                                          </p:val>
                                        </p:tav>
                                        <p:tav tm="100000">
                                          <p:val>
                                            <p:strVal val="#ppt_y"/>
                                          </p:val>
                                        </p:tav>
                                      </p:tavLst>
                                    </p:anim>
                                    <p:animEffect transition="in" filter="fade">
                                      <p:cBhvr>
                                        <p:cTn id="108" dur="1000" decel="50000">
                                          <p:stCondLst>
                                            <p:cond delay="0"/>
                                          </p:stCondLst>
                                        </p:cTn>
                                        <p:tgtEl>
                                          <p:spTgt spid="54"/>
                                        </p:tgtEl>
                                      </p:cBhvr>
                                    </p:animEffect>
                                  </p:childTnLst>
                                </p:cTn>
                              </p:par>
                              <p:par>
                                <p:cTn id="109" presetID="25" presetClass="entr" presetSubtype="0" fill="hold" grpId="0" nodeType="withEffect">
                                  <p:stCondLst>
                                    <p:cond delay="0"/>
                                  </p:stCondLst>
                                  <p:childTnLst>
                                    <p:set>
                                      <p:cBhvr>
                                        <p:cTn id="110" dur="1" fill="hold">
                                          <p:stCondLst>
                                            <p:cond delay="0"/>
                                          </p:stCondLst>
                                        </p:cTn>
                                        <p:tgtEl>
                                          <p:spTgt spid="57"/>
                                        </p:tgtEl>
                                        <p:attrNameLst>
                                          <p:attrName>style.visibility</p:attrName>
                                        </p:attrNameLst>
                                      </p:cBhvr>
                                      <p:to>
                                        <p:strVal val="visible"/>
                                      </p:to>
                                    </p:set>
                                    <p:anim calcmode="lin" valueType="num">
                                      <p:cBhvr>
                                        <p:cTn id="111" dur="500" decel="50000" fill="hold">
                                          <p:stCondLst>
                                            <p:cond delay="0"/>
                                          </p:stCondLst>
                                        </p:cTn>
                                        <p:tgtEl>
                                          <p:spTgt spid="57"/>
                                        </p:tgtEl>
                                        <p:attrNameLst>
                                          <p:attrName>style.rotation</p:attrName>
                                        </p:attrNameLst>
                                      </p:cBhvr>
                                      <p:tavLst>
                                        <p:tav tm="0">
                                          <p:val>
                                            <p:fltVal val="-90"/>
                                          </p:val>
                                        </p:tav>
                                        <p:tav tm="100000">
                                          <p:val>
                                            <p:fltVal val="0"/>
                                          </p:val>
                                        </p:tav>
                                      </p:tavLst>
                                    </p:anim>
                                    <p:anim calcmode="lin" valueType="num">
                                      <p:cBhvr>
                                        <p:cTn id="112" dur="500" decel="50000" fill="hold">
                                          <p:stCondLst>
                                            <p:cond delay="0"/>
                                          </p:stCondLst>
                                        </p:cTn>
                                        <p:tgtEl>
                                          <p:spTgt spid="57"/>
                                        </p:tgtEl>
                                        <p:attrNameLst>
                                          <p:attrName>ppt_w</p:attrName>
                                        </p:attrNameLst>
                                      </p:cBhvr>
                                      <p:tavLst>
                                        <p:tav tm="0">
                                          <p:val>
                                            <p:strVal val="#ppt_w"/>
                                          </p:val>
                                        </p:tav>
                                        <p:tav tm="100000">
                                          <p:val>
                                            <p:strVal val="#ppt_w*.05"/>
                                          </p:val>
                                        </p:tav>
                                      </p:tavLst>
                                    </p:anim>
                                    <p:anim calcmode="lin" valueType="num">
                                      <p:cBhvr>
                                        <p:cTn id="113" dur="500" accel="50000" fill="hold">
                                          <p:stCondLst>
                                            <p:cond delay="500"/>
                                          </p:stCondLst>
                                        </p:cTn>
                                        <p:tgtEl>
                                          <p:spTgt spid="57"/>
                                        </p:tgtEl>
                                        <p:attrNameLst>
                                          <p:attrName>ppt_w</p:attrName>
                                        </p:attrNameLst>
                                      </p:cBhvr>
                                      <p:tavLst>
                                        <p:tav tm="0">
                                          <p:val>
                                            <p:strVal val="#ppt_w*.05"/>
                                          </p:val>
                                        </p:tav>
                                        <p:tav tm="100000">
                                          <p:val>
                                            <p:strVal val="#ppt_w"/>
                                          </p:val>
                                        </p:tav>
                                      </p:tavLst>
                                    </p:anim>
                                    <p:anim calcmode="lin" valueType="num">
                                      <p:cBhvr>
                                        <p:cTn id="114" dur="1000" fill="hold"/>
                                        <p:tgtEl>
                                          <p:spTgt spid="57"/>
                                        </p:tgtEl>
                                        <p:attrNameLst>
                                          <p:attrName>ppt_h</p:attrName>
                                        </p:attrNameLst>
                                      </p:cBhvr>
                                      <p:tavLst>
                                        <p:tav tm="0">
                                          <p:val>
                                            <p:strVal val="#ppt_h"/>
                                          </p:val>
                                        </p:tav>
                                        <p:tav tm="100000">
                                          <p:val>
                                            <p:strVal val="#ppt_h"/>
                                          </p:val>
                                        </p:tav>
                                      </p:tavLst>
                                    </p:anim>
                                    <p:anim calcmode="lin" valueType="num">
                                      <p:cBhvr>
                                        <p:cTn id="115" dur="500" decel="50000" fill="hold">
                                          <p:stCondLst>
                                            <p:cond delay="0"/>
                                          </p:stCondLst>
                                        </p:cTn>
                                        <p:tgtEl>
                                          <p:spTgt spid="57"/>
                                        </p:tgtEl>
                                        <p:attrNameLst>
                                          <p:attrName>ppt_x</p:attrName>
                                        </p:attrNameLst>
                                      </p:cBhvr>
                                      <p:tavLst>
                                        <p:tav tm="0">
                                          <p:val>
                                            <p:strVal val="#ppt_x+.4"/>
                                          </p:val>
                                        </p:tav>
                                        <p:tav tm="100000">
                                          <p:val>
                                            <p:strVal val="#ppt_x"/>
                                          </p:val>
                                        </p:tav>
                                      </p:tavLst>
                                    </p:anim>
                                    <p:anim calcmode="lin" valueType="num">
                                      <p:cBhvr>
                                        <p:cTn id="116" dur="500" decel="50000" fill="hold">
                                          <p:stCondLst>
                                            <p:cond delay="0"/>
                                          </p:stCondLst>
                                        </p:cTn>
                                        <p:tgtEl>
                                          <p:spTgt spid="57"/>
                                        </p:tgtEl>
                                        <p:attrNameLst>
                                          <p:attrName>ppt_y</p:attrName>
                                        </p:attrNameLst>
                                      </p:cBhvr>
                                      <p:tavLst>
                                        <p:tav tm="0">
                                          <p:val>
                                            <p:strVal val="#ppt_y-.2"/>
                                          </p:val>
                                        </p:tav>
                                        <p:tav tm="100000">
                                          <p:val>
                                            <p:strVal val="#ppt_y+.1"/>
                                          </p:val>
                                        </p:tav>
                                      </p:tavLst>
                                    </p:anim>
                                    <p:anim calcmode="lin" valueType="num">
                                      <p:cBhvr>
                                        <p:cTn id="117" dur="500" accel="50000" fill="hold">
                                          <p:stCondLst>
                                            <p:cond delay="500"/>
                                          </p:stCondLst>
                                        </p:cTn>
                                        <p:tgtEl>
                                          <p:spTgt spid="57"/>
                                        </p:tgtEl>
                                        <p:attrNameLst>
                                          <p:attrName>ppt_y</p:attrName>
                                        </p:attrNameLst>
                                      </p:cBhvr>
                                      <p:tavLst>
                                        <p:tav tm="0">
                                          <p:val>
                                            <p:strVal val="#ppt_y+.1"/>
                                          </p:val>
                                        </p:tav>
                                        <p:tav tm="100000">
                                          <p:val>
                                            <p:strVal val="#ppt_y"/>
                                          </p:val>
                                        </p:tav>
                                      </p:tavLst>
                                    </p:anim>
                                    <p:animEffect transition="in" filter="fade">
                                      <p:cBhvr>
                                        <p:cTn id="118" dur="1000" decel="50000">
                                          <p:stCondLst>
                                            <p:cond delay="0"/>
                                          </p:stCondLst>
                                        </p:cTn>
                                        <p:tgtEl>
                                          <p:spTgt spid="57"/>
                                        </p:tgtEl>
                                      </p:cBhvr>
                                    </p:animEffect>
                                  </p:childTnLst>
                                </p:cTn>
                              </p:par>
                              <p:par>
                                <p:cTn id="119" presetID="25" presetClass="entr" presetSubtype="0" fill="hold" nodeType="withEffect">
                                  <p:stCondLst>
                                    <p:cond delay="0"/>
                                  </p:stCondLst>
                                  <p:childTnLst>
                                    <p:set>
                                      <p:cBhvr>
                                        <p:cTn id="120" dur="1" fill="hold">
                                          <p:stCondLst>
                                            <p:cond delay="0"/>
                                          </p:stCondLst>
                                        </p:cTn>
                                        <p:tgtEl>
                                          <p:spTgt spid="62"/>
                                        </p:tgtEl>
                                        <p:attrNameLst>
                                          <p:attrName>style.visibility</p:attrName>
                                        </p:attrNameLst>
                                      </p:cBhvr>
                                      <p:to>
                                        <p:strVal val="visible"/>
                                      </p:to>
                                    </p:set>
                                    <p:anim calcmode="lin" valueType="num">
                                      <p:cBhvr>
                                        <p:cTn id="121" dur="500" decel="50000" fill="hold">
                                          <p:stCondLst>
                                            <p:cond delay="0"/>
                                          </p:stCondLst>
                                        </p:cTn>
                                        <p:tgtEl>
                                          <p:spTgt spid="62"/>
                                        </p:tgtEl>
                                        <p:attrNameLst>
                                          <p:attrName>style.rotation</p:attrName>
                                        </p:attrNameLst>
                                      </p:cBhvr>
                                      <p:tavLst>
                                        <p:tav tm="0">
                                          <p:val>
                                            <p:fltVal val="-90"/>
                                          </p:val>
                                        </p:tav>
                                        <p:tav tm="100000">
                                          <p:val>
                                            <p:fltVal val="0"/>
                                          </p:val>
                                        </p:tav>
                                      </p:tavLst>
                                    </p:anim>
                                    <p:anim calcmode="lin" valueType="num">
                                      <p:cBhvr>
                                        <p:cTn id="122" dur="500" decel="50000" fill="hold">
                                          <p:stCondLst>
                                            <p:cond delay="0"/>
                                          </p:stCondLst>
                                        </p:cTn>
                                        <p:tgtEl>
                                          <p:spTgt spid="62"/>
                                        </p:tgtEl>
                                        <p:attrNameLst>
                                          <p:attrName>ppt_w</p:attrName>
                                        </p:attrNameLst>
                                      </p:cBhvr>
                                      <p:tavLst>
                                        <p:tav tm="0">
                                          <p:val>
                                            <p:strVal val="#ppt_w"/>
                                          </p:val>
                                        </p:tav>
                                        <p:tav tm="100000">
                                          <p:val>
                                            <p:strVal val="#ppt_w*.05"/>
                                          </p:val>
                                        </p:tav>
                                      </p:tavLst>
                                    </p:anim>
                                    <p:anim calcmode="lin" valueType="num">
                                      <p:cBhvr>
                                        <p:cTn id="123" dur="500" accel="50000" fill="hold">
                                          <p:stCondLst>
                                            <p:cond delay="500"/>
                                          </p:stCondLst>
                                        </p:cTn>
                                        <p:tgtEl>
                                          <p:spTgt spid="62"/>
                                        </p:tgtEl>
                                        <p:attrNameLst>
                                          <p:attrName>ppt_w</p:attrName>
                                        </p:attrNameLst>
                                      </p:cBhvr>
                                      <p:tavLst>
                                        <p:tav tm="0">
                                          <p:val>
                                            <p:strVal val="#ppt_w*.05"/>
                                          </p:val>
                                        </p:tav>
                                        <p:tav tm="100000">
                                          <p:val>
                                            <p:strVal val="#ppt_w"/>
                                          </p:val>
                                        </p:tav>
                                      </p:tavLst>
                                    </p:anim>
                                    <p:anim calcmode="lin" valueType="num">
                                      <p:cBhvr>
                                        <p:cTn id="124" dur="1000" fill="hold"/>
                                        <p:tgtEl>
                                          <p:spTgt spid="62"/>
                                        </p:tgtEl>
                                        <p:attrNameLst>
                                          <p:attrName>ppt_h</p:attrName>
                                        </p:attrNameLst>
                                      </p:cBhvr>
                                      <p:tavLst>
                                        <p:tav tm="0">
                                          <p:val>
                                            <p:strVal val="#ppt_h"/>
                                          </p:val>
                                        </p:tav>
                                        <p:tav tm="100000">
                                          <p:val>
                                            <p:strVal val="#ppt_h"/>
                                          </p:val>
                                        </p:tav>
                                      </p:tavLst>
                                    </p:anim>
                                    <p:anim calcmode="lin" valueType="num">
                                      <p:cBhvr>
                                        <p:cTn id="125" dur="500" decel="50000" fill="hold">
                                          <p:stCondLst>
                                            <p:cond delay="0"/>
                                          </p:stCondLst>
                                        </p:cTn>
                                        <p:tgtEl>
                                          <p:spTgt spid="62"/>
                                        </p:tgtEl>
                                        <p:attrNameLst>
                                          <p:attrName>ppt_x</p:attrName>
                                        </p:attrNameLst>
                                      </p:cBhvr>
                                      <p:tavLst>
                                        <p:tav tm="0">
                                          <p:val>
                                            <p:strVal val="#ppt_x+.4"/>
                                          </p:val>
                                        </p:tav>
                                        <p:tav tm="100000">
                                          <p:val>
                                            <p:strVal val="#ppt_x"/>
                                          </p:val>
                                        </p:tav>
                                      </p:tavLst>
                                    </p:anim>
                                    <p:anim calcmode="lin" valueType="num">
                                      <p:cBhvr>
                                        <p:cTn id="126" dur="500" decel="50000" fill="hold">
                                          <p:stCondLst>
                                            <p:cond delay="0"/>
                                          </p:stCondLst>
                                        </p:cTn>
                                        <p:tgtEl>
                                          <p:spTgt spid="62"/>
                                        </p:tgtEl>
                                        <p:attrNameLst>
                                          <p:attrName>ppt_y</p:attrName>
                                        </p:attrNameLst>
                                      </p:cBhvr>
                                      <p:tavLst>
                                        <p:tav tm="0">
                                          <p:val>
                                            <p:strVal val="#ppt_y-.2"/>
                                          </p:val>
                                        </p:tav>
                                        <p:tav tm="100000">
                                          <p:val>
                                            <p:strVal val="#ppt_y+.1"/>
                                          </p:val>
                                        </p:tav>
                                      </p:tavLst>
                                    </p:anim>
                                    <p:anim calcmode="lin" valueType="num">
                                      <p:cBhvr>
                                        <p:cTn id="127" dur="500" accel="50000" fill="hold">
                                          <p:stCondLst>
                                            <p:cond delay="500"/>
                                          </p:stCondLst>
                                        </p:cTn>
                                        <p:tgtEl>
                                          <p:spTgt spid="62"/>
                                        </p:tgtEl>
                                        <p:attrNameLst>
                                          <p:attrName>ppt_y</p:attrName>
                                        </p:attrNameLst>
                                      </p:cBhvr>
                                      <p:tavLst>
                                        <p:tav tm="0">
                                          <p:val>
                                            <p:strVal val="#ppt_y+.1"/>
                                          </p:val>
                                        </p:tav>
                                        <p:tav tm="100000">
                                          <p:val>
                                            <p:strVal val="#ppt_y"/>
                                          </p:val>
                                        </p:tav>
                                      </p:tavLst>
                                    </p:anim>
                                    <p:animEffect transition="in" filter="fade">
                                      <p:cBhvr>
                                        <p:cTn id="128" dur="1000" decel="50000">
                                          <p:stCondLst>
                                            <p:cond delay="0"/>
                                          </p:stCondLst>
                                        </p:cTn>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2" grpId="0" animBg="1"/>
      <p:bldP spid="54" grpId="0" animBg="1"/>
      <p:bldP spid="55" grpId="0"/>
      <p:bldP spid="56" grpId="0"/>
      <p:bldP spid="57"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22"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216" r="33076" b="80788"/>
          <a:stretch/>
        </p:blipFill>
        <p:spPr>
          <a:xfrm>
            <a:off x="-328954" y="0"/>
            <a:ext cx="4631318" cy="1141520"/>
          </a:xfrm>
          <a:prstGeom prst="rect">
            <a:avLst/>
          </a:prstGeom>
        </p:spPr>
      </p:pic>
      <p:sp>
        <p:nvSpPr>
          <p:cNvPr id="10" name="Rectangle 9">
            <a:extLst>
              <a:ext uri="{FF2B5EF4-FFF2-40B4-BE49-F238E27FC236}">
                <a16:creationId xmlns:a16="http://schemas.microsoft.com/office/drawing/2014/main" id="{42B9C74B-2CC6-564E-9EEA-2FDA8F2A4983}"/>
              </a:ext>
            </a:extLst>
          </p:cNvPr>
          <p:cNvSpPr/>
          <p:nvPr/>
        </p:nvSpPr>
        <p:spPr>
          <a:xfrm>
            <a:off x="123316" y="2849508"/>
            <a:ext cx="11554065" cy="1077218"/>
          </a:xfrm>
          <a:prstGeom prst="rect">
            <a:avLst/>
          </a:prstGeom>
        </p:spPr>
        <p:txBody>
          <a:bodyPr wrap="square">
            <a:spAutoFit/>
          </a:bodyPr>
          <a:lstStyle/>
          <a:p>
            <a:pPr marL="342900" marR="0" lvl="0" indent="-342900" algn="just" defTabSz="914400" rtl="0" eaLnBrk="1" fontAlgn="base" latinLnBrk="0" hangingPunct="1">
              <a:lnSpc>
                <a:spcPct val="100000"/>
              </a:lnSpc>
              <a:spcBef>
                <a:spcPct val="20000"/>
              </a:spcBef>
              <a:spcAft>
                <a:spcPct val="0"/>
              </a:spcAft>
              <a:buClrTx/>
              <a:buSzTx/>
              <a:buFontTx/>
              <a:buNone/>
              <a:tabLst/>
              <a:defRPr/>
            </a:pPr>
            <a:r>
              <a:rPr kumimoji="0" lang="en-US" altLang="en-US" sz="3200" b="0" i="0" u="none" strike="noStrike" kern="0" cap="none" spc="0" normalizeH="0" baseline="0" noProof="0">
                <a:ln>
                  <a:noFill/>
                </a:ln>
                <a:solidFill>
                  <a:srgbClr val="000000"/>
                </a:solidFill>
                <a:effectLst/>
                <a:uLnTx/>
                <a:uFillTx/>
                <a:latin typeface="Times New Roman" panose="02020603050405020304" pitchFamily="18" charset="0"/>
                <a:ea typeface="SimSun"/>
                <a:cs typeface="Times New Roman" panose="02020603050405020304" pitchFamily="18" charset="0"/>
              </a:rPr>
              <a:t>- 1428, Lê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Lợi</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lên</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ngôi</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hoàng</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đế</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(Lê</a:t>
            </a:r>
            <a:r>
              <a:rPr kumimoji="0" lang="en-US" altLang="en-VN"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Thái</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Tổ</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khôi</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phục</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lại</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quốc</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hiệu</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0" i="0" u="none" strike="noStrike" kern="0" cap="none" spc="0" normalizeH="0" baseline="0" noProof="0" err="1">
                <a:ln>
                  <a:noFill/>
                </a:ln>
                <a:solidFill>
                  <a:srgbClr val="000000"/>
                </a:solidFill>
                <a:effectLst/>
                <a:uLnTx/>
                <a:uFillTx/>
                <a:latin typeface="Times New Roman" panose="02020603050405020304" pitchFamily="18" charset="0"/>
                <a:ea typeface="SimSun"/>
                <a:cs typeface="Times New Roman" panose="02020603050405020304" pitchFamily="18" charset="0"/>
              </a:rPr>
              <a:t>Đại</a:t>
            </a:r>
            <a:r>
              <a:rPr kumimoji="0" lang="en-US" altLang="en-US" sz="3200" b="0" i="0" u="none" strike="noStrike" kern="0" cap="none" spc="0" normalizeH="0" baseline="0" noProof="0">
                <a:ln>
                  <a:noFill/>
                </a:ln>
                <a:solidFill>
                  <a:srgbClr val="000000"/>
                </a:solidFill>
                <a:effectLst/>
                <a:uLnTx/>
                <a:uFillTx/>
                <a:latin typeface="Times New Roman" panose="02020603050405020304" pitchFamily="18" charset="0"/>
                <a:ea typeface="SimSun"/>
                <a:cs typeface="Times New Roman" panose="02020603050405020304" pitchFamily="18" charset="0"/>
              </a:rPr>
              <a:t> Việt và đóng đô ở Thăng Long.</a:t>
            </a:r>
            <a:endPar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endParaRPr>
          </a:p>
        </p:txBody>
      </p:sp>
      <p:sp>
        <p:nvSpPr>
          <p:cNvPr id="19" name="TextBox 18"/>
          <p:cNvSpPr txBox="1"/>
          <p:nvPr/>
        </p:nvSpPr>
        <p:spPr bwMode="auto">
          <a:xfrm>
            <a:off x="318967" y="-22072"/>
            <a:ext cx="11554065" cy="715089"/>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36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Bài 17: </a:t>
            </a:r>
            <a:r>
              <a:rPr kumimoji="0" lang="vi-VN" altLang="en-VN" sz="36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ĐẠI </a:t>
            </a:r>
            <a:r>
              <a:rPr kumimoji="0" lang="vi-VN" altLang="en-VN" sz="36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VIỆT THỜI LÊ SƠ  (1428 - </a:t>
            </a:r>
            <a:r>
              <a:rPr kumimoji="0" lang="vi-VN" altLang="en-VN" sz="36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1527)</a:t>
            </a:r>
            <a:r>
              <a:rPr kumimoji="0" lang="en-US" altLang="en-VN" sz="36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 (t2)</a:t>
            </a:r>
            <a:endParaRPr kumimoji="0" lang="vi-VN" altLang="en-VN" sz="36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endParaRPr>
          </a:p>
        </p:txBody>
      </p:sp>
      <p:sp>
        <p:nvSpPr>
          <p:cNvPr id="2" name="TextBox 1">
            <a:extLst>
              <a:ext uri="{FF2B5EF4-FFF2-40B4-BE49-F238E27FC236}">
                <a16:creationId xmlns:a16="http://schemas.microsoft.com/office/drawing/2014/main" id="{BFE1BE0F-F610-1A32-D14C-E373AF0A7BA8}"/>
              </a:ext>
            </a:extLst>
          </p:cNvPr>
          <p:cNvSpPr txBox="1"/>
          <p:nvPr/>
        </p:nvSpPr>
        <p:spPr bwMode="auto">
          <a:xfrm>
            <a:off x="0" y="868938"/>
            <a:ext cx="7889638" cy="783193"/>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1</a:t>
            </a:r>
            <a:r>
              <a:rPr kumimoji="0" lang="vi-VN" altLang="en-VN" sz="40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 Sự thành lập Vương triều Lê Sơ</a:t>
            </a:r>
            <a:endParaRPr kumimoji="0" lang="vi-VN"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endParaRPr>
          </a:p>
        </p:txBody>
      </p:sp>
      <p:sp>
        <p:nvSpPr>
          <p:cNvPr id="5" name="Rectangle 4">
            <a:extLst>
              <a:ext uri="{FF2B5EF4-FFF2-40B4-BE49-F238E27FC236}">
                <a16:creationId xmlns:a16="http://schemas.microsoft.com/office/drawing/2014/main" id="{F1E13C17-39A4-78E5-8205-8FE70AB5F5C5}"/>
              </a:ext>
            </a:extLst>
          </p:cNvPr>
          <p:cNvSpPr/>
          <p:nvPr/>
        </p:nvSpPr>
        <p:spPr>
          <a:xfrm>
            <a:off x="208546" y="1953160"/>
            <a:ext cx="5887453" cy="584775"/>
          </a:xfrm>
          <a:prstGeom prst="rect">
            <a:avLst/>
          </a:prstGeom>
        </p:spPr>
        <p:txBody>
          <a:bodyPr wrap="square">
            <a:spAutoFit/>
          </a:bodyPr>
          <a:lstStyle/>
          <a:p>
            <a:pPr marL="342900" marR="0" lvl="0" indent="-342900" algn="just"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a. Tổ chức bộ máy chính quyền: </a:t>
            </a:r>
          </a:p>
        </p:txBody>
      </p:sp>
    </p:spTree>
    <p:extLst>
      <p:ext uri="{BB962C8B-B14F-4D97-AF65-F5344CB8AC3E}">
        <p14:creationId xmlns:p14="http://schemas.microsoft.com/office/powerpoint/2010/main" val="1264528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21"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576" t="8216" r="33076" b="80788"/>
          <a:stretch/>
        </p:blipFill>
        <p:spPr>
          <a:xfrm flipH="1" flipV="1">
            <a:off x="7894748" y="5067627"/>
            <a:ext cx="4297251" cy="1714339"/>
          </a:xfrm>
          <a:prstGeom prst="rect">
            <a:avLst/>
          </a:prstGeom>
        </p:spPr>
      </p:pic>
      <p:pic>
        <p:nvPicPr>
          <p:cNvPr id="22"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216" r="33076" b="80788"/>
          <a:stretch/>
        </p:blipFill>
        <p:spPr>
          <a:xfrm>
            <a:off x="-328954" y="0"/>
            <a:ext cx="4631318" cy="1141520"/>
          </a:xfrm>
          <a:prstGeom prst="rect">
            <a:avLst/>
          </a:prstGeom>
        </p:spPr>
      </p:pic>
      <p:pic>
        <p:nvPicPr>
          <p:cNvPr id="24"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grpSp>
        <p:nvGrpSpPr>
          <p:cNvPr id="13" name="Group 12">
            <a:extLst>
              <a:ext uri="{FF2B5EF4-FFF2-40B4-BE49-F238E27FC236}">
                <a16:creationId xmlns:a16="http://schemas.microsoft.com/office/drawing/2014/main" id="{6732D9DB-6104-0045-A6C1-FD8D953A90ED}"/>
              </a:ext>
            </a:extLst>
          </p:cNvPr>
          <p:cNvGrpSpPr/>
          <p:nvPr/>
        </p:nvGrpSpPr>
        <p:grpSpPr>
          <a:xfrm>
            <a:off x="1956816" y="1988680"/>
            <a:ext cx="7972692" cy="2969685"/>
            <a:chOff x="1956816" y="1988680"/>
            <a:chExt cx="7972692" cy="2969685"/>
          </a:xfrm>
        </p:grpSpPr>
        <p:sp>
          <p:nvSpPr>
            <p:cNvPr id="11" name="Rounded Rectangular Callout 10">
              <a:extLst>
                <a:ext uri="{FF2B5EF4-FFF2-40B4-BE49-F238E27FC236}">
                  <a16:creationId xmlns:a16="http://schemas.microsoft.com/office/drawing/2014/main" id="{2612230D-7D94-304C-B21D-F3D67703EA6A}"/>
                </a:ext>
              </a:extLst>
            </p:cNvPr>
            <p:cNvSpPr/>
            <p:nvPr/>
          </p:nvSpPr>
          <p:spPr>
            <a:xfrm>
              <a:off x="1956816" y="1988680"/>
              <a:ext cx="7972692" cy="2969685"/>
            </a:xfrm>
            <a:prstGeom prst="wedgeRoundRectCallout">
              <a:avLst>
                <a:gd name="adj1" fmla="val -20622"/>
                <a:gd name="adj2" fmla="val 105004"/>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2" name="Rectangle 11">
              <a:extLst>
                <a:ext uri="{FF2B5EF4-FFF2-40B4-BE49-F238E27FC236}">
                  <a16:creationId xmlns:a16="http://schemas.microsoft.com/office/drawing/2014/main" id="{87C5ED76-413A-554A-B84B-CD8B2B15E774}"/>
                </a:ext>
              </a:extLst>
            </p:cNvPr>
            <p:cNvSpPr/>
            <p:nvPr/>
          </p:nvSpPr>
          <p:spPr>
            <a:xfrm>
              <a:off x="2052721" y="2274838"/>
              <a:ext cx="7780881" cy="230832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Bộ máy chính quyền thời Lê Sơ được tổ chức như thế nào? Thảo Luận 3 phút, vẽ sơ đồ bộ máy trung ương và địa phương thời Lê Sơ?</a:t>
              </a:r>
              <a:endParaRPr kumimoji="0" 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grpSp>
      <p:sp>
        <p:nvSpPr>
          <p:cNvPr id="19" name="TextBox 18"/>
          <p:cNvSpPr txBox="1"/>
          <p:nvPr/>
        </p:nvSpPr>
        <p:spPr bwMode="auto">
          <a:xfrm>
            <a:off x="3749319" y="145045"/>
            <a:ext cx="7972692" cy="783193"/>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lvl="0" algn="just" defTabSz="457200">
              <a:defRPr/>
            </a:pPr>
            <a:r>
              <a:rPr lang="en-US" altLang="en-VN" sz="4000" b="1">
                <a:solidFill>
                  <a:srgbClr val="0000CC"/>
                </a:solidFill>
                <a:latin typeface="Times New Roman" panose="02020603050405020304" pitchFamily="18" charset="0"/>
                <a:cs typeface="Times New Roman" panose="02020603050405020304" pitchFamily="18" charset="0"/>
              </a:rPr>
              <a:t>1. </a:t>
            </a:r>
            <a:r>
              <a:rPr lang="vi-VN" altLang="en-VN" sz="4000" b="1">
                <a:solidFill>
                  <a:srgbClr val="0000CC"/>
                </a:solidFill>
                <a:latin typeface="Times New Roman" panose="02020603050405020304" pitchFamily="18" charset="0"/>
                <a:cs typeface="Times New Roman" panose="02020603050405020304" pitchFamily="18" charset="0"/>
              </a:rPr>
              <a:t>Sự thành lập Vương triều Lê Sơ</a:t>
            </a:r>
            <a:endParaRPr lang="en-US" altLang="en-VN" sz="40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1882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19"/>
                                        </p:tgtEl>
                                        <p:attrNameLst>
                                          <p:attrName>style.visibility</p:attrName>
                                        </p:attrNameLst>
                                      </p:cBhvr>
                                      <p:to>
                                        <p:strVal val="visible"/>
                                      </p:to>
                                    </p:set>
                                    <p:anim calcmode="lin" valueType="num">
                                      <p:cBhvr>
                                        <p:cTn id="7" dur="750" fill="hold"/>
                                        <p:tgtEl>
                                          <p:spTgt spid="19"/>
                                        </p:tgtEl>
                                        <p:attrNameLst>
                                          <p:attrName>ppt_w</p:attrName>
                                        </p:attrNameLst>
                                      </p:cBhvr>
                                      <p:tavLst>
                                        <p:tav tm="0">
                                          <p:val>
                                            <p:fltVal val="0"/>
                                          </p:val>
                                        </p:tav>
                                        <p:tav tm="100000">
                                          <p:val>
                                            <p:strVal val="#ppt_w"/>
                                          </p:val>
                                        </p:tav>
                                      </p:tavLst>
                                    </p:anim>
                                    <p:anim calcmode="lin" valueType="num">
                                      <p:cBhvr>
                                        <p:cTn id="8" dur="750" fill="hold"/>
                                        <p:tgtEl>
                                          <p:spTgt spid="19"/>
                                        </p:tgtEl>
                                        <p:attrNameLst>
                                          <p:attrName>ppt_h</p:attrName>
                                        </p:attrNameLst>
                                      </p:cBhvr>
                                      <p:tavLst>
                                        <p:tav tm="0">
                                          <p:val>
                                            <p:fltVal val="0"/>
                                          </p:val>
                                        </p:tav>
                                        <p:tav tm="100000">
                                          <p:val>
                                            <p:strVal val="#ppt_h"/>
                                          </p:val>
                                        </p:tav>
                                      </p:tavLst>
                                    </p:anim>
                                    <p:animEffect transition="in" filter="fade">
                                      <p:cBhvr>
                                        <p:cTn id="9" dur="75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D1C10CD-DCEC-2445-AD07-FDF76B58F6A8}"/>
              </a:ext>
            </a:extLst>
          </p:cNvPr>
          <p:cNvGrpSpPr/>
          <p:nvPr/>
        </p:nvGrpSpPr>
        <p:grpSpPr>
          <a:xfrm>
            <a:off x="7043357" y="1050576"/>
            <a:ext cx="5111750" cy="5720392"/>
            <a:chOff x="7043357" y="1050576"/>
            <a:chExt cx="5111750" cy="5720392"/>
          </a:xfrm>
        </p:grpSpPr>
        <p:sp>
          <p:nvSpPr>
            <p:cNvPr id="26" name="AutoShape 3">
              <a:extLst>
                <a:ext uri="{FF2B5EF4-FFF2-40B4-BE49-F238E27FC236}">
                  <a16:creationId xmlns:a16="http://schemas.microsoft.com/office/drawing/2014/main" id="{251F01F2-F38E-874C-AA97-06378A4179BF}"/>
                </a:ext>
              </a:extLst>
            </p:cNvPr>
            <p:cNvSpPr>
              <a:spLocks noChangeArrowheads="1"/>
            </p:cNvSpPr>
            <p:nvPr/>
          </p:nvSpPr>
          <p:spPr bwMode="auto">
            <a:xfrm>
              <a:off x="7043357" y="1050576"/>
              <a:ext cx="5111750" cy="1584325"/>
            </a:xfrm>
            <a:prstGeom prst="roundRect">
              <a:avLst>
                <a:gd name="adj" fmla="val 16667"/>
              </a:avLst>
            </a:prstGeom>
            <a:solidFill>
              <a:schemeClr val="accent2">
                <a:lumMod val="20000"/>
                <a:lumOff val="80000"/>
              </a:schemeClr>
            </a:solidFill>
            <a:ln w="9525">
              <a:solidFill>
                <a:srgbClr val="000000"/>
              </a:solidFill>
              <a:round/>
              <a:headEnd/>
              <a:tailEnd/>
            </a:ln>
          </p:spPr>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13 Đạo thừa tuyên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Đô ti    Thừa ti    Hiến ti </a:t>
              </a:r>
              <a:endParaRPr kumimoji="0" lang="en-US" altLang="en-US"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7" name="AutoShape 4">
              <a:extLst>
                <a:ext uri="{FF2B5EF4-FFF2-40B4-BE49-F238E27FC236}">
                  <a16:creationId xmlns:a16="http://schemas.microsoft.com/office/drawing/2014/main" id="{5B044193-C0F6-104D-BF13-8A05129C5336}"/>
                </a:ext>
              </a:extLst>
            </p:cNvPr>
            <p:cNvSpPr>
              <a:spLocks noChangeArrowheads="1"/>
            </p:cNvSpPr>
            <p:nvPr/>
          </p:nvSpPr>
          <p:spPr bwMode="auto">
            <a:xfrm>
              <a:off x="8019671" y="3234975"/>
              <a:ext cx="2736850" cy="762698"/>
            </a:xfrm>
            <a:prstGeom prst="flowChartAlternateProcess">
              <a:avLst/>
            </a:prstGeom>
            <a:solidFill>
              <a:schemeClr val="accent2">
                <a:lumMod val="20000"/>
                <a:lumOff val="80000"/>
              </a:schemeClr>
            </a:solidFill>
            <a:ln w="9525">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Phủ</a:t>
              </a:r>
              <a:endParaRPr kumimoji="0" lang="en-US" altLang="en-US"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8" name="AutoShape 5">
              <a:extLst>
                <a:ext uri="{FF2B5EF4-FFF2-40B4-BE49-F238E27FC236}">
                  <a16:creationId xmlns:a16="http://schemas.microsoft.com/office/drawing/2014/main" id="{73901E6F-7148-1348-9C1E-AFE15C188AA4}"/>
                </a:ext>
              </a:extLst>
            </p:cNvPr>
            <p:cNvSpPr>
              <a:spLocks noChangeArrowheads="1"/>
            </p:cNvSpPr>
            <p:nvPr/>
          </p:nvSpPr>
          <p:spPr bwMode="auto">
            <a:xfrm>
              <a:off x="8019671" y="4458937"/>
              <a:ext cx="2736850" cy="762698"/>
            </a:xfrm>
            <a:prstGeom prst="flowChartAlternateProcess">
              <a:avLst/>
            </a:prstGeom>
            <a:solidFill>
              <a:schemeClr val="accent2">
                <a:lumMod val="20000"/>
                <a:lumOff val="80000"/>
              </a:schemeClr>
            </a:solidFill>
            <a:ln w="9525">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Huyện (Châu)</a:t>
              </a:r>
              <a:endParaRPr kumimoji="0" lang="en-US" altLang="en-US"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9" name="AutoShape 6">
              <a:extLst>
                <a:ext uri="{FF2B5EF4-FFF2-40B4-BE49-F238E27FC236}">
                  <a16:creationId xmlns:a16="http://schemas.microsoft.com/office/drawing/2014/main" id="{96DF3C67-407D-B646-A33B-82E201EC3332}"/>
                </a:ext>
              </a:extLst>
            </p:cNvPr>
            <p:cNvSpPr>
              <a:spLocks noChangeArrowheads="1"/>
            </p:cNvSpPr>
            <p:nvPr/>
          </p:nvSpPr>
          <p:spPr bwMode="auto">
            <a:xfrm>
              <a:off x="8060945" y="5807424"/>
              <a:ext cx="2736850" cy="963544"/>
            </a:xfrm>
            <a:prstGeom prst="flowChartAlternateProcess">
              <a:avLst/>
            </a:prstGeom>
            <a:solidFill>
              <a:schemeClr val="accent2">
                <a:lumMod val="20000"/>
                <a:lumOff val="80000"/>
              </a:schemeClr>
            </a:solidFill>
            <a:ln w="9525">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Xã</a:t>
              </a:r>
              <a:endParaRPr kumimoji="0" lang="en-US" altLang="en-US"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0" name="Arrow 138">
              <a:extLst>
                <a:ext uri="{FF2B5EF4-FFF2-40B4-BE49-F238E27FC236}">
                  <a16:creationId xmlns:a16="http://schemas.microsoft.com/office/drawing/2014/main" id="{ACDA0D26-1047-5946-BD12-0653BD7ACC81}"/>
                </a:ext>
              </a:extLst>
            </p:cNvPr>
            <p:cNvSpPr>
              <a:spLocks noChangeShapeType="1"/>
            </p:cNvSpPr>
            <p:nvPr/>
          </p:nvSpPr>
          <p:spPr bwMode="auto">
            <a:xfrm>
              <a:off x="9353171" y="2658713"/>
              <a:ext cx="0" cy="57626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1" name="Arrow 139">
              <a:extLst>
                <a:ext uri="{FF2B5EF4-FFF2-40B4-BE49-F238E27FC236}">
                  <a16:creationId xmlns:a16="http://schemas.microsoft.com/office/drawing/2014/main" id="{E3FB1301-2468-2041-BE06-37FD4678D0A2}"/>
                </a:ext>
              </a:extLst>
            </p:cNvPr>
            <p:cNvSpPr>
              <a:spLocks noChangeShapeType="1"/>
            </p:cNvSpPr>
            <p:nvPr/>
          </p:nvSpPr>
          <p:spPr bwMode="auto">
            <a:xfrm>
              <a:off x="9353169" y="4027137"/>
              <a:ext cx="0" cy="431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2" name="Arrow 140">
              <a:extLst>
                <a:ext uri="{FF2B5EF4-FFF2-40B4-BE49-F238E27FC236}">
                  <a16:creationId xmlns:a16="http://schemas.microsoft.com/office/drawing/2014/main" id="{8DF4ADE5-15DE-0549-9CAE-33C332FA5578}"/>
                </a:ext>
              </a:extLst>
            </p:cNvPr>
            <p:cNvSpPr>
              <a:spLocks noChangeShapeType="1"/>
            </p:cNvSpPr>
            <p:nvPr/>
          </p:nvSpPr>
          <p:spPr bwMode="auto">
            <a:xfrm>
              <a:off x="9353169" y="5302599"/>
              <a:ext cx="0" cy="5048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3" name="Arrow 141">
              <a:extLst>
                <a:ext uri="{FF2B5EF4-FFF2-40B4-BE49-F238E27FC236}">
                  <a16:creationId xmlns:a16="http://schemas.microsoft.com/office/drawing/2014/main" id="{6096485A-9E88-0D49-AC28-1CBB558E1A73}"/>
                </a:ext>
              </a:extLst>
            </p:cNvPr>
            <p:cNvSpPr>
              <a:spLocks noChangeShapeType="1"/>
            </p:cNvSpPr>
            <p:nvPr/>
          </p:nvSpPr>
          <p:spPr bwMode="auto">
            <a:xfrm flipH="1">
              <a:off x="9353169" y="1722088"/>
              <a:ext cx="2" cy="3270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4" name="Arrow 142">
              <a:extLst>
                <a:ext uri="{FF2B5EF4-FFF2-40B4-BE49-F238E27FC236}">
                  <a16:creationId xmlns:a16="http://schemas.microsoft.com/office/drawing/2014/main" id="{F7D4707F-667D-9C4F-905D-62EF91CA6B1E}"/>
                </a:ext>
              </a:extLst>
            </p:cNvPr>
            <p:cNvSpPr>
              <a:spLocks noChangeShapeType="1"/>
            </p:cNvSpPr>
            <p:nvPr/>
          </p:nvSpPr>
          <p:spPr bwMode="auto">
            <a:xfrm flipH="1">
              <a:off x="8019671" y="1722088"/>
              <a:ext cx="1333500" cy="3270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5" name="Arrow 143">
              <a:extLst>
                <a:ext uri="{FF2B5EF4-FFF2-40B4-BE49-F238E27FC236}">
                  <a16:creationId xmlns:a16="http://schemas.microsoft.com/office/drawing/2014/main" id="{BA9A7AD4-D584-CB46-9C0A-2782F6CE0476}"/>
                </a:ext>
              </a:extLst>
            </p:cNvPr>
            <p:cNvSpPr>
              <a:spLocks noChangeShapeType="1"/>
            </p:cNvSpPr>
            <p:nvPr/>
          </p:nvSpPr>
          <p:spPr bwMode="auto">
            <a:xfrm>
              <a:off x="9353170" y="1722088"/>
              <a:ext cx="1444625" cy="2873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grpSp>
      <p:grpSp>
        <p:nvGrpSpPr>
          <p:cNvPr id="4" name="Group 3">
            <a:extLst>
              <a:ext uri="{FF2B5EF4-FFF2-40B4-BE49-F238E27FC236}">
                <a16:creationId xmlns:a16="http://schemas.microsoft.com/office/drawing/2014/main" id="{491EABED-AAA7-3D40-989B-A0BA0F652C23}"/>
              </a:ext>
            </a:extLst>
          </p:cNvPr>
          <p:cNvGrpSpPr/>
          <p:nvPr/>
        </p:nvGrpSpPr>
        <p:grpSpPr>
          <a:xfrm>
            <a:off x="8480789" y="0"/>
            <a:ext cx="3674318" cy="862053"/>
            <a:chOff x="8480789" y="0"/>
            <a:chExt cx="3674318" cy="862053"/>
          </a:xfrm>
        </p:grpSpPr>
        <p:sp>
          <p:nvSpPr>
            <p:cNvPr id="3" name="Pentagon 2">
              <a:extLst>
                <a:ext uri="{FF2B5EF4-FFF2-40B4-BE49-F238E27FC236}">
                  <a16:creationId xmlns:a16="http://schemas.microsoft.com/office/drawing/2014/main" id="{547BDB04-4539-754C-B8CC-022BDB083462}"/>
                </a:ext>
              </a:extLst>
            </p:cNvPr>
            <p:cNvSpPr/>
            <p:nvPr/>
          </p:nvSpPr>
          <p:spPr>
            <a:xfrm>
              <a:off x="8480789" y="0"/>
              <a:ext cx="3674318" cy="86205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srgbClr val="FFFFFF"/>
                </a:solidFill>
                <a:effectLst/>
                <a:uLnTx/>
                <a:uFillTx/>
                <a:latin typeface="Calibri"/>
                <a:ea typeface="微软雅黑"/>
                <a:cs typeface="+mn-cs"/>
              </a:endParaRPr>
            </a:p>
          </p:txBody>
        </p:sp>
        <p:sp>
          <p:nvSpPr>
            <p:cNvPr id="36" name="Rectangle 35">
              <a:extLst>
                <a:ext uri="{FF2B5EF4-FFF2-40B4-BE49-F238E27FC236}">
                  <a16:creationId xmlns:a16="http://schemas.microsoft.com/office/drawing/2014/main" id="{00C87797-486C-C54D-B076-C8A738AF4FE0}"/>
                </a:ext>
              </a:extLst>
            </p:cNvPr>
            <p:cNvSpPr/>
            <p:nvPr/>
          </p:nvSpPr>
          <p:spPr>
            <a:xfrm>
              <a:off x="8787018" y="180400"/>
              <a:ext cx="3207929" cy="584775"/>
            </a:xfrm>
            <a:prstGeom prst="rect">
              <a:avLst/>
            </a:prstGeom>
          </p:spPr>
          <p:txBody>
            <a:bodyPr wrap="none">
              <a:spAutoFit/>
            </a:bodyPr>
            <a:lstStyle/>
            <a:p>
              <a:pPr marL="342900" marR="0" lvl="0" indent="-342900" algn="l" defTabSz="457200" rtl="0" eaLnBrk="1" fontAlgn="base" latinLnBrk="0" hangingPunct="1">
                <a:lnSpc>
                  <a:spcPct val="100000"/>
                </a:lnSpc>
                <a:spcBef>
                  <a:spcPct val="20000"/>
                </a:spcBef>
                <a:spcAft>
                  <a:spcPct val="0"/>
                </a:spcAft>
                <a:buClrTx/>
                <a:buSzTx/>
                <a:buFontTx/>
                <a:buNone/>
                <a:tabLst/>
                <a:defRPr/>
              </a:pP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ĐỊA PHƯƠNG</a:t>
              </a:r>
              <a:endPar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endParaRPr>
            </a:p>
          </p:txBody>
        </p:sp>
      </p:grpSp>
      <p:grpSp>
        <p:nvGrpSpPr>
          <p:cNvPr id="6" name="Group 5">
            <a:extLst>
              <a:ext uri="{FF2B5EF4-FFF2-40B4-BE49-F238E27FC236}">
                <a16:creationId xmlns:a16="http://schemas.microsoft.com/office/drawing/2014/main" id="{0B98ABE8-7352-A44E-9BD6-EF84329184C4}"/>
              </a:ext>
            </a:extLst>
          </p:cNvPr>
          <p:cNvGrpSpPr/>
          <p:nvPr/>
        </p:nvGrpSpPr>
        <p:grpSpPr>
          <a:xfrm>
            <a:off x="0" y="0"/>
            <a:ext cx="3517476" cy="827088"/>
            <a:chOff x="0" y="0"/>
            <a:chExt cx="3517476" cy="827088"/>
          </a:xfrm>
        </p:grpSpPr>
        <p:sp>
          <p:nvSpPr>
            <p:cNvPr id="5" name="Pentagon 4">
              <a:extLst>
                <a:ext uri="{FF2B5EF4-FFF2-40B4-BE49-F238E27FC236}">
                  <a16:creationId xmlns:a16="http://schemas.microsoft.com/office/drawing/2014/main" id="{269BBAF8-D425-3145-A9C4-3C8F38EB3E57}"/>
                </a:ext>
              </a:extLst>
            </p:cNvPr>
            <p:cNvSpPr/>
            <p:nvPr/>
          </p:nvSpPr>
          <p:spPr>
            <a:xfrm flipH="1">
              <a:off x="0" y="0"/>
              <a:ext cx="3517476" cy="827088"/>
            </a:xfrm>
            <a:prstGeom prst="homePlat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7" name="Rectangle 36">
              <a:extLst>
                <a:ext uri="{FF2B5EF4-FFF2-40B4-BE49-F238E27FC236}">
                  <a16:creationId xmlns:a16="http://schemas.microsoft.com/office/drawing/2014/main" id="{2E367CD2-0277-0E4B-88D2-D472E64AEC8B}"/>
                </a:ext>
              </a:extLst>
            </p:cNvPr>
            <p:cNvSpPr/>
            <p:nvPr/>
          </p:nvSpPr>
          <p:spPr>
            <a:xfrm>
              <a:off x="152452" y="107009"/>
              <a:ext cx="3365024"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VN" sz="3200" b="1" i="0" u="none" strike="noStrike" kern="0" cap="none" spc="0" normalizeH="0" baseline="0" noProof="0" dirty="0">
                  <a:ln>
                    <a:noFill/>
                  </a:ln>
                  <a:solidFill>
                    <a:srgbClr val="0000CC"/>
                  </a:solidFill>
                  <a:effectLst/>
                  <a:uLnTx/>
                  <a:uFillTx/>
                  <a:latin typeface="Times New Roman" panose="02020603050405020304" pitchFamily="18" charset="0"/>
                  <a:ea typeface="SimSun"/>
                  <a:cs typeface="Times New Roman" panose="02020603050405020304" pitchFamily="18" charset="0"/>
                </a:rPr>
                <a:t>+</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VN" sz="3200" b="1" i="0" u="none" strike="noStrike" kern="0" cap="none" spc="0" normalizeH="0" baseline="0" noProof="0" dirty="0">
                  <a:ln>
                    <a:noFill/>
                  </a:ln>
                  <a:solidFill>
                    <a:srgbClr val="0000CC"/>
                  </a:solidFill>
                  <a:effectLst/>
                  <a:uLnTx/>
                  <a:uFillTx/>
                  <a:latin typeface="Times New Roman" panose="02020603050405020304" pitchFamily="18" charset="0"/>
                  <a:ea typeface="SimSun"/>
                  <a:cs typeface="Times New Roman" panose="02020603050405020304" pitchFamily="18" charset="0"/>
                </a:rPr>
                <a:t>TRUNG ƯƠNG</a:t>
              </a:r>
              <a:endParaRPr kumimoji="0" lang="en-VN" sz="1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grpSp>
      <p:sp>
        <p:nvSpPr>
          <p:cNvPr id="2" name="Rectangle 1">
            <a:extLst>
              <a:ext uri="{FF2B5EF4-FFF2-40B4-BE49-F238E27FC236}">
                <a16:creationId xmlns:a16="http://schemas.microsoft.com/office/drawing/2014/main" id="{7C49CE8C-749C-FB47-89FD-402765500E84}"/>
              </a:ext>
            </a:extLst>
          </p:cNvPr>
          <p:cNvSpPr/>
          <p:nvPr/>
        </p:nvSpPr>
        <p:spPr>
          <a:xfrm>
            <a:off x="3730771" y="31056"/>
            <a:ext cx="4750018" cy="830997"/>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SƠ ĐỒ BỘ MÁY</a:t>
            </a:r>
          </a:p>
        </p:txBody>
      </p:sp>
      <p:grpSp>
        <p:nvGrpSpPr>
          <p:cNvPr id="17" name="Group 16">
            <a:extLst>
              <a:ext uri="{FF2B5EF4-FFF2-40B4-BE49-F238E27FC236}">
                <a16:creationId xmlns:a16="http://schemas.microsoft.com/office/drawing/2014/main" id="{CE211A77-0E20-3B44-88B4-377E9886C46F}"/>
              </a:ext>
            </a:extLst>
          </p:cNvPr>
          <p:cNvGrpSpPr/>
          <p:nvPr/>
        </p:nvGrpSpPr>
        <p:grpSpPr>
          <a:xfrm>
            <a:off x="28575" y="1050576"/>
            <a:ext cx="6067425" cy="5702649"/>
            <a:chOff x="28575" y="1050576"/>
            <a:chExt cx="6067425" cy="5702649"/>
          </a:xfrm>
        </p:grpSpPr>
        <p:sp>
          <p:nvSpPr>
            <p:cNvPr id="10" name="AutoShape 4">
              <a:extLst>
                <a:ext uri="{FF2B5EF4-FFF2-40B4-BE49-F238E27FC236}">
                  <a16:creationId xmlns:a16="http://schemas.microsoft.com/office/drawing/2014/main" id="{916C2BCA-A8F1-794F-A671-1E6C13126F3E}"/>
                </a:ext>
              </a:extLst>
            </p:cNvPr>
            <p:cNvSpPr>
              <a:spLocks noChangeArrowheads="1"/>
            </p:cNvSpPr>
            <p:nvPr/>
          </p:nvSpPr>
          <p:spPr bwMode="auto">
            <a:xfrm>
              <a:off x="608012" y="2276475"/>
              <a:ext cx="3951289" cy="566738"/>
            </a:xfrm>
            <a:prstGeom prst="flowChartAlternateProcess">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Quan đại thần</a:t>
              </a:r>
            </a:p>
          </p:txBody>
        </p:sp>
        <p:sp>
          <p:nvSpPr>
            <p:cNvPr id="11" name="AutoShape 5">
              <a:extLst>
                <a:ext uri="{FF2B5EF4-FFF2-40B4-BE49-F238E27FC236}">
                  <a16:creationId xmlns:a16="http://schemas.microsoft.com/office/drawing/2014/main" id="{CA5FD590-5553-1C4B-A2C2-FF40C8760309}"/>
                </a:ext>
              </a:extLst>
            </p:cNvPr>
            <p:cNvSpPr>
              <a:spLocks noChangeArrowheads="1"/>
            </p:cNvSpPr>
            <p:nvPr/>
          </p:nvSpPr>
          <p:spPr bwMode="auto">
            <a:xfrm>
              <a:off x="74612" y="3441700"/>
              <a:ext cx="5643563" cy="1514475"/>
            </a:xfrm>
            <a:prstGeom prst="flowChartAlternateProcess">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6 bộ: Binh, Hộ, Hình,</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Công, Lại, Lễ</a:t>
              </a:r>
              <a:endParaRPr kumimoji="0" lang="en-US" altLang="en-US"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2" name="AutoShape 6">
              <a:extLst>
                <a:ext uri="{FF2B5EF4-FFF2-40B4-BE49-F238E27FC236}">
                  <a16:creationId xmlns:a16="http://schemas.microsoft.com/office/drawing/2014/main" id="{23395A2A-E060-B842-BD5A-ABEE74950452}"/>
                </a:ext>
              </a:extLst>
            </p:cNvPr>
            <p:cNvSpPr>
              <a:spLocks noChangeArrowheads="1"/>
            </p:cNvSpPr>
            <p:nvPr/>
          </p:nvSpPr>
          <p:spPr bwMode="auto">
            <a:xfrm>
              <a:off x="28575" y="5241925"/>
              <a:ext cx="6067425" cy="1511300"/>
            </a:xfrm>
            <a:prstGeom prst="flowChartAlternateProcess">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Các cơ quan chuyên môn: </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Hàn lâm viện, Quốc sử viện,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Ngự sử đài</a:t>
              </a:r>
              <a:endParaRPr kumimoji="0" lang="en-US" altLang="en-US"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3" name="Arrow 87">
              <a:extLst>
                <a:ext uri="{FF2B5EF4-FFF2-40B4-BE49-F238E27FC236}">
                  <a16:creationId xmlns:a16="http://schemas.microsoft.com/office/drawing/2014/main" id="{4A706606-55BC-354B-8C96-E66020F3319D}"/>
                </a:ext>
              </a:extLst>
            </p:cNvPr>
            <p:cNvSpPr>
              <a:spLocks noChangeShapeType="1"/>
            </p:cNvSpPr>
            <p:nvPr/>
          </p:nvSpPr>
          <p:spPr bwMode="auto">
            <a:xfrm>
              <a:off x="2701130" y="1678781"/>
              <a:ext cx="3969" cy="610393"/>
            </a:xfrm>
            <a:prstGeom prst="line">
              <a:avLst/>
            </a:prstGeom>
            <a:ln>
              <a:headEnd/>
              <a:tailEnd type="triangle" w="med" len="med"/>
            </a:ln>
            <a:extLst>
              <a:ext uri="{909E8E84-426E-40DD-AFC4-6F175D3DCCD1}">
                <a14:hiddenFill xmlns:a14="http://schemas.microsoft.com/office/drawing/2010/main">
                  <a:noFill/>
                </a14:hiddenFill>
              </a:ext>
            </a:extLst>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4" name="Arrow 88">
              <a:extLst>
                <a:ext uri="{FF2B5EF4-FFF2-40B4-BE49-F238E27FC236}">
                  <a16:creationId xmlns:a16="http://schemas.microsoft.com/office/drawing/2014/main" id="{5E1C6069-9185-6B4D-B05C-8EA11313E742}"/>
                </a:ext>
              </a:extLst>
            </p:cNvPr>
            <p:cNvSpPr>
              <a:spLocks noChangeShapeType="1"/>
            </p:cNvSpPr>
            <p:nvPr/>
          </p:nvSpPr>
          <p:spPr bwMode="auto">
            <a:xfrm>
              <a:off x="2726530" y="2843213"/>
              <a:ext cx="0" cy="585787"/>
            </a:xfrm>
            <a:prstGeom prst="line">
              <a:avLst/>
            </a:prstGeom>
            <a:ln>
              <a:headEnd/>
              <a:tailEnd type="triangle" w="med" len="med"/>
            </a:ln>
            <a:extLst>
              <a:ext uri="{909E8E84-426E-40DD-AFC4-6F175D3DCCD1}">
                <a14:hiddenFill xmlns:a14="http://schemas.microsoft.com/office/drawing/2010/main">
                  <a:noFill/>
                </a14:hiddenFill>
              </a:ext>
            </a:extLst>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5" name="Arrow 89">
              <a:extLst>
                <a:ext uri="{FF2B5EF4-FFF2-40B4-BE49-F238E27FC236}">
                  <a16:creationId xmlns:a16="http://schemas.microsoft.com/office/drawing/2014/main" id="{E0B2DAF0-5993-C24D-9CB2-2A6E9A2ED295}"/>
                </a:ext>
              </a:extLst>
            </p:cNvPr>
            <p:cNvSpPr>
              <a:spLocks noChangeShapeType="1"/>
            </p:cNvSpPr>
            <p:nvPr/>
          </p:nvSpPr>
          <p:spPr bwMode="auto">
            <a:xfrm>
              <a:off x="2726530" y="4956175"/>
              <a:ext cx="0" cy="285750"/>
            </a:xfrm>
            <a:prstGeom prst="line">
              <a:avLst/>
            </a:prstGeom>
            <a:ln>
              <a:headEnd/>
              <a:tailEnd type="triangle" w="med" len="med"/>
            </a:ln>
            <a:extLst>
              <a:ext uri="{909E8E84-426E-40DD-AFC4-6F175D3DCCD1}">
                <a14:hiddenFill xmlns:a14="http://schemas.microsoft.com/office/drawing/2010/main">
                  <a:noFill/>
                </a14:hiddenFill>
              </a:ext>
            </a:extLst>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9" name="AutoShape 3">
              <a:extLst>
                <a:ext uri="{FF2B5EF4-FFF2-40B4-BE49-F238E27FC236}">
                  <a16:creationId xmlns:a16="http://schemas.microsoft.com/office/drawing/2014/main" id="{E2E0B5E0-AA31-AC41-9F64-C1AB0B5C9108}"/>
                </a:ext>
              </a:extLst>
            </p:cNvPr>
            <p:cNvSpPr>
              <a:spLocks noChangeArrowheads="1"/>
            </p:cNvSpPr>
            <p:nvPr/>
          </p:nvSpPr>
          <p:spPr bwMode="auto">
            <a:xfrm>
              <a:off x="1892299" y="1050576"/>
              <a:ext cx="1668461" cy="827088"/>
            </a:xfrm>
            <a:prstGeom prst="flowChartAlternateProcess">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VUA</a:t>
              </a:r>
            </a:p>
          </p:txBody>
        </p:sp>
      </p:grpSp>
      <p:grpSp>
        <p:nvGrpSpPr>
          <p:cNvPr id="16" name="Group 15">
            <a:extLst>
              <a:ext uri="{FF2B5EF4-FFF2-40B4-BE49-F238E27FC236}">
                <a16:creationId xmlns:a16="http://schemas.microsoft.com/office/drawing/2014/main" id="{2AB2391D-D3CE-3148-938F-27A2DDF2ED09}"/>
              </a:ext>
            </a:extLst>
          </p:cNvPr>
          <p:cNvGrpSpPr/>
          <p:nvPr/>
        </p:nvGrpSpPr>
        <p:grpSpPr>
          <a:xfrm>
            <a:off x="1449463" y="-35401"/>
            <a:ext cx="8703733" cy="1117600"/>
            <a:chOff x="2421467" y="-1717027"/>
            <a:chExt cx="8703733" cy="1117600"/>
          </a:xfrm>
        </p:grpSpPr>
        <p:sp>
          <p:nvSpPr>
            <p:cNvPr id="7" name="Terminator 6">
              <a:extLst>
                <a:ext uri="{FF2B5EF4-FFF2-40B4-BE49-F238E27FC236}">
                  <a16:creationId xmlns:a16="http://schemas.microsoft.com/office/drawing/2014/main" id="{26793F6A-326D-4144-A1AB-55DE2E60DBDD}"/>
                </a:ext>
              </a:extLst>
            </p:cNvPr>
            <p:cNvSpPr/>
            <p:nvPr/>
          </p:nvSpPr>
          <p:spPr>
            <a:xfrm>
              <a:off x="2421467" y="-1717027"/>
              <a:ext cx="8703733" cy="1117600"/>
            </a:xfrm>
            <a:prstGeom prst="flowChartTerminator">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8" name="Rectangle 7">
              <a:extLst>
                <a:ext uri="{FF2B5EF4-FFF2-40B4-BE49-F238E27FC236}">
                  <a16:creationId xmlns:a16="http://schemas.microsoft.com/office/drawing/2014/main" id="{5314FD54-1719-AA48-93AF-6C1954A2239C}"/>
                </a:ext>
              </a:extLst>
            </p:cNvPr>
            <p:cNvSpPr/>
            <p:nvPr/>
          </p:nvSpPr>
          <p:spPr>
            <a:xfrm>
              <a:off x="3062287" y="-1599510"/>
              <a:ext cx="7694234"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Em có nhận xét gì về bộ máy phong kiến tập quyền thời Lê Sơ? </a:t>
              </a:r>
              <a:endParaRPr kumimoji="0" 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grpSp>
    </p:spTree>
    <p:extLst>
      <p:ext uri="{BB962C8B-B14F-4D97-AF65-F5344CB8AC3E}">
        <p14:creationId xmlns:p14="http://schemas.microsoft.com/office/powerpoint/2010/main" val="2232696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5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80">
                                              <p:stCondLst>
                                                <p:cond delay="0"/>
                                              </p:stCondLst>
                                            </p:cTn>
                                            <p:tgtEl>
                                              <p:spTgt spid="17"/>
                                            </p:tgtEl>
                                          </p:cBhvr>
                                        </p:animEffect>
                                        <p:anim calcmode="lin" valueType="num">
                                          <p:cBhvr>
                                            <p:cTn id="22"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7" dur="26">
                                              <p:stCondLst>
                                                <p:cond delay="650"/>
                                              </p:stCondLst>
                                            </p:cTn>
                                            <p:tgtEl>
                                              <p:spTgt spid="17"/>
                                            </p:tgtEl>
                                          </p:cBhvr>
                                          <p:to x="100000" y="60000"/>
                                        </p:animScale>
                                        <p:animScale>
                                          <p:cBhvr>
                                            <p:cTn id="28" dur="166" decel="50000">
                                              <p:stCondLst>
                                                <p:cond delay="676"/>
                                              </p:stCondLst>
                                            </p:cTn>
                                            <p:tgtEl>
                                              <p:spTgt spid="17"/>
                                            </p:tgtEl>
                                          </p:cBhvr>
                                          <p:to x="100000" y="100000"/>
                                        </p:animScale>
                                        <p:animScale>
                                          <p:cBhvr>
                                            <p:cTn id="29" dur="26">
                                              <p:stCondLst>
                                                <p:cond delay="1312"/>
                                              </p:stCondLst>
                                            </p:cTn>
                                            <p:tgtEl>
                                              <p:spTgt spid="17"/>
                                            </p:tgtEl>
                                          </p:cBhvr>
                                          <p:to x="100000" y="80000"/>
                                        </p:animScale>
                                        <p:animScale>
                                          <p:cBhvr>
                                            <p:cTn id="30" dur="166" decel="50000">
                                              <p:stCondLst>
                                                <p:cond delay="1338"/>
                                              </p:stCondLst>
                                            </p:cTn>
                                            <p:tgtEl>
                                              <p:spTgt spid="17"/>
                                            </p:tgtEl>
                                          </p:cBhvr>
                                          <p:to x="100000" y="100000"/>
                                        </p:animScale>
                                        <p:animScale>
                                          <p:cBhvr>
                                            <p:cTn id="31" dur="26">
                                              <p:stCondLst>
                                                <p:cond delay="1642"/>
                                              </p:stCondLst>
                                            </p:cTn>
                                            <p:tgtEl>
                                              <p:spTgt spid="17"/>
                                            </p:tgtEl>
                                          </p:cBhvr>
                                          <p:to x="100000" y="90000"/>
                                        </p:animScale>
                                        <p:animScale>
                                          <p:cBhvr>
                                            <p:cTn id="32" dur="166" decel="50000">
                                              <p:stCondLst>
                                                <p:cond delay="1668"/>
                                              </p:stCondLst>
                                            </p:cTn>
                                            <p:tgtEl>
                                              <p:spTgt spid="17"/>
                                            </p:tgtEl>
                                          </p:cBhvr>
                                          <p:to x="100000" y="100000"/>
                                        </p:animScale>
                                        <p:animScale>
                                          <p:cBhvr>
                                            <p:cTn id="33" dur="26">
                                              <p:stCondLst>
                                                <p:cond delay="1808"/>
                                              </p:stCondLst>
                                            </p:cTn>
                                            <p:tgtEl>
                                              <p:spTgt spid="17"/>
                                            </p:tgtEl>
                                          </p:cBhvr>
                                          <p:to x="100000" y="95000"/>
                                        </p:animScale>
                                        <p:animScale>
                                          <p:cBhvr>
                                            <p:cTn id="34" dur="166" decel="50000">
                                              <p:stCondLst>
                                                <p:cond delay="1834"/>
                                              </p:stCondLst>
                                            </p:cTn>
                                            <p:tgtEl>
                                              <p:spTgt spid="17"/>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80">
                                              <p:stCondLst>
                                                <p:cond delay="0"/>
                                              </p:stCondLst>
                                            </p:cTn>
                                            <p:tgtEl>
                                              <p:spTgt spid="18"/>
                                            </p:tgtEl>
                                          </p:cBhvr>
                                        </p:animEffect>
                                        <p:anim calcmode="lin" valueType="num">
                                          <p:cBhvr>
                                            <p:cTn id="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5" dur="26">
                                              <p:stCondLst>
                                                <p:cond delay="650"/>
                                              </p:stCondLst>
                                            </p:cTn>
                                            <p:tgtEl>
                                              <p:spTgt spid="18"/>
                                            </p:tgtEl>
                                          </p:cBhvr>
                                          <p:to x="100000" y="60000"/>
                                        </p:animScale>
                                        <p:animScale>
                                          <p:cBhvr>
                                            <p:cTn id="46" dur="166" decel="50000">
                                              <p:stCondLst>
                                                <p:cond delay="676"/>
                                              </p:stCondLst>
                                            </p:cTn>
                                            <p:tgtEl>
                                              <p:spTgt spid="18"/>
                                            </p:tgtEl>
                                          </p:cBhvr>
                                          <p:to x="100000" y="100000"/>
                                        </p:animScale>
                                        <p:animScale>
                                          <p:cBhvr>
                                            <p:cTn id="47" dur="26">
                                              <p:stCondLst>
                                                <p:cond delay="1312"/>
                                              </p:stCondLst>
                                            </p:cTn>
                                            <p:tgtEl>
                                              <p:spTgt spid="18"/>
                                            </p:tgtEl>
                                          </p:cBhvr>
                                          <p:to x="100000" y="80000"/>
                                        </p:animScale>
                                        <p:animScale>
                                          <p:cBhvr>
                                            <p:cTn id="48" dur="166" decel="50000">
                                              <p:stCondLst>
                                                <p:cond delay="1338"/>
                                              </p:stCondLst>
                                            </p:cTn>
                                            <p:tgtEl>
                                              <p:spTgt spid="18"/>
                                            </p:tgtEl>
                                          </p:cBhvr>
                                          <p:to x="100000" y="100000"/>
                                        </p:animScale>
                                        <p:animScale>
                                          <p:cBhvr>
                                            <p:cTn id="49" dur="26">
                                              <p:stCondLst>
                                                <p:cond delay="1642"/>
                                              </p:stCondLst>
                                            </p:cTn>
                                            <p:tgtEl>
                                              <p:spTgt spid="18"/>
                                            </p:tgtEl>
                                          </p:cBhvr>
                                          <p:to x="100000" y="90000"/>
                                        </p:animScale>
                                        <p:animScale>
                                          <p:cBhvr>
                                            <p:cTn id="50" dur="166" decel="50000">
                                              <p:stCondLst>
                                                <p:cond delay="1668"/>
                                              </p:stCondLst>
                                            </p:cTn>
                                            <p:tgtEl>
                                              <p:spTgt spid="18"/>
                                            </p:tgtEl>
                                          </p:cBhvr>
                                          <p:to x="100000" y="100000"/>
                                        </p:animScale>
                                        <p:animScale>
                                          <p:cBhvr>
                                            <p:cTn id="51" dur="26">
                                              <p:stCondLst>
                                                <p:cond delay="1808"/>
                                              </p:stCondLst>
                                            </p:cTn>
                                            <p:tgtEl>
                                              <p:spTgt spid="18"/>
                                            </p:tgtEl>
                                          </p:cBhvr>
                                          <p:to x="100000" y="95000"/>
                                        </p:animScale>
                                        <p:animScale>
                                          <p:cBhvr>
                                            <p:cTn id="52" dur="166" decel="50000">
                                              <p:stCondLst>
                                                <p:cond delay="1834"/>
                                              </p:stCondLst>
                                            </p:cTn>
                                            <p:tgtEl>
                                              <p:spTgt spid="18"/>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35"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750"/>
                                            <p:tgtEl>
                                              <p:spTgt spid="16"/>
                                            </p:tgtEl>
                                          </p:cBhvr>
                                        </p:animEffect>
                                        <p:anim calcmode="lin" valueType="num">
                                          <p:cBhvr>
                                            <p:cTn id="58" dur="750" fill="hold"/>
                                            <p:tgtEl>
                                              <p:spTgt spid="16"/>
                                            </p:tgtEl>
                                            <p:attrNameLst>
                                              <p:attrName>style.rotation</p:attrName>
                                            </p:attrNameLst>
                                          </p:cBhvr>
                                          <p:tavLst>
                                            <p:tav tm="0">
                                              <p:val>
                                                <p:fltVal val="720"/>
                                              </p:val>
                                            </p:tav>
                                            <p:tav tm="100000">
                                              <p:val>
                                                <p:fltVal val="0"/>
                                              </p:val>
                                            </p:tav>
                                          </p:tavLst>
                                        </p:anim>
                                        <p:anim calcmode="lin" valueType="num">
                                          <p:cBhvr>
                                            <p:cTn id="59" dur="750" fill="hold"/>
                                            <p:tgtEl>
                                              <p:spTgt spid="16"/>
                                            </p:tgtEl>
                                            <p:attrNameLst>
                                              <p:attrName>ppt_h</p:attrName>
                                            </p:attrNameLst>
                                          </p:cBhvr>
                                          <p:tavLst>
                                            <p:tav tm="0">
                                              <p:val>
                                                <p:fltVal val="0"/>
                                              </p:val>
                                            </p:tav>
                                            <p:tav tm="100000">
                                              <p:val>
                                                <p:strVal val="#ppt_h"/>
                                              </p:val>
                                            </p:tav>
                                          </p:tavLst>
                                        </p:anim>
                                        <p:anim calcmode="lin" valueType="num">
                                          <p:cBhvr>
                                            <p:cTn id="60" dur="750" fill="hold"/>
                                            <p:tgtEl>
                                              <p:spTgt spid="1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80">
                                              <p:stCondLst>
                                                <p:cond delay="0"/>
                                              </p:stCondLst>
                                            </p:cTn>
                                            <p:tgtEl>
                                              <p:spTgt spid="17"/>
                                            </p:tgtEl>
                                          </p:cBhvr>
                                        </p:animEffect>
                                        <p:anim calcmode="lin" valueType="num">
                                          <p:cBhvr>
                                            <p:cTn id="22"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7" dur="26">
                                              <p:stCondLst>
                                                <p:cond delay="650"/>
                                              </p:stCondLst>
                                            </p:cTn>
                                            <p:tgtEl>
                                              <p:spTgt spid="17"/>
                                            </p:tgtEl>
                                          </p:cBhvr>
                                          <p:to x="100000" y="60000"/>
                                        </p:animScale>
                                        <p:animScale>
                                          <p:cBhvr>
                                            <p:cTn id="28" dur="166" decel="50000">
                                              <p:stCondLst>
                                                <p:cond delay="676"/>
                                              </p:stCondLst>
                                            </p:cTn>
                                            <p:tgtEl>
                                              <p:spTgt spid="17"/>
                                            </p:tgtEl>
                                          </p:cBhvr>
                                          <p:to x="100000" y="100000"/>
                                        </p:animScale>
                                        <p:animScale>
                                          <p:cBhvr>
                                            <p:cTn id="29" dur="26">
                                              <p:stCondLst>
                                                <p:cond delay="1312"/>
                                              </p:stCondLst>
                                            </p:cTn>
                                            <p:tgtEl>
                                              <p:spTgt spid="17"/>
                                            </p:tgtEl>
                                          </p:cBhvr>
                                          <p:to x="100000" y="80000"/>
                                        </p:animScale>
                                        <p:animScale>
                                          <p:cBhvr>
                                            <p:cTn id="30" dur="166" decel="50000">
                                              <p:stCondLst>
                                                <p:cond delay="1338"/>
                                              </p:stCondLst>
                                            </p:cTn>
                                            <p:tgtEl>
                                              <p:spTgt spid="17"/>
                                            </p:tgtEl>
                                          </p:cBhvr>
                                          <p:to x="100000" y="100000"/>
                                        </p:animScale>
                                        <p:animScale>
                                          <p:cBhvr>
                                            <p:cTn id="31" dur="26">
                                              <p:stCondLst>
                                                <p:cond delay="1642"/>
                                              </p:stCondLst>
                                            </p:cTn>
                                            <p:tgtEl>
                                              <p:spTgt spid="17"/>
                                            </p:tgtEl>
                                          </p:cBhvr>
                                          <p:to x="100000" y="90000"/>
                                        </p:animScale>
                                        <p:animScale>
                                          <p:cBhvr>
                                            <p:cTn id="32" dur="166" decel="50000">
                                              <p:stCondLst>
                                                <p:cond delay="1668"/>
                                              </p:stCondLst>
                                            </p:cTn>
                                            <p:tgtEl>
                                              <p:spTgt spid="17"/>
                                            </p:tgtEl>
                                          </p:cBhvr>
                                          <p:to x="100000" y="100000"/>
                                        </p:animScale>
                                        <p:animScale>
                                          <p:cBhvr>
                                            <p:cTn id="33" dur="26">
                                              <p:stCondLst>
                                                <p:cond delay="1808"/>
                                              </p:stCondLst>
                                            </p:cTn>
                                            <p:tgtEl>
                                              <p:spTgt spid="17"/>
                                            </p:tgtEl>
                                          </p:cBhvr>
                                          <p:to x="100000" y="95000"/>
                                        </p:animScale>
                                        <p:animScale>
                                          <p:cBhvr>
                                            <p:cTn id="34" dur="166" decel="50000">
                                              <p:stCondLst>
                                                <p:cond delay="1834"/>
                                              </p:stCondLst>
                                            </p:cTn>
                                            <p:tgtEl>
                                              <p:spTgt spid="17"/>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80">
                                              <p:stCondLst>
                                                <p:cond delay="0"/>
                                              </p:stCondLst>
                                            </p:cTn>
                                            <p:tgtEl>
                                              <p:spTgt spid="18"/>
                                            </p:tgtEl>
                                          </p:cBhvr>
                                        </p:animEffect>
                                        <p:anim calcmode="lin" valueType="num">
                                          <p:cBhvr>
                                            <p:cTn id="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5" dur="26">
                                              <p:stCondLst>
                                                <p:cond delay="650"/>
                                              </p:stCondLst>
                                            </p:cTn>
                                            <p:tgtEl>
                                              <p:spTgt spid="18"/>
                                            </p:tgtEl>
                                          </p:cBhvr>
                                          <p:to x="100000" y="60000"/>
                                        </p:animScale>
                                        <p:animScale>
                                          <p:cBhvr>
                                            <p:cTn id="46" dur="166" decel="50000">
                                              <p:stCondLst>
                                                <p:cond delay="676"/>
                                              </p:stCondLst>
                                            </p:cTn>
                                            <p:tgtEl>
                                              <p:spTgt spid="18"/>
                                            </p:tgtEl>
                                          </p:cBhvr>
                                          <p:to x="100000" y="100000"/>
                                        </p:animScale>
                                        <p:animScale>
                                          <p:cBhvr>
                                            <p:cTn id="47" dur="26">
                                              <p:stCondLst>
                                                <p:cond delay="1312"/>
                                              </p:stCondLst>
                                            </p:cTn>
                                            <p:tgtEl>
                                              <p:spTgt spid="18"/>
                                            </p:tgtEl>
                                          </p:cBhvr>
                                          <p:to x="100000" y="80000"/>
                                        </p:animScale>
                                        <p:animScale>
                                          <p:cBhvr>
                                            <p:cTn id="48" dur="166" decel="50000">
                                              <p:stCondLst>
                                                <p:cond delay="1338"/>
                                              </p:stCondLst>
                                            </p:cTn>
                                            <p:tgtEl>
                                              <p:spTgt spid="18"/>
                                            </p:tgtEl>
                                          </p:cBhvr>
                                          <p:to x="100000" y="100000"/>
                                        </p:animScale>
                                        <p:animScale>
                                          <p:cBhvr>
                                            <p:cTn id="49" dur="26">
                                              <p:stCondLst>
                                                <p:cond delay="1642"/>
                                              </p:stCondLst>
                                            </p:cTn>
                                            <p:tgtEl>
                                              <p:spTgt spid="18"/>
                                            </p:tgtEl>
                                          </p:cBhvr>
                                          <p:to x="100000" y="90000"/>
                                        </p:animScale>
                                        <p:animScale>
                                          <p:cBhvr>
                                            <p:cTn id="50" dur="166" decel="50000">
                                              <p:stCondLst>
                                                <p:cond delay="1668"/>
                                              </p:stCondLst>
                                            </p:cTn>
                                            <p:tgtEl>
                                              <p:spTgt spid="18"/>
                                            </p:tgtEl>
                                          </p:cBhvr>
                                          <p:to x="100000" y="100000"/>
                                        </p:animScale>
                                        <p:animScale>
                                          <p:cBhvr>
                                            <p:cTn id="51" dur="26">
                                              <p:stCondLst>
                                                <p:cond delay="1808"/>
                                              </p:stCondLst>
                                            </p:cTn>
                                            <p:tgtEl>
                                              <p:spTgt spid="18"/>
                                            </p:tgtEl>
                                          </p:cBhvr>
                                          <p:to x="100000" y="95000"/>
                                        </p:animScale>
                                        <p:animScale>
                                          <p:cBhvr>
                                            <p:cTn id="52" dur="166" decel="50000">
                                              <p:stCondLst>
                                                <p:cond delay="1834"/>
                                              </p:stCondLst>
                                            </p:cTn>
                                            <p:tgtEl>
                                              <p:spTgt spid="18"/>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35"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750"/>
                                            <p:tgtEl>
                                              <p:spTgt spid="16"/>
                                            </p:tgtEl>
                                          </p:cBhvr>
                                        </p:animEffect>
                                        <p:anim calcmode="lin" valueType="num">
                                          <p:cBhvr>
                                            <p:cTn id="58" dur="750" fill="hold"/>
                                            <p:tgtEl>
                                              <p:spTgt spid="16"/>
                                            </p:tgtEl>
                                            <p:attrNameLst>
                                              <p:attrName>style.rotation</p:attrName>
                                            </p:attrNameLst>
                                          </p:cBhvr>
                                          <p:tavLst>
                                            <p:tav tm="0">
                                              <p:val>
                                                <p:fltVal val="720"/>
                                              </p:val>
                                            </p:tav>
                                            <p:tav tm="100000">
                                              <p:val>
                                                <p:fltVal val="0"/>
                                              </p:val>
                                            </p:tav>
                                          </p:tavLst>
                                        </p:anim>
                                        <p:anim calcmode="lin" valueType="num">
                                          <p:cBhvr>
                                            <p:cTn id="59" dur="750" fill="hold"/>
                                            <p:tgtEl>
                                              <p:spTgt spid="16"/>
                                            </p:tgtEl>
                                            <p:attrNameLst>
                                              <p:attrName>ppt_h</p:attrName>
                                            </p:attrNameLst>
                                          </p:cBhvr>
                                          <p:tavLst>
                                            <p:tav tm="0">
                                              <p:val>
                                                <p:fltVal val="0"/>
                                              </p:val>
                                            </p:tav>
                                            <p:tav tm="100000">
                                              <p:val>
                                                <p:strVal val="#ppt_h"/>
                                              </p:val>
                                            </p:tav>
                                          </p:tavLst>
                                        </p:anim>
                                        <p:anim calcmode="lin" valueType="num">
                                          <p:cBhvr>
                                            <p:cTn id="60" dur="750" fill="hold"/>
                                            <p:tgtEl>
                                              <p:spTgt spid="1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6"/>
</p:tagLst>
</file>

<file path=ppt/tags/tag10.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CaB4F2\data\asimages\{39010DC5-6432-4AC7-8135-6C062885ADBC}_1.png&quot;/&gt;&lt;left val=&quot;100&quot;/&gt;&lt;top val=&quot;25&quot;/&gt;&lt;width val=&quot;528&quot;/&gt;&lt;height val=&quot;106&quot;/&gt;&lt;hasText val=&quot;1&quot;/&gt;&lt;/Image&gt;&lt;/ThreeDShapeInfo&gt;"/>
  <p:tag name="PRESENTER_SHAPETEXTINFO" val="&lt;ShapeTextInfo&gt;&lt;TableIndex row=&quot;-1&quot; col=&quot;-1&quot;&gt;&lt;linesCount val=&quot;2&quot;/&gt;&lt;lineCharCount val=&quot;24&quot;/&gt;&lt;lineCharCount val=&quot;36&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CaB4F2\data\asimages\{39010DC5-6432-4AC7-8135-6C062885ADBC}_1.png&quot;/&gt;&lt;left val=&quot;100&quot;/&gt;&lt;top val=&quot;25&quot;/&gt;&lt;width val=&quot;528&quot;/&gt;&lt;height val=&quot;106&quot;/&gt;&lt;hasText val=&quot;1&quot;/&gt;&lt;/Image&gt;&lt;/ThreeDShapeInfo&gt;"/>
  <p:tag name="PRESENTER_SHAPETEXTINFO" val="&lt;ShapeTextInfo&gt;&lt;TableIndex row=&quot;-1&quot; col=&quot;-1&quot;&gt;&lt;linesCount val=&quot;2&quot;/&gt;&lt;lineCharCount val=&quot;24&quot;/&gt;&lt;lineCharCount val=&quot;36&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4"/>
</p:tagLst>
</file>

<file path=ppt/tags/tag3.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5"/>
</p:tagLst>
</file>

<file path=ppt/tags/tag7.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1"/>
</p:tagLst>
</file>

<file path=ppt/theme/_rels/them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自定义 54">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42835E"/>
      </a:accent5>
      <a:accent6>
        <a:srgbClr val="CC0066"/>
      </a:accent6>
      <a:hlink>
        <a:srgbClr val="F59E00"/>
      </a:hlink>
      <a:folHlink>
        <a:srgbClr val="42835E"/>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rio template">
  <a:themeElements>
    <a:clrScheme name="Custom 347">
      <a:dk1>
        <a:srgbClr val="2B3547"/>
      </a:dk1>
      <a:lt1>
        <a:srgbClr val="FFFFFF"/>
      </a:lt1>
      <a:dk2>
        <a:srgbClr val="7F8B91"/>
      </a:dk2>
      <a:lt2>
        <a:srgbClr val="EDF0EB"/>
      </a:lt2>
      <a:accent1>
        <a:srgbClr val="AEE25A"/>
      </a:accent1>
      <a:accent2>
        <a:srgbClr val="51C026"/>
      </a:accent2>
      <a:accent3>
        <a:srgbClr val="5DDBA7"/>
      </a:accent3>
      <a:accent4>
        <a:srgbClr val="29AFA2"/>
      </a:accent4>
      <a:accent5>
        <a:srgbClr val="809DC2"/>
      </a:accent5>
      <a:accent6>
        <a:srgbClr val="596885"/>
      </a:accent6>
      <a:hlink>
        <a:srgbClr val="52AC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1445</Words>
  <Application>Microsoft Office PowerPoint</Application>
  <PresentationFormat>Widescreen</PresentationFormat>
  <Paragraphs>158</Paragraphs>
  <Slides>37</Slides>
  <Notes>8</Notes>
  <HiddenSlides>0</HiddenSlides>
  <MMClips>2</MMClips>
  <ScaleCrop>false</ScaleCrop>
  <HeadingPairs>
    <vt:vector size="6" baseType="variant">
      <vt:variant>
        <vt:lpstr>Fonts Used</vt:lpstr>
      </vt:variant>
      <vt:variant>
        <vt:i4>20</vt:i4>
      </vt:variant>
      <vt:variant>
        <vt:lpstr>Theme</vt:lpstr>
      </vt:variant>
      <vt:variant>
        <vt:i4>8</vt:i4>
      </vt:variant>
      <vt:variant>
        <vt:lpstr>Slide Titles</vt:lpstr>
      </vt:variant>
      <vt:variant>
        <vt:i4>37</vt:i4>
      </vt:variant>
    </vt:vector>
  </HeadingPairs>
  <TitlesOfParts>
    <vt:vector size="65" baseType="lpstr">
      <vt:lpstr>等线</vt:lpstr>
      <vt:lpstr>微软雅黑</vt:lpstr>
      <vt:lpstr>#9Slide03 Arima Madurai ExtraBo</vt:lpstr>
      <vt:lpstr>#9Slide05 Pattaya</vt:lpstr>
      <vt:lpstr>#9Slide07 FS Playlist Caps</vt:lpstr>
      <vt:lpstr>Amatic SC</vt:lpstr>
      <vt:lpstr>Arial</vt:lpstr>
      <vt:lpstr>Calibri</vt:lpstr>
      <vt:lpstr>Calibri Light</vt:lpstr>
      <vt:lpstr>Garamond</vt:lpstr>
      <vt:lpstr>Livvic</vt:lpstr>
      <vt:lpstr>Nunito</vt:lpstr>
      <vt:lpstr>Nunito SemiBold</vt:lpstr>
      <vt:lpstr>Open Sans</vt:lpstr>
      <vt:lpstr>PT Serif</vt:lpstr>
      <vt:lpstr>Roboto Condensed Light</vt:lpstr>
      <vt:lpstr>Tahoma</vt:lpstr>
      <vt:lpstr>Times New Roman</vt:lpstr>
      <vt:lpstr>华康方圆体W7(P)</vt:lpstr>
      <vt:lpstr>小白</vt:lpstr>
      <vt:lpstr>1_Office Theme</vt:lpstr>
      <vt:lpstr>自定义设计方案</vt:lpstr>
      <vt:lpstr>Curio template</vt:lpstr>
      <vt:lpstr>2_Office Theme</vt:lpstr>
      <vt:lpstr>4_Office Theme</vt:lpstr>
      <vt:lpstr>5_Office Theme</vt:lpstr>
      <vt:lpstr>1_Lección de Historia de España by Slidesgo</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Chính sách “ngụ binh ư nông”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Hướng Nguyễn</dc:creator>
  <cp:lastModifiedBy>THANH HOÀI</cp:lastModifiedBy>
  <cp:revision>4</cp:revision>
  <dcterms:created xsi:type="dcterms:W3CDTF">2022-10-02T15:05:16Z</dcterms:created>
  <dcterms:modified xsi:type="dcterms:W3CDTF">2023-05-07T06:36:01Z</dcterms:modified>
</cp:coreProperties>
</file>