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4.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9.xml" ContentType="application/vnd.openxmlformats-officedocument.presentationml.tags+xml"/>
  <Override PartName="/ppt/notesSlides/notesSlide11.xml" ContentType="application/vnd.openxmlformats-officedocument.presentationml.notesSlide+xml"/>
  <Override PartName="/ppt/tags/tag1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2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9.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0.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1.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32.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33.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34.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35.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36.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2"/>
  </p:notesMasterIdLst>
  <p:sldIdLst>
    <p:sldId id="409" r:id="rId4"/>
    <p:sldId id="410" r:id="rId5"/>
    <p:sldId id="464" r:id="rId6"/>
    <p:sldId id="411" r:id="rId7"/>
    <p:sldId id="468" r:id="rId8"/>
    <p:sldId id="443" r:id="rId9"/>
    <p:sldId id="470" r:id="rId10"/>
    <p:sldId id="475" r:id="rId11"/>
    <p:sldId id="477" r:id="rId12"/>
    <p:sldId id="476" r:id="rId13"/>
    <p:sldId id="469" r:id="rId14"/>
    <p:sldId id="473" r:id="rId15"/>
    <p:sldId id="262" r:id="rId16"/>
    <p:sldId id="444" r:id="rId17"/>
    <p:sldId id="1798" r:id="rId18"/>
    <p:sldId id="1800" r:id="rId19"/>
    <p:sldId id="1804" r:id="rId20"/>
    <p:sldId id="1799" r:id="rId21"/>
    <p:sldId id="1805" r:id="rId22"/>
    <p:sldId id="1803" r:id="rId23"/>
    <p:sldId id="445" r:id="rId24"/>
    <p:sldId id="1807" r:id="rId25"/>
    <p:sldId id="1809" r:id="rId26"/>
    <p:sldId id="1806" r:id="rId27"/>
    <p:sldId id="1810" r:id="rId28"/>
    <p:sldId id="1797" r:id="rId29"/>
    <p:sldId id="450" r:id="rId30"/>
    <p:sldId id="461" r:id="rId31"/>
    <p:sldId id="463" r:id="rId32"/>
    <p:sldId id="452" r:id="rId33"/>
    <p:sldId id="456" r:id="rId34"/>
    <p:sldId id="462" r:id="rId35"/>
    <p:sldId id="454" r:id="rId36"/>
    <p:sldId id="458" r:id="rId37"/>
    <p:sldId id="459" r:id="rId38"/>
    <p:sldId id="460" r:id="rId39"/>
    <p:sldId id="412" r:id="rId40"/>
    <p:sldId id="449"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p15:clr>
            <a:srgbClr val="A4A3A4"/>
          </p15:clr>
        </p15:guide>
        <p15:guide id="2" pos="42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2BB"/>
    <a:srgbClr val="FFFFCC"/>
    <a:srgbClr val="666633"/>
    <a:srgbClr val="996633"/>
    <a:srgbClr val="E3F5FF"/>
    <a:srgbClr val="068A93"/>
    <a:srgbClr val="FFCCCC"/>
    <a:srgbClr val="08ABA1"/>
    <a:srgbClr val="FFFFFF"/>
    <a:srgbClr val="046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4" autoAdjust="0"/>
    <p:restoredTop sz="94620" autoAdjust="0"/>
  </p:normalViewPr>
  <p:slideViewPr>
    <p:cSldViewPr snapToGrid="0">
      <p:cViewPr varScale="1">
        <p:scale>
          <a:sx n="69" d="100"/>
          <a:sy n="69" d="100"/>
        </p:scale>
        <p:origin x="924" y="72"/>
      </p:cViewPr>
      <p:guideLst>
        <p:guide orient="horz" pos="2201"/>
        <p:guide pos="426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1F07D-A9DB-4C59-B602-51CC88E2CCC6}" type="datetimeFigureOut">
              <a:rPr lang="zh-CN" altLang="en-US" smtClean="0"/>
              <a:t>2023/2/19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ADED6-A70D-4A5F-AAF8-36799E93BB12}" type="slidenum">
              <a:rPr lang="zh-CN" altLang="en-US" smtClean="0"/>
              <a:t>‹#›</a:t>
            </a:fld>
            <a:endParaRPr lang="zh-CN" altLang="en-US"/>
          </a:p>
        </p:txBody>
      </p:sp>
    </p:spTree>
    <p:extLst>
      <p:ext uri="{BB962C8B-B14F-4D97-AF65-F5344CB8AC3E}">
        <p14:creationId xmlns:p14="http://schemas.microsoft.com/office/powerpoint/2010/main" val="204445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a:t>
            </a:fld>
            <a:endParaRPr lang="zh-CN" altLang="en-US"/>
          </a:p>
        </p:txBody>
      </p:sp>
    </p:spTree>
    <p:extLst>
      <p:ext uri="{BB962C8B-B14F-4D97-AF65-F5344CB8AC3E}">
        <p14:creationId xmlns:p14="http://schemas.microsoft.com/office/powerpoint/2010/main" val="300306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10</a:t>
            </a:fld>
            <a:endParaRPr lang="zh-CN" altLang="en-US"/>
          </a:p>
        </p:txBody>
      </p:sp>
    </p:spTree>
    <p:extLst>
      <p:ext uri="{BB962C8B-B14F-4D97-AF65-F5344CB8AC3E}">
        <p14:creationId xmlns:p14="http://schemas.microsoft.com/office/powerpoint/2010/main" val="319189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Dựa vào Hình 2.1, thành phần cấu tạo nên nguyên tử gồm:</a:t>
            </a:r>
          </a:p>
          <a:p>
            <a:pPr algn="l" latinLnBrk="0"/>
            <a:r>
              <a:rPr lang="vi-VN" b="0" i="0" dirty="0">
                <a:solidFill>
                  <a:srgbClr val="333333"/>
                </a:solidFill>
                <a:effectLst/>
                <a:latin typeface="OpenSans"/>
              </a:rPr>
              <a:t>   + Hạt nhân nằm ở tâm, mang điện tích dương</a:t>
            </a:r>
          </a:p>
          <a:p>
            <a:pPr algn="l" latinLnBrk="0"/>
            <a:r>
              <a:rPr lang="vi-VN" b="0" i="0" dirty="0">
                <a:solidFill>
                  <a:srgbClr val="333333"/>
                </a:solidFill>
                <a:effectLst/>
                <a:latin typeface="OpenSans"/>
              </a:rPr>
              <a:t>   + Các electron mang điện tích âm, chuyển động xung quanh hạt nhân như các hành tinh quay xung quanh mặt trời</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11</a:t>
            </a:fld>
            <a:endParaRPr lang="zh-CN" altLang="en-US"/>
          </a:p>
        </p:txBody>
      </p:sp>
    </p:spTree>
    <p:extLst>
      <p:ext uri="{BB962C8B-B14F-4D97-AF65-F5344CB8AC3E}">
        <p14:creationId xmlns:p14="http://schemas.microsoft.com/office/powerpoint/2010/main" val="135759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Áp dụng mô hình nguyên tử của Bo</a:t>
            </a:r>
          </a:p>
          <a:p>
            <a:pPr algn="l" latinLnBrk="0"/>
            <a:r>
              <a:rPr lang="vi-VN" b="0" i="0" dirty="0">
                <a:solidFill>
                  <a:srgbClr val="333333"/>
                </a:solidFill>
                <a:effectLst/>
                <a:latin typeface="OpenSans"/>
              </a:rPr>
              <a:t>- Nguyên tử hydrogen:</a:t>
            </a:r>
          </a:p>
          <a:p>
            <a:pPr algn="l" latinLnBrk="0"/>
            <a:r>
              <a:rPr lang="vi-VN" b="0" i="0" dirty="0">
                <a:solidFill>
                  <a:srgbClr val="333333"/>
                </a:solidFill>
                <a:effectLst/>
                <a:latin typeface="OpenSans"/>
              </a:rPr>
              <a:t>   + Hạt nhân nằm ở tâm, mang điện tích dương</a:t>
            </a:r>
          </a:p>
          <a:p>
            <a:pPr algn="l" latinLnBrk="0"/>
            <a:r>
              <a:rPr lang="vi-VN" b="0" i="0" dirty="0">
                <a:solidFill>
                  <a:srgbClr val="333333"/>
                </a:solidFill>
                <a:effectLst/>
                <a:latin typeface="OpenSans"/>
              </a:rPr>
              <a:t>   + Có 1 electron (mang điện tích âm) nằm ở lớp thứ nhất, quay xung quanh hạt nhân</a:t>
            </a:r>
          </a:p>
          <a:p>
            <a:pPr algn="l" latinLnBrk="0"/>
            <a:r>
              <a:rPr lang="vi-VN" b="0" i="0" dirty="0">
                <a:solidFill>
                  <a:srgbClr val="333333"/>
                </a:solidFill>
                <a:effectLst/>
                <a:latin typeface="OpenSans"/>
              </a:rPr>
              <a:t>- Nguyên tử carbon:</a:t>
            </a:r>
          </a:p>
          <a:p>
            <a:pPr algn="l" latinLnBrk="0"/>
            <a:r>
              <a:rPr lang="vi-VN" b="0" i="0" dirty="0">
                <a:solidFill>
                  <a:srgbClr val="333333"/>
                </a:solidFill>
                <a:effectLst/>
                <a:latin typeface="OpenSans"/>
              </a:rPr>
              <a:t>   + Hạt nhân nằm ở tâm, mang điện tích dương</a:t>
            </a:r>
          </a:p>
          <a:p>
            <a:pPr algn="l" latinLnBrk="0"/>
            <a:r>
              <a:rPr lang="vi-VN" b="0" i="0" dirty="0">
                <a:solidFill>
                  <a:srgbClr val="333333"/>
                </a:solidFill>
                <a:effectLst/>
                <a:latin typeface="OpenSans"/>
              </a:rPr>
              <a:t>   + Có 2 lớp electron và 6 electron phân bố ở các lớp: lớp thứ nhất có 2 electron, lớp thứ 2 có 4 electron. Các electron quay xung quanh hạt nhân.</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12</a:t>
            </a:fld>
            <a:endParaRPr lang="zh-CN" altLang="en-US"/>
          </a:p>
        </p:txBody>
      </p:sp>
    </p:spTree>
    <p:extLst>
      <p:ext uri="{BB962C8B-B14F-4D97-AF65-F5344CB8AC3E}">
        <p14:creationId xmlns:p14="http://schemas.microsoft.com/office/powerpoint/2010/main" val="237287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e7d0784fe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9e7d0784fe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14</a:t>
            </a:fld>
            <a:endParaRPr lang="zh-CN" altLang="en-US"/>
          </a:p>
        </p:txBody>
      </p:sp>
    </p:spTree>
    <p:extLst>
      <p:ext uri="{BB962C8B-B14F-4D97-AF65-F5344CB8AC3E}">
        <p14:creationId xmlns:p14="http://schemas.microsoft.com/office/powerpoint/2010/main" val="6190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Quan sát Hình 2.4:</a:t>
            </a:r>
          </a:p>
          <a:p>
            <a:pPr algn="l" latinLnBrk="0"/>
            <a:r>
              <a:rPr lang="vi-VN" b="0" i="0" dirty="0">
                <a:solidFill>
                  <a:srgbClr val="333333"/>
                </a:solidFill>
                <a:effectLst/>
                <a:latin typeface="OpenSans"/>
              </a:rPr>
              <a:t>- Hạt nhân nguyên tử gồm nhiều hạt: 2 hạt proton và 2 hạt neutron</a:t>
            </a:r>
          </a:p>
          <a:p>
            <a:pPr algn="l" latinLnBrk="0"/>
            <a:r>
              <a:rPr lang="vi-VN" b="0" i="0" dirty="0">
                <a:solidFill>
                  <a:srgbClr val="333333"/>
                </a:solidFill>
                <a:effectLst/>
                <a:latin typeface="OpenSans"/>
              </a:rPr>
              <a:t>- Các hạt đó thuộc nhiều loại hạt, đó là: proton (màu đỏ), neutron (màu vàng)</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đơn vị điện tích hạt nhân (Z) bằng tổng số hạt proton trong hạt nhân</a:t>
            </a:r>
          </a:p>
          <a:p>
            <a:pPr algn="l" latinLnBrk="0"/>
            <a:r>
              <a:rPr lang="vi-VN" b="0" i="0" dirty="0">
                <a:solidFill>
                  <a:srgbClr val="333333"/>
                </a:solidFill>
                <a:effectLst/>
                <a:latin typeface="OpenSans"/>
              </a:rPr>
              <a:t>- Trong Hình 2.4, Helium có 2 proton (hạt màu đỏ)</a:t>
            </a:r>
          </a:p>
          <a:p>
            <a:pPr algn="l" latinLnBrk="0"/>
            <a:r>
              <a:rPr lang="vi-VN" b="0" i="0" dirty="0">
                <a:solidFill>
                  <a:srgbClr val="333333"/>
                </a:solidFill>
                <a:effectLst/>
                <a:latin typeface="OpenSans"/>
              </a:rPr>
              <a:t>=&gt; Số đơn vị điện tích hạt nhân của helium là: Z = 2</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15</a:t>
            </a:fld>
            <a:endParaRPr lang="zh-CN" altLang="en-US"/>
          </a:p>
        </p:txBody>
      </p:sp>
    </p:spTree>
    <p:extLst>
      <p:ext uri="{BB962C8B-B14F-4D97-AF65-F5344CB8AC3E}">
        <p14:creationId xmlns:p14="http://schemas.microsoft.com/office/powerpoint/2010/main" val="178681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e7d0784fe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9e7d0784fe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45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17</a:t>
            </a:fld>
            <a:endParaRPr lang="zh-CN" altLang="en-US"/>
          </a:p>
        </p:txBody>
      </p:sp>
    </p:spTree>
    <p:extLst>
      <p:ext uri="{BB962C8B-B14F-4D97-AF65-F5344CB8AC3E}">
        <p14:creationId xmlns:p14="http://schemas.microsoft.com/office/powerpoint/2010/main" val="230472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Các nguyên tử carbon, nitrogen, oxygen đều có 2 lớp electron</a:t>
            </a:r>
          </a:p>
          <a:p>
            <a:pPr algn="l" latinLnBrk="0"/>
            <a:r>
              <a:rPr lang="vi-VN" b="0" i="0" dirty="0">
                <a:solidFill>
                  <a:srgbClr val="333333"/>
                </a:solidFill>
                <a:effectLst/>
                <a:latin typeface="OpenSans"/>
              </a:rPr>
              <a:t>- Lớp thứ 2 chứa tối đa 8 electron</a:t>
            </a:r>
          </a:p>
          <a:p>
            <a:pPr algn="l" latinLnBrk="0"/>
            <a:r>
              <a:rPr lang="vi-VN" b="0" i="0" dirty="0">
                <a:solidFill>
                  <a:srgbClr val="333333"/>
                </a:solidFill>
                <a:effectLst/>
                <a:latin typeface="OpenSans"/>
              </a:rPr>
              <a:t>   + Nguyên tử carbon có 4 electron ở lớp thứ 2 =&gt; Chưa được điền tối đa =&gt; Cần thêm 4 electron để lớp electron ngoài cùng có số electron tối đa</a:t>
            </a:r>
          </a:p>
          <a:p>
            <a:pPr algn="l" latinLnBrk="0"/>
            <a:r>
              <a:rPr lang="vi-VN" b="0" i="0" dirty="0">
                <a:solidFill>
                  <a:srgbClr val="333333"/>
                </a:solidFill>
                <a:effectLst/>
                <a:latin typeface="OpenSans"/>
              </a:rPr>
              <a:t>   + Nguyên tử oxygen có 6 electron ở lớp thứ 2 =&gt; Chưa được điền tối đa =&gt; Cần thêm 2 electron để lớp electron ngoài cùng có số electron tối đa</a:t>
            </a:r>
          </a:p>
          <a:p>
            <a:pPr algn="l" latinLnBrk="0"/>
            <a:r>
              <a:rPr lang="vi-VN" b="0" i="0" dirty="0">
                <a:solidFill>
                  <a:srgbClr val="333333"/>
                </a:solidFill>
                <a:effectLst/>
                <a:latin typeface="OpenSans"/>
              </a:rPr>
              <a:t>   + Nguyên tử nitrogen có 5 electron ở lớp thứ 2 =&gt; Chưa được điền tối đa =&gt; Cần thêm 3 electron để lớp electron ngoài cùng có số electron tối đa</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18</a:t>
            </a:fld>
            <a:endParaRPr lang="zh-CN" altLang="en-US"/>
          </a:p>
        </p:txBody>
      </p:sp>
    </p:spTree>
    <p:extLst>
      <p:ext uri="{BB962C8B-B14F-4D97-AF65-F5344CB8AC3E}">
        <p14:creationId xmlns:p14="http://schemas.microsoft.com/office/powerpoint/2010/main" val="571936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Các electron sắp xếp thành từng lớp theo thứ tự từ trong ra ngoài: Lớp thứ nhất (lớp trong cùng) → Lớp thứ 2 → Lớp thứ 3</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electron trên từng lớp ở vỏ nguyên tử chlorine:</a:t>
            </a:r>
          </a:p>
          <a:p>
            <a:pPr algn="l" latinLnBrk="0"/>
            <a:r>
              <a:rPr lang="vi-VN" b="0" i="0" dirty="0">
                <a:solidFill>
                  <a:srgbClr val="333333"/>
                </a:solidFill>
                <a:effectLst/>
                <a:latin typeface="OpenSans"/>
              </a:rPr>
              <a:t>   + Lớp thứ nhất có 2 electron</a:t>
            </a:r>
          </a:p>
          <a:p>
            <a:pPr algn="l" latinLnBrk="0"/>
            <a:r>
              <a:rPr lang="vi-VN" b="0" i="0" dirty="0">
                <a:solidFill>
                  <a:srgbClr val="333333"/>
                </a:solidFill>
                <a:effectLst/>
                <a:latin typeface="OpenSans"/>
              </a:rPr>
              <a:t>   + Lớp thứ hai có 8 electron</a:t>
            </a:r>
          </a:p>
          <a:p>
            <a:pPr algn="l" latinLnBrk="0"/>
            <a:r>
              <a:rPr lang="vi-VN" b="0" i="0" dirty="0">
                <a:solidFill>
                  <a:srgbClr val="333333"/>
                </a:solidFill>
                <a:effectLst/>
                <a:latin typeface="OpenSans"/>
              </a:rPr>
              <a:t>   + Lớp thứ ba có 7 electron</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19</a:t>
            </a:fld>
            <a:endParaRPr lang="zh-CN" altLang="en-US"/>
          </a:p>
        </p:txBody>
      </p:sp>
    </p:spTree>
    <p:extLst>
      <p:ext uri="{BB962C8B-B14F-4D97-AF65-F5344CB8AC3E}">
        <p14:creationId xmlns:p14="http://schemas.microsoft.com/office/powerpoint/2010/main" val="313934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a:t>
            </a:fld>
            <a:endParaRPr lang="zh-CN" altLang="en-US"/>
          </a:p>
        </p:txBody>
      </p:sp>
    </p:spTree>
    <p:extLst>
      <p:ext uri="{BB962C8B-B14F-4D97-AF65-F5344CB8AC3E}">
        <p14:creationId xmlns:p14="http://schemas.microsoft.com/office/powerpoint/2010/main" val="79518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e7d0784fe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9e7d0784fe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897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21</a:t>
            </a:fld>
            <a:endParaRPr lang="zh-CN" altLang="en-US"/>
          </a:p>
        </p:txBody>
      </p:sp>
    </p:spTree>
    <p:extLst>
      <p:ext uri="{BB962C8B-B14F-4D97-AF65-F5344CB8AC3E}">
        <p14:creationId xmlns:p14="http://schemas.microsoft.com/office/powerpoint/2010/main" val="3239116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Các electron sắp xếp thành từng lớp theo thứ tự từ trong ra ngoài: Lớp thứ nhất (lớp trong cùng) → Lớp thứ 2 → Lớp thứ 3</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electron trên từng lớp ở vỏ nguyên tử chlorine:</a:t>
            </a:r>
          </a:p>
          <a:p>
            <a:pPr algn="l" latinLnBrk="0"/>
            <a:r>
              <a:rPr lang="vi-VN" b="0" i="0" dirty="0">
                <a:solidFill>
                  <a:srgbClr val="333333"/>
                </a:solidFill>
                <a:effectLst/>
                <a:latin typeface="OpenSans"/>
              </a:rPr>
              <a:t>   + Lớp thứ nhất có 2 electron</a:t>
            </a:r>
          </a:p>
          <a:p>
            <a:pPr algn="l" latinLnBrk="0"/>
            <a:r>
              <a:rPr lang="vi-VN" b="0" i="0" dirty="0">
                <a:solidFill>
                  <a:srgbClr val="333333"/>
                </a:solidFill>
                <a:effectLst/>
                <a:latin typeface="OpenSans"/>
              </a:rPr>
              <a:t>   + Lớp thứ hai có 8 electron</a:t>
            </a:r>
          </a:p>
          <a:p>
            <a:pPr algn="l" latinLnBrk="0"/>
            <a:r>
              <a:rPr lang="vi-VN" b="0" i="0" dirty="0">
                <a:solidFill>
                  <a:srgbClr val="333333"/>
                </a:solidFill>
                <a:effectLst/>
                <a:latin typeface="OpenSans"/>
              </a:rPr>
              <a:t>   + Lớp thứ ba có 7 electron</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22</a:t>
            </a:fld>
            <a:endParaRPr lang="zh-CN" altLang="en-US"/>
          </a:p>
        </p:txBody>
      </p:sp>
    </p:spTree>
    <p:extLst>
      <p:ext uri="{BB962C8B-B14F-4D97-AF65-F5344CB8AC3E}">
        <p14:creationId xmlns:p14="http://schemas.microsoft.com/office/powerpoint/2010/main" val="256141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Các electron sắp xếp thành từng lớp theo thứ tự từ trong ra ngoài: Lớp thứ nhất (lớp trong cùng) → Lớp thứ 2 → Lớp thứ 3</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electron trên từng lớp ở vỏ nguyên tử chlorine:</a:t>
            </a:r>
          </a:p>
          <a:p>
            <a:pPr algn="l" latinLnBrk="0"/>
            <a:r>
              <a:rPr lang="vi-VN" b="0" i="0" dirty="0">
                <a:solidFill>
                  <a:srgbClr val="333333"/>
                </a:solidFill>
                <a:effectLst/>
                <a:latin typeface="OpenSans"/>
              </a:rPr>
              <a:t>   + Lớp thứ nhất có 2 electron</a:t>
            </a:r>
          </a:p>
          <a:p>
            <a:pPr algn="l" latinLnBrk="0"/>
            <a:r>
              <a:rPr lang="vi-VN" b="0" i="0" dirty="0">
                <a:solidFill>
                  <a:srgbClr val="333333"/>
                </a:solidFill>
                <a:effectLst/>
                <a:latin typeface="OpenSans"/>
              </a:rPr>
              <a:t>   + Lớp thứ hai có 8 electron</a:t>
            </a:r>
          </a:p>
          <a:p>
            <a:pPr algn="l" latinLnBrk="0"/>
            <a:r>
              <a:rPr lang="vi-VN" b="0" i="0" dirty="0">
                <a:solidFill>
                  <a:srgbClr val="333333"/>
                </a:solidFill>
                <a:effectLst/>
                <a:latin typeface="OpenSans"/>
              </a:rPr>
              <a:t>   + Lớp thứ ba có 7 electron</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23</a:t>
            </a:fld>
            <a:endParaRPr lang="zh-CN" altLang="en-US"/>
          </a:p>
        </p:txBody>
      </p:sp>
    </p:spTree>
    <p:extLst>
      <p:ext uri="{BB962C8B-B14F-4D97-AF65-F5344CB8AC3E}">
        <p14:creationId xmlns:p14="http://schemas.microsoft.com/office/powerpoint/2010/main" val="243733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e7d0784fe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9e7d0784fe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507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5000"/>
              </a:lnSpc>
            </a:pPr>
            <a:endParaRPr lang="vi-VN" sz="1800" dirty="0">
              <a:solidFill>
                <a:srgbClr val="666668"/>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6F99F9-F69F-46DA-A0C9-3A39E9E063CF}" type="slidenum">
              <a:rPr lang="zh-CN" altLang="en-US" smtClean="0"/>
              <a:t>26</a:t>
            </a:fld>
            <a:endParaRPr lang="zh-CN" altLang="en-US"/>
          </a:p>
        </p:txBody>
      </p:sp>
    </p:spTree>
    <p:extLst>
      <p:ext uri="{BB962C8B-B14F-4D97-AF65-F5344CB8AC3E}">
        <p14:creationId xmlns:p14="http://schemas.microsoft.com/office/powerpoint/2010/main" val="3133910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27</a:t>
            </a:fld>
            <a:endParaRPr lang="zh-CN" altLang="en-US"/>
          </a:p>
        </p:txBody>
      </p:sp>
    </p:spTree>
    <p:extLst>
      <p:ext uri="{BB962C8B-B14F-4D97-AF65-F5344CB8AC3E}">
        <p14:creationId xmlns:p14="http://schemas.microsoft.com/office/powerpoint/2010/main" val="2285246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28</a:t>
            </a:fld>
            <a:endParaRPr lang="zh-CN" altLang="en-US"/>
          </a:p>
        </p:txBody>
      </p:sp>
    </p:spTree>
    <p:extLst>
      <p:ext uri="{BB962C8B-B14F-4D97-AF65-F5344CB8AC3E}">
        <p14:creationId xmlns:p14="http://schemas.microsoft.com/office/powerpoint/2010/main" val="2907930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29</a:t>
            </a:fld>
            <a:endParaRPr lang="zh-CN" altLang="en-US"/>
          </a:p>
        </p:txBody>
      </p:sp>
    </p:spTree>
    <p:extLst>
      <p:ext uri="{BB962C8B-B14F-4D97-AF65-F5344CB8AC3E}">
        <p14:creationId xmlns:p14="http://schemas.microsoft.com/office/powerpoint/2010/main" val="1134966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30</a:t>
            </a:fld>
            <a:endParaRPr lang="zh-CN" altLang="en-US"/>
          </a:p>
        </p:txBody>
      </p:sp>
    </p:spTree>
    <p:extLst>
      <p:ext uri="{BB962C8B-B14F-4D97-AF65-F5344CB8AC3E}">
        <p14:creationId xmlns:p14="http://schemas.microsoft.com/office/powerpoint/2010/main" val="385187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Nguyên tử có kích thước vô cùng nhỏ, cấu tạo rỗng.</a:t>
            </a:r>
          </a:p>
          <a:p>
            <a:pPr algn="l" latinLnBrk="0"/>
            <a:r>
              <a:rPr lang="vi-VN" b="0" i="0" dirty="0">
                <a:solidFill>
                  <a:srgbClr val="333333"/>
                </a:solidFill>
                <a:effectLst/>
                <a:latin typeface="OpenSans"/>
              </a:rPr>
              <a:t>- Gồm 3 hạt:</a:t>
            </a:r>
          </a:p>
          <a:p>
            <a:pPr algn="l" latinLnBrk="0"/>
            <a:r>
              <a:rPr lang="vi-VN" b="0" i="0" dirty="0">
                <a:solidFill>
                  <a:srgbClr val="333333"/>
                </a:solidFill>
                <a:effectLst/>
                <a:latin typeface="OpenSans"/>
              </a:rPr>
              <a:t>   + Proton mang điện tích dương</a:t>
            </a:r>
          </a:p>
          <a:p>
            <a:pPr algn="l" latinLnBrk="0"/>
            <a:r>
              <a:rPr lang="vi-VN" b="0" i="0" dirty="0">
                <a:solidFill>
                  <a:srgbClr val="333333"/>
                </a:solidFill>
                <a:effectLst/>
                <a:latin typeface="OpenSans"/>
              </a:rPr>
              <a:t>   + Neutron không mang điện</a:t>
            </a:r>
          </a:p>
          <a:p>
            <a:pPr algn="l" latinLnBrk="0"/>
            <a:r>
              <a:rPr lang="vi-VN" b="0" i="0" dirty="0">
                <a:solidFill>
                  <a:srgbClr val="333333"/>
                </a:solidFill>
                <a:effectLst/>
                <a:latin typeface="OpenSans"/>
              </a:rPr>
              <a:t>   + Electron mang điện tích âm</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3</a:t>
            </a:fld>
            <a:endParaRPr lang="zh-CN" altLang="en-US"/>
          </a:p>
        </p:txBody>
      </p:sp>
    </p:spTree>
    <p:extLst>
      <p:ext uri="{BB962C8B-B14F-4D97-AF65-F5344CB8AC3E}">
        <p14:creationId xmlns:p14="http://schemas.microsoft.com/office/powerpoint/2010/main" val="582569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31</a:t>
            </a:fld>
            <a:endParaRPr lang="zh-CN" altLang="en-US"/>
          </a:p>
        </p:txBody>
      </p:sp>
    </p:spTree>
    <p:extLst>
      <p:ext uri="{BB962C8B-B14F-4D97-AF65-F5344CB8AC3E}">
        <p14:creationId xmlns:p14="http://schemas.microsoft.com/office/powerpoint/2010/main" val="3890794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32</a:t>
            </a:fld>
            <a:endParaRPr lang="zh-CN" altLang="en-US"/>
          </a:p>
        </p:txBody>
      </p:sp>
    </p:spTree>
    <p:extLst>
      <p:ext uri="{BB962C8B-B14F-4D97-AF65-F5344CB8AC3E}">
        <p14:creationId xmlns:p14="http://schemas.microsoft.com/office/powerpoint/2010/main" val="4103699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33</a:t>
            </a:fld>
            <a:endParaRPr lang="zh-CN" altLang="en-US"/>
          </a:p>
        </p:txBody>
      </p:sp>
    </p:spTree>
    <p:extLst>
      <p:ext uri="{BB962C8B-B14F-4D97-AF65-F5344CB8AC3E}">
        <p14:creationId xmlns:p14="http://schemas.microsoft.com/office/powerpoint/2010/main" val="2255727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34</a:t>
            </a:fld>
            <a:endParaRPr lang="zh-CN" altLang="en-US"/>
          </a:p>
        </p:txBody>
      </p:sp>
    </p:spTree>
    <p:extLst>
      <p:ext uri="{BB962C8B-B14F-4D97-AF65-F5344CB8AC3E}">
        <p14:creationId xmlns:p14="http://schemas.microsoft.com/office/powerpoint/2010/main" val="3103807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35</a:t>
            </a:fld>
            <a:endParaRPr lang="zh-CN" altLang="en-US"/>
          </a:p>
        </p:txBody>
      </p:sp>
    </p:spTree>
    <p:extLst>
      <p:ext uri="{BB962C8B-B14F-4D97-AF65-F5344CB8AC3E}">
        <p14:creationId xmlns:p14="http://schemas.microsoft.com/office/powerpoint/2010/main" val="1103046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36</a:t>
            </a:fld>
            <a:endParaRPr lang="zh-CN" altLang="en-US"/>
          </a:p>
        </p:txBody>
      </p:sp>
    </p:spTree>
    <p:extLst>
      <p:ext uri="{BB962C8B-B14F-4D97-AF65-F5344CB8AC3E}">
        <p14:creationId xmlns:p14="http://schemas.microsoft.com/office/powerpoint/2010/main" val="508664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37</a:t>
            </a:fld>
            <a:endParaRPr lang="zh-CN" altLang="en-US"/>
          </a:p>
        </p:txBody>
      </p:sp>
    </p:spTree>
    <p:extLst>
      <p:ext uri="{BB962C8B-B14F-4D97-AF65-F5344CB8AC3E}">
        <p14:creationId xmlns:p14="http://schemas.microsoft.com/office/powerpoint/2010/main" val="277465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DED6-A70D-4A5F-AAF8-36799E93BB1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778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4</a:t>
            </a:fld>
            <a:endParaRPr lang="zh-CN" altLang="en-US"/>
          </a:p>
        </p:txBody>
      </p:sp>
    </p:spTree>
    <p:extLst>
      <p:ext uri="{BB962C8B-B14F-4D97-AF65-F5344CB8AC3E}">
        <p14:creationId xmlns:p14="http://schemas.microsoft.com/office/powerpoint/2010/main" val="319917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Theo Đê – mô – crit: Nguyên tử là một loại hạt vô cùng nhỏ, tạo nên sự đa dạng của vạn vật. Nguyên tử là loại hạt nhỏ nhất của một vật</a:t>
            </a:r>
          </a:p>
          <a:p>
            <a:pPr algn="l" latinLnBrk="0"/>
            <a:r>
              <a:rPr lang="vi-VN" b="0" i="0" dirty="0">
                <a:solidFill>
                  <a:srgbClr val="333333"/>
                </a:solidFill>
                <a:effectLst/>
                <a:latin typeface="OpenSans"/>
              </a:rPr>
              <a:t>- Theo Đan – tơn: Tồn tại các đơn vị chất tối thiểu (được gọi là nguyên tử) để chúng kết hợp vừa đủ với nhau.</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5</a:t>
            </a:fld>
            <a:endParaRPr lang="zh-CN" altLang="en-US"/>
          </a:p>
        </p:txBody>
      </p:sp>
    </p:spTree>
    <p:extLst>
      <p:ext uri="{BB962C8B-B14F-4D97-AF65-F5344CB8AC3E}">
        <p14:creationId xmlns:p14="http://schemas.microsoft.com/office/powerpoint/2010/main" val="353521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6</a:t>
            </a:fld>
            <a:endParaRPr lang="zh-CN" altLang="en-US"/>
          </a:p>
        </p:txBody>
      </p:sp>
    </p:spTree>
    <p:extLst>
      <p:ext uri="{BB962C8B-B14F-4D97-AF65-F5344CB8AC3E}">
        <p14:creationId xmlns:p14="http://schemas.microsoft.com/office/powerpoint/2010/main" val="378453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7</a:t>
            </a:fld>
            <a:endParaRPr lang="zh-CN" altLang="en-US"/>
          </a:p>
        </p:txBody>
      </p:sp>
    </p:spTree>
    <p:extLst>
      <p:ext uri="{BB962C8B-B14F-4D97-AF65-F5344CB8AC3E}">
        <p14:creationId xmlns:p14="http://schemas.microsoft.com/office/powerpoint/2010/main" val="175116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8</a:t>
            </a:fld>
            <a:endParaRPr lang="zh-CN" altLang="en-US"/>
          </a:p>
        </p:txBody>
      </p:sp>
    </p:spTree>
    <p:extLst>
      <p:ext uri="{BB962C8B-B14F-4D97-AF65-F5344CB8AC3E}">
        <p14:creationId xmlns:p14="http://schemas.microsoft.com/office/powerpoint/2010/main" val="1760235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9</a:t>
            </a:fld>
            <a:endParaRPr lang="zh-CN" altLang="en-US"/>
          </a:p>
        </p:txBody>
      </p:sp>
    </p:spTree>
    <p:extLst>
      <p:ext uri="{BB962C8B-B14F-4D97-AF65-F5344CB8AC3E}">
        <p14:creationId xmlns:p14="http://schemas.microsoft.com/office/powerpoint/2010/main" val="2941183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hangye/"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
        <p:nvSpPr>
          <p:cNvPr id="9" name="文本框 8"/>
          <p:cNvSpPr txBox="1"/>
          <p:nvPr userDrawn="1"/>
        </p:nvSpPr>
        <p:spPr>
          <a:xfrm>
            <a:off x="891540" y="254000"/>
            <a:ext cx="4052570" cy="521970"/>
          </a:xfrm>
          <a:prstGeom prst="rect">
            <a:avLst/>
          </a:prstGeom>
          <a:noFill/>
        </p:spPr>
        <p:txBody>
          <a:bodyPr wrap="square" rtlCol="0">
            <a:spAutoFit/>
          </a:bodyPr>
          <a:lstStyle/>
          <a:p>
            <a:pPr algn="l"/>
            <a:r>
              <a:rPr lang="en-US" altLang="zh-CN" sz="2800" b="1" dirty="0">
                <a:solidFill>
                  <a:srgbClr val="046382"/>
                </a:solidFill>
                <a:latin typeface="思源黑体 Light" panose="020B0300000000000000" charset="-122"/>
                <a:ea typeface="思源黑体 Light" panose="020B0300000000000000" charset="-122"/>
                <a:cs typeface="思源黑体 Light" panose="020B0300000000000000" charset="-122"/>
              </a:rPr>
              <a:t>Add title text</a:t>
            </a:r>
            <a:endParaRPr lang="zh-CN" altLang="en-US" sz="2800" b="1" dirty="0">
              <a:solidFill>
                <a:srgbClr val="046382"/>
              </a:solidFill>
              <a:latin typeface="思源黑体 Light" panose="020B0300000000000000" charset="-122"/>
              <a:ea typeface="思源黑体 Light" panose="020B0300000000000000" charset="-122"/>
              <a:cs typeface="思源黑体 Light" panose="020B0300000000000000" charset="-122"/>
            </a:endParaRPr>
          </a:p>
        </p:txBody>
      </p:sp>
      <p:grpSp>
        <p:nvGrpSpPr>
          <p:cNvPr id="35" name="组合 34"/>
          <p:cNvGrpSpPr/>
          <p:nvPr userDrawn="1"/>
        </p:nvGrpSpPr>
        <p:grpSpPr>
          <a:xfrm>
            <a:off x="-76200" y="225425"/>
            <a:ext cx="986155" cy="387985"/>
            <a:chOff x="11103" y="6584"/>
            <a:chExt cx="10927" cy="4296"/>
          </a:xfrm>
        </p:grpSpPr>
        <p:pic>
          <p:nvPicPr>
            <p:cNvPr id="29" name="图片 28" descr="资源 2"/>
            <p:cNvPicPr>
              <a:picLocks noChangeAspect="1"/>
            </p:cNvPicPr>
            <p:nvPr/>
          </p:nvPicPr>
          <p:blipFill>
            <a:blip r:embed="rId2"/>
            <a:srcRect l="-6114" t="-37553"/>
            <a:stretch>
              <a:fillRect/>
            </a:stretch>
          </p:blipFill>
          <p:spPr>
            <a:xfrm rot="21000000">
              <a:off x="11103" y="6584"/>
              <a:ext cx="9742" cy="4125"/>
            </a:xfrm>
            <a:prstGeom prst="rect">
              <a:avLst/>
            </a:prstGeom>
          </p:spPr>
        </p:pic>
        <p:pic>
          <p:nvPicPr>
            <p:cNvPr id="10" name="图片 9" descr="资源 3"/>
            <p:cNvPicPr>
              <a:picLocks noChangeAspect="1"/>
            </p:cNvPicPr>
            <p:nvPr/>
          </p:nvPicPr>
          <p:blipFill>
            <a:blip r:embed="rId3"/>
            <a:stretch>
              <a:fillRect/>
            </a:stretch>
          </p:blipFill>
          <p:spPr>
            <a:xfrm rot="21000000">
              <a:off x="11730" y="8360"/>
              <a:ext cx="10300" cy="25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1">
  <p:cSld name="Quote 1">
    <p:bg>
      <p:bgPr>
        <a:solidFill>
          <a:schemeClr val="dk2"/>
        </a:solidFill>
        <a:effectLst/>
      </p:bgPr>
    </p:bg>
    <p:spTree>
      <p:nvGrpSpPr>
        <p:cNvPr id="1" name="Shape 140"/>
        <p:cNvGrpSpPr/>
        <p:nvPr/>
      </p:nvGrpSpPr>
      <p:grpSpPr>
        <a:xfrm>
          <a:off x="0" y="0"/>
          <a:ext cx="0" cy="0"/>
          <a:chOff x="0" y="0"/>
          <a:chExt cx="0" cy="0"/>
        </a:xfrm>
      </p:grpSpPr>
      <p:sp>
        <p:nvSpPr>
          <p:cNvPr id="141" name="Google Shape;141;p22"/>
          <p:cNvSpPr/>
          <p:nvPr/>
        </p:nvSpPr>
        <p:spPr>
          <a:xfrm rot="10800000" flipH="1">
            <a:off x="0" y="1200"/>
            <a:ext cx="4564000" cy="685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CBF4A"/>
              </a:solidFill>
            </a:endParaRPr>
          </a:p>
        </p:txBody>
      </p:sp>
      <p:sp>
        <p:nvSpPr>
          <p:cNvPr id="142" name="Google Shape;142;p22"/>
          <p:cNvSpPr/>
          <p:nvPr/>
        </p:nvSpPr>
        <p:spPr>
          <a:xfrm>
            <a:off x="732033" y="0"/>
            <a:ext cx="1028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2"/>
          <p:cNvSpPr/>
          <p:nvPr/>
        </p:nvSpPr>
        <p:spPr>
          <a:xfrm>
            <a:off x="6096001" y="5808189"/>
            <a:ext cx="6096223" cy="1049808"/>
          </a:xfrm>
          <a:custGeom>
            <a:avLst/>
            <a:gdLst/>
            <a:ahLst/>
            <a:cxnLst/>
            <a:rect l="l" t="t" r="r" b="b"/>
            <a:pathLst>
              <a:path w="65471" h="29229" extrusionOk="0">
                <a:moveTo>
                  <a:pt x="0" y="1"/>
                </a:moveTo>
                <a:lnTo>
                  <a:pt x="0" y="29228"/>
                </a:lnTo>
                <a:lnTo>
                  <a:pt x="65471" y="29228"/>
                </a:lnTo>
                <a:lnTo>
                  <a:pt x="6547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22"/>
          <p:cNvSpPr txBox="1">
            <a:spLocks noGrp="1"/>
          </p:cNvSpPr>
          <p:nvPr>
            <p:ph type="ctrTitle"/>
          </p:nvPr>
        </p:nvSpPr>
        <p:spPr>
          <a:xfrm>
            <a:off x="3796167" y="3857567"/>
            <a:ext cx="3152400" cy="93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200"/>
              <a:buNone/>
              <a:defRPr sz="2133" b="0">
                <a:solidFill>
                  <a:schemeClr val="accent3"/>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145" name="Google Shape;145;p22"/>
          <p:cNvSpPr txBox="1">
            <a:spLocks noGrp="1"/>
          </p:cNvSpPr>
          <p:nvPr>
            <p:ph type="subTitle" idx="1"/>
          </p:nvPr>
        </p:nvSpPr>
        <p:spPr>
          <a:xfrm>
            <a:off x="3796167" y="3112667"/>
            <a:ext cx="5633200" cy="8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867">
                <a:solidFill>
                  <a:schemeClr val="l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3697202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2"/>
        </a:solidFill>
        <a:effectLst/>
      </p:bgPr>
    </p:bg>
    <p:spTree>
      <p:nvGrpSpPr>
        <p:cNvPr id="1" name="Shape 115"/>
        <p:cNvGrpSpPr/>
        <p:nvPr/>
      </p:nvGrpSpPr>
      <p:grpSpPr>
        <a:xfrm>
          <a:off x="0" y="0"/>
          <a:ext cx="0" cy="0"/>
          <a:chOff x="0" y="0"/>
          <a:chExt cx="0" cy="0"/>
        </a:xfrm>
      </p:grpSpPr>
      <p:sp>
        <p:nvSpPr>
          <p:cNvPr id="116" name="Google Shape;116;p17"/>
          <p:cNvSpPr/>
          <p:nvPr/>
        </p:nvSpPr>
        <p:spPr>
          <a:xfrm>
            <a:off x="732033" y="0"/>
            <a:ext cx="1028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7"/>
          <p:cNvSpPr txBox="1">
            <a:spLocks noGrp="1"/>
          </p:cNvSpPr>
          <p:nvPr>
            <p:ph type="ctrTitle"/>
          </p:nvPr>
        </p:nvSpPr>
        <p:spPr>
          <a:xfrm>
            <a:off x="1217565" y="1424633"/>
            <a:ext cx="2820000" cy="64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3200" b="0">
                <a:solidFill>
                  <a:schemeClr val="lt1"/>
                </a:solidFill>
              </a:defRPr>
            </a:lvl1pPr>
            <a:lvl2pPr lvl="1" rtl="0">
              <a:spcBef>
                <a:spcPts val="0"/>
              </a:spcBef>
              <a:spcAft>
                <a:spcPts val="0"/>
              </a:spcAft>
              <a:buClr>
                <a:schemeClr val="lt1"/>
              </a:buClr>
              <a:buSzPts val="1800"/>
              <a:buNone/>
              <a:defRPr sz="2400" b="0">
                <a:solidFill>
                  <a:schemeClr val="lt1"/>
                </a:solidFill>
              </a:defRPr>
            </a:lvl2pPr>
            <a:lvl3pPr lvl="2" rtl="0">
              <a:spcBef>
                <a:spcPts val="0"/>
              </a:spcBef>
              <a:spcAft>
                <a:spcPts val="0"/>
              </a:spcAft>
              <a:buClr>
                <a:schemeClr val="lt1"/>
              </a:buClr>
              <a:buSzPts val="1800"/>
              <a:buNone/>
              <a:defRPr sz="2400" b="0">
                <a:solidFill>
                  <a:schemeClr val="lt1"/>
                </a:solidFill>
              </a:defRPr>
            </a:lvl3pPr>
            <a:lvl4pPr lvl="3" rtl="0">
              <a:spcBef>
                <a:spcPts val="0"/>
              </a:spcBef>
              <a:spcAft>
                <a:spcPts val="0"/>
              </a:spcAft>
              <a:buClr>
                <a:schemeClr val="lt1"/>
              </a:buClr>
              <a:buSzPts val="1800"/>
              <a:buNone/>
              <a:defRPr sz="2400" b="0">
                <a:solidFill>
                  <a:schemeClr val="lt1"/>
                </a:solidFill>
              </a:defRPr>
            </a:lvl4pPr>
            <a:lvl5pPr lvl="4" rtl="0">
              <a:spcBef>
                <a:spcPts val="0"/>
              </a:spcBef>
              <a:spcAft>
                <a:spcPts val="0"/>
              </a:spcAft>
              <a:buClr>
                <a:schemeClr val="lt1"/>
              </a:buClr>
              <a:buSzPts val="1800"/>
              <a:buNone/>
              <a:defRPr sz="2400" b="0">
                <a:solidFill>
                  <a:schemeClr val="lt1"/>
                </a:solidFill>
              </a:defRPr>
            </a:lvl5pPr>
            <a:lvl6pPr lvl="5" rtl="0">
              <a:spcBef>
                <a:spcPts val="0"/>
              </a:spcBef>
              <a:spcAft>
                <a:spcPts val="0"/>
              </a:spcAft>
              <a:buClr>
                <a:schemeClr val="lt1"/>
              </a:buClr>
              <a:buSzPts val="1800"/>
              <a:buNone/>
              <a:defRPr sz="2400" b="0">
                <a:solidFill>
                  <a:schemeClr val="lt1"/>
                </a:solidFill>
              </a:defRPr>
            </a:lvl6pPr>
            <a:lvl7pPr lvl="6" rtl="0">
              <a:spcBef>
                <a:spcPts val="0"/>
              </a:spcBef>
              <a:spcAft>
                <a:spcPts val="0"/>
              </a:spcAft>
              <a:buClr>
                <a:schemeClr val="lt1"/>
              </a:buClr>
              <a:buSzPts val="1800"/>
              <a:buNone/>
              <a:defRPr sz="2400" b="0">
                <a:solidFill>
                  <a:schemeClr val="lt1"/>
                </a:solidFill>
              </a:defRPr>
            </a:lvl7pPr>
            <a:lvl8pPr lvl="7" rtl="0">
              <a:spcBef>
                <a:spcPts val="0"/>
              </a:spcBef>
              <a:spcAft>
                <a:spcPts val="0"/>
              </a:spcAft>
              <a:buClr>
                <a:schemeClr val="lt1"/>
              </a:buClr>
              <a:buSzPts val="1800"/>
              <a:buNone/>
              <a:defRPr sz="2400" b="0">
                <a:solidFill>
                  <a:schemeClr val="lt1"/>
                </a:solidFill>
              </a:defRPr>
            </a:lvl8pPr>
            <a:lvl9pPr lvl="8" rtl="0">
              <a:spcBef>
                <a:spcPts val="0"/>
              </a:spcBef>
              <a:spcAft>
                <a:spcPts val="0"/>
              </a:spcAft>
              <a:buClr>
                <a:schemeClr val="lt1"/>
              </a:buClr>
              <a:buSzPts val="1800"/>
              <a:buNone/>
              <a:defRPr sz="2400" b="0">
                <a:solidFill>
                  <a:schemeClr val="lt1"/>
                </a:solidFill>
              </a:defRPr>
            </a:lvl9pPr>
          </a:lstStyle>
          <a:p>
            <a:endParaRPr/>
          </a:p>
        </p:txBody>
      </p:sp>
      <p:sp>
        <p:nvSpPr>
          <p:cNvPr id="118" name="Google Shape;118;p17"/>
          <p:cNvSpPr txBox="1">
            <a:spLocks noGrp="1"/>
          </p:cNvSpPr>
          <p:nvPr>
            <p:ph type="body" idx="1"/>
          </p:nvPr>
        </p:nvSpPr>
        <p:spPr>
          <a:xfrm>
            <a:off x="1217567" y="2854633"/>
            <a:ext cx="7532800" cy="1968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3"/>
              </a:buClr>
              <a:buSzPts val="1400"/>
              <a:buChar char="●"/>
              <a:defRPr>
                <a:solidFill>
                  <a:schemeClr val="accent3"/>
                </a:solidFill>
              </a:defRPr>
            </a:lvl1pPr>
            <a:lvl2pPr marL="1219170" lvl="1" indent="-423323" rtl="0">
              <a:spcBef>
                <a:spcPts val="0"/>
              </a:spcBef>
              <a:spcAft>
                <a:spcPts val="0"/>
              </a:spcAft>
              <a:buClr>
                <a:schemeClr val="accent3"/>
              </a:buClr>
              <a:buSzPts val="1400"/>
              <a:buChar char="○"/>
              <a:defRPr>
                <a:solidFill>
                  <a:schemeClr val="accent3"/>
                </a:solidFill>
              </a:defRPr>
            </a:lvl2pPr>
            <a:lvl3pPr marL="1828754" lvl="2" indent="-423323" rtl="0">
              <a:spcBef>
                <a:spcPts val="0"/>
              </a:spcBef>
              <a:spcAft>
                <a:spcPts val="0"/>
              </a:spcAft>
              <a:buClr>
                <a:schemeClr val="accent3"/>
              </a:buClr>
              <a:buSzPts val="1400"/>
              <a:buChar char="■"/>
              <a:defRPr>
                <a:solidFill>
                  <a:schemeClr val="accent3"/>
                </a:solidFill>
              </a:defRPr>
            </a:lvl3pPr>
            <a:lvl4pPr marL="2438339" lvl="3" indent="-423323" rtl="0">
              <a:spcBef>
                <a:spcPts val="0"/>
              </a:spcBef>
              <a:spcAft>
                <a:spcPts val="0"/>
              </a:spcAft>
              <a:buClr>
                <a:schemeClr val="accent3"/>
              </a:buClr>
              <a:buSzPts val="1400"/>
              <a:buChar char="●"/>
              <a:defRPr>
                <a:solidFill>
                  <a:schemeClr val="accent3"/>
                </a:solidFill>
              </a:defRPr>
            </a:lvl4pPr>
            <a:lvl5pPr marL="3047924" lvl="4" indent="-423323" rtl="0">
              <a:spcBef>
                <a:spcPts val="0"/>
              </a:spcBef>
              <a:spcAft>
                <a:spcPts val="0"/>
              </a:spcAft>
              <a:buClr>
                <a:schemeClr val="accent3"/>
              </a:buClr>
              <a:buSzPts val="1400"/>
              <a:buChar char="○"/>
              <a:defRPr>
                <a:solidFill>
                  <a:schemeClr val="accent3"/>
                </a:solidFill>
              </a:defRPr>
            </a:lvl5pPr>
            <a:lvl6pPr marL="3657509" lvl="5" indent="-423323" rtl="0">
              <a:spcBef>
                <a:spcPts val="0"/>
              </a:spcBef>
              <a:spcAft>
                <a:spcPts val="0"/>
              </a:spcAft>
              <a:buClr>
                <a:schemeClr val="accent3"/>
              </a:buClr>
              <a:buSzPts val="1400"/>
              <a:buChar char="■"/>
              <a:defRPr>
                <a:solidFill>
                  <a:schemeClr val="accent3"/>
                </a:solidFill>
              </a:defRPr>
            </a:lvl6pPr>
            <a:lvl7pPr marL="4267093" lvl="6" indent="-423323" rtl="0">
              <a:spcBef>
                <a:spcPts val="0"/>
              </a:spcBef>
              <a:spcAft>
                <a:spcPts val="0"/>
              </a:spcAft>
              <a:buClr>
                <a:schemeClr val="accent3"/>
              </a:buClr>
              <a:buSzPts val="1400"/>
              <a:buChar char="●"/>
              <a:defRPr>
                <a:solidFill>
                  <a:schemeClr val="accent3"/>
                </a:solidFill>
              </a:defRPr>
            </a:lvl7pPr>
            <a:lvl8pPr marL="4876678" lvl="7" indent="-423323" rtl="0">
              <a:spcBef>
                <a:spcPts val="0"/>
              </a:spcBef>
              <a:spcAft>
                <a:spcPts val="0"/>
              </a:spcAft>
              <a:buClr>
                <a:schemeClr val="accent3"/>
              </a:buClr>
              <a:buSzPts val="1400"/>
              <a:buChar char="○"/>
              <a:defRPr>
                <a:solidFill>
                  <a:schemeClr val="accent3"/>
                </a:solidFill>
              </a:defRPr>
            </a:lvl8pPr>
            <a:lvl9pPr marL="5486263" lvl="8" indent="-423323" rtl="0">
              <a:spcBef>
                <a:spcPts val="0"/>
              </a:spcBef>
              <a:spcAft>
                <a:spcPts val="0"/>
              </a:spcAft>
              <a:buClr>
                <a:schemeClr val="accent3"/>
              </a:buClr>
              <a:buSzPts val="1400"/>
              <a:buChar char="■"/>
              <a:defRPr>
                <a:solidFill>
                  <a:schemeClr val="accent3"/>
                </a:solidFill>
              </a:defRPr>
            </a:lvl9pPr>
          </a:lstStyle>
          <a:p>
            <a:endParaRPr/>
          </a:p>
        </p:txBody>
      </p:sp>
    </p:spTree>
    <p:extLst>
      <p:ext uri="{BB962C8B-B14F-4D97-AF65-F5344CB8AC3E}">
        <p14:creationId xmlns:p14="http://schemas.microsoft.com/office/powerpoint/2010/main" val="2059356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97758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61371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76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348904" y="66957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10"/>
              </a:rPr>
              <a:t>行业</a:t>
            </a:r>
            <a:r>
              <a:rPr kumimoji="0" lang="en-US" altLang="zh-CN" sz="100" b="0" i="0" u="none" strike="noStrike" kern="0" cap="none" spc="0" normalizeH="0" baseline="0" noProof="0" dirty="0">
                <a:ln>
                  <a:noFill/>
                </a:ln>
                <a:solidFill>
                  <a:prstClr val="black"/>
                </a:solidFill>
                <a:effectLst/>
                <a:uLnTx/>
                <a:uFillTx/>
                <a:hlinkClick r:id="rId10"/>
              </a:rPr>
              <a:t>PPT</a:t>
            </a:r>
            <a:r>
              <a:rPr kumimoji="0" lang="zh-CN" altLang="en-US" sz="100" b="0" i="0" u="none" strike="noStrike" kern="0" cap="none" spc="0" normalizeH="0" baseline="0" noProof="0" dirty="0">
                <a:ln>
                  <a:noFill/>
                </a:ln>
                <a:solidFill>
                  <a:prstClr val="black"/>
                </a:solidFill>
                <a:effectLst/>
                <a:uLnTx/>
                <a:uFillTx/>
                <a:hlinkClick r:id="rId10"/>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21274468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2023/2/19</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94ED1-02D7-4220-AD05-9CCE43D622EF}" type="datetimeFigureOut">
              <a:rPr lang="zh-CN" altLang="en-US" smtClean="0"/>
              <a:t>2023/2/19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D6781-2994-405C-A6F3-05E2E2B6087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 id="2147483679" r:id="rId13"/>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1157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09.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10.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3.xml"/><Relationship Id="rId7" Type="http://schemas.openxmlformats.org/officeDocument/2006/relationships/notesSlide" Target="../notesSlides/notesSlide14.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s>
</file>

<file path=ppt/slides/_rels/slide15.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16.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15.xml"/><Relationship Id="rId5" Type="http://schemas.openxmlformats.org/officeDocument/2006/relationships/slideLayout" Target="../slideLayouts/slideLayout19.xml"/><Relationship Id="rId4" Type="http://schemas.openxmlformats.org/officeDocument/2006/relationships/tags" Target="../tags/tag1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21" Type="http://schemas.openxmlformats.org/officeDocument/2006/relationships/image" Target="../media/image1.png"/><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notesSlide" Target="../notesSlides/notesSlide2.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slideLayout" Target="../slideLayouts/slideLayout2.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2.xml"/><Relationship Id="rId7" Type="http://schemas.openxmlformats.org/officeDocument/2006/relationships/notesSlide" Target="../notesSlides/notesSlide21.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tags" Target="../tags/tag1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0.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3.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tags" Target="../tags/tag154.xml"/><Relationship Id="rId3" Type="http://schemas.openxmlformats.org/officeDocument/2006/relationships/tags" Target="../tags/tag131.xml"/><Relationship Id="rId21" Type="http://schemas.openxmlformats.org/officeDocument/2006/relationships/tags" Target="../tags/tag149.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tags" Target="../tags/tag153.xml"/><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tags" Target="../tags/tag148.xml"/><Relationship Id="rId29" Type="http://schemas.openxmlformats.org/officeDocument/2006/relationships/image" Target="../media/image1.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tags" Target="../tags/tag152.xml"/><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tags" Target="../tags/tag151.xml"/><Relationship Id="rId28" Type="http://schemas.openxmlformats.org/officeDocument/2006/relationships/notesSlide" Target="../notesSlides/notesSlide27.xml"/><Relationship Id="rId10" Type="http://schemas.openxmlformats.org/officeDocument/2006/relationships/tags" Target="../tags/tag138.xml"/><Relationship Id="rId19" Type="http://schemas.openxmlformats.org/officeDocument/2006/relationships/tags" Target="../tags/tag147.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tags" Target="../tags/tag150.xml"/><Relationship Id="rId27" Type="http://schemas.openxmlformats.org/officeDocument/2006/relationships/slideLayout" Target="../slideLayouts/slideLayout13.xml"/><Relationship Id="rId30"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slideLayout" Target="../slideLayouts/slideLayout13.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2" Type="http://schemas.openxmlformats.org/officeDocument/2006/relationships/tags" Target="../tags/tag156.xml"/><Relationship Id="rId16" Type="http://schemas.openxmlformats.org/officeDocument/2006/relationships/image" Target="../media/image2.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image" Target="../media/image1.png"/><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notesSlide" Target="../notesSlides/notesSlide29.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slideLayout" Target="../slideLayouts/slideLayout13.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image" Target="../media/image2.png"/><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tags" Target="../tags/tag181.xml"/><Relationship Id="rId10" Type="http://schemas.openxmlformats.org/officeDocument/2006/relationships/tags" Target="../tags/tag176.xml"/><Relationship Id="rId19" Type="http://schemas.openxmlformats.org/officeDocument/2006/relationships/image" Target="../media/image1.png"/><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31.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2.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image" Target="../media/image1.png"/><Relationship Id="rId5" Type="http://schemas.openxmlformats.org/officeDocument/2006/relationships/tags" Target="../tags/tag187.xml"/><Relationship Id="rId10" Type="http://schemas.openxmlformats.org/officeDocument/2006/relationships/notesSlide" Target="../notesSlides/notesSlide30.xml"/><Relationship Id="rId4" Type="http://schemas.openxmlformats.org/officeDocument/2006/relationships/tags" Target="../tags/tag186.xml"/><Relationship Id="rId9"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image" Target="../media/image2.png"/><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1.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notesSlide" Target="../notesSlides/notesSlide31.xml"/><Relationship Id="rId5" Type="http://schemas.openxmlformats.org/officeDocument/2006/relationships/tags" Target="../tags/tag195.xml"/><Relationship Id="rId10" Type="http://schemas.openxmlformats.org/officeDocument/2006/relationships/slideLayout" Target="../slideLayouts/slideLayout13.xml"/><Relationship Id="rId4" Type="http://schemas.openxmlformats.org/officeDocument/2006/relationships/tags" Target="../tags/tag194.xml"/><Relationship Id="rId9" Type="http://schemas.openxmlformats.org/officeDocument/2006/relationships/tags" Target="../tags/tag199.xml"/></Relationships>
</file>

<file path=ppt/slides/_rels/slide33.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2.pn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1.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notesSlide" Target="../notesSlides/notesSlide32.xml"/><Relationship Id="rId5" Type="http://schemas.openxmlformats.org/officeDocument/2006/relationships/tags" Target="../tags/tag204.xml"/><Relationship Id="rId10" Type="http://schemas.openxmlformats.org/officeDocument/2006/relationships/slideLayout" Target="../slideLayouts/slideLayout13.xml"/><Relationship Id="rId4" Type="http://schemas.openxmlformats.org/officeDocument/2006/relationships/tags" Target="../tags/tag203.xml"/><Relationship Id="rId9" Type="http://schemas.openxmlformats.org/officeDocument/2006/relationships/tags" Target="../tags/tag208.xml"/></Relationships>
</file>

<file path=ppt/slides/_rels/slide34.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slideLayout" Target="../slideLayouts/slideLayout13.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2" Type="http://schemas.openxmlformats.org/officeDocument/2006/relationships/tags" Target="../tags/tag210.xml"/><Relationship Id="rId16" Type="http://schemas.openxmlformats.org/officeDocument/2006/relationships/image" Target="../media/image2.png"/><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image" Target="../media/image1.png"/><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18" Type="http://schemas.openxmlformats.org/officeDocument/2006/relationships/notesSlide" Target="../notesSlides/notesSlide34.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slideLayout" Target="../slideLayouts/slideLayout13.xml"/><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image" Target="../media/image2.png"/><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5" Type="http://schemas.openxmlformats.org/officeDocument/2006/relationships/tags" Target="../tags/tag225.xml"/><Relationship Id="rId15" Type="http://schemas.openxmlformats.org/officeDocument/2006/relationships/tags" Target="../tags/tag235.xml"/><Relationship Id="rId10" Type="http://schemas.openxmlformats.org/officeDocument/2006/relationships/tags" Target="../tags/tag230.xml"/><Relationship Id="rId19" Type="http://schemas.openxmlformats.org/officeDocument/2006/relationships/image" Target="../media/image1.png"/><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s>
</file>

<file path=ppt/slides/_rels/slide36.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slideLayout" Target="../slideLayouts/slideLayout13.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2" Type="http://schemas.openxmlformats.org/officeDocument/2006/relationships/tags" Target="../tags/tag238.xml"/><Relationship Id="rId16" Type="http://schemas.openxmlformats.org/officeDocument/2006/relationships/image" Target="../media/image2.png"/><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image" Target="../media/image1.png"/><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3" Type="http://schemas.openxmlformats.org/officeDocument/2006/relationships/tags" Target="../tags/tag261.xml"/><Relationship Id="rId18" Type="http://schemas.openxmlformats.org/officeDocument/2006/relationships/tags" Target="../tags/tag266.xml"/><Relationship Id="rId26" Type="http://schemas.openxmlformats.org/officeDocument/2006/relationships/tags" Target="../tags/tag274.xml"/><Relationship Id="rId39" Type="http://schemas.openxmlformats.org/officeDocument/2006/relationships/tags" Target="../tags/tag287.xml"/><Relationship Id="rId21" Type="http://schemas.openxmlformats.org/officeDocument/2006/relationships/tags" Target="../tags/tag269.xml"/><Relationship Id="rId34" Type="http://schemas.openxmlformats.org/officeDocument/2006/relationships/tags" Target="../tags/tag282.xml"/><Relationship Id="rId42" Type="http://schemas.openxmlformats.org/officeDocument/2006/relationships/tags" Target="../tags/tag290.xml"/><Relationship Id="rId47" Type="http://schemas.openxmlformats.org/officeDocument/2006/relationships/tags" Target="../tags/tag295.xml"/><Relationship Id="rId50" Type="http://schemas.openxmlformats.org/officeDocument/2006/relationships/tags" Target="../tags/tag298.xml"/><Relationship Id="rId55" Type="http://schemas.openxmlformats.org/officeDocument/2006/relationships/slideLayout" Target="../slideLayouts/slideLayout2.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tags" Target="../tags/tag265.xml"/><Relationship Id="rId25" Type="http://schemas.openxmlformats.org/officeDocument/2006/relationships/tags" Target="../tags/tag273.xml"/><Relationship Id="rId33" Type="http://schemas.openxmlformats.org/officeDocument/2006/relationships/tags" Target="../tags/tag281.xml"/><Relationship Id="rId38" Type="http://schemas.openxmlformats.org/officeDocument/2006/relationships/tags" Target="../tags/tag286.xml"/><Relationship Id="rId46" Type="http://schemas.openxmlformats.org/officeDocument/2006/relationships/tags" Target="../tags/tag294.xml"/><Relationship Id="rId2" Type="http://schemas.openxmlformats.org/officeDocument/2006/relationships/tags" Target="../tags/tag250.xml"/><Relationship Id="rId16" Type="http://schemas.openxmlformats.org/officeDocument/2006/relationships/tags" Target="../tags/tag264.xml"/><Relationship Id="rId20" Type="http://schemas.openxmlformats.org/officeDocument/2006/relationships/tags" Target="../tags/tag268.xml"/><Relationship Id="rId29" Type="http://schemas.openxmlformats.org/officeDocument/2006/relationships/tags" Target="../tags/tag277.xml"/><Relationship Id="rId41" Type="http://schemas.openxmlformats.org/officeDocument/2006/relationships/tags" Target="../tags/tag289.xml"/><Relationship Id="rId54" Type="http://schemas.openxmlformats.org/officeDocument/2006/relationships/tags" Target="../tags/tag302.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24" Type="http://schemas.openxmlformats.org/officeDocument/2006/relationships/tags" Target="../tags/tag272.xml"/><Relationship Id="rId32" Type="http://schemas.openxmlformats.org/officeDocument/2006/relationships/tags" Target="../tags/tag280.xml"/><Relationship Id="rId37" Type="http://schemas.openxmlformats.org/officeDocument/2006/relationships/tags" Target="../tags/tag285.xml"/><Relationship Id="rId40" Type="http://schemas.openxmlformats.org/officeDocument/2006/relationships/tags" Target="../tags/tag288.xml"/><Relationship Id="rId45" Type="http://schemas.openxmlformats.org/officeDocument/2006/relationships/tags" Target="../tags/tag293.xml"/><Relationship Id="rId53" Type="http://schemas.openxmlformats.org/officeDocument/2006/relationships/tags" Target="../tags/tag301.xml"/><Relationship Id="rId58" Type="http://schemas.openxmlformats.org/officeDocument/2006/relationships/image" Target="../media/image2.png"/><Relationship Id="rId5" Type="http://schemas.openxmlformats.org/officeDocument/2006/relationships/tags" Target="../tags/tag253.xml"/><Relationship Id="rId15" Type="http://schemas.openxmlformats.org/officeDocument/2006/relationships/tags" Target="../tags/tag263.xml"/><Relationship Id="rId23" Type="http://schemas.openxmlformats.org/officeDocument/2006/relationships/tags" Target="../tags/tag271.xml"/><Relationship Id="rId28" Type="http://schemas.openxmlformats.org/officeDocument/2006/relationships/tags" Target="../tags/tag276.xml"/><Relationship Id="rId36" Type="http://schemas.openxmlformats.org/officeDocument/2006/relationships/tags" Target="../tags/tag284.xml"/><Relationship Id="rId49" Type="http://schemas.openxmlformats.org/officeDocument/2006/relationships/tags" Target="../tags/tag297.xml"/><Relationship Id="rId57" Type="http://schemas.openxmlformats.org/officeDocument/2006/relationships/image" Target="../media/image1.png"/><Relationship Id="rId10" Type="http://schemas.openxmlformats.org/officeDocument/2006/relationships/tags" Target="../tags/tag258.xml"/><Relationship Id="rId19" Type="http://schemas.openxmlformats.org/officeDocument/2006/relationships/tags" Target="../tags/tag267.xml"/><Relationship Id="rId31" Type="http://schemas.openxmlformats.org/officeDocument/2006/relationships/tags" Target="../tags/tag279.xml"/><Relationship Id="rId44" Type="http://schemas.openxmlformats.org/officeDocument/2006/relationships/tags" Target="../tags/tag292.xml"/><Relationship Id="rId52" Type="http://schemas.openxmlformats.org/officeDocument/2006/relationships/tags" Target="../tags/tag300.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 Id="rId22" Type="http://schemas.openxmlformats.org/officeDocument/2006/relationships/tags" Target="../tags/tag270.xml"/><Relationship Id="rId27" Type="http://schemas.openxmlformats.org/officeDocument/2006/relationships/tags" Target="../tags/tag275.xml"/><Relationship Id="rId30" Type="http://schemas.openxmlformats.org/officeDocument/2006/relationships/tags" Target="../tags/tag278.xml"/><Relationship Id="rId35" Type="http://schemas.openxmlformats.org/officeDocument/2006/relationships/tags" Target="../tags/tag283.xml"/><Relationship Id="rId43" Type="http://schemas.openxmlformats.org/officeDocument/2006/relationships/tags" Target="../tags/tag291.xml"/><Relationship Id="rId48" Type="http://schemas.openxmlformats.org/officeDocument/2006/relationships/tags" Target="../tags/tag296.xml"/><Relationship Id="rId56" Type="http://schemas.openxmlformats.org/officeDocument/2006/relationships/notesSlide" Target="../notesSlides/notesSlide36.xml"/><Relationship Id="rId8" Type="http://schemas.openxmlformats.org/officeDocument/2006/relationships/tags" Target="../tags/tag256.xml"/><Relationship Id="rId51" Type="http://schemas.openxmlformats.org/officeDocument/2006/relationships/tags" Target="../tags/tag299.xml"/><Relationship Id="rId3" Type="http://schemas.openxmlformats.org/officeDocument/2006/relationships/tags" Target="../tags/tag251.xml"/></Relationships>
</file>

<file path=ppt/slides/_rels/slide38.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image" Target="../media/image3.png"/><Relationship Id="rId5" Type="http://schemas.openxmlformats.org/officeDocument/2006/relationships/notesSlide" Target="../notesSlides/notesSlide37.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8.xml"/><Relationship Id="rId7" Type="http://schemas.openxmlformats.org/officeDocument/2006/relationships/notesSlide" Target="../notesSlides/notesSlide4.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5.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6.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5.jpg"/><Relationship Id="rId5" Type="http://schemas.openxmlformats.org/officeDocument/2006/relationships/notesSlide" Target="../notesSlides/notesSlide5.xml"/><Relationship Id="rId4"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6.xml"/><Relationship Id="rId7" Type="http://schemas.openxmlformats.org/officeDocument/2006/relationships/notesSlide" Target="../notesSlides/notesSlide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6" name="PA-文本框 5"/>
          <p:cNvSpPr txBox="1"/>
          <p:nvPr>
            <p:custDataLst>
              <p:tags r:id="rId2"/>
            </p:custDataLst>
          </p:nvPr>
        </p:nvSpPr>
        <p:spPr>
          <a:xfrm>
            <a:off x="2409633" y="2142339"/>
            <a:ext cx="7461992" cy="13234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rPr>
              <a:t>NGUYÊN</a:t>
            </a:r>
            <a:r>
              <a:rPr kumimoji="0" lang="en-US" altLang="zh-CN" sz="80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sym typeface="+mn-lt"/>
              </a:rPr>
              <a:t> TỬ</a:t>
            </a:r>
            <a:endParaRPr kumimoji="0" lang="zh-CN" altLang="en-US" sz="8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sp>
        <p:nvSpPr>
          <p:cNvPr id="11" name="Rounded Rectangle 7">
            <a:extLst>
              <a:ext uri="{FF2B5EF4-FFF2-40B4-BE49-F238E27FC236}">
                <a16:creationId xmlns:a16="http://schemas.microsoft.com/office/drawing/2014/main" id="{DFB17C41-6B02-4DE2-9068-3342B48C100C}"/>
              </a:ext>
            </a:extLst>
          </p:cNvPr>
          <p:cNvSpPr/>
          <p:nvPr/>
        </p:nvSpPr>
        <p:spPr>
          <a:xfrm>
            <a:off x="2864585" y="129752"/>
            <a:ext cx="6278163" cy="1015059"/>
          </a:xfrm>
          <a:prstGeom prst="roundRect">
            <a:avLst>
              <a:gd name="adj" fmla="val 50000"/>
            </a:avLst>
          </a:prstGeom>
          <a:solidFill>
            <a:schemeClr val="bg1">
              <a:alpha val="0"/>
            </a:schemeClr>
          </a:solidFill>
          <a:ln w="15875">
            <a:solidFill>
              <a:srgbClr val="068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smtClean="0">
                <a:solidFill>
                  <a:srgbClr val="7030A0"/>
                </a:solidFill>
                <a:latin typeface="Arial" panose="020B0604020202020204" pitchFamily="34" charset="0"/>
                <a:cs typeface="Arial" panose="020B0604020202020204" pitchFamily="34" charset="0"/>
                <a:sym typeface="+mn-lt"/>
              </a:rPr>
              <a:t>TRƯỜNG THCS LONG BIÊN</a:t>
            </a:r>
            <a:endParaRPr kumimoji="0" lang="zh-CN" altLang="en-US" sz="32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mn-lt"/>
            </a:endParaRPr>
          </a:p>
        </p:txBody>
      </p:sp>
      <p:sp>
        <p:nvSpPr>
          <p:cNvPr id="13" name="TextBox 12">
            <a:extLst>
              <a:ext uri="{FF2B5EF4-FFF2-40B4-BE49-F238E27FC236}">
                <a16:creationId xmlns:a16="http://schemas.microsoft.com/office/drawing/2014/main" id="{D143E187-A4E4-4651-887C-65179C4C38B1}"/>
              </a:ext>
            </a:extLst>
          </p:cNvPr>
          <p:cNvSpPr txBox="1"/>
          <p:nvPr/>
        </p:nvSpPr>
        <p:spPr>
          <a:xfrm>
            <a:off x="2864585" y="1289632"/>
            <a:ext cx="60935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sym typeface="+mn-lt"/>
              </a:rPr>
              <a:t>Bài</a:t>
            </a:r>
            <a:r>
              <a:rPr kumimoji="0" lang="en-US" altLang="zh-CN" sz="4000" b="1" i="0" u="none" strike="noStrike" kern="0" cap="none" spc="0" normalizeH="0" noProof="0" smtClean="0">
                <a:ln>
                  <a:noFill/>
                </a:ln>
                <a:solidFill>
                  <a:srgbClr val="FF0000"/>
                </a:solidFill>
                <a:effectLst/>
                <a:uLnTx/>
                <a:uFillTx/>
                <a:latin typeface="Arial" panose="020B0604020202020204" pitchFamily="34" charset="0"/>
                <a:cs typeface="Arial" panose="020B0604020202020204" pitchFamily="34" charset="0"/>
                <a:sym typeface="+mn-lt"/>
              </a:rPr>
              <a:t> </a:t>
            </a:r>
            <a:r>
              <a:rPr kumimoji="0" lang="en-US" altLang="zh-CN" sz="4000" b="1" i="0" u="none" strike="noStrike" kern="0" cap="none" spc="0" normalizeH="0" noProof="0" dirty="0">
                <a:ln>
                  <a:noFill/>
                </a:ln>
                <a:solidFill>
                  <a:srgbClr val="FF0000"/>
                </a:solidFill>
                <a:effectLst/>
                <a:uLnTx/>
                <a:uFillTx/>
                <a:latin typeface="Arial" panose="020B0604020202020204" pitchFamily="34" charset="0"/>
                <a:cs typeface="Arial" panose="020B0604020202020204" pitchFamily="34" charset="0"/>
                <a:sym typeface="+mn-lt"/>
              </a:rPr>
              <a:t>2</a:t>
            </a:r>
            <a:endParaRPr kumimoji="0" lang="zh-CN" altLang="en-US" sz="4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sp>
        <p:nvSpPr>
          <p:cNvPr id="7" name="PA-文本框 5"/>
          <p:cNvSpPr txBox="1"/>
          <p:nvPr>
            <p:custDataLst>
              <p:tags r:id="rId3"/>
            </p:custDataLst>
          </p:nvPr>
        </p:nvSpPr>
        <p:spPr>
          <a:xfrm>
            <a:off x="2272670" y="3610599"/>
            <a:ext cx="7461992"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sym typeface="+mn-lt"/>
              </a:rPr>
              <a:t>GV:</a:t>
            </a:r>
            <a:r>
              <a:rPr kumimoji="0" lang="en-US" altLang="zh-CN" sz="3600" b="1"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sym typeface="+mn-lt"/>
              </a:rPr>
              <a:t> Nguyễn Thị Thanh Mai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baseline="0" smtClean="0">
                <a:solidFill>
                  <a:srgbClr val="FF0000"/>
                </a:solidFill>
                <a:latin typeface="Arial" panose="020B0604020202020204" pitchFamily="34" charset="0"/>
                <a:cs typeface="Arial" panose="020B0604020202020204" pitchFamily="34" charset="0"/>
                <a:sym typeface="+mn-lt"/>
              </a:rPr>
              <a:t>Tổ:</a:t>
            </a:r>
            <a:r>
              <a:rPr lang="en-US" altLang="zh-CN" sz="3600" b="1" smtClean="0">
                <a:solidFill>
                  <a:srgbClr val="FF0000"/>
                </a:solidFill>
                <a:latin typeface="Arial" panose="020B0604020202020204" pitchFamily="34" charset="0"/>
                <a:cs typeface="Arial" panose="020B0604020202020204" pitchFamily="34" charset="0"/>
                <a:sym typeface="+mn-lt"/>
              </a:rPr>
              <a:t> Tự nhiên</a:t>
            </a:r>
            <a:endParaRPr kumimoji="0" lang="zh-CN" alt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Group 3">
            <a:extLst>
              <a:ext uri="{FF2B5EF4-FFF2-40B4-BE49-F238E27FC236}">
                <a16:creationId xmlns:a16="http://schemas.microsoft.com/office/drawing/2014/main" id="{83D78E23-EDC1-4705-A1AC-A59AA68B0233}"/>
              </a:ext>
            </a:extLst>
          </p:cNvPr>
          <p:cNvGrpSpPr/>
          <p:nvPr/>
        </p:nvGrpSpPr>
        <p:grpSpPr>
          <a:xfrm>
            <a:off x="3950634" y="262344"/>
            <a:ext cx="4290731" cy="2034232"/>
            <a:chOff x="3022054" y="538118"/>
            <a:chExt cx="3371445" cy="2407406"/>
          </a:xfrm>
        </p:grpSpPr>
        <p:pic>
          <p:nvPicPr>
            <p:cNvPr id="5" name="Picture 2" descr="Free Vector | Cute kid student character with text box hand drawn cartoon  art illustration">
              <a:extLst>
                <a:ext uri="{FF2B5EF4-FFF2-40B4-BE49-F238E27FC236}">
                  <a16:creationId xmlns:a16="http://schemas.microsoft.com/office/drawing/2014/main" id="{F33910BF-A7E0-48FE-868F-F8F94B2563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20" b="89933" l="8147" r="92652">
                          <a14:foregroundMark x1="12939" y1="53468" x2="8147" y2="58613"/>
                          <a14:foregroundMark x1="91853" y1="57271" x2="92652" y2="62640"/>
                          <a14:foregroundMark x1="20767" y1="24832" x2="15495" y2="36465"/>
                          <a14:foregroundMark x1="15495" y1="36465" x2="13259" y2="47875"/>
                        </a14:backgroundRemoval>
                      </a14:imgEffect>
                    </a14:imgLayer>
                  </a14:imgProps>
                </a:ext>
                <a:ext uri="{28A0092B-C50C-407E-A947-70E740481C1C}">
                  <a14:useLocalDpi xmlns:a14="http://schemas.microsoft.com/office/drawing/2010/main" val="0"/>
                </a:ext>
              </a:extLst>
            </a:blip>
            <a:srcRect/>
            <a:stretch>
              <a:fillRect/>
            </a:stretch>
          </p:blipFill>
          <p:spPr bwMode="auto">
            <a:xfrm>
              <a:off x="3022054" y="538118"/>
              <a:ext cx="3371445" cy="2407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8B6B21-C5BD-44C3-B732-A949051A8E36}"/>
                </a:ext>
              </a:extLst>
            </p:cNvPr>
            <p:cNvSpPr txBox="1"/>
            <p:nvPr/>
          </p:nvSpPr>
          <p:spPr>
            <a:xfrm>
              <a:off x="3692492" y="1344703"/>
              <a:ext cx="2030568" cy="764899"/>
            </a:xfrm>
            <a:prstGeom prst="rect">
              <a:avLst/>
            </a:prstGeom>
            <a:noFill/>
          </p:spPr>
          <p:txBody>
            <a:bodyPr wrap="square" rtlCol="0">
              <a:spAutoFit/>
            </a:bodyPr>
            <a:lstStyle/>
            <a:p>
              <a:pPr algn="ct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Lời</a:t>
              </a:r>
              <a:r>
                <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 </a:t>
              </a: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giải</a:t>
              </a:r>
              <a:endPar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7766A66F-0371-496F-9221-506F0F15755A}"/>
              </a:ext>
            </a:extLst>
          </p:cNvPr>
          <p:cNvSpPr txBox="1"/>
          <p:nvPr/>
        </p:nvSpPr>
        <p:spPr>
          <a:xfrm>
            <a:off x="1476226" y="2296576"/>
            <a:ext cx="9524710" cy="2554545"/>
          </a:xfrm>
          <a:prstGeom prst="rect">
            <a:avLst/>
          </a:prstGeom>
          <a:solidFill>
            <a:srgbClr val="FFFFCC"/>
          </a:solidFill>
        </p:spPr>
        <p:txBody>
          <a:bodyPr wrap="square">
            <a:spAutoFit/>
          </a:bodyPr>
          <a:lstStyle/>
          <a:p>
            <a:pPr algn="just"/>
            <a:r>
              <a:rPr lang="vi-VN" sz="3200" b="1" dirty="0">
                <a:latin typeface="Arial" panose="020B0604020202020204" pitchFamily="34" charset="0"/>
                <a:cs typeface="Arial" panose="020B0604020202020204" pitchFamily="34" charset="0"/>
              </a:rPr>
              <a:t>2.</a:t>
            </a:r>
            <a:r>
              <a:rPr lang="vi-VN" sz="3200" dirty="0">
                <a:latin typeface="Arial" panose="020B0604020202020204" pitchFamily="34" charset="0"/>
                <a:cs typeface="Arial" panose="020B0604020202020204" pitchFamily="34" charset="0"/>
              </a:rPr>
              <a:t> </a:t>
            </a:r>
          </a:p>
          <a:p>
            <a:pPr algn="just"/>
            <a:r>
              <a:rPr lang="vi-VN" sz="3200" dirty="0">
                <a:latin typeface="Arial" panose="020B0604020202020204" pitchFamily="34" charset="0"/>
                <a:cs typeface="Arial" panose="020B0604020202020204" pitchFamily="34" charset="0"/>
              </a:rPr>
              <a:t>- Quan sát mô hình nguyên tử carbon, nhận thấy:</a:t>
            </a:r>
          </a:p>
          <a:p>
            <a:pPr algn="just"/>
            <a:r>
              <a:rPr lang="vi-VN" sz="3200" dirty="0">
                <a:latin typeface="Arial" panose="020B0604020202020204" pitchFamily="34" charset="0"/>
                <a:cs typeface="Arial" panose="020B0604020202020204" pitchFamily="34" charset="0"/>
              </a:rPr>
              <a:t>   + Lớp thứ nhất: chứa 2 electron</a:t>
            </a:r>
          </a:p>
          <a:p>
            <a:pPr algn="just"/>
            <a:r>
              <a:rPr lang="vi-VN" sz="3200" dirty="0">
                <a:latin typeface="Arial" panose="020B0604020202020204" pitchFamily="34" charset="0"/>
                <a:cs typeface="Arial" panose="020B0604020202020204" pitchFamily="34" charset="0"/>
              </a:rPr>
              <a:t>   + Lớp thứ hai: chứa 4 electron</a:t>
            </a:r>
          </a:p>
          <a:p>
            <a:pPr algn="just"/>
            <a:r>
              <a:rPr lang="en-US" sz="3200" dirty="0"/>
              <a:t>⇒</a:t>
            </a:r>
            <a:r>
              <a:rPr lang="vi-VN" sz="3200" dirty="0">
                <a:latin typeface="Arial" panose="020B0604020202020204" pitchFamily="34" charset="0"/>
                <a:cs typeface="Arial" panose="020B0604020202020204" pitchFamily="34" charset="0"/>
              </a:rPr>
              <a:t> Lớp thứ nhất đã chứa tối đa electron (2 electron)</a:t>
            </a:r>
            <a:endParaRPr lang="vi-VN" sz="3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06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275771"/>
            <a:ext cx="11204294" cy="6299200"/>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3412BFD4-814B-4BF4-9F0B-E7170911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764" y="787764"/>
            <a:ext cx="5551951" cy="5275213"/>
          </a:xfrm>
          <a:prstGeom prst="rect">
            <a:avLst/>
          </a:prstGeom>
        </p:spPr>
      </p:pic>
      <p:cxnSp>
        <p:nvCxnSpPr>
          <p:cNvPr id="11" name="PA-直接连接符 15">
            <a:extLst>
              <a:ext uri="{FF2B5EF4-FFF2-40B4-BE49-F238E27FC236}">
                <a16:creationId xmlns:a16="http://schemas.microsoft.com/office/drawing/2014/main" id="{63F36E07-E38C-44EE-868F-55D8B30D8D89}"/>
              </a:ext>
            </a:extLst>
          </p:cNvPr>
          <p:cNvCxnSpPr>
            <a:cxnSpLocks/>
          </p:cNvCxnSpPr>
          <p:nvPr>
            <p:custDataLst>
              <p:tags r:id="rId1"/>
            </p:custDataLst>
          </p:nvPr>
        </p:nvCxnSpPr>
        <p:spPr>
          <a:xfrm>
            <a:off x="606394" y="2666821"/>
            <a:ext cx="4781531"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7C888E1-350D-40AB-A2A2-92642830AE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7399" y="1299758"/>
            <a:ext cx="1367064" cy="1367064"/>
          </a:xfrm>
          <a:prstGeom prst="rect">
            <a:avLst/>
          </a:prstGeom>
        </p:spPr>
      </p:pic>
      <p:sp>
        <p:nvSpPr>
          <p:cNvPr id="16" name="TextBox 15">
            <a:extLst>
              <a:ext uri="{FF2B5EF4-FFF2-40B4-BE49-F238E27FC236}">
                <a16:creationId xmlns:a16="http://schemas.microsoft.com/office/drawing/2014/main" id="{5E530423-CB6C-45A7-A13E-AF0F1F9D1A30}"/>
              </a:ext>
            </a:extLst>
          </p:cNvPr>
          <p:cNvSpPr txBox="1"/>
          <p:nvPr/>
        </p:nvSpPr>
        <p:spPr>
          <a:xfrm>
            <a:off x="826477" y="3108573"/>
            <a:ext cx="4645855" cy="1569660"/>
          </a:xfrm>
          <a:prstGeom prst="rect">
            <a:avLst/>
          </a:prstGeom>
          <a:noFill/>
          <a:ln w="38100">
            <a:solidFill>
              <a:srgbClr val="068A93"/>
            </a:solidFill>
            <a:prstDash val="lgDashDotDot"/>
          </a:ln>
        </p:spPr>
        <p:txBody>
          <a:bodyPr wrap="square">
            <a:spAutoFit/>
          </a:bodyPr>
          <a:lstStyle/>
          <a:p>
            <a:pPr algn="just"/>
            <a:r>
              <a:rPr lang="vi-VN" sz="3200" b="0" i="0" dirty="0">
                <a:solidFill>
                  <a:srgbClr val="333333"/>
                </a:solidFill>
                <a:effectLst/>
                <a:latin typeface="Arial" panose="020B0604020202020204" pitchFamily="34" charset="0"/>
                <a:cs typeface="Arial" panose="020B0604020202020204" pitchFamily="34" charset="0"/>
              </a:rPr>
              <a:t>Quan sát Hình 2.1 và cho biết các thành phần cấu tạo nên nguyên tử.</a:t>
            </a: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756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Picture 6">
            <a:extLst>
              <a:ext uri="{FF2B5EF4-FFF2-40B4-BE49-F238E27FC236}">
                <a16:creationId xmlns:a16="http://schemas.microsoft.com/office/drawing/2014/main" id="{4CE9B380-6CFC-4A74-83AB-1DEA76D6B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37" y="1182151"/>
            <a:ext cx="5777133" cy="4493696"/>
          </a:xfrm>
          <a:prstGeom prst="rect">
            <a:avLst/>
          </a:prstGeom>
        </p:spPr>
      </p:pic>
      <p:cxnSp>
        <p:nvCxnSpPr>
          <p:cNvPr id="5" name="PA-直接连接符 15">
            <a:extLst>
              <a:ext uri="{FF2B5EF4-FFF2-40B4-BE49-F238E27FC236}">
                <a16:creationId xmlns:a16="http://schemas.microsoft.com/office/drawing/2014/main" id="{59DD6983-B609-434B-B191-8C4B2D8ECE6C}"/>
              </a:ext>
            </a:extLst>
          </p:cNvPr>
          <p:cNvCxnSpPr>
            <a:cxnSpLocks/>
          </p:cNvCxnSpPr>
          <p:nvPr>
            <p:custDataLst>
              <p:tags r:id="rId1"/>
            </p:custDataLst>
          </p:nvPr>
        </p:nvCxnSpPr>
        <p:spPr>
          <a:xfrm>
            <a:off x="6423071" y="3145123"/>
            <a:ext cx="4781531"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Cloud 1">
            <a:extLst>
              <a:ext uri="{FF2B5EF4-FFF2-40B4-BE49-F238E27FC236}">
                <a16:creationId xmlns:a16="http://schemas.microsoft.com/office/drawing/2014/main" id="{0E6B244E-C0A3-4C1D-88FE-614B7EBE229B}"/>
              </a:ext>
            </a:extLst>
          </p:cNvPr>
          <p:cNvSpPr/>
          <p:nvPr/>
        </p:nvSpPr>
        <p:spPr>
          <a:xfrm>
            <a:off x="6313973" y="3255413"/>
            <a:ext cx="5275075" cy="2997835"/>
          </a:xfrm>
          <a:prstGeom prst="cloud">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0" i="0" dirty="0">
                <a:solidFill>
                  <a:srgbClr val="333333"/>
                </a:solidFill>
                <a:effectLst/>
                <a:latin typeface="Arial" panose="020B0604020202020204" pitchFamily="34" charset="0"/>
                <a:cs typeface="Arial" panose="020B0604020202020204" pitchFamily="34" charset="0"/>
              </a:rPr>
              <a:t>Quan sát Hình 2.2, áp dụng mô hình nguyên tử của Bo, mô tả cấu tạo của nguyên tử hydrogen và nguyên tử carbon</a:t>
            </a:r>
            <a:endParaRPr lang="vi-VN"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34B9AF8-E4E4-430D-B821-EFEDFBFE2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891" y="1011689"/>
            <a:ext cx="2133434" cy="2133434"/>
          </a:xfrm>
          <a:prstGeom prst="rect">
            <a:avLst/>
          </a:prstGeom>
        </p:spPr>
      </p:pic>
    </p:spTree>
    <p:extLst>
      <p:ext uri="{BB962C8B-B14F-4D97-AF65-F5344CB8AC3E}">
        <p14:creationId xmlns:p14="http://schemas.microsoft.com/office/powerpoint/2010/main" val="1328740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C2BB"/>
        </a:solidFill>
        <a:effectLst/>
      </p:bgPr>
    </p:bg>
    <p:spTree>
      <p:nvGrpSpPr>
        <p:cNvPr id="1" name="Shape 877"/>
        <p:cNvGrpSpPr/>
        <p:nvPr/>
      </p:nvGrpSpPr>
      <p:grpSpPr>
        <a:xfrm>
          <a:off x="0" y="0"/>
          <a:ext cx="0" cy="0"/>
          <a:chOff x="0" y="0"/>
          <a:chExt cx="0" cy="0"/>
        </a:xfrm>
      </p:grpSpPr>
      <p:grpSp>
        <p:nvGrpSpPr>
          <p:cNvPr id="878" name="Google Shape;878;p60"/>
          <p:cNvGrpSpPr/>
          <p:nvPr/>
        </p:nvGrpSpPr>
        <p:grpSpPr>
          <a:xfrm>
            <a:off x="10241985" y="216540"/>
            <a:ext cx="1611196" cy="1603999"/>
            <a:chOff x="6988750" y="560250"/>
            <a:chExt cx="1208397" cy="1202999"/>
          </a:xfrm>
        </p:grpSpPr>
        <p:sp>
          <p:nvSpPr>
            <p:cNvPr id="879" name="Google Shape;879;p60"/>
            <p:cNvSpPr/>
            <p:nvPr/>
          </p:nvSpPr>
          <p:spPr>
            <a:xfrm>
              <a:off x="7013766" y="874594"/>
              <a:ext cx="665541" cy="576276"/>
            </a:xfrm>
            <a:custGeom>
              <a:avLst/>
              <a:gdLst/>
              <a:ahLst/>
              <a:cxnLst/>
              <a:rect l="l" t="t" r="r" b="b"/>
              <a:pathLst>
                <a:path w="10110" h="8754" extrusionOk="0">
                  <a:moveTo>
                    <a:pt x="7465" y="203"/>
                  </a:moveTo>
                  <a:lnTo>
                    <a:pt x="9874" y="4376"/>
                  </a:lnTo>
                  <a:lnTo>
                    <a:pt x="7465" y="8548"/>
                  </a:lnTo>
                  <a:lnTo>
                    <a:pt x="2645" y="8548"/>
                  </a:lnTo>
                  <a:lnTo>
                    <a:pt x="237" y="4376"/>
                  </a:lnTo>
                  <a:lnTo>
                    <a:pt x="2645" y="203"/>
                  </a:lnTo>
                  <a:close/>
                  <a:moveTo>
                    <a:pt x="2529" y="1"/>
                  </a:moveTo>
                  <a:lnTo>
                    <a:pt x="0" y="4376"/>
                  </a:lnTo>
                  <a:lnTo>
                    <a:pt x="2498" y="8703"/>
                  </a:lnTo>
                  <a:lnTo>
                    <a:pt x="2529" y="8754"/>
                  </a:lnTo>
                  <a:lnTo>
                    <a:pt x="7582" y="8754"/>
                  </a:lnTo>
                  <a:lnTo>
                    <a:pt x="10110" y="4376"/>
                  </a:lnTo>
                  <a:lnTo>
                    <a:pt x="7613" y="53"/>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880;p60"/>
            <p:cNvSpPr/>
            <p:nvPr/>
          </p:nvSpPr>
          <p:spPr>
            <a:xfrm>
              <a:off x="7498415" y="591388"/>
              <a:ext cx="665541" cy="576276"/>
            </a:xfrm>
            <a:custGeom>
              <a:avLst/>
              <a:gdLst/>
              <a:ahLst/>
              <a:cxnLst/>
              <a:rect l="l" t="t" r="r" b="b"/>
              <a:pathLst>
                <a:path w="10110" h="8754" extrusionOk="0">
                  <a:moveTo>
                    <a:pt x="7465" y="206"/>
                  </a:moveTo>
                  <a:lnTo>
                    <a:pt x="9873" y="4379"/>
                  </a:lnTo>
                  <a:lnTo>
                    <a:pt x="7465" y="8551"/>
                  </a:lnTo>
                  <a:lnTo>
                    <a:pt x="2645" y="8551"/>
                  </a:lnTo>
                  <a:lnTo>
                    <a:pt x="237" y="4379"/>
                  </a:lnTo>
                  <a:lnTo>
                    <a:pt x="2645" y="206"/>
                  </a:lnTo>
                  <a:close/>
                  <a:moveTo>
                    <a:pt x="2528" y="1"/>
                  </a:moveTo>
                  <a:lnTo>
                    <a:pt x="0" y="4379"/>
                  </a:lnTo>
                  <a:lnTo>
                    <a:pt x="2498" y="8701"/>
                  </a:lnTo>
                  <a:lnTo>
                    <a:pt x="2528" y="8753"/>
                  </a:lnTo>
                  <a:lnTo>
                    <a:pt x="7581" y="8753"/>
                  </a:lnTo>
                  <a:lnTo>
                    <a:pt x="10109" y="4379"/>
                  </a:lnTo>
                  <a:lnTo>
                    <a:pt x="7612" y="52"/>
                  </a:lnTo>
                  <a:lnTo>
                    <a:pt x="75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881;p60"/>
            <p:cNvSpPr/>
            <p:nvPr/>
          </p:nvSpPr>
          <p:spPr>
            <a:xfrm>
              <a:off x="7500851" y="1155628"/>
              <a:ext cx="665344" cy="576276"/>
            </a:xfrm>
            <a:custGeom>
              <a:avLst/>
              <a:gdLst/>
              <a:ahLst/>
              <a:cxnLst/>
              <a:rect l="l" t="t" r="r" b="b"/>
              <a:pathLst>
                <a:path w="10107" h="8754" extrusionOk="0">
                  <a:moveTo>
                    <a:pt x="7462" y="203"/>
                  </a:moveTo>
                  <a:lnTo>
                    <a:pt x="9874" y="4375"/>
                  </a:lnTo>
                  <a:lnTo>
                    <a:pt x="7462" y="8548"/>
                  </a:lnTo>
                  <a:lnTo>
                    <a:pt x="2646" y="8548"/>
                  </a:lnTo>
                  <a:lnTo>
                    <a:pt x="238" y="4375"/>
                  </a:lnTo>
                  <a:lnTo>
                    <a:pt x="2646" y="203"/>
                  </a:lnTo>
                  <a:close/>
                  <a:moveTo>
                    <a:pt x="2529" y="1"/>
                  </a:moveTo>
                  <a:lnTo>
                    <a:pt x="1" y="4375"/>
                  </a:lnTo>
                  <a:lnTo>
                    <a:pt x="2499" y="8701"/>
                  </a:lnTo>
                  <a:lnTo>
                    <a:pt x="2529" y="8753"/>
                  </a:lnTo>
                  <a:lnTo>
                    <a:pt x="7582" y="8753"/>
                  </a:lnTo>
                  <a:lnTo>
                    <a:pt x="10107" y="4375"/>
                  </a:lnTo>
                  <a:lnTo>
                    <a:pt x="7609" y="52"/>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882;p60"/>
            <p:cNvSpPr/>
            <p:nvPr/>
          </p:nvSpPr>
          <p:spPr>
            <a:xfrm>
              <a:off x="7160372" y="854779"/>
              <a:ext cx="52335" cy="52401"/>
            </a:xfrm>
            <a:custGeom>
              <a:avLst/>
              <a:gdLst/>
              <a:ahLst/>
              <a:cxnLst/>
              <a:rect l="l" t="t" r="r" b="b"/>
              <a:pathLst>
                <a:path w="795" h="796" extrusionOk="0">
                  <a:moveTo>
                    <a:pt x="398" y="1"/>
                  </a:moveTo>
                  <a:cubicBezTo>
                    <a:pt x="178" y="1"/>
                    <a:pt x="1" y="179"/>
                    <a:pt x="1" y="398"/>
                  </a:cubicBezTo>
                  <a:cubicBezTo>
                    <a:pt x="1" y="618"/>
                    <a:pt x="178" y="795"/>
                    <a:pt x="398" y="795"/>
                  </a:cubicBezTo>
                  <a:cubicBezTo>
                    <a:pt x="617" y="795"/>
                    <a:pt x="795" y="618"/>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883;p60"/>
            <p:cNvSpPr/>
            <p:nvPr/>
          </p:nvSpPr>
          <p:spPr>
            <a:xfrm>
              <a:off x="7146877" y="841481"/>
              <a:ext cx="79193" cy="79193"/>
            </a:xfrm>
            <a:custGeom>
              <a:avLst/>
              <a:gdLst/>
              <a:ahLst/>
              <a:cxnLst/>
              <a:rect l="l" t="t" r="r" b="b"/>
              <a:pathLst>
                <a:path w="1203" h="1203" extrusionOk="0">
                  <a:moveTo>
                    <a:pt x="603" y="409"/>
                  </a:moveTo>
                  <a:cubicBezTo>
                    <a:pt x="709" y="409"/>
                    <a:pt x="794" y="494"/>
                    <a:pt x="794" y="600"/>
                  </a:cubicBezTo>
                  <a:cubicBezTo>
                    <a:pt x="794" y="706"/>
                    <a:pt x="709" y="796"/>
                    <a:pt x="603" y="796"/>
                  </a:cubicBezTo>
                  <a:cubicBezTo>
                    <a:pt x="497" y="796"/>
                    <a:pt x="407" y="706"/>
                    <a:pt x="407" y="600"/>
                  </a:cubicBezTo>
                  <a:cubicBezTo>
                    <a:pt x="407" y="494"/>
                    <a:pt x="497" y="409"/>
                    <a:pt x="603" y="409"/>
                  </a:cubicBezTo>
                  <a:close/>
                  <a:moveTo>
                    <a:pt x="603" y="1"/>
                  </a:moveTo>
                  <a:cubicBezTo>
                    <a:pt x="271" y="1"/>
                    <a:pt x="0" y="271"/>
                    <a:pt x="0" y="600"/>
                  </a:cubicBezTo>
                  <a:cubicBezTo>
                    <a:pt x="0" y="932"/>
                    <a:pt x="271" y="1203"/>
                    <a:pt x="603" y="1203"/>
                  </a:cubicBezTo>
                  <a:cubicBezTo>
                    <a:pt x="935" y="1203"/>
                    <a:pt x="1202" y="932"/>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884;p60"/>
            <p:cNvSpPr/>
            <p:nvPr/>
          </p:nvSpPr>
          <p:spPr>
            <a:xfrm>
              <a:off x="7481299" y="854779"/>
              <a:ext cx="52335" cy="52401"/>
            </a:xfrm>
            <a:custGeom>
              <a:avLst/>
              <a:gdLst/>
              <a:ahLst/>
              <a:cxnLst/>
              <a:rect l="l" t="t" r="r" b="b"/>
              <a:pathLst>
                <a:path w="795" h="796" extrusionOk="0">
                  <a:moveTo>
                    <a:pt x="397" y="1"/>
                  </a:moveTo>
                  <a:cubicBezTo>
                    <a:pt x="178" y="1"/>
                    <a:pt x="0" y="179"/>
                    <a:pt x="0" y="398"/>
                  </a:cubicBezTo>
                  <a:cubicBezTo>
                    <a:pt x="0" y="618"/>
                    <a:pt x="178" y="795"/>
                    <a:pt x="397" y="795"/>
                  </a:cubicBezTo>
                  <a:cubicBezTo>
                    <a:pt x="617" y="795"/>
                    <a:pt x="794" y="618"/>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60"/>
            <p:cNvSpPr/>
            <p:nvPr/>
          </p:nvSpPr>
          <p:spPr>
            <a:xfrm>
              <a:off x="7467738" y="841481"/>
              <a:ext cx="79193" cy="79193"/>
            </a:xfrm>
            <a:custGeom>
              <a:avLst/>
              <a:gdLst/>
              <a:ahLst/>
              <a:cxnLst/>
              <a:rect l="l" t="t" r="r" b="b"/>
              <a:pathLst>
                <a:path w="1203" h="1203" extrusionOk="0">
                  <a:moveTo>
                    <a:pt x="603" y="409"/>
                  </a:moveTo>
                  <a:cubicBezTo>
                    <a:pt x="709" y="409"/>
                    <a:pt x="795" y="494"/>
                    <a:pt x="795" y="600"/>
                  </a:cubicBezTo>
                  <a:cubicBezTo>
                    <a:pt x="795" y="706"/>
                    <a:pt x="709" y="796"/>
                    <a:pt x="603" y="796"/>
                  </a:cubicBezTo>
                  <a:cubicBezTo>
                    <a:pt x="497" y="796"/>
                    <a:pt x="408" y="706"/>
                    <a:pt x="408" y="600"/>
                  </a:cubicBezTo>
                  <a:cubicBezTo>
                    <a:pt x="408" y="494"/>
                    <a:pt x="497" y="409"/>
                    <a:pt x="603" y="409"/>
                  </a:cubicBezTo>
                  <a:close/>
                  <a:moveTo>
                    <a:pt x="603" y="1"/>
                  </a:moveTo>
                  <a:cubicBezTo>
                    <a:pt x="271" y="1"/>
                    <a:pt x="1" y="271"/>
                    <a:pt x="1" y="600"/>
                  </a:cubicBezTo>
                  <a:cubicBezTo>
                    <a:pt x="1" y="932"/>
                    <a:pt x="271" y="1203"/>
                    <a:pt x="603" y="1203"/>
                  </a:cubicBezTo>
                  <a:cubicBezTo>
                    <a:pt x="935" y="1203"/>
                    <a:pt x="1203" y="932"/>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60"/>
            <p:cNvSpPr/>
            <p:nvPr/>
          </p:nvSpPr>
          <p:spPr>
            <a:xfrm>
              <a:off x="7642059" y="1135352"/>
              <a:ext cx="52401" cy="52401"/>
            </a:xfrm>
            <a:custGeom>
              <a:avLst/>
              <a:gdLst/>
              <a:ahLst/>
              <a:cxnLst/>
              <a:rect l="l" t="t" r="r" b="b"/>
              <a:pathLst>
                <a:path w="796" h="796" extrusionOk="0">
                  <a:moveTo>
                    <a:pt x="398" y="0"/>
                  </a:moveTo>
                  <a:cubicBezTo>
                    <a:pt x="178" y="0"/>
                    <a:pt x="1" y="179"/>
                    <a:pt x="1" y="397"/>
                  </a:cubicBezTo>
                  <a:cubicBezTo>
                    <a:pt x="1" y="617"/>
                    <a:pt x="178" y="795"/>
                    <a:pt x="398" y="795"/>
                  </a:cubicBezTo>
                  <a:cubicBezTo>
                    <a:pt x="617" y="795"/>
                    <a:pt x="795" y="617"/>
                    <a:pt x="795" y="397"/>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60"/>
            <p:cNvSpPr/>
            <p:nvPr/>
          </p:nvSpPr>
          <p:spPr>
            <a:xfrm>
              <a:off x="7628564"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7" y="707"/>
                    <a:pt x="407" y="600"/>
                  </a:cubicBezTo>
                  <a:cubicBezTo>
                    <a:pt x="407" y="494"/>
                    <a:pt x="494" y="409"/>
                    <a:pt x="603" y="409"/>
                  </a:cubicBezTo>
                  <a:close/>
                  <a:moveTo>
                    <a:pt x="603" y="1"/>
                  </a:moveTo>
                  <a:cubicBezTo>
                    <a:pt x="271" y="1"/>
                    <a:pt x="0" y="268"/>
                    <a:pt x="0" y="600"/>
                  </a:cubicBezTo>
                  <a:cubicBezTo>
                    <a:pt x="0" y="933"/>
                    <a:pt x="271" y="1204"/>
                    <a:pt x="603" y="1204"/>
                  </a:cubicBezTo>
                  <a:cubicBezTo>
                    <a:pt x="932" y="1204"/>
                    <a:pt x="1202" y="933"/>
                    <a:pt x="1202" y="600"/>
                  </a:cubicBezTo>
                  <a:cubicBezTo>
                    <a:pt x="1202"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60"/>
            <p:cNvSpPr/>
            <p:nvPr/>
          </p:nvSpPr>
          <p:spPr>
            <a:xfrm>
              <a:off x="7002311" y="1135352"/>
              <a:ext cx="52137" cy="52401"/>
            </a:xfrm>
            <a:custGeom>
              <a:avLst/>
              <a:gdLst/>
              <a:ahLst/>
              <a:cxnLst/>
              <a:rect l="l" t="t" r="r" b="b"/>
              <a:pathLst>
                <a:path w="792" h="796" extrusionOk="0">
                  <a:moveTo>
                    <a:pt x="397" y="0"/>
                  </a:moveTo>
                  <a:cubicBezTo>
                    <a:pt x="178" y="0"/>
                    <a:pt x="0" y="179"/>
                    <a:pt x="0" y="397"/>
                  </a:cubicBezTo>
                  <a:cubicBezTo>
                    <a:pt x="0" y="617"/>
                    <a:pt x="178" y="795"/>
                    <a:pt x="397" y="795"/>
                  </a:cubicBezTo>
                  <a:cubicBezTo>
                    <a:pt x="617" y="795"/>
                    <a:pt x="791" y="617"/>
                    <a:pt x="791" y="397"/>
                  </a:cubicBezTo>
                  <a:cubicBezTo>
                    <a:pt x="791" y="179"/>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60"/>
            <p:cNvSpPr/>
            <p:nvPr/>
          </p:nvSpPr>
          <p:spPr>
            <a:xfrm>
              <a:off x="6988750"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8" y="707"/>
                    <a:pt x="408" y="600"/>
                  </a:cubicBezTo>
                  <a:cubicBezTo>
                    <a:pt x="408" y="494"/>
                    <a:pt x="494" y="409"/>
                    <a:pt x="603" y="409"/>
                  </a:cubicBezTo>
                  <a:close/>
                  <a:moveTo>
                    <a:pt x="603" y="1"/>
                  </a:moveTo>
                  <a:cubicBezTo>
                    <a:pt x="271" y="1"/>
                    <a:pt x="1" y="268"/>
                    <a:pt x="1" y="600"/>
                  </a:cubicBezTo>
                  <a:cubicBezTo>
                    <a:pt x="1" y="933"/>
                    <a:pt x="271" y="1204"/>
                    <a:pt x="603" y="1204"/>
                  </a:cubicBezTo>
                  <a:cubicBezTo>
                    <a:pt x="932" y="1204"/>
                    <a:pt x="1203" y="933"/>
                    <a:pt x="1203" y="600"/>
                  </a:cubicBezTo>
                  <a:cubicBezTo>
                    <a:pt x="1203"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60"/>
            <p:cNvSpPr/>
            <p:nvPr/>
          </p:nvSpPr>
          <p:spPr>
            <a:xfrm>
              <a:off x="7481299" y="1412699"/>
              <a:ext cx="52335" cy="52401"/>
            </a:xfrm>
            <a:custGeom>
              <a:avLst/>
              <a:gdLst/>
              <a:ahLst/>
              <a:cxnLst/>
              <a:rect l="l" t="t" r="r" b="b"/>
              <a:pathLst>
                <a:path w="795" h="796" extrusionOk="0">
                  <a:moveTo>
                    <a:pt x="397" y="1"/>
                  </a:moveTo>
                  <a:cubicBezTo>
                    <a:pt x="178" y="1"/>
                    <a:pt x="0" y="179"/>
                    <a:pt x="0" y="398"/>
                  </a:cubicBezTo>
                  <a:cubicBezTo>
                    <a:pt x="0" y="617"/>
                    <a:pt x="178" y="796"/>
                    <a:pt x="397" y="796"/>
                  </a:cubicBezTo>
                  <a:cubicBezTo>
                    <a:pt x="617" y="796"/>
                    <a:pt x="794" y="617"/>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60"/>
            <p:cNvSpPr/>
            <p:nvPr/>
          </p:nvSpPr>
          <p:spPr>
            <a:xfrm>
              <a:off x="7467738" y="1399401"/>
              <a:ext cx="79193" cy="79259"/>
            </a:xfrm>
            <a:custGeom>
              <a:avLst/>
              <a:gdLst/>
              <a:ahLst/>
              <a:cxnLst/>
              <a:rect l="l" t="t" r="r" b="b"/>
              <a:pathLst>
                <a:path w="1203" h="1204" extrusionOk="0">
                  <a:moveTo>
                    <a:pt x="603" y="408"/>
                  </a:moveTo>
                  <a:cubicBezTo>
                    <a:pt x="709" y="408"/>
                    <a:pt x="795" y="494"/>
                    <a:pt x="795" y="600"/>
                  </a:cubicBezTo>
                  <a:cubicBezTo>
                    <a:pt x="795" y="707"/>
                    <a:pt x="709" y="796"/>
                    <a:pt x="603" y="796"/>
                  </a:cubicBezTo>
                  <a:cubicBezTo>
                    <a:pt x="497" y="796"/>
                    <a:pt x="408" y="707"/>
                    <a:pt x="408" y="600"/>
                  </a:cubicBezTo>
                  <a:cubicBezTo>
                    <a:pt x="408" y="494"/>
                    <a:pt x="497" y="408"/>
                    <a:pt x="603" y="408"/>
                  </a:cubicBezTo>
                  <a:close/>
                  <a:moveTo>
                    <a:pt x="603" y="1"/>
                  </a:moveTo>
                  <a:cubicBezTo>
                    <a:pt x="271" y="1"/>
                    <a:pt x="1" y="271"/>
                    <a:pt x="1" y="600"/>
                  </a:cubicBezTo>
                  <a:cubicBezTo>
                    <a:pt x="1" y="933"/>
                    <a:pt x="271" y="1203"/>
                    <a:pt x="603" y="1203"/>
                  </a:cubicBezTo>
                  <a:cubicBezTo>
                    <a:pt x="935" y="1203"/>
                    <a:pt x="1203" y="933"/>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60"/>
            <p:cNvSpPr/>
            <p:nvPr/>
          </p:nvSpPr>
          <p:spPr>
            <a:xfrm>
              <a:off x="7160372" y="1412699"/>
              <a:ext cx="52335" cy="52401"/>
            </a:xfrm>
            <a:custGeom>
              <a:avLst/>
              <a:gdLst/>
              <a:ahLst/>
              <a:cxnLst/>
              <a:rect l="l" t="t" r="r" b="b"/>
              <a:pathLst>
                <a:path w="795" h="796" extrusionOk="0">
                  <a:moveTo>
                    <a:pt x="398" y="1"/>
                  </a:moveTo>
                  <a:cubicBezTo>
                    <a:pt x="178" y="1"/>
                    <a:pt x="1" y="179"/>
                    <a:pt x="1" y="398"/>
                  </a:cubicBezTo>
                  <a:cubicBezTo>
                    <a:pt x="1" y="617"/>
                    <a:pt x="178" y="796"/>
                    <a:pt x="398" y="796"/>
                  </a:cubicBezTo>
                  <a:cubicBezTo>
                    <a:pt x="617" y="796"/>
                    <a:pt x="795" y="617"/>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60"/>
            <p:cNvSpPr/>
            <p:nvPr/>
          </p:nvSpPr>
          <p:spPr>
            <a:xfrm>
              <a:off x="7146877" y="1399401"/>
              <a:ext cx="79193" cy="79259"/>
            </a:xfrm>
            <a:custGeom>
              <a:avLst/>
              <a:gdLst/>
              <a:ahLst/>
              <a:cxnLst/>
              <a:rect l="l" t="t" r="r" b="b"/>
              <a:pathLst>
                <a:path w="1203" h="1204" extrusionOk="0">
                  <a:moveTo>
                    <a:pt x="603" y="408"/>
                  </a:moveTo>
                  <a:cubicBezTo>
                    <a:pt x="709" y="408"/>
                    <a:pt x="794" y="494"/>
                    <a:pt x="794" y="600"/>
                  </a:cubicBezTo>
                  <a:cubicBezTo>
                    <a:pt x="794" y="707"/>
                    <a:pt x="709" y="796"/>
                    <a:pt x="603" y="796"/>
                  </a:cubicBezTo>
                  <a:cubicBezTo>
                    <a:pt x="497" y="796"/>
                    <a:pt x="407" y="707"/>
                    <a:pt x="407" y="600"/>
                  </a:cubicBezTo>
                  <a:cubicBezTo>
                    <a:pt x="407" y="494"/>
                    <a:pt x="497" y="408"/>
                    <a:pt x="603" y="408"/>
                  </a:cubicBezTo>
                  <a:close/>
                  <a:moveTo>
                    <a:pt x="603" y="1"/>
                  </a:moveTo>
                  <a:cubicBezTo>
                    <a:pt x="271" y="1"/>
                    <a:pt x="0" y="271"/>
                    <a:pt x="0" y="600"/>
                  </a:cubicBezTo>
                  <a:cubicBezTo>
                    <a:pt x="0" y="933"/>
                    <a:pt x="271" y="1203"/>
                    <a:pt x="603" y="1203"/>
                  </a:cubicBezTo>
                  <a:cubicBezTo>
                    <a:pt x="935" y="1203"/>
                    <a:pt x="1202" y="933"/>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60"/>
            <p:cNvSpPr/>
            <p:nvPr/>
          </p:nvSpPr>
          <p:spPr>
            <a:xfrm>
              <a:off x="7644495" y="573614"/>
              <a:ext cx="52401" cy="52401"/>
            </a:xfrm>
            <a:custGeom>
              <a:avLst/>
              <a:gdLst/>
              <a:ahLst/>
              <a:cxnLst/>
              <a:rect l="l" t="t" r="r" b="b"/>
              <a:pathLst>
                <a:path w="796" h="796" extrusionOk="0">
                  <a:moveTo>
                    <a:pt x="399" y="0"/>
                  </a:moveTo>
                  <a:cubicBezTo>
                    <a:pt x="179" y="0"/>
                    <a:pt x="1" y="178"/>
                    <a:pt x="1" y="397"/>
                  </a:cubicBezTo>
                  <a:cubicBezTo>
                    <a:pt x="1" y="617"/>
                    <a:pt x="179" y="795"/>
                    <a:pt x="399" y="795"/>
                  </a:cubicBezTo>
                  <a:cubicBezTo>
                    <a:pt x="617" y="795"/>
                    <a:pt x="796" y="617"/>
                    <a:pt x="796" y="397"/>
                  </a:cubicBezTo>
                  <a:cubicBezTo>
                    <a:pt x="796" y="178"/>
                    <a:pt x="617"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60"/>
            <p:cNvSpPr/>
            <p:nvPr/>
          </p:nvSpPr>
          <p:spPr>
            <a:xfrm>
              <a:off x="7631263" y="560250"/>
              <a:ext cx="79193" cy="78996"/>
            </a:xfrm>
            <a:custGeom>
              <a:avLst/>
              <a:gdLst/>
              <a:ahLst/>
              <a:cxnLst/>
              <a:rect l="l" t="t" r="r" b="b"/>
              <a:pathLst>
                <a:path w="1203" h="1200" extrusionOk="0">
                  <a:moveTo>
                    <a:pt x="600" y="409"/>
                  </a:moveTo>
                  <a:cubicBezTo>
                    <a:pt x="706" y="409"/>
                    <a:pt x="795" y="494"/>
                    <a:pt x="795" y="600"/>
                  </a:cubicBezTo>
                  <a:cubicBezTo>
                    <a:pt x="795" y="706"/>
                    <a:pt x="706" y="793"/>
                    <a:pt x="600" y="793"/>
                  </a:cubicBezTo>
                  <a:cubicBezTo>
                    <a:pt x="494" y="793"/>
                    <a:pt x="407" y="706"/>
                    <a:pt x="407" y="600"/>
                  </a:cubicBezTo>
                  <a:cubicBezTo>
                    <a:pt x="407" y="494"/>
                    <a:pt x="494" y="409"/>
                    <a:pt x="600" y="409"/>
                  </a:cubicBezTo>
                  <a:close/>
                  <a:moveTo>
                    <a:pt x="600" y="1"/>
                  </a:moveTo>
                  <a:cubicBezTo>
                    <a:pt x="271" y="1"/>
                    <a:pt x="0" y="268"/>
                    <a:pt x="0" y="600"/>
                  </a:cubicBezTo>
                  <a:cubicBezTo>
                    <a:pt x="0" y="932"/>
                    <a:pt x="271" y="1200"/>
                    <a:pt x="600" y="1200"/>
                  </a:cubicBezTo>
                  <a:cubicBezTo>
                    <a:pt x="932" y="1200"/>
                    <a:pt x="1202" y="932"/>
                    <a:pt x="1202" y="600"/>
                  </a:cubicBezTo>
                  <a:cubicBezTo>
                    <a:pt x="1202"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60"/>
            <p:cNvSpPr/>
            <p:nvPr/>
          </p:nvSpPr>
          <p:spPr>
            <a:xfrm>
              <a:off x="7965488" y="573614"/>
              <a:ext cx="52335" cy="52401"/>
            </a:xfrm>
            <a:custGeom>
              <a:avLst/>
              <a:gdLst/>
              <a:ahLst/>
              <a:cxnLst/>
              <a:rect l="l" t="t" r="r" b="b"/>
              <a:pathLst>
                <a:path w="795" h="796" extrusionOk="0">
                  <a:moveTo>
                    <a:pt x="397" y="0"/>
                  </a:moveTo>
                  <a:cubicBezTo>
                    <a:pt x="178" y="0"/>
                    <a:pt x="0" y="178"/>
                    <a:pt x="0" y="397"/>
                  </a:cubicBezTo>
                  <a:cubicBezTo>
                    <a:pt x="0" y="617"/>
                    <a:pt x="178" y="795"/>
                    <a:pt x="397" y="795"/>
                  </a:cubicBezTo>
                  <a:cubicBezTo>
                    <a:pt x="617" y="795"/>
                    <a:pt x="794" y="617"/>
                    <a:pt x="794" y="397"/>
                  </a:cubicBezTo>
                  <a:cubicBezTo>
                    <a:pt x="794" y="178"/>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60"/>
            <p:cNvSpPr/>
            <p:nvPr/>
          </p:nvSpPr>
          <p:spPr>
            <a:xfrm>
              <a:off x="7952124" y="560250"/>
              <a:ext cx="79193" cy="78996"/>
            </a:xfrm>
            <a:custGeom>
              <a:avLst/>
              <a:gdLst/>
              <a:ahLst/>
              <a:cxnLst/>
              <a:rect l="l" t="t" r="r" b="b"/>
              <a:pathLst>
                <a:path w="1203" h="1200" extrusionOk="0">
                  <a:moveTo>
                    <a:pt x="600" y="409"/>
                  </a:moveTo>
                  <a:cubicBezTo>
                    <a:pt x="710" y="409"/>
                    <a:pt x="795" y="494"/>
                    <a:pt x="795" y="600"/>
                  </a:cubicBezTo>
                  <a:cubicBezTo>
                    <a:pt x="795" y="706"/>
                    <a:pt x="710" y="793"/>
                    <a:pt x="600" y="793"/>
                  </a:cubicBezTo>
                  <a:cubicBezTo>
                    <a:pt x="494" y="793"/>
                    <a:pt x="409" y="706"/>
                    <a:pt x="409" y="600"/>
                  </a:cubicBezTo>
                  <a:cubicBezTo>
                    <a:pt x="409" y="494"/>
                    <a:pt x="494" y="409"/>
                    <a:pt x="600" y="409"/>
                  </a:cubicBezTo>
                  <a:close/>
                  <a:moveTo>
                    <a:pt x="600" y="1"/>
                  </a:moveTo>
                  <a:cubicBezTo>
                    <a:pt x="271" y="1"/>
                    <a:pt x="1" y="268"/>
                    <a:pt x="1" y="600"/>
                  </a:cubicBezTo>
                  <a:cubicBezTo>
                    <a:pt x="1" y="932"/>
                    <a:pt x="271" y="1200"/>
                    <a:pt x="600" y="1200"/>
                  </a:cubicBezTo>
                  <a:cubicBezTo>
                    <a:pt x="932" y="1200"/>
                    <a:pt x="1203" y="932"/>
                    <a:pt x="1203" y="600"/>
                  </a:cubicBezTo>
                  <a:cubicBezTo>
                    <a:pt x="1203"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60"/>
            <p:cNvSpPr/>
            <p:nvPr/>
          </p:nvSpPr>
          <p:spPr>
            <a:xfrm>
              <a:off x="8126248" y="854121"/>
              <a:ext cx="52401" cy="52401"/>
            </a:xfrm>
            <a:custGeom>
              <a:avLst/>
              <a:gdLst/>
              <a:ahLst/>
              <a:cxnLst/>
              <a:rect l="l" t="t" r="r" b="b"/>
              <a:pathLst>
                <a:path w="796" h="796" extrusionOk="0">
                  <a:moveTo>
                    <a:pt x="398" y="0"/>
                  </a:moveTo>
                  <a:cubicBezTo>
                    <a:pt x="178" y="0"/>
                    <a:pt x="0" y="179"/>
                    <a:pt x="0" y="398"/>
                  </a:cubicBezTo>
                  <a:cubicBezTo>
                    <a:pt x="0" y="617"/>
                    <a:pt x="178"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60"/>
            <p:cNvSpPr/>
            <p:nvPr/>
          </p:nvSpPr>
          <p:spPr>
            <a:xfrm>
              <a:off x="8112950" y="840559"/>
              <a:ext cx="79193" cy="79259"/>
            </a:xfrm>
            <a:custGeom>
              <a:avLst/>
              <a:gdLst/>
              <a:ahLst/>
              <a:cxnLst/>
              <a:rect l="l" t="t" r="r" b="b"/>
              <a:pathLst>
                <a:path w="1203" h="1204" extrusionOk="0">
                  <a:moveTo>
                    <a:pt x="600" y="409"/>
                  </a:moveTo>
                  <a:cubicBezTo>
                    <a:pt x="706" y="409"/>
                    <a:pt x="795" y="497"/>
                    <a:pt x="795" y="604"/>
                  </a:cubicBezTo>
                  <a:cubicBezTo>
                    <a:pt x="795" y="710"/>
                    <a:pt x="706" y="796"/>
                    <a:pt x="600" y="796"/>
                  </a:cubicBezTo>
                  <a:cubicBezTo>
                    <a:pt x="494" y="796"/>
                    <a:pt x="408" y="710"/>
                    <a:pt x="408" y="604"/>
                  </a:cubicBezTo>
                  <a:cubicBezTo>
                    <a:pt x="408" y="497"/>
                    <a:pt x="494" y="409"/>
                    <a:pt x="600" y="409"/>
                  </a:cubicBezTo>
                  <a:close/>
                  <a:moveTo>
                    <a:pt x="600" y="1"/>
                  </a:moveTo>
                  <a:cubicBezTo>
                    <a:pt x="268" y="1"/>
                    <a:pt x="1" y="271"/>
                    <a:pt x="1" y="604"/>
                  </a:cubicBezTo>
                  <a:cubicBezTo>
                    <a:pt x="1" y="936"/>
                    <a:pt x="268" y="1204"/>
                    <a:pt x="600" y="1204"/>
                  </a:cubicBezTo>
                  <a:cubicBezTo>
                    <a:pt x="932" y="1204"/>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60"/>
            <p:cNvSpPr/>
            <p:nvPr/>
          </p:nvSpPr>
          <p:spPr>
            <a:xfrm>
              <a:off x="7970623" y="1139631"/>
              <a:ext cx="52401" cy="52401"/>
            </a:xfrm>
            <a:custGeom>
              <a:avLst/>
              <a:gdLst/>
              <a:ahLst/>
              <a:cxnLst/>
              <a:rect l="l" t="t" r="r" b="b"/>
              <a:pathLst>
                <a:path w="796" h="796" extrusionOk="0">
                  <a:moveTo>
                    <a:pt x="398" y="0"/>
                  </a:moveTo>
                  <a:cubicBezTo>
                    <a:pt x="179" y="0"/>
                    <a:pt x="0" y="179"/>
                    <a:pt x="0" y="398"/>
                  </a:cubicBezTo>
                  <a:cubicBezTo>
                    <a:pt x="0" y="617"/>
                    <a:pt x="179"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60"/>
            <p:cNvSpPr/>
            <p:nvPr/>
          </p:nvSpPr>
          <p:spPr>
            <a:xfrm>
              <a:off x="7957325" y="1126069"/>
              <a:ext cx="79193" cy="79259"/>
            </a:xfrm>
            <a:custGeom>
              <a:avLst/>
              <a:gdLst/>
              <a:ahLst/>
              <a:cxnLst/>
              <a:rect l="l" t="t" r="r" b="b"/>
              <a:pathLst>
                <a:path w="1203" h="1204" extrusionOk="0">
                  <a:moveTo>
                    <a:pt x="600" y="408"/>
                  </a:moveTo>
                  <a:cubicBezTo>
                    <a:pt x="706" y="408"/>
                    <a:pt x="795" y="497"/>
                    <a:pt x="795" y="604"/>
                  </a:cubicBezTo>
                  <a:cubicBezTo>
                    <a:pt x="795" y="710"/>
                    <a:pt x="706" y="796"/>
                    <a:pt x="600" y="796"/>
                  </a:cubicBezTo>
                  <a:cubicBezTo>
                    <a:pt x="494" y="796"/>
                    <a:pt x="408" y="710"/>
                    <a:pt x="408" y="604"/>
                  </a:cubicBezTo>
                  <a:cubicBezTo>
                    <a:pt x="408" y="497"/>
                    <a:pt x="494" y="408"/>
                    <a:pt x="600" y="408"/>
                  </a:cubicBezTo>
                  <a:close/>
                  <a:moveTo>
                    <a:pt x="600" y="1"/>
                  </a:moveTo>
                  <a:cubicBezTo>
                    <a:pt x="271" y="1"/>
                    <a:pt x="1" y="271"/>
                    <a:pt x="1" y="604"/>
                  </a:cubicBezTo>
                  <a:cubicBezTo>
                    <a:pt x="1" y="936"/>
                    <a:pt x="271" y="1203"/>
                    <a:pt x="600" y="1203"/>
                  </a:cubicBezTo>
                  <a:cubicBezTo>
                    <a:pt x="932" y="1203"/>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60"/>
            <p:cNvSpPr/>
            <p:nvPr/>
          </p:nvSpPr>
          <p:spPr>
            <a:xfrm>
              <a:off x="8131383" y="1420203"/>
              <a:ext cx="52401" cy="52335"/>
            </a:xfrm>
            <a:custGeom>
              <a:avLst/>
              <a:gdLst/>
              <a:ahLst/>
              <a:cxnLst/>
              <a:rect l="l" t="t" r="r" b="b"/>
              <a:pathLst>
                <a:path w="796" h="795" extrusionOk="0">
                  <a:moveTo>
                    <a:pt x="399" y="0"/>
                  </a:moveTo>
                  <a:cubicBezTo>
                    <a:pt x="179" y="0"/>
                    <a:pt x="1" y="178"/>
                    <a:pt x="1" y="397"/>
                  </a:cubicBezTo>
                  <a:cubicBezTo>
                    <a:pt x="1" y="617"/>
                    <a:pt x="179" y="794"/>
                    <a:pt x="399" y="794"/>
                  </a:cubicBezTo>
                  <a:cubicBezTo>
                    <a:pt x="618" y="794"/>
                    <a:pt x="796" y="617"/>
                    <a:pt x="796" y="397"/>
                  </a:cubicBezTo>
                  <a:cubicBezTo>
                    <a:pt x="796" y="178"/>
                    <a:pt x="618"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60"/>
            <p:cNvSpPr/>
            <p:nvPr/>
          </p:nvSpPr>
          <p:spPr>
            <a:xfrm>
              <a:off x="8118085" y="1406642"/>
              <a:ext cx="79062" cy="79193"/>
            </a:xfrm>
            <a:custGeom>
              <a:avLst/>
              <a:gdLst/>
              <a:ahLst/>
              <a:cxnLst/>
              <a:rect l="l" t="t" r="r" b="b"/>
              <a:pathLst>
                <a:path w="1201" h="1203" extrusionOk="0">
                  <a:moveTo>
                    <a:pt x="601" y="408"/>
                  </a:moveTo>
                  <a:cubicBezTo>
                    <a:pt x="707" y="408"/>
                    <a:pt x="792" y="494"/>
                    <a:pt x="792" y="603"/>
                  </a:cubicBezTo>
                  <a:cubicBezTo>
                    <a:pt x="792" y="709"/>
                    <a:pt x="707" y="795"/>
                    <a:pt x="601" y="795"/>
                  </a:cubicBezTo>
                  <a:cubicBezTo>
                    <a:pt x="494" y="795"/>
                    <a:pt x="408" y="709"/>
                    <a:pt x="408" y="603"/>
                  </a:cubicBezTo>
                  <a:cubicBezTo>
                    <a:pt x="408" y="494"/>
                    <a:pt x="494" y="408"/>
                    <a:pt x="601" y="408"/>
                  </a:cubicBezTo>
                  <a:close/>
                  <a:moveTo>
                    <a:pt x="601" y="1"/>
                  </a:moveTo>
                  <a:cubicBezTo>
                    <a:pt x="268" y="1"/>
                    <a:pt x="1" y="271"/>
                    <a:pt x="1" y="603"/>
                  </a:cubicBezTo>
                  <a:cubicBezTo>
                    <a:pt x="1" y="932"/>
                    <a:pt x="268" y="1203"/>
                    <a:pt x="601" y="1203"/>
                  </a:cubicBezTo>
                  <a:cubicBezTo>
                    <a:pt x="933" y="1203"/>
                    <a:pt x="1200" y="932"/>
                    <a:pt x="1200" y="603"/>
                  </a:cubicBezTo>
                  <a:cubicBezTo>
                    <a:pt x="1200" y="271"/>
                    <a:pt x="933" y="1"/>
                    <a:pt x="601"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60"/>
            <p:cNvSpPr/>
            <p:nvPr/>
          </p:nvSpPr>
          <p:spPr>
            <a:xfrm>
              <a:off x="7970623" y="1697550"/>
              <a:ext cx="52401" cy="52335"/>
            </a:xfrm>
            <a:custGeom>
              <a:avLst/>
              <a:gdLst/>
              <a:ahLst/>
              <a:cxnLst/>
              <a:rect l="l" t="t" r="r" b="b"/>
              <a:pathLst>
                <a:path w="796" h="795" extrusionOk="0">
                  <a:moveTo>
                    <a:pt x="398" y="1"/>
                  </a:moveTo>
                  <a:cubicBezTo>
                    <a:pt x="179" y="1"/>
                    <a:pt x="0" y="178"/>
                    <a:pt x="0" y="398"/>
                  </a:cubicBezTo>
                  <a:cubicBezTo>
                    <a:pt x="0" y="617"/>
                    <a:pt x="179" y="795"/>
                    <a:pt x="398" y="795"/>
                  </a:cubicBezTo>
                  <a:cubicBezTo>
                    <a:pt x="617" y="795"/>
                    <a:pt x="795" y="617"/>
                    <a:pt x="795" y="398"/>
                  </a:cubicBezTo>
                  <a:cubicBezTo>
                    <a:pt x="795" y="178"/>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60"/>
            <p:cNvSpPr/>
            <p:nvPr/>
          </p:nvSpPr>
          <p:spPr>
            <a:xfrm>
              <a:off x="7957325" y="1684055"/>
              <a:ext cx="79193" cy="79193"/>
            </a:xfrm>
            <a:custGeom>
              <a:avLst/>
              <a:gdLst/>
              <a:ahLst/>
              <a:cxnLst/>
              <a:rect l="l" t="t" r="r" b="b"/>
              <a:pathLst>
                <a:path w="1203" h="1203" extrusionOk="0">
                  <a:moveTo>
                    <a:pt x="600" y="407"/>
                  </a:moveTo>
                  <a:cubicBezTo>
                    <a:pt x="706" y="407"/>
                    <a:pt x="795" y="497"/>
                    <a:pt x="795" y="603"/>
                  </a:cubicBezTo>
                  <a:cubicBezTo>
                    <a:pt x="795" y="709"/>
                    <a:pt x="706" y="794"/>
                    <a:pt x="600" y="794"/>
                  </a:cubicBezTo>
                  <a:cubicBezTo>
                    <a:pt x="494" y="794"/>
                    <a:pt x="408" y="709"/>
                    <a:pt x="408" y="603"/>
                  </a:cubicBezTo>
                  <a:cubicBezTo>
                    <a:pt x="408" y="497"/>
                    <a:pt x="494" y="407"/>
                    <a:pt x="600" y="407"/>
                  </a:cubicBezTo>
                  <a:close/>
                  <a:moveTo>
                    <a:pt x="600" y="0"/>
                  </a:moveTo>
                  <a:cubicBezTo>
                    <a:pt x="271" y="0"/>
                    <a:pt x="1" y="271"/>
                    <a:pt x="1" y="603"/>
                  </a:cubicBezTo>
                  <a:cubicBezTo>
                    <a:pt x="1" y="932"/>
                    <a:pt x="271" y="1202"/>
                    <a:pt x="600" y="1202"/>
                  </a:cubicBezTo>
                  <a:cubicBezTo>
                    <a:pt x="932" y="1202"/>
                    <a:pt x="1203" y="932"/>
                    <a:pt x="1203" y="603"/>
                  </a:cubicBezTo>
                  <a:cubicBezTo>
                    <a:pt x="1203" y="271"/>
                    <a:pt x="932" y="0"/>
                    <a:pt x="600"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60"/>
            <p:cNvSpPr/>
            <p:nvPr/>
          </p:nvSpPr>
          <p:spPr>
            <a:xfrm>
              <a:off x="7649696" y="1697550"/>
              <a:ext cx="52401" cy="52335"/>
            </a:xfrm>
            <a:custGeom>
              <a:avLst/>
              <a:gdLst/>
              <a:ahLst/>
              <a:cxnLst/>
              <a:rect l="l" t="t" r="r" b="b"/>
              <a:pathLst>
                <a:path w="796" h="795" extrusionOk="0">
                  <a:moveTo>
                    <a:pt x="399" y="1"/>
                  </a:moveTo>
                  <a:cubicBezTo>
                    <a:pt x="179" y="1"/>
                    <a:pt x="1" y="178"/>
                    <a:pt x="1" y="398"/>
                  </a:cubicBezTo>
                  <a:cubicBezTo>
                    <a:pt x="1" y="617"/>
                    <a:pt x="179" y="795"/>
                    <a:pt x="399" y="795"/>
                  </a:cubicBezTo>
                  <a:cubicBezTo>
                    <a:pt x="617" y="795"/>
                    <a:pt x="796" y="617"/>
                    <a:pt x="796" y="398"/>
                  </a:cubicBezTo>
                  <a:cubicBezTo>
                    <a:pt x="796" y="178"/>
                    <a:pt x="617" y="1"/>
                    <a:pt x="399"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60"/>
            <p:cNvSpPr/>
            <p:nvPr/>
          </p:nvSpPr>
          <p:spPr>
            <a:xfrm>
              <a:off x="7636398" y="1684055"/>
              <a:ext cx="79259" cy="79193"/>
            </a:xfrm>
            <a:custGeom>
              <a:avLst/>
              <a:gdLst/>
              <a:ahLst/>
              <a:cxnLst/>
              <a:rect l="l" t="t" r="r" b="b"/>
              <a:pathLst>
                <a:path w="1204" h="1203" extrusionOk="0">
                  <a:moveTo>
                    <a:pt x="601" y="407"/>
                  </a:moveTo>
                  <a:cubicBezTo>
                    <a:pt x="707" y="407"/>
                    <a:pt x="796" y="497"/>
                    <a:pt x="796" y="603"/>
                  </a:cubicBezTo>
                  <a:cubicBezTo>
                    <a:pt x="796" y="709"/>
                    <a:pt x="707" y="794"/>
                    <a:pt x="601" y="794"/>
                  </a:cubicBezTo>
                  <a:cubicBezTo>
                    <a:pt x="494" y="794"/>
                    <a:pt x="408" y="709"/>
                    <a:pt x="408" y="603"/>
                  </a:cubicBezTo>
                  <a:cubicBezTo>
                    <a:pt x="408" y="497"/>
                    <a:pt x="494" y="407"/>
                    <a:pt x="601" y="407"/>
                  </a:cubicBezTo>
                  <a:close/>
                  <a:moveTo>
                    <a:pt x="601" y="0"/>
                  </a:moveTo>
                  <a:cubicBezTo>
                    <a:pt x="272" y="0"/>
                    <a:pt x="1" y="271"/>
                    <a:pt x="1" y="603"/>
                  </a:cubicBezTo>
                  <a:cubicBezTo>
                    <a:pt x="1" y="932"/>
                    <a:pt x="272" y="1202"/>
                    <a:pt x="601" y="1202"/>
                  </a:cubicBezTo>
                  <a:cubicBezTo>
                    <a:pt x="933" y="1202"/>
                    <a:pt x="1203" y="932"/>
                    <a:pt x="1203" y="603"/>
                  </a:cubicBezTo>
                  <a:cubicBezTo>
                    <a:pt x="1203" y="271"/>
                    <a:pt x="933" y="0"/>
                    <a:pt x="601"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908" name="Google Shape;908;p60"/>
          <p:cNvGrpSpPr/>
          <p:nvPr/>
        </p:nvGrpSpPr>
        <p:grpSpPr>
          <a:xfrm>
            <a:off x="8402918" y="3989884"/>
            <a:ext cx="3783723" cy="2801847"/>
            <a:chOff x="6091468" y="2997790"/>
            <a:chExt cx="2837792" cy="2101385"/>
          </a:xfrm>
        </p:grpSpPr>
        <p:sp>
          <p:nvSpPr>
            <p:cNvPr id="909" name="Google Shape;909;p60"/>
            <p:cNvSpPr/>
            <p:nvPr/>
          </p:nvSpPr>
          <p:spPr>
            <a:xfrm>
              <a:off x="7503959" y="4600853"/>
              <a:ext cx="1425300" cy="87600"/>
            </a:xfrm>
            <a:prstGeom prst="ellipse">
              <a:avLst/>
            </a:pr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10" name="Google Shape;910;p60"/>
            <p:cNvSpPr/>
            <p:nvPr/>
          </p:nvSpPr>
          <p:spPr>
            <a:xfrm>
              <a:off x="7919336" y="4288335"/>
              <a:ext cx="153437" cy="350517"/>
            </a:xfrm>
            <a:custGeom>
              <a:avLst/>
              <a:gdLst/>
              <a:ahLst/>
              <a:cxnLst/>
              <a:rect l="l" t="t" r="r" b="b"/>
              <a:pathLst>
                <a:path w="3449" h="7879" extrusionOk="0">
                  <a:moveTo>
                    <a:pt x="247" y="0"/>
                  </a:moveTo>
                  <a:cubicBezTo>
                    <a:pt x="109" y="0"/>
                    <a:pt x="0" y="110"/>
                    <a:pt x="0" y="247"/>
                  </a:cubicBezTo>
                  <a:lnTo>
                    <a:pt x="0" y="7879"/>
                  </a:lnTo>
                  <a:lnTo>
                    <a:pt x="3449" y="7879"/>
                  </a:lnTo>
                  <a:lnTo>
                    <a:pt x="3449" y="247"/>
                  </a:lnTo>
                  <a:cubicBezTo>
                    <a:pt x="3449" y="110"/>
                    <a:pt x="3340" y="0"/>
                    <a:pt x="32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60"/>
            <p:cNvSpPr/>
            <p:nvPr/>
          </p:nvSpPr>
          <p:spPr>
            <a:xfrm>
              <a:off x="7922050" y="3240248"/>
              <a:ext cx="160644" cy="49114"/>
            </a:xfrm>
            <a:custGeom>
              <a:avLst/>
              <a:gdLst/>
              <a:ahLst/>
              <a:cxnLst/>
              <a:rect l="l" t="t" r="r" b="b"/>
              <a:pathLst>
                <a:path w="3611" h="1104" extrusionOk="0">
                  <a:moveTo>
                    <a:pt x="1" y="0"/>
                  </a:moveTo>
                  <a:lnTo>
                    <a:pt x="1" y="1104"/>
                  </a:lnTo>
                  <a:cubicBezTo>
                    <a:pt x="1185" y="833"/>
                    <a:pt x="2406" y="727"/>
                    <a:pt x="3611" y="569"/>
                  </a:cubicBezTo>
                  <a:lnTo>
                    <a:pt x="3611" y="0"/>
                  </a:ln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2" name="Google Shape;912;p60"/>
            <p:cNvSpPr/>
            <p:nvPr/>
          </p:nvSpPr>
          <p:spPr>
            <a:xfrm>
              <a:off x="7719050" y="3373445"/>
              <a:ext cx="566637" cy="643022"/>
            </a:xfrm>
            <a:custGeom>
              <a:avLst/>
              <a:gdLst/>
              <a:ahLst/>
              <a:cxnLst/>
              <a:rect l="l" t="t" r="r" b="b"/>
              <a:pathLst>
                <a:path w="12737" h="14454" extrusionOk="0">
                  <a:moveTo>
                    <a:pt x="8174" y="1"/>
                  </a:moveTo>
                  <a:cubicBezTo>
                    <a:pt x="6982" y="361"/>
                    <a:pt x="5797" y="744"/>
                    <a:pt x="4564" y="929"/>
                  </a:cubicBezTo>
                  <a:lnTo>
                    <a:pt x="4564" y="1980"/>
                  </a:lnTo>
                  <a:cubicBezTo>
                    <a:pt x="1925" y="2758"/>
                    <a:pt x="1" y="5198"/>
                    <a:pt x="1" y="8089"/>
                  </a:cubicBezTo>
                  <a:cubicBezTo>
                    <a:pt x="1" y="11604"/>
                    <a:pt x="2854" y="14453"/>
                    <a:pt x="6368" y="14453"/>
                  </a:cubicBezTo>
                  <a:cubicBezTo>
                    <a:pt x="9887" y="14453"/>
                    <a:pt x="12737" y="11604"/>
                    <a:pt x="12737" y="8089"/>
                  </a:cubicBezTo>
                  <a:cubicBezTo>
                    <a:pt x="12737" y="5198"/>
                    <a:pt x="10812" y="2758"/>
                    <a:pt x="8174" y="1980"/>
                  </a:cubicBezTo>
                  <a:lnTo>
                    <a:pt x="817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3" name="Google Shape;913;p60"/>
            <p:cNvSpPr/>
            <p:nvPr/>
          </p:nvSpPr>
          <p:spPr>
            <a:xfrm>
              <a:off x="7922050" y="3335052"/>
              <a:ext cx="160644" cy="79722"/>
            </a:xfrm>
            <a:custGeom>
              <a:avLst/>
              <a:gdLst/>
              <a:ahLst/>
              <a:cxnLst/>
              <a:rect l="l" t="t" r="r" b="b"/>
              <a:pathLst>
                <a:path w="3611" h="1792" extrusionOk="0">
                  <a:moveTo>
                    <a:pt x="1823" y="0"/>
                  </a:moveTo>
                  <a:cubicBezTo>
                    <a:pt x="1215" y="0"/>
                    <a:pt x="607" y="22"/>
                    <a:pt x="1" y="86"/>
                  </a:cubicBezTo>
                  <a:lnTo>
                    <a:pt x="1" y="1792"/>
                  </a:lnTo>
                  <a:cubicBezTo>
                    <a:pt x="1234" y="1607"/>
                    <a:pt x="2419" y="1224"/>
                    <a:pt x="3611" y="864"/>
                  </a:cubicBezTo>
                  <a:lnTo>
                    <a:pt x="3611" y="45"/>
                  </a:lnTo>
                  <a:cubicBezTo>
                    <a:pt x="3015" y="21"/>
                    <a:pt x="2419" y="0"/>
                    <a:pt x="1823" y="0"/>
                  </a:cubicBez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4" name="Google Shape;914;p60"/>
            <p:cNvSpPr/>
            <p:nvPr/>
          </p:nvSpPr>
          <p:spPr>
            <a:xfrm>
              <a:off x="7922050" y="3265562"/>
              <a:ext cx="160644" cy="73315"/>
            </a:xfrm>
            <a:custGeom>
              <a:avLst/>
              <a:gdLst/>
              <a:ahLst/>
              <a:cxnLst/>
              <a:rect l="l" t="t" r="r" b="b"/>
              <a:pathLst>
                <a:path w="3611" h="1648" extrusionOk="0">
                  <a:moveTo>
                    <a:pt x="3611" y="0"/>
                  </a:moveTo>
                  <a:cubicBezTo>
                    <a:pt x="2406" y="158"/>
                    <a:pt x="1185" y="264"/>
                    <a:pt x="1" y="535"/>
                  </a:cubicBezTo>
                  <a:lnTo>
                    <a:pt x="1" y="1648"/>
                  </a:lnTo>
                  <a:cubicBezTo>
                    <a:pt x="607" y="1584"/>
                    <a:pt x="1215" y="1562"/>
                    <a:pt x="1823" y="1562"/>
                  </a:cubicBezTo>
                  <a:cubicBezTo>
                    <a:pt x="2419" y="1562"/>
                    <a:pt x="3015" y="1583"/>
                    <a:pt x="3611" y="1607"/>
                  </a:cubicBezTo>
                  <a:lnTo>
                    <a:pt x="361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5" name="Google Shape;915;p60"/>
            <p:cNvSpPr/>
            <p:nvPr/>
          </p:nvSpPr>
          <p:spPr>
            <a:xfrm>
              <a:off x="7737157" y="3651182"/>
              <a:ext cx="530380" cy="347136"/>
            </a:xfrm>
            <a:custGeom>
              <a:avLst/>
              <a:gdLst/>
              <a:ahLst/>
              <a:cxnLst/>
              <a:rect l="l" t="t" r="r" b="b"/>
              <a:pathLst>
                <a:path w="11922" h="7803" extrusionOk="0">
                  <a:moveTo>
                    <a:pt x="2606" y="1"/>
                  </a:moveTo>
                  <a:cubicBezTo>
                    <a:pt x="1760" y="1"/>
                    <a:pt x="919" y="172"/>
                    <a:pt x="155" y="513"/>
                  </a:cubicBezTo>
                  <a:cubicBezTo>
                    <a:pt x="56" y="942"/>
                    <a:pt x="1" y="1386"/>
                    <a:pt x="1" y="1846"/>
                  </a:cubicBezTo>
                  <a:cubicBezTo>
                    <a:pt x="1" y="5131"/>
                    <a:pt x="2677" y="7803"/>
                    <a:pt x="5961" y="7803"/>
                  </a:cubicBezTo>
                  <a:cubicBezTo>
                    <a:pt x="9247" y="7803"/>
                    <a:pt x="11922" y="5131"/>
                    <a:pt x="11922" y="1846"/>
                  </a:cubicBezTo>
                  <a:cubicBezTo>
                    <a:pt x="11922" y="1383"/>
                    <a:pt x="11868" y="934"/>
                    <a:pt x="11768" y="503"/>
                  </a:cubicBezTo>
                  <a:cubicBezTo>
                    <a:pt x="11107" y="777"/>
                    <a:pt x="10463" y="1095"/>
                    <a:pt x="9846" y="1325"/>
                  </a:cubicBezTo>
                  <a:cubicBezTo>
                    <a:pt x="9495" y="1421"/>
                    <a:pt x="9153" y="1462"/>
                    <a:pt x="8820" y="1462"/>
                  </a:cubicBezTo>
                  <a:cubicBezTo>
                    <a:pt x="7025" y="1462"/>
                    <a:pt x="5450" y="276"/>
                    <a:pt x="3732" y="102"/>
                  </a:cubicBezTo>
                  <a:cubicBezTo>
                    <a:pt x="3360" y="35"/>
                    <a:pt x="2982" y="1"/>
                    <a:pt x="260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6" name="Google Shape;916;p60"/>
            <p:cNvSpPr/>
            <p:nvPr/>
          </p:nvSpPr>
          <p:spPr>
            <a:xfrm>
              <a:off x="7895846" y="3236022"/>
              <a:ext cx="213095" cy="14636"/>
            </a:xfrm>
            <a:custGeom>
              <a:avLst/>
              <a:gdLst/>
              <a:ahLst/>
              <a:cxnLst/>
              <a:rect l="l" t="t" r="r" b="b"/>
              <a:pathLst>
                <a:path w="4790" h="329" extrusionOk="0">
                  <a:moveTo>
                    <a:pt x="0" y="0"/>
                  </a:moveTo>
                  <a:lnTo>
                    <a:pt x="0" y="95"/>
                  </a:lnTo>
                  <a:cubicBezTo>
                    <a:pt x="0" y="226"/>
                    <a:pt x="106" y="329"/>
                    <a:pt x="236" y="329"/>
                  </a:cubicBezTo>
                  <a:lnTo>
                    <a:pt x="4557" y="329"/>
                  </a:lnTo>
                  <a:cubicBezTo>
                    <a:pt x="4686" y="329"/>
                    <a:pt x="4789" y="226"/>
                    <a:pt x="4789" y="95"/>
                  </a:cubicBezTo>
                  <a:lnTo>
                    <a:pt x="478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7" name="Google Shape;917;p60"/>
            <p:cNvSpPr/>
            <p:nvPr/>
          </p:nvSpPr>
          <p:spPr>
            <a:xfrm>
              <a:off x="7897804" y="3510912"/>
              <a:ext cx="89642" cy="89642"/>
            </a:xfrm>
            <a:custGeom>
              <a:avLst/>
              <a:gdLst/>
              <a:ahLst/>
              <a:cxnLst/>
              <a:rect l="l" t="t" r="r" b="b"/>
              <a:pathLst>
                <a:path w="2015" h="2015" extrusionOk="0">
                  <a:moveTo>
                    <a:pt x="1008" y="0"/>
                  </a:moveTo>
                  <a:cubicBezTo>
                    <a:pt x="453" y="0"/>
                    <a:pt x="1" y="453"/>
                    <a:pt x="1" y="1008"/>
                  </a:cubicBezTo>
                  <a:cubicBezTo>
                    <a:pt x="1" y="1562"/>
                    <a:pt x="453" y="2015"/>
                    <a:pt x="1008" y="2015"/>
                  </a:cubicBezTo>
                  <a:cubicBezTo>
                    <a:pt x="1566" y="2015"/>
                    <a:pt x="2015" y="1562"/>
                    <a:pt x="2015" y="1008"/>
                  </a:cubicBezTo>
                  <a:cubicBezTo>
                    <a:pt x="2015" y="453"/>
                    <a:pt x="1566" y="0"/>
                    <a:pt x="1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8" name="Google Shape;918;p60"/>
            <p:cNvSpPr/>
            <p:nvPr/>
          </p:nvSpPr>
          <p:spPr>
            <a:xfrm>
              <a:off x="8029489" y="3480126"/>
              <a:ext cx="25180" cy="25180"/>
            </a:xfrm>
            <a:custGeom>
              <a:avLst/>
              <a:gdLst/>
              <a:ahLst/>
              <a:cxnLst/>
              <a:rect l="l" t="t" r="r" b="b"/>
              <a:pathLst>
                <a:path w="566" h="566" extrusionOk="0">
                  <a:moveTo>
                    <a:pt x="282" y="1"/>
                  </a:moveTo>
                  <a:cubicBezTo>
                    <a:pt x="127" y="1"/>
                    <a:pt x="0" y="128"/>
                    <a:pt x="0" y="281"/>
                  </a:cubicBezTo>
                  <a:cubicBezTo>
                    <a:pt x="0" y="439"/>
                    <a:pt x="127" y="566"/>
                    <a:pt x="282" y="566"/>
                  </a:cubicBezTo>
                  <a:cubicBezTo>
                    <a:pt x="439" y="566"/>
                    <a:pt x="566" y="439"/>
                    <a:pt x="566" y="281"/>
                  </a:cubicBezTo>
                  <a:cubicBezTo>
                    <a:pt x="566" y="128"/>
                    <a:pt x="439" y="1"/>
                    <a:pt x="28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9" name="Google Shape;919;p60"/>
            <p:cNvSpPr/>
            <p:nvPr/>
          </p:nvSpPr>
          <p:spPr>
            <a:xfrm>
              <a:off x="8046217" y="3578133"/>
              <a:ext cx="128836" cy="128836"/>
            </a:xfrm>
            <a:custGeom>
              <a:avLst/>
              <a:gdLst/>
              <a:ahLst/>
              <a:cxnLst/>
              <a:rect l="l" t="t" r="r" b="b"/>
              <a:pathLst>
                <a:path w="2896" h="2896" extrusionOk="0">
                  <a:moveTo>
                    <a:pt x="1450" y="0"/>
                  </a:moveTo>
                  <a:cubicBezTo>
                    <a:pt x="649" y="0"/>
                    <a:pt x="1" y="648"/>
                    <a:pt x="1" y="1449"/>
                  </a:cubicBezTo>
                  <a:cubicBezTo>
                    <a:pt x="1" y="2247"/>
                    <a:pt x="649" y="2895"/>
                    <a:pt x="1450" y="2895"/>
                  </a:cubicBezTo>
                  <a:cubicBezTo>
                    <a:pt x="2249" y="2895"/>
                    <a:pt x="2896" y="2247"/>
                    <a:pt x="2896" y="1449"/>
                  </a:cubicBezTo>
                  <a:cubicBezTo>
                    <a:pt x="2896" y="648"/>
                    <a:pt x="2249" y="0"/>
                    <a:pt x="145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0" name="Google Shape;920;p60"/>
            <p:cNvSpPr/>
            <p:nvPr/>
          </p:nvSpPr>
          <p:spPr>
            <a:xfrm>
              <a:off x="8010003" y="3151406"/>
              <a:ext cx="20153" cy="20153"/>
            </a:xfrm>
            <a:custGeom>
              <a:avLst/>
              <a:gdLst/>
              <a:ahLst/>
              <a:cxnLst/>
              <a:rect l="l" t="t" r="r" b="b"/>
              <a:pathLst>
                <a:path w="453" h="453" extrusionOk="0">
                  <a:moveTo>
                    <a:pt x="226" y="0"/>
                  </a:moveTo>
                  <a:cubicBezTo>
                    <a:pt x="103" y="0"/>
                    <a:pt x="0" y="103"/>
                    <a:pt x="0" y="227"/>
                  </a:cubicBezTo>
                  <a:cubicBezTo>
                    <a:pt x="0" y="353"/>
                    <a:pt x="103" y="453"/>
                    <a:pt x="226" y="453"/>
                  </a:cubicBezTo>
                  <a:cubicBezTo>
                    <a:pt x="350" y="453"/>
                    <a:pt x="452" y="353"/>
                    <a:pt x="452" y="227"/>
                  </a:cubicBezTo>
                  <a:cubicBezTo>
                    <a:pt x="452" y="103"/>
                    <a:pt x="350" y="0"/>
                    <a:pt x="22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1" name="Google Shape;921;p60"/>
            <p:cNvSpPr/>
            <p:nvPr/>
          </p:nvSpPr>
          <p:spPr>
            <a:xfrm>
              <a:off x="7919736" y="3064522"/>
              <a:ext cx="63617" cy="63617"/>
            </a:xfrm>
            <a:custGeom>
              <a:avLst/>
              <a:gdLst/>
              <a:ahLst/>
              <a:cxnLst/>
              <a:rect l="l" t="t" r="r" b="b"/>
              <a:pathLst>
                <a:path w="1430" h="1430" extrusionOk="0">
                  <a:moveTo>
                    <a:pt x="714" y="1"/>
                  </a:moveTo>
                  <a:cubicBezTo>
                    <a:pt x="320" y="1"/>
                    <a:pt x="1" y="323"/>
                    <a:pt x="1" y="717"/>
                  </a:cubicBezTo>
                  <a:cubicBezTo>
                    <a:pt x="1" y="1111"/>
                    <a:pt x="320" y="1430"/>
                    <a:pt x="714" y="1430"/>
                  </a:cubicBezTo>
                  <a:cubicBezTo>
                    <a:pt x="1111" y="1430"/>
                    <a:pt x="1430" y="1111"/>
                    <a:pt x="1430" y="717"/>
                  </a:cubicBezTo>
                  <a:cubicBezTo>
                    <a:pt x="1430" y="323"/>
                    <a:pt x="1111" y="1"/>
                    <a:pt x="71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2" name="Google Shape;922;p60"/>
            <p:cNvSpPr/>
            <p:nvPr/>
          </p:nvSpPr>
          <p:spPr>
            <a:xfrm>
              <a:off x="7993365" y="2997790"/>
              <a:ext cx="26737" cy="26692"/>
            </a:xfrm>
            <a:custGeom>
              <a:avLst/>
              <a:gdLst/>
              <a:ahLst/>
              <a:cxnLst/>
              <a:rect l="l" t="t" r="r" b="b"/>
              <a:pathLst>
                <a:path w="601" h="600" extrusionOk="0">
                  <a:moveTo>
                    <a:pt x="299" y="0"/>
                  </a:moveTo>
                  <a:cubicBezTo>
                    <a:pt x="134" y="0"/>
                    <a:pt x="1" y="134"/>
                    <a:pt x="1" y="299"/>
                  </a:cubicBezTo>
                  <a:cubicBezTo>
                    <a:pt x="1" y="467"/>
                    <a:pt x="134" y="600"/>
                    <a:pt x="299" y="600"/>
                  </a:cubicBezTo>
                  <a:cubicBezTo>
                    <a:pt x="466" y="600"/>
                    <a:pt x="600" y="467"/>
                    <a:pt x="600" y="299"/>
                  </a:cubicBezTo>
                  <a:cubicBezTo>
                    <a:pt x="600" y="134"/>
                    <a:pt x="466" y="0"/>
                    <a:pt x="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3" name="Google Shape;923;p60"/>
            <p:cNvSpPr/>
            <p:nvPr/>
          </p:nvSpPr>
          <p:spPr>
            <a:xfrm>
              <a:off x="8276977" y="4529414"/>
              <a:ext cx="299668" cy="109751"/>
            </a:xfrm>
            <a:custGeom>
              <a:avLst/>
              <a:gdLst/>
              <a:ahLst/>
              <a:cxnLst/>
              <a:rect l="l" t="t" r="r" b="b"/>
              <a:pathLst>
                <a:path w="6736" h="2467" extrusionOk="0">
                  <a:moveTo>
                    <a:pt x="2834" y="0"/>
                  </a:moveTo>
                  <a:lnTo>
                    <a:pt x="141" y="2128"/>
                  </a:lnTo>
                  <a:cubicBezTo>
                    <a:pt x="1" y="2237"/>
                    <a:pt x="80" y="2467"/>
                    <a:pt x="261" y="2467"/>
                  </a:cubicBezTo>
                  <a:lnTo>
                    <a:pt x="6475" y="2467"/>
                  </a:lnTo>
                  <a:cubicBezTo>
                    <a:pt x="6657" y="2467"/>
                    <a:pt x="6735" y="2237"/>
                    <a:pt x="6595" y="2128"/>
                  </a:cubicBezTo>
                  <a:lnTo>
                    <a:pt x="39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60"/>
            <p:cNvSpPr/>
            <p:nvPr/>
          </p:nvSpPr>
          <p:spPr>
            <a:xfrm>
              <a:off x="8401633" y="3329268"/>
              <a:ext cx="49426" cy="47869"/>
            </a:xfrm>
            <a:custGeom>
              <a:avLst/>
              <a:gdLst/>
              <a:ahLst/>
              <a:cxnLst/>
              <a:rect l="l" t="t" r="r" b="b"/>
              <a:pathLst>
                <a:path w="1111" h="1076" extrusionOk="0">
                  <a:moveTo>
                    <a:pt x="1111" y="1"/>
                  </a:moveTo>
                  <a:cubicBezTo>
                    <a:pt x="741" y="1"/>
                    <a:pt x="371" y="1"/>
                    <a:pt x="1" y="38"/>
                  </a:cubicBezTo>
                  <a:lnTo>
                    <a:pt x="1" y="1076"/>
                  </a:lnTo>
                  <a:cubicBezTo>
                    <a:pt x="371" y="994"/>
                    <a:pt x="741" y="915"/>
                    <a:pt x="1111" y="833"/>
                  </a:cubicBezTo>
                  <a:lnTo>
                    <a:pt x="1111" y="1"/>
                  </a:lnTo>
                  <a:close/>
                </a:path>
              </a:pathLst>
            </a:custGeom>
            <a:solidFill>
              <a:srgbClr val="203456"/>
            </a:solidFill>
            <a:ln>
              <a:noFill/>
            </a:ln>
          </p:spPr>
          <p:txBody>
            <a:bodyPr spcFirstLastPara="1" wrap="square" lIns="121900" tIns="121900" rIns="121900" bIns="121900" anchor="ctr" anchorCtr="0">
              <a:noAutofit/>
            </a:bodyPr>
            <a:lstStyle/>
            <a:p>
              <a:endParaRPr sz="2400"/>
            </a:p>
          </p:txBody>
        </p:sp>
        <p:sp>
          <p:nvSpPr>
            <p:cNvPr id="925" name="Google Shape;925;p60"/>
            <p:cNvSpPr/>
            <p:nvPr/>
          </p:nvSpPr>
          <p:spPr>
            <a:xfrm>
              <a:off x="8401633" y="3366282"/>
              <a:ext cx="49426" cy="1215888"/>
            </a:xfrm>
            <a:custGeom>
              <a:avLst/>
              <a:gdLst/>
              <a:ahLst/>
              <a:cxnLst/>
              <a:rect l="l" t="t" r="r" b="b"/>
              <a:pathLst>
                <a:path w="1111" h="27331" extrusionOk="0">
                  <a:moveTo>
                    <a:pt x="1111" y="1"/>
                  </a:moveTo>
                  <a:cubicBezTo>
                    <a:pt x="741" y="83"/>
                    <a:pt x="371" y="162"/>
                    <a:pt x="1" y="244"/>
                  </a:cubicBezTo>
                  <a:lnTo>
                    <a:pt x="1" y="27331"/>
                  </a:lnTo>
                  <a:lnTo>
                    <a:pt x="1111" y="27331"/>
                  </a:lnTo>
                  <a:lnTo>
                    <a:pt x="11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6" name="Google Shape;926;p60"/>
            <p:cNvSpPr/>
            <p:nvPr/>
          </p:nvSpPr>
          <p:spPr>
            <a:xfrm>
              <a:off x="8401633" y="3224099"/>
              <a:ext cx="49426" cy="106903"/>
            </a:xfrm>
            <a:custGeom>
              <a:avLst/>
              <a:gdLst/>
              <a:ahLst/>
              <a:cxnLst/>
              <a:rect l="l" t="t" r="r" b="b"/>
              <a:pathLst>
                <a:path w="1111" h="2403" extrusionOk="0">
                  <a:moveTo>
                    <a:pt x="254" y="1"/>
                  </a:moveTo>
                  <a:cubicBezTo>
                    <a:pt x="114" y="1"/>
                    <a:pt x="1" y="113"/>
                    <a:pt x="1" y="254"/>
                  </a:cubicBezTo>
                  <a:lnTo>
                    <a:pt x="1" y="2402"/>
                  </a:lnTo>
                  <a:cubicBezTo>
                    <a:pt x="371" y="2365"/>
                    <a:pt x="741" y="2365"/>
                    <a:pt x="1111" y="2365"/>
                  </a:cubicBezTo>
                  <a:lnTo>
                    <a:pt x="1111" y="254"/>
                  </a:lnTo>
                  <a:cubicBezTo>
                    <a:pt x="1111" y="113"/>
                    <a:pt x="998" y="1"/>
                    <a:pt x="85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7" name="Google Shape;927;p60"/>
            <p:cNvSpPr/>
            <p:nvPr/>
          </p:nvSpPr>
          <p:spPr>
            <a:xfrm>
              <a:off x="7853316" y="3318458"/>
              <a:ext cx="621980" cy="29139"/>
            </a:xfrm>
            <a:custGeom>
              <a:avLst/>
              <a:gdLst/>
              <a:ahLst/>
              <a:cxnLst/>
              <a:rect l="l" t="t" r="r" b="b"/>
              <a:pathLst>
                <a:path w="13981" h="655" extrusionOk="0">
                  <a:moveTo>
                    <a:pt x="134" y="0"/>
                  </a:moveTo>
                  <a:cubicBezTo>
                    <a:pt x="58" y="0"/>
                    <a:pt x="0" y="62"/>
                    <a:pt x="0" y="133"/>
                  </a:cubicBezTo>
                  <a:lnTo>
                    <a:pt x="0" y="524"/>
                  </a:lnTo>
                  <a:cubicBezTo>
                    <a:pt x="0" y="596"/>
                    <a:pt x="58" y="655"/>
                    <a:pt x="134" y="655"/>
                  </a:cubicBezTo>
                  <a:lnTo>
                    <a:pt x="13672" y="655"/>
                  </a:lnTo>
                  <a:cubicBezTo>
                    <a:pt x="13727" y="655"/>
                    <a:pt x="13779" y="620"/>
                    <a:pt x="13799" y="572"/>
                  </a:cubicBezTo>
                  <a:lnTo>
                    <a:pt x="13946" y="182"/>
                  </a:lnTo>
                  <a:cubicBezTo>
                    <a:pt x="13981" y="96"/>
                    <a:pt x="13915" y="0"/>
                    <a:pt x="138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8" name="Google Shape;928;p60"/>
            <p:cNvSpPr/>
            <p:nvPr/>
          </p:nvSpPr>
          <p:spPr>
            <a:xfrm>
              <a:off x="7936820" y="4130848"/>
              <a:ext cx="107170" cy="142627"/>
            </a:xfrm>
            <a:custGeom>
              <a:avLst/>
              <a:gdLst/>
              <a:ahLst/>
              <a:cxnLst/>
              <a:rect l="l" t="t" r="r" b="b"/>
              <a:pathLst>
                <a:path w="2409" h="3206" extrusionOk="0">
                  <a:moveTo>
                    <a:pt x="1357" y="1"/>
                  </a:moveTo>
                  <a:lnTo>
                    <a:pt x="1357" y="1"/>
                  </a:lnTo>
                  <a:cubicBezTo>
                    <a:pt x="1467" y="457"/>
                    <a:pt x="1343" y="964"/>
                    <a:pt x="1032" y="1316"/>
                  </a:cubicBezTo>
                  <a:cubicBezTo>
                    <a:pt x="833" y="1542"/>
                    <a:pt x="545" y="1752"/>
                    <a:pt x="556" y="2056"/>
                  </a:cubicBezTo>
                  <a:cubicBezTo>
                    <a:pt x="470" y="1882"/>
                    <a:pt x="483" y="1666"/>
                    <a:pt x="583" y="1505"/>
                  </a:cubicBezTo>
                  <a:lnTo>
                    <a:pt x="583" y="1505"/>
                  </a:lnTo>
                  <a:cubicBezTo>
                    <a:pt x="1" y="2043"/>
                    <a:pt x="343" y="2924"/>
                    <a:pt x="1097" y="3166"/>
                  </a:cubicBezTo>
                  <a:cubicBezTo>
                    <a:pt x="1178" y="3193"/>
                    <a:pt x="1256" y="3205"/>
                    <a:pt x="1331" y="3205"/>
                  </a:cubicBezTo>
                  <a:cubicBezTo>
                    <a:pt x="1924" y="3205"/>
                    <a:pt x="2316" y="2439"/>
                    <a:pt x="2365" y="1944"/>
                  </a:cubicBezTo>
                  <a:cubicBezTo>
                    <a:pt x="2409" y="1450"/>
                    <a:pt x="2265" y="946"/>
                    <a:pt x="2001" y="529"/>
                  </a:cubicBezTo>
                  <a:cubicBezTo>
                    <a:pt x="1847" y="289"/>
                    <a:pt x="1634" y="63"/>
                    <a:pt x="13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9" name="Google Shape;929;p60"/>
            <p:cNvGrpSpPr/>
            <p:nvPr/>
          </p:nvGrpSpPr>
          <p:grpSpPr>
            <a:xfrm>
              <a:off x="6103423" y="4366262"/>
              <a:ext cx="786620" cy="732914"/>
              <a:chOff x="6091468" y="4354300"/>
              <a:chExt cx="786620" cy="732914"/>
            </a:xfrm>
          </p:grpSpPr>
          <p:sp>
            <p:nvSpPr>
              <p:cNvPr id="930" name="Google Shape;930;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1" name="Google Shape;931;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2" name="Google Shape;932;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3" name="Google Shape;933;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4" name="Google Shape;934;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5" name="Google Shape;935;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6" name="Google Shape;936;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7" name="Google Shape;937;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8" name="Google Shape;938;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nvGrpSpPr>
              <p:cNvPr id="939" name="Google Shape;939;p60"/>
              <p:cNvGrpSpPr/>
              <p:nvPr/>
            </p:nvGrpSpPr>
            <p:grpSpPr>
              <a:xfrm>
                <a:off x="6420698" y="4545636"/>
                <a:ext cx="457390" cy="541578"/>
                <a:chOff x="6420698" y="4545636"/>
                <a:chExt cx="457390" cy="541578"/>
              </a:xfrm>
            </p:grpSpPr>
            <p:sp>
              <p:nvSpPr>
                <p:cNvPr id="940" name="Google Shape;940;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1" name="Google Shape;941;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2" name="Google Shape;942;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3" name="Google Shape;943;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4" name="Google Shape;944;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5" name="Google Shape;945;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6" name="Google Shape;946;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7" name="Google Shape;947;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8" name="Google Shape;948;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grpSp>
        <p:sp>
          <p:nvSpPr>
            <p:cNvPr id="949" name="Google Shape;949;p60"/>
            <p:cNvSpPr/>
            <p:nvPr/>
          </p:nvSpPr>
          <p:spPr>
            <a:xfrm>
              <a:off x="7970053" y="4196245"/>
              <a:ext cx="51517" cy="66820"/>
            </a:xfrm>
            <a:custGeom>
              <a:avLst/>
              <a:gdLst/>
              <a:ahLst/>
              <a:cxnLst/>
              <a:rect l="l" t="t" r="r" b="b"/>
              <a:pathLst>
                <a:path w="1158" h="1502" extrusionOk="0">
                  <a:moveTo>
                    <a:pt x="854" y="1"/>
                  </a:moveTo>
                  <a:cubicBezTo>
                    <a:pt x="840" y="196"/>
                    <a:pt x="744" y="381"/>
                    <a:pt x="590" y="501"/>
                  </a:cubicBezTo>
                  <a:cubicBezTo>
                    <a:pt x="494" y="576"/>
                    <a:pt x="381" y="624"/>
                    <a:pt x="288" y="703"/>
                  </a:cubicBezTo>
                  <a:cubicBezTo>
                    <a:pt x="196" y="779"/>
                    <a:pt x="120" y="899"/>
                    <a:pt x="148" y="1018"/>
                  </a:cubicBezTo>
                  <a:cubicBezTo>
                    <a:pt x="110" y="960"/>
                    <a:pt x="89" y="895"/>
                    <a:pt x="79" y="830"/>
                  </a:cubicBezTo>
                  <a:cubicBezTo>
                    <a:pt x="0" y="940"/>
                    <a:pt x="14" y="1094"/>
                    <a:pt x="79" y="1210"/>
                  </a:cubicBezTo>
                  <a:cubicBezTo>
                    <a:pt x="191" y="1411"/>
                    <a:pt x="340" y="1501"/>
                    <a:pt x="494" y="1501"/>
                  </a:cubicBezTo>
                  <a:cubicBezTo>
                    <a:pt x="657" y="1501"/>
                    <a:pt x="828" y="1401"/>
                    <a:pt x="970" y="1223"/>
                  </a:cubicBezTo>
                  <a:cubicBezTo>
                    <a:pt x="1096" y="1070"/>
                    <a:pt x="1158" y="850"/>
                    <a:pt x="1100" y="659"/>
                  </a:cubicBezTo>
                  <a:lnTo>
                    <a:pt x="1100" y="659"/>
                  </a:lnTo>
                  <a:cubicBezTo>
                    <a:pt x="1049" y="747"/>
                    <a:pt x="977" y="826"/>
                    <a:pt x="891" y="888"/>
                  </a:cubicBezTo>
                  <a:cubicBezTo>
                    <a:pt x="1001" y="607"/>
                    <a:pt x="929" y="292"/>
                    <a:pt x="854"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50" name="Google Shape;950;p60"/>
            <p:cNvSpPr/>
            <p:nvPr/>
          </p:nvSpPr>
          <p:spPr>
            <a:xfrm>
              <a:off x="7965026" y="4354310"/>
              <a:ext cx="4627" cy="243703"/>
            </a:xfrm>
            <a:custGeom>
              <a:avLst/>
              <a:gdLst/>
              <a:ahLst/>
              <a:cxnLst/>
              <a:rect l="l" t="t" r="r" b="b"/>
              <a:pathLst>
                <a:path w="104" h="5478" extrusionOk="0">
                  <a:moveTo>
                    <a:pt x="1" y="0"/>
                  </a:moveTo>
                  <a:lnTo>
                    <a:pt x="1" y="5478"/>
                  </a:lnTo>
                  <a:lnTo>
                    <a:pt x="104" y="5478"/>
                  </a:lnTo>
                  <a:lnTo>
                    <a:pt x="104"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sp>
          <p:nvSpPr>
            <p:cNvPr id="951" name="Google Shape;951;p60"/>
            <p:cNvSpPr/>
            <p:nvPr/>
          </p:nvSpPr>
          <p:spPr>
            <a:xfrm>
              <a:off x="8022460" y="4354310"/>
              <a:ext cx="4627" cy="243703"/>
            </a:xfrm>
            <a:custGeom>
              <a:avLst/>
              <a:gdLst/>
              <a:ahLst/>
              <a:cxnLst/>
              <a:rect l="l" t="t" r="r" b="b"/>
              <a:pathLst>
                <a:path w="104" h="5478" extrusionOk="0">
                  <a:moveTo>
                    <a:pt x="1" y="0"/>
                  </a:moveTo>
                  <a:lnTo>
                    <a:pt x="1" y="5478"/>
                  </a:lnTo>
                  <a:lnTo>
                    <a:pt x="103" y="5478"/>
                  </a:lnTo>
                  <a:lnTo>
                    <a:pt x="103"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52" name="Google Shape;952;p60"/>
            <p:cNvGrpSpPr/>
            <p:nvPr/>
          </p:nvGrpSpPr>
          <p:grpSpPr>
            <a:xfrm>
              <a:off x="6091468" y="4354300"/>
              <a:ext cx="786620" cy="732914"/>
              <a:chOff x="6091468" y="4354300"/>
              <a:chExt cx="786620" cy="732914"/>
            </a:xfrm>
          </p:grpSpPr>
          <p:sp>
            <p:nvSpPr>
              <p:cNvPr id="953" name="Google Shape;953;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59" name="Google Shape;959;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61" name="Google Shape;961;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62" name="Google Shape;962;p60"/>
              <p:cNvGrpSpPr/>
              <p:nvPr/>
            </p:nvGrpSpPr>
            <p:grpSpPr>
              <a:xfrm>
                <a:off x="6420698" y="4545636"/>
                <a:ext cx="457390" cy="541578"/>
                <a:chOff x="6420698" y="4545636"/>
                <a:chExt cx="457390" cy="541578"/>
              </a:xfrm>
            </p:grpSpPr>
            <p:sp>
              <p:nvSpPr>
                <p:cNvPr id="963" name="Google Shape;963;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69" name="Google Shape;969;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71" name="Google Shape;971;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grpSp>
      </p:grpSp>
      <p:grpSp>
        <p:nvGrpSpPr>
          <p:cNvPr id="102" name="Group 101">
            <a:extLst>
              <a:ext uri="{FF2B5EF4-FFF2-40B4-BE49-F238E27FC236}">
                <a16:creationId xmlns:a16="http://schemas.microsoft.com/office/drawing/2014/main" id="{56D23870-F9D9-4440-A2BD-2C7F56D25414}"/>
              </a:ext>
            </a:extLst>
          </p:cNvPr>
          <p:cNvGrpSpPr/>
          <p:nvPr/>
        </p:nvGrpSpPr>
        <p:grpSpPr>
          <a:xfrm>
            <a:off x="722542" y="1766238"/>
            <a:ext cx="10041156" cy="2401585"/>
            <a:chOff x="1378635" y="2504048"/>
            <a:chExt cx="10041156" cy="2401585"/>
          </a:xfrm>
        </p:grpSpPr>
        <p:sp>
          <p:nvSpPr>
            <p:cNvPr id="103" name="Rectangle: Rounded Corners 102">
              <a:extLst>
                <a:ext uri="{FF2B5EF4-FFF2-40B4-BE49-F238E27FC236}">
                  <a16:creationId xmlns:a16="http://schemas.microsoft.com/office/drawing/2014/main" id="{84AE32E8-525C-47D3-89E3-A8ABE28FBFCE}"/>
                </a:ext>
              </a:extLst>
            </p:cNvPr>
            <p:cNvSpPr/>
            <p:nvPr/>
          </p:nvSpPr>
          <p:spPr>
            <a:xfrm>
              <a:off x="1520825" y="2504048"/>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104" name="Rectangle: Rounded Corners 103">
              <a:extLst>
                <a:ext uri="{FF2B5EF4-FFF2-40B4-BE49-F238E27FC236}">
                  <a16:creationId xmlns:a16="http://schemas.microsoft.com/office/drawing/2014/main" id="{FF34EDED-8A50-41C6-A5B1-96FD868D818C}"/>
                </a:ext>
              </a:extLst>
            </p:cNvPr>
            <p:cNvSpPr/>
            <p:nvPr/>
          </p:nvSpPr>
          <p:spPr>
            <a:xfrm>
              <a:off x="1378635" y="2648640"/>
              <a:ext cx="9898966" cy="2256993"/>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TextBox 104">
              <a:extLst>
                <a:ext uri="{FF2B5EF4-FFF2-40B4-BE49-F238E27FC236}">
                  <a16:creationId xmlns:a16="http://schemas.microsoft.com/office/drawing/2014/main" id="{04323913-5968-4FEF-B74C-F877931F92FA}"/>
                </a:ext>
              </a:extLst>
            </p:cNvPr>
            <p:cNvSpPr txBox="1"/>
            <p:nvPr/>
          </p:nvSpPr>
          <p:spPr>
            <a:xfrm>
              <a:off x="1538069" y="2992306"/>
              <a:ext cx="9580097" cy="1569660"/>
            </a:xfrm>
            <a:prstGeom prst="rect">
              <a:avLst/>
            </a:prstGeom>
            <a:noFill/>
          </p:spPr>
          <p:txBody>
            <a:bodyPr wrap="square">
              <a:spAutoFit/>
            </a:bodyPr>
            <a:lstStyle/>
            <a:p>
              <a:pPr algn="just"/>
              <a:r>
                <a:rPr lang="vi-VN" sz="3200" dirty="0">
                  <a:latin typeface="Arial" panose="020B0604020202020204" pitchFamily="34" charset="0"/>
                  <a:cs typeface="Arial" panose="020B0604020202020204" pitchFamily="34" charset="0"/>
                </a:rPr>
                <a:t>Nguyên tử là hạt vô cùng nhỏ, trung hoà về điện. Nguyên tử gồm hạt nhân mang điện tích dương và vỏ nguyên tử mang điện tích âm.</a:t>
              </a:r>
            </a:p>
          </p:txBody>
        </p:sp>
      </p:grpSp>
      <p:pic>
        <p:nvPicPr>
          <p:cNvPr id="108" name="Picture 107">
            <a:extLst>
              <a:ext uri="{FF2B5EF4-FFF2-40B4-BE49-F238E27FC236}">
                <a16:creationId xmlns:a16="http://schemas.microsoft.com/office/drawing/2014/main" id="{BE97C582-9809-4C94-9DC8-1B134149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10" y="384434"/>
            <a:ext cx="1736119" cy="1418286"/>
          </a:xfrm>
          <a:prstGeom prst="rect">
            <a:avLst/>
          </a:prstGeom>
        </p:spPr>
      </p:pic>
      <p:pic>
        <p:nvPicPr>
          <p:cNvPr id="13" name="Picture 12">
            <a:extLst>
              <a:ext uri="{FF2B5EF4-FFF2-40B4-BE49-F238E27FC236}">
                <a16:creationId xmlns:a16="http://schemas.microsoft.com/office/drawing/2014/main" id="{8E1CDFA4-EFB5-4726-853B-C8B1E5CEF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691" y="4674047"/>
            <a:ext cx="1786746" cy="17867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8" name="PA-组合 3">
            <a:extLst>
              <a:ext uri="{FF2B5EF4-FFF2-40B4-BE49-F238E27FC236}">
                <a16:creationId xmlns:a16="http://schemas.microsoft.com/office/drawing/2014/main" id="{1C1B8CD1-A46D-4446-8189-F3DEDD86FBEB}"/>
              </a:ext>
            </a:extLst>
          </p:cNvPr>
          <p:cNvGrpSpPr/>
          <p:nvPr>
            <p:custDataLst>
              <p:tags r:id="rId2"/>
            </p:custDataLst>
          </p:nvPr>
        </p:nvGrpSpPr>
        <p:grpSpPr>
          <a:xfrm>
            <a:off x="1622253" y="1300134"/>
            <a:ext cx="10569746" cy="3154710"/>
            <a:chOff x="1622175" y="1443589"/>
            <a:chExt cx="10569929" cy="3154489"/>
          </a:xfrm>
        </p:grpSpPr>
        <p:sp>
          <p:nvSpPr>
            <p:cNvPr id="10" name="PA-文本框 11">
              <a:extLst>
                <a:ext uri="{FF2B5EF4-FFF2-40B4-BE49-F238E27FC236}">
                  <a16:creationId xmlns:a16="http://schemas.microsoft.com/office/drawing/2014/main" id="{FB55B5B2-8D99-406F-BBF0-08934E1E220E}"/>
                </a:ext>
              </a:extLst>
            </p:cNvPr>
            <p:cNvSpPr txBox="1"/>
            <p:nvPr>
              <p:custDataLst>
                <p:tags r:id="rId3"/>
              </p:custDataLst>
            </p:nvPr>
          </p:nvSpPr>
          <p:spPr>
            <a:xfrm>
              <a:off x="3179247" y="1896953"/>
              <a:ext cx="9012857" cy="2554366"/>
            </a:xfrm>
            <a:prstGeom prst="rect">
              <a:avLst/>
            </a:prstGeom>
            <a:noFill/>
          </p:spPr>
          <p:txBody>
            <a:bodyPr wrap="square" rtlCol="0">
              <a:spAutoFit/>
            </a:bodyPr>
            <a:lstStyle/>
            <a:p>
              <a:pPr algn="ctr"/>
              <a:r>
                <a:rPr lang="vi-VN" altLang="zh-CN" sz="8000" b="1" dirty="0">
                  <a:solidFill>
                    <a:schemeClr val="accent5">
                      <a:lumMod val="75000"/>
                    </a:schemeClr>
                  </a:solidFill>
                  <a:latin typeface="Arial" panose="020B0604020202020204" pitchFamily="34" charset="0"/>
                  <a:cs typeface="Arial" panose="020B0604020202020204" pitchFamily="34" charset="0"/>
                  <a:sym typeface="+mn-lt"/>
                </a:rPr>
                <a:t>CẤU TẠO NGUYÊN TỬ</a:t>
              </a:r>
              <a:endParaRPr lang="zh-CN" altLang="en-US" sz="7200" b="1" dirty="0">
                <a:solidFill>
                  <a:schemeClr val="accent5">
                    <a:lumMod val="75000"/>
                  </a:schemeClr>
                </a:solidFill>
                <a:cs typeface="+mn-ea"/>
                <a:sym typeface="+mn-lt"/>
              </a:endParaRPr>
            </a:p>
          </p:txBody>
        </p:sp>
        <p:sp>
          <p:nvSpPr>
            <p:cNvPr id="16" name="PA-文本框 13">
              <a:extLst>
                <a:ext uri="{FF2B5EF4-FFF2-40B4-BE49-F238E27FC236}">
                  <a16:creationId xmlns:a16="http://schemas.microsoft.com/office/drawing/2014/main" id="{047B7007-3A38-4AB9-8479-835DFFE9E967}"/>
                </a:ext>
              </a:extLst>
            </p:cNvPr>
            <p:cNvSpPr txBox="1"/>
            <p:nvPr>
              <p:custDataLst>
                <p:tags r:id="rId4"/>
              </p:custDataLst>
            </p:nvPr>
          </p:nvSpPr>
          <p:spPr>
            <a:xfrm>
              <a:off x="1622175" y="1443589"/>
              <a:ext cx="2311021" cy="3154489"/>
            </a:xfrm>
            <a:prstGeom prst="rect">
              <a:avLst/>
            </a:prstGeom>
            <a:noFill/>
          </p:spPr>
          <p:txBody>
            <a:bodyPr wrap="square" rtlCol="0">
              <a:spAutoFit/>
            </a:bodyPr>
            <a:lstStyle/>
            <a:p>
              <a:pPr algn="ctr"/>
              <a:r>
                <a:rPr lang="en-US" altLang="zh-CN" sz="19900" b="1" dirty="0">
                  <a:solidFill>
                    <a:schemeClr val="accent5">
                      <a:lumMod val="75000"/>
                    </a:schemeClr>
                  </a:solidFill>
                  <a:latin typeface="Arial" panose="020B0604020202020204" pitchFamily="34" charset="0"/>
                  <a:cs typeface="Arial" panose="020B0604020202020204" pitchFamily="34" charset="0"/>
                  <a:sym typeface="+mn-lt"/>
                </a:rPr>
                <a:t>III.</a:t>
              </a:r>
            </a:p>
          </p:txBody>
        </p:sp>
        <p:cxnSp>
          <p:nvCxnSpPr>
            <p:cNvPr id="17" name="PA-直接连接符 14">
              <a:extLst>
                <a:ext uri="{FF2B5EF4-FFF2-40B4-BE49-F238E27FC236}">
                  <a16:creationId xmlns:a16="http://schemas.microsoft.com/office/drawing/2014/main" id="{AF5D748A-A7A3-481F-8FC7-8B3743072ED5}"/>
                </a:ext>
              </a:extLst>
            </p:cNvPr>
            <p:cNvCxnSpPr/>
            <p:nvPr>
              <p:custDataLst>
                <p:tags r:id="rId5"/>
              </p:custDataLst>
            </p:nvPr>
          </p:nvCxnSpPr>
          <p:spPr>
            <a:xfrm>
              <a:off x="4144219" y="2448276"/>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文本框 8">
            <a:extLst>
              <a:ext uri="{FF2B5EF4-FFF2-40B4-BE49-F238E27FC236}">
                <a16:creationId xmlns:a16="http://schemas.microsoft.com/office/drawing/2014/main" id="{0478A5E0-6E42-4921-8D2F-234684DE436D}"/>
              </a:ext>
            </a:extLst>
          </p:cNvPr>
          <p:cNvSpPr txBox="1"/>
          <p:nvPr>
            <p:custDataLst>
              <p:tags r:id="rId1"/>
            </p:custDataLst>
          </p:nvPr>
        </p:nvSpPr>
        <p:spPr>
          <a:xfrm>
            <a:off x="5577686" y="1097902"/>
            <a:ext cx="5695948" cy="58477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vi-VN" sz="3200" b="0" i="1" dirty="0">
                <a:solidFill>
                  <a:srgbClr val="7030A0"/>
                </a:solidFill>
                <a:effectLst/>
                <a:latin typeface="Arial" panose="020B0604020202020204" pitchFamily="34" charset="0"/>
                <a:cs typeface="Arial" panose="020B0604020202020204" pitchFamily="34" charset="0"/>
              </a:rPr>
              <a:t>Quan sát Hình 2.4 và cho biết:</a:t>
            </a:r>
            <a:endParaRPr lang="zh-CN" altLang="en-US" sz="2800" i="1" dirty="0">
              <a:solidFill>
                <a:srgbClr val="7030A0"/>
              </a:solidFill>
              <a:latin typeface="Arial" panose="020B0604020202020204" pitchFamily="34" charset="0"/>
              <a:cs typeface="Arial" panose="020B0604020202020204" pitchFamily="34" charset="0"/>
              <a:sym typeface="+mn-lt"/>
            </a:endParaRPr>
          </a:p>
        </p:txBody>
      </p:sp>
      <p:sp>
        <p:nvSpPr>
          <p:cNvPr id="13" name="PA-文本框 12">
            <a:extLst>
              <a:ext uri="{FF2B5EF4-FFF2-40B4-BE49-F238E27FC236}">
                <a16:creationId xmlns:a16="http://schemas.microsoft.com/office/drawing/2014/main" id="{6E398832-5276-4587-9654-D4098635706B}"/>
              </a:ext>
            </a:extLst>
          </p:cNvPr>
          <p:cNvSpPr txBox="1"/>
          <p:nvPr>
            <p:custDataLst>
              <p:tags r:id="rId2"/>
            </p:custDataLst>
          </p:nvPr>
        </p:nvSpPr>
        <p:spPr>
          <a:xfrm>
            <a:off x="5261318" y="4636150"/>
            <a:ext cx="6328684" cy="1077218"/>
          </a:xfrm>
          <a:prstGeom prst="rect">
            <a:avLst/>
          </a:prstGeom>
          <a:solidFill>
            <a:srgbClr val="FFFFCC"/>
          </a:solidFill>
        </p:spPr>
        <p:txBody>
          <a:bodyPr wrap="square" rtlCol="0">
            <a:spAutoFit/>
          </a:bodyPr>
          <a:lstStyle/>
          <a:p>
            <a:pPr algn="l"/>
            <a:r>
              <a:rPr lang="vi-VN" sz="3200" b="1" i="0" dirty="0">
                <a:solidFill>
                  <a:srgbClr val="333333"/>
                </a:solidFill>
                <a:effectLst/>
                <a:latin typeface="Arial" panose="020B0604020202020204" pitchFamily="34" charset="0"/>
                <a:cs typeface="Arial" panose="020B0604020202020204" pitchFamily="34" charset="0"/>
              </a:rPr>
              <a:t>2.</a:t>
            </a:r>
            <a:r>
              <a:rPr lang="vi-VN" sz="3200" b="0" i="0" dirty="0">
                <a:solidFill>
                  <a:srgbClr val="333333"/>
                </a:solidFill>
                <a:effectLst/>
                <a:latin typeface="Arial" panose="020B0604020202020204" pitchFamily="34" charset="0"/>
                <a:cs typeface="Arial" panose="020B0604020202020204" pitchFamily="34" charset="0"/>
              </a:rPr>
              <a:t> Số đơn vị điện tích hạt nhân của helium bằng bao nhiêu?</a:t>
            </a:r>
            <a:endParaRPr lang="zh-CN" altLang="en-US" sz="2800" dirty="0">
              <a:solidFill>
                <a:schemeClr val="tx1">
                  <a:lumMod val="95000"/>
                  <a:lumOff val="5000"/>
                </a:schemeClr>
              </a:solidFill>
              <a:latin typeface="Arial" panose="020B0604020202020204" pitchFamily="34" charset="0"/>
              <a:cs typeface="Arial" panose="020B0604020202020204" pitchFamily="34" charset="0"/>
              <a:sym typeface="+mn-lt"/>
            </a:endParaRPr>
          </a:p>
        </p:txBody>
      </p:sp>
      <p:cxnSp>
        <p:nvCxnSpPr>
          <p:cNvPr id="12" name="PA-直接连接符 15">
            <a:extLst>
              <a:ext uri="{FF2B5EF4-FFF2-40B4-BE49-F238E27FC236}">
                <a16:creationId xmlns:a16="http://schemas.microsoft.com/office/drawing/2014/main" id="{CF7293C7-4D75-4DC6-93B7-5966204024A5}"/>
              </a:ext>
            </a:extLst>
          </p:cNvPr>
          <p:cNvCxnSpPr>
            <a:cxnSpLocks/>
          </p:cNvCxnSpPr>
          <p:nvPr>
            <p:custDataLst>
              <p:tags r:id="rId3"/>
            </p:custDataLst>
          </p:nvPr>
        </p:nvCxnSpPr>
        <p:spPr>
          <a:xfrm>
            <a:off x="5261317" y="4156074"/>
            <a:ext cx="6530631"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PA-文本框 12">
            <a:extLst>
              <a:ext uri="{FF2B5EF4-FFF2-40B4-BE49-F238E27FC236}">
                <a16:creationId xmlns:a16="http://schemas.microsoft.com/office/drawing/2014/main" id="{D8A7300A-3BB0-4A9D-8D8A-FAEF4300DB11}"/>
              </a:ext>
            </a:extLst>
          </p:cNvPr>
          <p:cNvSpPr txBox="1"/>
          <p:nvPr>
            <p:custDataLst>
              <p:tags r:id="rId4"/>
            </p:custDataLst>
          </p:nvPr>
        </p:nvSpPr>
        <p:spPr>
          <a:xfrm>
            <a:off x="5261318" y="2162752"/>
            <a:ext cx="6328684" cy="1569660"/>
          </a:xfrm>
          <a:prstGeom prst="rect">
            <a:avLst/>
          </a:prstGeom>
          <a:solidFill>
            <a:srgbClr val="FFFFCC"/>
          </a:solidFill>
        </p:spPr>
        <p:txBody>
          <a:bodyPr wrap="square" rtlCol="0">
            <a:spAutoFit/>
          </a:bodyPr>
          <a:lstStyle/>
          <a:p>
            <a:pPr algn="l"/>
            <a:r>
              <a:rPr lang="vi-VN" sz="3200" b="1" i="0" dirty="0">
                <a:solidFill>
                  <a:srgbClr val="333333"/>
                </a:solidFill>
                <a:effectLst/>
                <a:latin typeface="Arial" panose="020B0604020202020204" pitchFamily="34" charset="0"/>
                <a:cs typeface="Arial" panose="020B0604020202020204" pitchFamily="34" charset="0"/>
              </a:rPr>
              <a:t>1.</a:t>
            </a:r>
            <a:r>
              <a:rPr lang="vi-VN" sz="3200" b="0" i="0" dirty="0">
                <a:solidFill>
                  <a:srgbClr val="333333"/>
                </a:solidFill>
                <a:effectLst/>
                <a:latin typeface="Arial" panose="020B0604020202020204" pitchFamily="34" charset="0"/>
                <a:cs typeface="Arial" panose="020B0604020202020204" pitchFamily="34" charset="0"/>
              </a:rPr>
              <a:t> Hạt nhân nguyên tử có một hay nhiều hạt? Các hạt đó thuộc cùng một loại hạt hay nhiều loại hạt?</a:t>
            </a:r>
            <a:endParaRPr lang="zh-CN" altLang="en-US" sz="2800" dirty="0">
              <a:solidFill>
                <a:schemeClr val="tx1">
                  <a:lumMod val="95000"/>
                  <a:lumOff val="5000"/>
                </a:schemeClr>
              </a:solidFill>
              <a:latin typeface="Arial" panose="020B0604020202020204" pitchFamily="34" charset="0"/>
              <a:cs typeface="Arial" panose="020B0604020202020204" pitchFamily="34" charset="0"/>
              <a:sym typeface="+mn-lt"/>
            </a:endParaRPr>
          </a:p>
        </p:txBody>
      </p:sp>
      <p:pic>
        <p:nvPicPr>
          <p:cNvPr id="4" name="Picture 3">
            <a:extLst>
              <a:ext uri="{FF2B5EF4-FFF2-40B4-BE49-F238E27FC236}">
                <a16:creationId xmlns:a16="http://schemas.microsoft.com/office/drawing/2014/main" id="{898B0AA5-63CF-4D11-90D2-1A19A0F287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98" y="1291023"/>
            <a:ext cx="4551174" cy="4275951"/>
          </a:xfrm>
          <a:prstGeom prst="rect">
            <a:avLst/>
          </a:prstGeom>
        </p:spPr>
      </p:pic>
    </p:spTree>
    <p:extLst>
      <p:ext uri="{BB962C8B-B14F-4D97-AF65-F5344CB8AC3E}">
        <p14:creationId xmlns:p14="http://schemas.microsoft.com/office/powerpoint/2010/main" val="1015742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C2BB"/>
        </a:solidFill>
        <a:effectLst/>
      </p:bgPr>
    </p:bg>
    <p:spTree>
      <p:nvGrpSpPr>
        <p:cNvPr id="1" name="Shape 877"/>
        <p:cNvGrpSpPr/>
        <p:nvPr/>
      </p:nvGrpSpPr>
      <p:grpSpPr>
        <a:xfrm>
          <a:off x="0" y="0"/>
          <a:ext cx="0" cy="0"/>
          <a:chOff x="0" y="0"/>
          <a:chExt cx="0" cy="0"/>
        </a:xfrm>
      </p:grpSpPr>
      <p:grpSp>
        <p:nvGrpSpPr>
          <p:cNvPr id="878" name="Google Shape;878;p60"/>
          <p:cNvGrpSpPr/>
          <p:nvPr/>
        </p:nvGrpSpPr>
        <p:grpSpPr>
          <a:xfrm>
            <a:off x="10241985" y="216540"/>
            <a:ext cx="1611196" cy="1603999"/>
            <a:chOff x="6988750" y="560250"/>
            <a:chExt cx="1208397" cy="1202999"/>
          </a:xfrm>
        </p:grpSpPr>
        <p:sp>
          <p:nvSpPr>
            <p:cNvPr id="879" name="Google Shape;879;p60"/>
            <p:cNvSpPr/>
            <p:nvPr/>
          </p:nvSpPr>
          <p:spPr>
            <a:xfrm>
              <a:off x="7013766" y="874594"/>
              <a:ext cx="665541" cy="576276"/>
            </a:xfrm>
            <a:custGeom>
              <a:avLst/>
              <a:gdLst/>
              <a:ahLst/>
              <a:cxnLst/>
              <a:rect l="l" t="t" r="r" b="b"/>
              <a:pathLst>
                <a:path w="10110" h="8754" extrusionOk="0">
                  <a:moveTo>
                    <a:pt x="7465" y="203"/>
                  </a:moveTo>
                  <a:lnTo>
                    <a:pt x="9874" y="4376"/>
                  </a:lnTo>
                  <a:lnTo>
                    <a:pt x="7465" y="8548"/>
                  </a:lnTo>
                  <a:lnTo>
                    <a:pt x="2645" y="8548"/>
                  </a:lnTo>
                  <a:lnTo>
                    <a:pt x="237" y="4376"/>
                  </a:lnTo>
                  <a:lnTo>
                    <a:pt x="2645" y="203"/>
                  </a:lnTo>
                  <a:close/>
                  <a:moveTo>
                    <a:pt x="2529" y="1"/>
                  </a:moveTo>
                  <a:lnTo>
                    <a:pt x="0" y="4376"/>
                  </a:lnTo>
                  <a:lnTo>
                    <a:pt x="2498" y="8703"/>
                  </a:lnTo>
                  <a:lnTo>
                    <a:pt x="2529" y="8754"/>
                  </a:lnTo>
                  <a:lnTo>
                    <a:pt x="7582" y="8754"/>
                  </a:lnTo>
                  <a:lnTo>
                    <a:pt x="10110" y="4376"/>
                  </a:lnTo>
                  <a:lnTo>
                    <a:pt x="7613" y="53"/>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880;p60"/>
            <p:cNvSpPr/>
            <p:nvPr/>
          </p:nvSpPr>
          <p:spPr>
            <a:xfrm>
              <a:off x="7498415" y="591388"/>
              <a:ext cx="665541" cy="576276"/>
            </a:xfrm>
            <a:custGeom>
              <a:avLst/>
              <a:gdLst/>
              <a:ahLst/>
              <a:cxnLst/>
              <a:rect l="l" t="t" r="r" b="b"/>
              <a:pathLst>
                <a:path w="10110" h="8754" extrusionOk="0">
                  <a:moveTo>
                    <a:pt x="7465" y="206"/>
                  </a:moveTo>
                  <a:lnTo>
                    <a:pt x="9873" y="4379"/>
                  </a:lnTo>
                  <a:lnTo>
                    <a:pt x="7465" y="8551"/>
                  </a:lnTo>
                  <a:lnTo>
                    <a:pt x="2645" y="8551"/>
                  </a:lnTo>
                  <a:lnTo>
                    <a:pt x="237" y="4379"/>
                  </a:lnTo>
                  <a:lnTo>
                    <a:pt x="2645" y="206"/>
                  </a:lnTo>
                  <a:close/>
                  <a:moveTo>
                    <a:pt x="2528" y="1"/>
                  </a:moveTo>
                  <a:lnTo>
                    <a:pt x="0" y="4379"/>
                  </a:lnTo>
                  <a:lnTo>
                    <a:pt x="2498" y="8701"/>
                  </a:lnTo>
                  <a:lnTo>
                    <a:pt x="2528" y="8753"/>
                  </a:lnTo>
                  <a:lnTo>
                    <a:pt x="7581" y="8753"/>
                  </a:lnTo>
                  <a:lnTo>
                    <a:pt x="10109" y="4379"/>
                  </a:lnTo>
                  <a:lnTo>
                    <a:pt x="7612" y="52"/>
                  </a:lnTo>
                  <a:lnTo>
                    <a:pt x="75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881;p60"/>
            <p:cNvSpPr/>
            <p:nvPr/>
          </p:nvSpPr>
          <p:spPr>
            <a:xfrm>
              <a:off x="7500851" y="1155628"/>
              <a:ext cx="665344" cy="576276"/>
            </a:xfrm>
            <a:custGeom>
              <a:avLst/>
              <a:gdLst/>
              <a:ahLst/>
              <a:cxnLst/>
              <a:rect l="l" t="t" r="r" b="b"/>
              <a:pathLst>
                <a:path w="10107" h="8754" extrusionOk="0">
                  <a:moveTo>
                    <a:pt x="7462" y="203"/>
                  </a:moveTo>
                  <a:lnTo>
                    <a:pt x="9874" y="4375"/>
                  </a:lnTo>
                  <a:lnTo>
                    <a:pt x="7462" y="8548"/>
                  </a:lnTo>
                  <a:lnTo>
                    <a:pt x="2646" y="8548"/>
                  </a:lnTo>
                  <a:lnTo>
                    <a:pt x="238" y="4375"/>
                  </a:lnTo>
                  <a:lnTo>
                    <a:pt x="2646" y="203"/>
                  </a:lnTo>
                  <a:close/>
                  <a:moveTo>
                    <a:pt x="2529" y="1"/>
                  </a:moveTo>
                  <a:lnTo>
                    <a:pt x="1" y="4375"/>
                  </a:lnTo>
                  <a:lnTo>
                    <a:pt x="2499" y="8701"/>
                  </a:lnTo>
                  <a:lnTo>
                    <a:pt x="2529" y="8753"/>
                  </a:lnTo>
                  <a:lnTo>
                    <a:pt x="7582" y="8753"/>
                  </a:lnTo>
                  <a:lnTo>
                    <a:pt x="10107" y="4375"/>
                  </a:lnTo>
                  <a:lnTo>
                    <a:pt x="7609" y="52"/>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882;p60"/>
            <p:cNvSpPr/>
            <p:nvPr/>
          </p:nvSpPr>
          <p:spPr>
            <a:xfrm>
              <a:off x="7160372" y="854779"/>
              <a:ext cx="52335" cy="52401"/>
            </a:xfrm>
            <a:custGeom>
              <a:avLst/>
              <a:gdLst/>
              <a:ahLst/>
              <a:cxnLst/>
              <a:rect l="l" t="t" r="r" b="b"/>
              <a:pathLst>
                <a:path w="795" h="796" extrusionOk="0">
                  <a:moveTo>
                    <a:pt x="398" y="1"/>
                  </a:moveTo>
                  <a:cubicBezTo>
                    <a:pt x="178" y="1"/>
                    <a:pt x="1" y="179"/>
                    <a:pt x="1" y="398"/>
                  </a:cubicBezTo>
                  <a:cubicBezTo>
                    <a:pt x="1" y="618"/>
                    <a:pt x="178" y="795"/>
                    <a:pt x="398" y="795"/>
                  </a:cubicBezTo>
                  <a:cubicBezTo>
                    <a:pt x="617" y="795"/>
                    <a:pt x="795" y="618"/>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883;p60"/>
            <p:cNvSpPr/>
            <p:nvPr/>
          </p:nvSpPr>
          <p:spPr>
            <a:xfrm>
              <a:off x="7146877" y="841481"/>
              <a:ext cx="79193" cy="79193"/>
            </a:xfrm>
            <a:custGeom>
              <a:avLst/>
              <a:gdLst/>
              <a:ahLst/>
              <a:cxnLst/>
              <a:rect l="l" t="t" r="r" b="b"/>
              <a:pathLst>
                <a:path w="1203" h="1203" extrusionOk="0">
                  <a:moveTo>
                    <a:pt x="603" y="409"/>
                  </a:moveTo>
                  <a:cubicBezTo>
                    <a:pt x="709" y="409"/>
                    <a:pt x="794" y="494"/>
                    <a:pt x="794" y="600"/>
                  </a:cubicBezTo>
                  <a:cubicBezTo>
                    <a:pt x="794" y="706"/>
                    <a:pt x="709" y="796"/>
                    <a:pt x="603" y="796"/>
                  </a:cubicBezTo>
                  <a:cubicBezTo>
                    <a:pt x="497" y="796"/>
                    <a:pt x="407" y="706"/>
                    <a:pt x="407" y="600"/>
                  </a:cubicBezTo>
                  <a:cubicBezTo>
                    <a:pt x="407" y="494"/>
                    <a:pt x="497" y="409"/>
                    <a:pt x="603" y="409"/>
                  </a:cubicBezTo>
                  <a:close/>
                  <a:moveTo>
                    <a:pt x="603" y="1"/>
                  </a:moveTo>
                  <a:cubicBezTo>
                    <a:pt x="271" y="1"/>
                    <a:pt x="0" y="271"/>
                    <a:pt x="0" y="600"/>
                  </a:cubicBezTo>
                  <a:cubicBezTo>
                    <a:pt x="0" y="932"/>
                    <a:pt x="271" y="1203"/>
                    <a:pt x="603" y="1203"/>
                  </a:cubicBezTo>
                  <a:cubicBezTo>
                    <a:pt x="935" y="1203"/>
                    <a:pt x="1202" y="932"/>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884;p60"/>
            <p:cNvSpPr/>
            <p:nvPr/>
          </p:nvSpPr>
          <p:spPr>
            <a:xfrm>
              <a:off x="7481299" y="854779"/>
              <a:ext cx="52335" cy="52401"/>
            </a:xfrm>
            <a:custGeom>
              <a:avLst/>
              <a:gdLst/>
              <a:ahLst/>
              <a:cxnLst/>
              <a:rect l="l" t="t" r="r" b="b"/>
              <a:pathLst>
                <a:path w="795" h="796" extrusionOk="0">
                  <a:moveTo>
                    <a:pt x="397" y="1"/>
                  </a:moveTo>
                  <a:cubicBezTo>
                    <a:pt x="178" y="1"/>
                    <a:pt x="0" y="179"/>
                    <a:pt x="0" y="398"/>
                  </a:cubicBezTo>
                  <a:cubicBezTo>
                    <a:pt x="0" y="618"/>
                    <a:pt x="178" y="795"/>
                    <a:pt x="397" y="795"/>
                  </a:cubicBezTo>
                  <a:cubicBezTo>
                    <a:pt x="617" y="795"/>
                    <a:pt x="794" y="618"/>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60"/>
            <p:cNvSpPr/>
            <p:nvPr/>
          </p:nvSpPr>
          <p:spPr>
            <a:xfrm>
              <a:off x="7467738" y="841481"/>
              <a:ext cx="79193" cy="79193"/>
            </a:xfrm>
            <a:custGeom>
              <a:avLst/>
              <a:gdLst/>
              <a:ahLst/>
              <a:cxnLst/>
              <a:rect l="l" t="t" r="r" b="b"/>
              <a:pathLst>
                <a:path w="1203" h="1203" extrusionOk="0">
                  <a:moveTo>
                    <a:pt x="603" y="409"/>
                  </a:moveTo>
                  <a:cubicBezTo>
                    <a:pt x="709" y="409"/>
                    <a:pt x="795" y="494"/>
                    <a:pt x="795" y="600"/>
                  </a:cubicBezTo>
                  <a:cubicBezTo>
                    <a:pt x="795" y="706"/>
                    <a:pt x="709" y="796"/>
                    <a:pt x="603" y="796"/>
                  </a:cubicBezTo>
                  <a:cubicBezTo>
                    <a:pt x="497" y="796"/>
                    <a:pt x="408" y="706"/>
                    <a:pt x="408" y="600"/>
                  </a:cubicBezTo>
                  <a:cubicBezTo>
                    <a:pt x="408" y="494"/>
                    <a:pt x="497" y="409"/>
                    <a:pt x="603" y="409"/>
                  </a:cubicBezTo>
                  <a:close/>
                  <a:moveTo>
                    <a:pt x="603" y="1"/>
                  </a:moveTo>
                  <a:cubicBezTo>
                    <a:pt x="271" y="1"/>
                    <a:pt x="1" y="271"/>
                    <a:pt x="1" y="600"/>
                  </a:cubicBezTo>
                  <a:cubicBezTo>
                    <a:pt x="1" y="932"/>
                    <a:pt x="271" y="1203"/>
                    <a:pt x="603" y="1203"/>
                  </a:cubicBezTo>
                  <a:cubicBezTo>
                    <a:pt x="935" y="1203"/>
                    <a:pt x="1203" y="932"/>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60"/>
            <p:cNvSpPr/>
            <p:nvPr/>
          </p:nvSpPr>
          <p:spPr>
            <a:xfrm>
              <a:off x="7642059" y="1135352"/>
              <a:ext cx="52401" cy="52401"/>
            </a:xfrm>
            <a:custGeom>
              <a:avLst/>
              <a:gdLst/>
              <a:ahLst/>
              <a:cxnLst/>
              <a:rect l="l" t="t" r="r" b="b"/>
              <a:pathLst>
                <a:path w="796" h="796" extrusionOk="0">
                  <a:moveTo>
                    <a:pt x="398" y="0"/>
                  </a:moveTo>
                  <a:cubicBezTo>
                    <a:pt x="178" y="0"/>
                    <a:pt x="1" y="179"/>
                    <a:pt x="1" y="397"/>
                  </a:cubicBezTo>
                  <a:cubicBezTo>
                    <a:pt x="1" y="617"/>
                    <a:pt x="178" y="795"/>
                    <a:pt x="398" y="795"/>
                  </a:cubicBezTo>
                  <a:cubicBezTo>
                    <a:pt x="617" y="795"/>
                    <a:pt x="795" y="617"/>
                    <a:pt x="795" y="397"/>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60"/>
            <p:cNvSpPr/>
            <p:nvPr/>
          </p:nvSpPr>
          <p:spPr>
            <a:xfrm>
              <a:off x="7628564"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7" y="707"/>
                    <a:pt x="407" y="600"/>
                  </a:cubicBezTo>
                  <a:cubicBezTo>
                    <a:pt x="407" y="494"/>
                    <a:pt x="494" y="409"/>
                    <a:pt x="603" y="409"/>
                  </a:cubicBezTo>
                  <a:close/>
                  <a:moveTo>
                    <a:pt x="603" y="1"/>
                  </a:moveTo>
                  <a:cubicBezTo>
                    <a:pt x="271" y="1"/>
                    <a:pt x="0" y="268"/>
                    <a:pt x="0" y="600"/>
                  </a:cubicBezTo>
                  <a:cubicBezTo>
                    <a:pt x="0" y="933"/>
                    <a:pt x="271" y="1204"/>
                    <a:pt x="603" y="1204"/>
                  </a:cubicBezTo>
                  <a:cubicBezTo>
                    <a:pt x="932" y="1204"/>
                    <a:pt x="1202" y="933"/>
                    <a:pt x="1202" y="600"/>
                  </a:cubicBezTo>
                  <a:cubicBezTo>
                    <a:pt x="1202"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60"/>
            <p:cNvSpPr/>
            <p:nvPr/>
          </p:nvSpPr>
          <p:spPr>
            <a:xfrm>
              <a:off x="7002311" y="1135352"/>
              <a:ext cx="52137" cy="52401"/>
            </a:xfrm>
            <a:custGeom>
              <a:avLst/>
              <a:gdLst/>
              <a:ahLst/>
              <a:cxnLst/>
              <a:rect l="l" t="t" r="r" b="b"/>
              <a:pathLst>
                <a:path w="792" h="796" extrusionOk="0">
                  <a:moveTo>
                    <a:pt x="397" y="0"/>
                  </a:moveTo>
                  <a:cubicBezTo>
                    <a:pt x="178" y="0"/>
                    <a:pt x="0" y="179"/>
                    <a:pt x="0" y="397"/>
                  </a:cubicBezTo>
                  <a:cubicBezTo>
                    <a:pt x="0" y="617"/>
                    <a:pt x="178" y="795"/>
                    <a:pt x="397" y="795"/>
                  </a:cubicBezTo>
                  <a:cubicBezTo>
                    <a:pt x="617" y="795"/>
                    <a:pt x="791" y="617"/>
                    <a:pt x="791" y="397"/>
                  </a:cubicBezTo>
                  <a:cubicBezTo>
                    <a:pt x="791" y="179"/>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60"/>
            <p:cNvSpPr/>
            <p:nvPr/>
          </p:nvSpPr>
          <p:spPr>
            <a:xfrm>
              <a:off x="6988750"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8" y="707"/>
                    <a:pt x="408" y="600"/>
                  </a:cubicBezTo>
                  <a:cubicBezTo>
                    <a:pt x="408" y="494"/>
                    <a:pt x="494" y="409"/>
                    <a:pt x="603" y="409"/>
                  </a:cubicBezTo>
                  <a:close/>
                  <a:moveTo>
                    <a:pt x="603" y="1"/>
                  </a:moveTo>
                  <a:cubicBezTo>
                    <a:pt x="271" y="1"/>
                    <a:pt x="1" y="268"/>
                    <a:pt x="1" y="600"/>
                  </a:cubicBezTo>
                  <a:cubicBezTo>
                    <a:pt x="1" y="933"/>
                    <a:pt x="271" y="1204"/>
                    <a:pt x="603" y="1204"/>
                  </a:cubicBezTo>
                  <a:cubicBezTo>
                    <a:pt x="932" y="1204"/>
                    <a:pt x="1203" y="933"/>
                    <a:pt x="1203" y="600"/>
                  </a:cubicBezTo>
                  <a:cubicBezTo>
                    <a:pt x="1203"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60"/>
            <p:cNvSpPr/>
            <p:nvPr/>
          </p:nvSpPr>
          <p:spPr>
            <a:xfrm>
              <a:off x="7481299" y="1412699"/>
              <a:ext cx="52335" cy="52401"/>
            </a:xfrm>
            <a:custGeom>
              <a:avLst/>
              <a:gdLst/>
              <a:ahLst/>
              <a:cxnLst/>
              <a:rect l="l" t="t" r="r" b="b"/>
              <a:pathLst>
                <a:path w="795" h="796" extrusionOk="0">
                  <a:moveTo>
                    <a:pt x="397" y="1"/>
                  </a:moveTo>
                  <a:cubicBezTo>
                    <a:pt x="178" y="1"/>
                    <a:pt x="0" y="179"/>
                    <a:pt x="0" y="398"/>
                  </a:cubicBezTo>
                  <a:cubicBezTo>
                    <a:pt x="0" y="617"/>
                    <a:pt x="178" y="796"/>
                    <a:pt x="397" y="796"/>
                  </a:cubicBezTo>
                  <a:cubicBezTo>
                    <a:pt x="617" y="796"/>
                    <a:pt x="794" y="617"/>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60"/>
            <p:cNvSpPr/>
            <p:nvPr/>
          </p:nvSpPr>
          <p:spPr>
            <a:xfrm>
              <a:off x="7467738" y="1399401"/>
              <a:ext cx="79193" cy="79259"/>
            </a:xfrm>
            <a:custGeom>
              <a:avLst/>
              <a:gdLst/>
              <a:ahLst/>
              <a:cxnLst/>
              <a:rect l="l" t="t" r="r" b="b"/>
              <a:pathLst>
                <a:path w="1203" h="1204" extrusionOk="0">
                  <a:moveTo>
                    <a:pt x="603" y="408"/>
                  </a:moveTo>
                  <a:cubicBezTo>
                    <a:pt x="709" y="408"/>
                    <a:pt x="795" y="494"/>
                    <a:pt x="795" y="600"/>
                  </a:cubicBezTo>
                  <a:cubicBezTo>
                    <a:pt x="795" y="707"/>
                    <a:pt x="709" y="796"/>
                    <a:pt x="603" y="796"/>
                  </a:cubicBezTo>
                  <a:cubicBezTo>
                    <a:pt x="497" y="796"/>
                    <a:pt x="408" y="707"/>
                    <a:pt x="408" y="600"/>
                  </a:cubicBezTo>
                  <a:cubicBezTo>
                    <a:pt x="408" y="494"/>
                    <a:pt x="497" y="408"/>
                    <a:pt x="603" y="408"/>
                  </a:cubicBezTo>
                  <a:close/>
                  <a:moveTo>
                    <a:pt x="603" y="1"/>
                  </a:moveTo>
                  <a:cubicBezTo>
                    <a:pt x="271" y="1"/>
                    <a:pt x="1" y="271"/>
                    <a:pt x="1" y="600"/>
                  </a:cubicBezTo>
                  <a:cubicBezTo>
                    <a:pt x="1" y="933"/>
                    <a:pt x="271" y="1203"/>
                    <a:pt x="603" y="1203"/>
                  </a:cubicBezTo>
                  <a:cubicBezTo>
                    <a:pt x="935" y="1203"/>
                    <a:pt x="1203" y="933"/>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60"/>
            <p:cNvSpPr/>
            <p:nvPr/>
          </p:nvSpPr>
          <p:spPr>
            <a:xfrm>
              <a:off x="7160372" y="1412699"/>
              <a:ext cx="52335" cy="52401"/>
            </a:xfrm>
            <a:custGeom>
              <a:avLst/>
              <a:gdLst/>
              <a:ahLst/>
              <a:cxnLst/>
              <a:rect l="l" t="t" r="r" b="b"/>
              <a:pathLst>
                <a:path w="795" h="796" extrusionOk="0">
                  <a:moveTo>
                    <a:pt x="398" y="1"/>
                  </a:moveTo>
                  <a:cubicBezTo>
                    <a:pt x="178" y="1"/>
                    <a:pt x="1" y="179"/>
                    <a:pt x="1" y="398"/>
                  </a:cubicBezTo>
                  <a:cubicBezTo>
                    <a:pt x="1" y="617"/>
                    <a:pt x="178" y="796"/>
                    <a:pt x="398" y="796"/>
                  </a:cubicBezTo>
                  <a:cubicBezTo>
                    <a:pt x="617" y="796"/>
                    <a:pt x="795" y="617"/>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60"/>
            <p:cNvSpPr/>
            <p:nvPr/>
          </p:nvSpPr>
          <p:spPr>
            <a:xfrm>
              <a:off x="7146877" y="1399401"/>
              <a:ext cx="79193" cy="79259"/>
            </a:xfrm>
            <a:custGeom>
              <a:avLst/>
              <a:gdLst/>
              <a:ahLst/>
              <a:cxnLst/>
              <a:rect l="l" t="t" r="r" b="b"/>
              <a:pathLst>
                <a:path w="1203" h="1204" extrusionOk="0">
                  <a:moveTo>
                    <a:pt x="603" y="408"/>
                  </a:moveTo>
                  <a:cubicBezTo>
                    <a:pt x="709" y="408"/>
                    <a:pt x="794" y="494"/>
                    <a:pt x="794" y="600"/>
                  </a:cubicBezTo>
                  <a:cubicBezTo>
                    <a:pt x="794" y="707"/>
                    <a:pt x="709" y="796"/>
                    <a:pt x="603" y="796"/>
                  </a:cubicBezTo>
                  <a:cubicBezTo>
                    <a:pt x="497" y="796"/>
                    <a:pt x="407" y="707"/>
                    <a:pt x="407" y="600"/>
                  </a:cubicBezTo>
                  <a:cubicBezTo>
                    <a:pt x="407" y="494"/>
                    <a:pt x="497" y="408"/>
                    <a:pt x="603" y="408"/>
                  </a:cubicBezTo>
                  <a:close/>
                  <a:moveTo>
                    <a:pt x="603" y="1"/>
                  </a:moveTo>
                  <a:cubicBezTo>
                    <a:pt x="271" y="1"/>
                    <a:pt x="0" y="271"/>
                    <a:pt x="0" y="600"/>
                  </a:cubicBezTo>
                  <a:cubicBezTo>
                    <a:pt x="0" y="933"/>
                    <a:pt x="271" y="1203"/>
                    <a:pt x="603" y="1203"/>
                  </a:cubicBezTo>
                  <a:cubicBezTo>
                    <a:pt x="935" y="1203"/>
                    <a:pt x="1202" y="933"/>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60"/>
            <p:cNvSpPr/>
            <p:nvPr/>
          </p:nvSpPr>
          <p:spPr>
            <a:xfrm>
              <a:off x="7644495" y="573614"/>
              <a:ext cx="52401" cy="52401"/>
            </a:xfrm>
            <a:custGeom>
              <a:avLst/>
              <a:gdLst/>
              <a:ahLst/>
              <a:cxnLst/>
              <a:rect l="l" t="t" r="r" b="b"/>
              <a:pathLst>
                <a:path w="796" h="796" extrusionOk="0">
                  <a:moveTo>
                    <a:pt x="399" y="0"/>
                  </a:moveTo>
                  <a:cubicBezTo>
                    <a:pt x="179" y="0"/>
                    <a:pt x="1" y="178"/>
                    <a:pt x="1" y="397"/>
                  </a:cubicBezTo>
                  <a:cubicBezTo>
                    <a:pt x="1" y="617"/>
                    <a:pt x="179" y="795"/>
                    <a:pt x="399" y="795"/>
                  </a:cubicBezTo>
                  <a:cubicBezTo>
                    <a:pt x="617" y="795"/>
                    <a:pt x="796" y="617"/>
                    <a:pt x="796" y="397"/>
                  </a:cubicBezTo>
                  <a:cubicBezTo>
                    <a:pt x="796" y="178"/>
                    <a:pt x="617"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60"/>
            <p:cNvSpPr/>
            <p:nvPr/>
          </p:nvSpPr>
          <p:spPr>
            <a:xfrm>
              <a:off x="7631263" y="560250"/>
              <a:ext cx="79193" cy="78996"/>
            </a:xfrm>
            <a:custGeom>
              <a:avLst/>
              <a:gdLst/>
              <a:ahLst/>
              <a:cxnLst/>
              <a:rect l="l" t="t" r="r" b="b"/>
              <a:pathLst>
                <a:path w="1203" h="1200" extrusionOk="0">
                  <a:moveTo>
                    <a:pt x="600" y="409"/>
                  </a:moveTo>
                  <a:cubicBezTo>
                    <a:pt x="706" y="409"/>
                    <a:pt x="795" y="494"/>
                    <a:pt x="795" y="600"/>
                  </a:cubicBezTo>
                  <a:cubicBezTo>
                    <a:pt x="795" y="706"/>
                    <a:pt x="706" y="793"/>
                    <a:pt x="600" y="793"/>
                  </a:cubicBezTo>
                  <a:cubicBezTo>
                    <a:pt x="494" y="793"/>
                    <a:pt x="407" y="706"/>
                    <a:pt x="407" y="600"/>
                  </a:cubicBezTo>
                  <a:cubicBezTo>
                    <a:pt x="407" y="494"/>
                    <a:pt x="494" y="409"/>
                    <a:pt x="600" y="409"/>
                  </a:cubicBezTo>
                  <a:close/>
                  <a:moveTo>
                    <a:pt x="600" y="1"/>
                  </a:moveTo>
                  <a:cubicBezTo>
                    <a:pt x="271" y="1"/>
                    <a:pt x="0" y="268"/>
                    <a:pt x="0" y="600"/>
                  </a:cubicBezTo>
                  <a:cubicBezTo>
                    <a:pt x="0" y="932"/>
                    <a:pt x="271" y="1200"/>
                    <a:pt x="600" y="1200"/>
                  </a:cubicBezTo>
                  <a:cubicBezTo>
                    <a:pt x="932" y="1200"/>
                    <a:pt x="1202" y="932"/>
                    <a:pt x="1202" y="600"/>
                  </a:cubicBezTo>
                  <a:cubicBezTo>
                    <a:pt x="1202"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60"/>
            <p:cNvSpPr/>
            <p:nvPr/>
          </p:nvSpPr>
          <p:spPr>
            <a:xfrm>
              <a:off x="7965488" y="573614"/>
              <a:ext cx="52335" cy="52401"/>
            </a:xfrm>
            <a:custGeom>
              <a:avLst/>
              <a:gdLst/>
              <a:ahLst/>
              <a:cxnLst/>
              <a:rect l="l" t="t" r="r" b="b"/>
              <a:pathLst>
                <a:path w="795" h="796" extrusionOk="0">
                  <a:moveTo>
                    <a:pt x="397" y="0"/>
                  </a:moveTo>
                  <a:cubicBezTo>
                    <a:pt x="178" y="0"/>
                    <a:pt x="0" y="178"/>
                    <a:pt x="0" y="397"/>
                  </a:cubicBezTo>
                  <a:cubicBezTo>
                    <a:pt x="0" y="617"/>
                    <a:pt x="178" y="795"/>
                    <a:pt x="397" y="795"/>
                  </a:cubicBezTo>
                  <a:cubicBezTo>
                    <a:pt x="617" y="795"/>
                    <a:pt x="794" y="617"/>
                    <a:pt x="794" y="397"/>
                  </a:cubicBezTo>
                  <a:cubicBezTo>
                    <a:pt x="794" y="178"/>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60"/>
            <p:cNvSpPr/>
            <p:nvPr/>
          </p:nvSpPr>
          <p:spPr>
            <a:xfrm>
              <a:off x="7952124" y="560250"/>
              <a:ext cx="79193" cy="78996"/>
            </a:xfrm>
            <a:custGeom>
              <a:avLst/>
              <a:gdLst/>
              <a:ahLst/>
              <a:cxnLst/>
              <a:rect l="l" t="t" r="r" b="b"/>
              <a:pathLst>
                <a:path w="1203" h="1200" extrusionOk="0">
                  <a:moveTo>
                    <a:pt x="600" y="409"/>
                  </a:moveTo>
                  <a:cubicBezTo>
                    <a:pt x="710" y="409"/>
                    <a:pt x="795" y="494"/>
                    <a:pt x="795" y="600"/>
                  </a:cubicBezTo>
                  <a:cubicBezTo>
                    <a:pt x="795" y="706"/>
                    <a:pt x="710" y="793"/>
                    <a:pt x="600" y="793"/>
                  </a:cubicBezTo>
                  <a:cubicBezTo>
                    <a:pt x="494" y="793"/>
                    <a:pt x="409" y="706"/>
                    <a:pt x="409" y="600"/>
                  </a:cubicBezTo>
                  <a:cubicBezTo>
                    <a:pt x="409" y="494"/>
                    <a:pt x="494" y="409"/>
                    <a:pt x="600" y="409"/>
                  </a:cubicBezTo>
                  <a:close/>
                  <a:moveTo>
                    <a:pt x="600" y="1"/>
                  </a:moveTo>
                  <a:cubicBezTo>
                    <a:pt x="271" y="1"/>
                    <a:pt x="1" y="268"/>
                    <a:pt x="1" y="600"/>
                  </a:cubicBezTo>
                  <a:cubicBezTo>
                    <a:pt x="1" y="932"/>
                    <a:pt x="271" y="1200"/>
                    <a:pt x="600" y="1200"/>
                  </a:cubicBezTo>
                  <a:cubicBezTo>
                    <a:pt x="932" y="1200"/>
                    <a:pt x="1203" y="932"/>
                    <a:pt x="1203" y="600"/>
                  </a:cubicBezTo>
                  <a:cubicBezTo>
                    <a:pt x="1203"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60"/>
            <p:cNvSpPr/>
            <p:nvPr/>
          </p:nvSpPr>
          <p:spPr>
            <a:xfrm>
              <a:off x="8126248" y="854121"/>
              <a:ext cx="52401" cy="52401"/>
            </a:xfrm>
            <a:custGeom>
              <a:avLst/>
              <a:gdLst/>
              <a:ahLst/>
              <a:cxnLst/>
              <a:rect l="l" t="t" r="r" b="b"/>
              <a:pathLst>
                <a:path w="796" h="796" extrusionOk="0">
                  <a:moveTo>
                    <a:pt x="398" y="0"/>
                  </a:moveTo>
                  <a:cubicBezTo>
                    <a:pt x="178" y="0"/>
                    <a:pt x="0" y="179"/>
                    <a:pt x="0" y="398"/>
                  </a:cubicBezTo>
                  <a:cubicBezTo>
                    <a:pt x="0" y="617"/>
                    <a:pt x="178"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60"/>
            <p:cNvSpPr/>
            <p:nvPr/>
          </p:nvSpPr>
          <p:spPr>
            <a:xfrm>
              <a:off x="8112950" y="840559"/>
              <a:ext cx="79193" cy="79259"/>
            </a:xfrm>
            <a:custGeom>
              <a:avLst/>
              <a:gdLst/>
              <a:ahLst/>
              <a:cxnLst/>
              <a:rect l="l" t="t" r="r" b="b"/>
              <a:pathLst>
                <a:path w="1203" h="1204" extrusionOk="0">
                  <a:moveTo>
                    <a:pt x="600" y="409"/>
                  </a:moveTo>
                  <a:cubicBezTo>
                    <a:pt x="706" y="409"/>
                    <a:pt x="795" y="497"/>
                    <a:pt x="795" y="604"/>
                  </a:cubicBezTo>
                  <a:cubicBezTo>
                    <a:pt x="795" y="710"/>
                    <a:pt x="706" y="796"/>
                    <a:pt x="600" y="796"/>
                  </a:cubicBezTo>
                  <a:cubicBezTo>
                    <a:pt x="494" y="796"/>
                    <a:pt x="408" y="710"/>
                    <a:pt x="408" y="604"/>
                  </a:cubicBezTo>
                  <a:cubicBezTo>
                    <a:pt x="408" y="497"/>
                    <a:pt x="494" y="409"/>
                    <a:pt x="600" y="409"/>
                  </a:cubicBezTo>
                  <a:close/>
                  <a:moveTo>
                    <a:pt x="600" y="1"/>
                  </a:moveTo>
                  <a:cubicBezTo>
                    <a:pt x="268" y="1"/>
                    <a:pt x="1" y="271"/>
                    <a:pt x="1" y="604"/>
                  </a:cubicBezTo>
                  <a:cubicBezTo>
                    <a:pt x="1" y="936"/>
                    <a:pt x="268" y="1204"/>
                    <a:pt x="600" y="1204"/>
                  </a:cubicBezTo>
                  <a:cubicBezTo>
                    <a:pt x="932" y="1204"/>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60"/>
            <p:cNvSpPr/>
            <p:nvPr/>
          </p:nvSpPr>
          <p:spPr>
            <a:xfrm>
              <a:off x="7970623" y="1139631"/>
              <a:ext cx="52401" cy="52401"/>
            </a:xfrm>
            <a:custGeom>
              <a:avLst/>
              <a:gdLst/>
              <a:ahLst/>
              <a:cxnLst/>
              <a:rect l="l" t="t" r="r" b="b"/>
              <a:pathLst>
                <a:path w="796" h="796" extrusionOk="0">
                  <a:moveTo>
                    <a:pt x="398" y="0"/>
                  </a:moveTo>
                  <a:cubicBezTo>
                    <a:pt x="179" y="0"/>
                    <a:pt x="0" y="179"/>
                    <a:pt x="0" y="398"/>
                  </a:cubicBezTo>
                  <a:cubicBezTo>
                    <a:pt x="0" y="617"/>
                    <a:pt x="179"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60"/>
            <p:cNvSpPr/>
            <p:nvPr/>
          </p:nvSpPr>
          <p:spPr>
            <a:xfrm>
              <a:off x="7957325" y="1126069"/>
              <a:ext cx="79193" cy="79259"/>
            </a:xfrm>
            <a:custGeom>
              <a:avLst/>
              <a:gdLst/>
              <a:ahLst/>
              <a:cxnLst/>
              <a:rect l="l" t="t" r="r" b="b"/>
              <a:pathLst>
                <a:path w="1203" h="1204" extrusionOk="0">
                  <a:moveTo>
                    <a:pt x="600" y="408"/>
                  </a:moveTo>
                  <a:cubicBezTo>
                    <a:pt x="706" y="408"/>
                    <a:pt x="795" y="497"/>
                    <a:pt x="795" y="604"/>
                  </a:cubicBezTo>
                  <a:cubicBezTo>
                    <a:pt x="795" y="710"/>
                    <a:pt x="706" y="796"/>
                    <a:pt x="600" y="796"/>
                  </a:cubicBezTo>
                  <a:cubicBezTo>
                    <a:pt x="494" y="796"/>
                    <a:pt x="408" y="710"/>
                    <a:pt x="408" y="604"/>
                  </a:cubicBezTo>
                  <a:cubicBezTo>
                    <a:pt x="408" y="497"/>
                    <a:pt x="494" y="408"/>
                    <a:pt x="600" y="408"/>
                  </a:cubicBezTo>
                  <a:close/>
                  <a:moveTo>
                    <a:pt x="600" y="1"/>
                  </a:moveTo>
                  <a:cubicBezTo>
                    <a:pt x="271" y="1"/>
                    <a:pt x="1" y="271"/>
                    <a:pt x="1" y="604"/>
                  </a:cubicBezTo>
                  <a:cubicBezTo>
                    <a:pt x="1" y="936"/>
                    <a:pt x="271" y="1203"/>
                    <a:pt x="600" y="1203"/>
                  </a:cubicBezTo>
                  <a:cubicBezTo>
                    <a:pt x="932" y="1203"/>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60"/>
            <p:cNvSpPr/>
            <p:nvPr/>
          </p:nvSpPr>
          <p:spPr>
            <a:xfrm>
              <a:off x="8131383" y="1420203"/>
              <a:ext cx="52401" cy="52335"/>
            </a:xfrm>
            <a:custGeom>
              <a:avLst/>
              <a:gdLst/>
              <a:ahLst/>
              <a:cxnLst/>
              <a:rect l="l" t="t" r="r" b="b"/>
              <a:pathLst>
                <a:path w="796" h="795" extrusionOk="0">
                  <a:moveTo>
                    <a:pt x="399" y="0"/>
                  </a:moveTo>
                  <a:cubicBezTo>
                    <a:pt x="179" y="0"/>
                    <a:pt x="1" y="178"/>
                    <a:pt x="1" y="397"/>
                  </a:cubicBezTo>
                  <a:cubicBezTo>
                    <a:pt x="1" y="617"/>
                    <a:pt x="179" y="794"/>
                    <a:pt x="399" y="794"/>
                  </a:cubicBezTo>
                  <a:cubicBezTo>
                    <a:pt x="618" y="794"/>
                    <a:pt x="796" y="617"/>
                    <a:pt x="796" y="397"/>
                  </a:cubicBezTo>
                  <a:cubicBezTo>
                    <a:pt x="796" y="178"/>
                    <a:pt x="618"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60"/>
            <p:cNvSpPr/>
            <p:nvPr/>
          </p:nvSpPr>
          <p:spPr>
            <a:xfrm>
              <a:off x="8118085" y="1406642"/>
              <a:ext cx="79062" cy="79193"/>
            </a:xfrm>
            <a:custGeom>
              <a:avLst/>
              <a:gdLst/>
              <a:ahLst/>
              <a:cxnLst/>
              <a:rect l="l" t="t" r="r" b="b"/>
              <a:pathLst>
                <a:path w="1201" h="1203" extrusionOk="0">
                  <a:moveTo>
                    <a:pt x="601" y="408"/>
                  </a:moveTo>
                  <a:cubicBezTo>
                    <a:pt x="707" y="408"/>
                    <a:pt x="792" y="494"/>
                    <a:pt x="792" y="603"/>
                  </a:cubicBezTo>
                  <a:cubicBezTo>
                    <a:pt x="792" y="709"/>
                    <a:pt x="707" y="795"/>
                    <a:pt x="601" y="795"/>
                  </a:cubicBezTo>
                  <a:cubicBezTo>
                    <a:pt x="494" y="795"/>
                    <a:pt x="408" y="709"/>
                    <a:pt x="408" y="603"/>
                  </a:cubicBezTo>
                  <a:cubicBezTo>
                    <a:pt x="408" y="494"/>
                    <a:pt x="494" y="408"/>
                    <a:pt x="601" y="408"/>
                  </a:cubicBezTo>
                  <a:close/>
                  <a:moveTo>
                    <a:pt x="601" y="1"/>
                  </a:moveTo>
                  <a:cubicBezTo>
                    <a:pt x="268" y="1"/>
                    <a:pt x="1" y="271"/>
                    <a:pt x="1" y="603"/>
                  </a:cubicBezTo>
                  <a:cubicBezTo>
                    <a:pt x="1" y="932"/>
                    <a:pt x="268" y="1203"/>
                    <a:pt x="601" y="1203"/>
                  </a:cubicBezTo>
                  <a:cubicBezTo>
                    <a:pt x="933" y="1203"/>
                    <a:pt x="1200" y="932"/>
                    <a:pt x="1200" y="603"/>
                  </a:cubicBezTo>
                  <a:cubicBezTo>
                    <a:pt x="1200" y="271"/>
                    <a:pt x="933" y="1"/>
                    <a:pt x="601"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60"/>
            <p:cNvSpPr/>
            <p:nvPr/>
          </p:nvSpPr>
          <p:spPr>
            <a:xfrm>
              <a:off x="7970623" y="1697550"/>
              <a:ext cx="52401" cy="52335"/>
            </a:xfrm>
            <a:custGeom>
              <a:avLst/>
              <a:gdLst/>
              <a:ahLst/>
              <a:cxnLst/>
              <a:rect l="l" t="t" r="r" b="b"/>
              <a:pathLst>
                <a:path w="796" h="795" extrusionOk="0">
                  <a:moveTo>
                    <a:pt x="398" y="1"/>
                  </a:moveTo>
                  <a:cubicBezTo>
                    <a:pt x="179" y="1"/>
                    <a:pt x="0" y="178"/>
                    <a:pt x="0" y="398"/>
                  </a:cubicBezTo>
                  <a:cubicBezTo>
                    <a:pt x="0" y="617"/>
                    <a:pt x="179" y="795"/>
                    <a:pt x="398" y="795"/>
                  </a:cubicBezTo>
                  <a:cubicBezTo>
                    <a:pt x="617" y="795"/>
                    <a:pt x="795" y="617"/>
                    <a:pt x="795" y="398"/>
                  </a:cubicBezTo>
                  <a:cubicBezTo>
                    <a:pt x="795" y="178"/>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60"/>
            <p:cNvSpPr/>
            <p:nvPr/>
          </p:nvSpPr>
          <p:spPr>
            <a:xfrm>
              <a:off x="7957325" y="1684055"/>
              <a:ext cx="79193" cy="79193"/>
            </a:xfrm>
            <a:custGeom>
              <a:avLst/>
              <a:gdLst/>
              <a:ahLst/>
              <a:cxnLst/>
              <a:rect l="l" t="t" r="r" b="b"/>
              <a:pathLst>
                <a:path w="1203" h="1203" extrusionOk="0">
                  <a:moveTo>
                    <a:pt x="600" y="407"/>
                  </a:moveTo>
                  <a:cubicBezTo>
                    <a:pt x="706" y="407"/>
                    <a:pt x="795" y="497"/>
                    <a:pt x="795" y="603"/>
                  </a:cubicBezTo>
                  <a:cubicBezTo>
                    <a:pt x="795" y="709"/>
                    <a:pt x="706" y="794"/>
                    <a:pt x="600" y="794"/>
                  </a:cubicBezTo>
                  <a:cubicBezTo>
                    <a:pt x="494" y="794"/>
                    <a:pt x="408" y="709"/>
                    <a:pt x="408" y="603"/>
                  </a:cubicBezTo>
                  <a:cubicBezTo>
                    <a:pt x="408" y="497"/>
                    <a:pt x="494" y="407"/>
                    <a:pt x="600" y="407"/>
                  </a:cubicBezTo>
                  <a:close/>
                  <a:moveTo>
                    <a:pt x="600" y="0"/>
                  </a:moveTo>
                  <a:cubicBezTo>
                    <a:pt x="271" y="0"/>
                    <a:pt x="1" y="271"/>
                    <a:pt x="1" y="603"/>
                  </a:cubicBezTo>
                  <a:cubicBezTo>
                    <a:pt x="1" y="932"/>
                    <a:pt x="271" y="1202"/>
                    <a:pt x="600" y="1202"/>
                  </a:cubicBezTo>
                  <a:cubicBezTo>
                    <a:pt x="932" y="1202"/>
                    <a:pt x="1203" y="932"/>
                    <a:pt x="1203" y="603"/>
                  </a:cubicBezTo>
                  <a:cubicBezTo>
                    <a:pt x="1203" y="271"/>
                    <a:pt x="932" y="0"/>
                    <a:pt x="600"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60"/>
            <p:cNvSpPr/>
            <p:nvPr/>
          </p:nvSpPr>
          <p:spPr>
            <a:xfrm>
              <a:off x="7649696" y="1697550"/>
              <a:ext cx="52401" cy="52335"/>
            </a:xfrm>
            <a:custGeom>
              <a:avLst/>
              <a:gdLst/>
              <a:ahLst/>
              <a:cxnLst/>
              <a:rect l="l" t="t" r="r" b="b"/>
              <a:pathLst>
                <a:path w="796" h="795" extrusionOk="0">
                  <a:moveTo>
                    <a:pt x="399" y="1"/>
                  </a:moveTo>
                  <a:cubicBezTo>
                    <a:pt x="179" y="1"/>
                    <a:pt x="1" y="178"/>
                    <a:pt x="1" y="398"/>
                  </a:cubicBezTo>
                  <a:cubicBezTo>
                    <a:pt x="1" y="617"/>
                    <a:pt x="179" y="795"/>
                    <a:pt x="399" y="795"/>
                  </a:cubicBezTo>
                  <a:cubicBezTo>
                    <a:pt x="617" y="795"/>
                    <a:pt x="796" y="617"/>
                    <a:pt x="796" y="398"/>
                  </a:cubicBezTo>
                  <a:cubicBezTo>
                    <a:pt x="796" y="178"/>
                    <a:pt x="617" y="1"/>
                    <a:pt x="399"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60"/>
            <p:cNvSpPr/>
            <p:nvPr/>
          </p:nvSpPr>
          <p:spPr>
            <a:xfrm>
              <a:off x="7636398" y="1684055"/>
              <a:ext cx="79259" cy="79193"/>
            </a:xfrm>
            <a:custGeom>
              <a:avLst/>
              <a:gdLst/>
              <a:ahLst/>
              <a:cxnLst/>
              <a:rect l="l" t="t" r="r" b="b"/>
              <a:pathLst>
                <a:path w="1204" h="1203" extrusionOk="0">
                  <a:moveTo>
                    <a:pt x="601" y="407"/>
                  </a:moveTo>
                  <a:cubicBezTo>
                    <a:pt x="707" y="407"/>
                    <a:pt x="796" y="497"/>
                    <a:pt x="796" y="603"/>
                  </a:cubicBezTo>
                  <a:cubicBezTo>
                    <a:pt x="796" y="709"/>
                    <a:pt x="707" y="794"/>
                    <a:pt x="601" y="794"/>
                  </a:cubicBezTo>
                  <a:cubicBezTo>
                    <a:pt x="494" y="794"/>
                    <a:pt x="408" y="709"/>
                    <a:pt x="408" y="603"/>
                  </a:cubicBezTo>
                  <a:cubicBezTo>
                    <a:pt x="408" y="497"/>
                    <a:pt x="494" y="407"/>
                    <a:pt x="601" y="407"/>
                  </a:cubicBezTo>
                  <a:close/>
                  <a:moveTo>
                    <a:pt x="601" y="0"/>
                  </a:moveTo>
                  <a:cubicBezTo>
                    <a:pt x="272" y="0"/>
                    <a:pt x="1" y="271"/>
                    <a:pt x="1" y="603"/>
                  </a:cubicBezTo>
                  <a:cubicBezTo>
                    <a:pt x="1" y="932"/>
                    <a:pt x="272" y="1202"/>
                    <a:pt x="601" y="1202"/>
                  </a:cubicBezTo>
                  <a:cubicBezTo>
                    <a:pt x="933" y="1202"/>
                    <a:pt x="1203" y="932"/>
                    <a:pt x="1203" y="603"/>
                  </a:cubicBezTo>
                  <a:cubicBezTo>
                    <a:pt x="1203" y="271"/>
                    <a:pt x="933" y="0"/>
                    <a:pt x="601"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908" name="Google Shape;908;p60"/>
          <p:cNvGrpSpPr/>
          <p:nvPr/>
        </p:nvGrpSpPr>
        <p:grpSpPr>
          <a:xfrm>
            <a:off x="8402918" y="3989884"/>
            <a:ext cx="3783723" cy="2801847"/>
            <a:chOff x="6091468" y="2997790"/>
            <a:chExt cx="2837792" cy="2101385"/>
          </a:xfrm>
        </p:grpSpPr>
        <p:sp>
          <p:nvSpPr>
            <p:cNvPr id="909" name="Google Shape;909;p60"/>
            <p:cNvSpPr/>
            <p:nvPr/>
          </p:nvSpPr>
          <p:spPr>
            <a:xfrm>
              <a:off x="7503959" y="4600853"/>
              <a:ext cx="1425300" cy="87600"/>
            </a:xfrm>
            <a:prstGeom prst="ellipse">
              <a:avLst/>
            </a:pr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10" name="Google Shape;910;p60"/>
            <p:cNvSpPr/>
            <p:nvPr/>
          </p:nvSpPr>
          <p:spPr>
            <a:xfrm>
              <a:off x="7919336" y="4288335"/>
              <a:ext cx="153437" cy="350517"/>
            </a:xfrm>
            <a:custGeom>
              <a:avLst/>
              <a:gdLst/>
              <a:ahLst/>
              <a:cxnLst/>
              <a:rect l="l" t="t" r="r" b="b"/>
              <a:pathLst>
                <a:path w="3449" h="7879" extrusionOk="0">
                  <a:moveTo>
                    <a:pt x="247" y="0"/>
                  </a:moveTo>
                  <a:cubicBezTo>
                    <a:pt x="109" y="0"/>
                    <a:pt x="0" y="110"/>
                    <a:pt x="0" y="247"/>
                  </a:cubicBezTo>
                  <a:lnTo>
                    <a:pt x="0" y="7879"/>
                  </a:lnTo>
                  <a:lnTo>
                    <a:pt x="3449" y="7879"/>
                  </a:lnTo>
                  <a:lnTo>
                    <a:pt x="3449" y="247"/>
                  </a:lnTo>
                  <a:cubicBezTo>
                    <a:pt x="3449" y="110"/>
                    <a:pt x="3340" y="0"/>
                    <a:pt x="32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60"/>
            <p:cNvSpPr/>
            <p:nvPr/>
          </p:nvSpPr>
          <p:spPr>
            <a:xfrm>
              <a:off x="7922050" y="3240248"/>
              <a:ext cx="160644" cy="49114"/>
            </a:xfrm>
            <a:custGeom>
              <a:avLst/>
              <a:gdLst/>
              <a:ahLst/>
              <a:cxnLst/>
              <a:rect l="l" t="t" r="r" b="b"/>
              <a:pathLst>
                <a:path w="3611" h="1104" extrusionOk="0">
                  <a:moveTo>
                    <a:pt x="1" y="0"/>
                  </a:moveTo>
                  <a:lnTo>
                    <a:pt x="1" y="1104"/>
                  </a:lnTo>
                  <a:cubicBezTo>
                    <a:pt x="1185" y="833"/>
                    <a:pt x="2406" y="727"/>
                    <a:pt x="3611" y="569"/>
                  </a:cubicBezTo>
                  <a:lnTo>
                    <a:pt x="3611" y="0"/>
                  </a:ln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2" name="Google Shape;912;p60"/>
            <p:cNvSpPr/>
            <p:nvPr/>
          </p:nvSpPr>
          <p:spPr>
            <a:xfrm>
              <a:off x="7719050" y="3373445"/>
              <a:ext cx="566637" cy="643022"/>
            </a:xfrm>
            <a:custGeom>
              <a:avLst/>
              <a:gdLst/>
              <a:ahLst/>
              <a:cxnLst/>
              <a:rect l="l" t="t" r="r" b="b"/>
              <a:pathLst>
                <a:path w="12737" h="14454" extrusionOk="0">
                  <a:moveTo>
                    <a:pt x="8174" y="1"/>
                  </a:moveTo>
                  <a:cubicBezTo>
                    <a:pt x="6982" y="361"/>
                    <a:pt x="5797" y="744"/>
                    <a:pt x="4564" y="929"/>
                  </a:cubicBezTo>
                  <a:lnTo>
                    <a:pt x="4564" y="1980"/>
                  </a:lnTo>
                  <a:cubicBezTo>
                    <a:pt x="1925" y="2758"/>
                    <a:pt x="1" y="5198"/>
                    <a:pt x="1" y="8089"/>
                  </a:cubicBezTo>
                  <a:cubicBezTo>
                    <a:pt x="1" y="11604"/>
                    <a:pt x="2854" y="14453"/>
                    <a:pt x="6368" y="14453"/>
                  </a:cubicBezTo>
                  <a:cubicBezTo>
                    <a:pt x="9887" y="14453"/>
                    <a:pt x="12737" y="11604"/>
                    <a:pt x="12737" y="8089"/>
                  </a:cubicBezTo>
                  <a:cubicBezTo>
                    <a:pt x="12737" y="5198"/>
                    <a:pt x="10812" y="2758"/>
                    <a:pt x="8174" y="1980"/>
                  </a:cubicBezTo>
                  <a:lnTo>
                    <a:pt x="817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3" name="Google Shape;913;p60"/>
            <p:cNvSpPr/>
            <p:nvPr/>
          </p:nvSpPr>
          <p:spPr>
            <a:xfrm>
              <a:off x="7922050" y="3335052"/>
              <a:ext cx="160644" cy="79722"/>
            </a:xfrm>
            <a:custGeom>
              <a:avLst/>
              <a:gdLst/>
              <a:ahLst/>
              <a:cxnLst/>
              <a:rect l="l" t="t" r="r" b="b"/>
              <a:pathLst>
                <a:path w="3611" h="1792" extrusionOk="0">
                  <a:moveTo>
                    <a:pt x="1823" y="0"/>
                  </a:moveTo>
                  <a:cubicBezTo>
                    <a:pt x="1215" y="0"/>
                    <a:pt x="607" y="22"/>
                    <a:pt x="1" y="86"/>
                  </a:cubicBezTo>
                  <a:lnTo>
                    <a:pt x="1" y="1792"/>
                  </a:lnTo>
                  <a:cubicBezTo>
                    <a:pt x="1234" y="1607"/>
                    <a:pt x="2419" y="1224"/>
                    <a:pt x="3611" y="864"/>
                  </a:cubicBezTo>
                  <a:lnTo>
                    <a:pt x="3611" y="45"/>
                  </a:lnTo>
                  <a:cubicBezTo>
                    <a:pt x="3015" y="21"/>
                    <a:pt x="2419" y="0"/>
                    <a:pt x="1823" y="0"/>
                  </a:cubicBez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4" name="Google Shape;914;p60"/>
            <p:cNvSpPr/>
            <p:nvPr/>
          </p:nvSpPr>
          <p:spPr>
            <a:xfrm>
              <a:off x="7922050" y="3265562"/>
              <a:ext cx="160644" cy="73315"/>
            </a:xfrm>
            <a:custGeom>
              <a:avLst/>
              <a:gdLst/>
              <a:ahLst/>
              <a:cxnLst/>
              <a:rect l="l" t="t" r="r" b="b"/>
              <a:pathLst>
                <a:path w="3611" h="1648" extrusionOk="0">
                  <a:moveTo>
                    <a:pt x="3611" y="0"/>
                  </a:moveTo>
                  <a:cubicBezTo>
                    <a:pt x="2406" y="158"/>
                    <a:pt x="1185" y="264"/>
                    <a:pt x="1" y="535"/>
                  </a:cubicBezTo>
                  <a:lnTo>
                    <a:pt x="1" y="1648"/>
                  </a:lnTo>
                  <a:cubicBezTo>
                    <a:pt x="607" y="1584"/>
                    <a:pt x="1215" y="1562"/>
                    <a:pt x="1823" y="1562"/>
                  </a:cubicBezTo>
                  <a:cubicBezTo>
                    <a:pt x="2419" y="1562"/>
                    <a:pt x="3015" y="1583"/>
                    <a:pt x="3611" y="1607"/>
                  </a:cubicBezTo>
                  <a:lnTo>
                    <a:pt x="361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5" name="Google Shape;915;p60"/>
            <p:cNvSpPr/>
            <p:nvPr/>
          </p:nvSpPr>
          <p:spPr>
            <a:xfrm>
              <a:off x="7737157" y="3651182"/>
              <a:ext cx="530380" cy="347136"/>
            </a:xfrm>
            <a:custGeom>
              <a:avLst/>
              <a:gdLst/>
              <a:ahLst/>
              <a:cxnLst/>
              <a:rect l="l" t="t" r="r" b="b"/>
              <a:pathLst>
                <a:path w="11922" h="7803" extrusionOk="0">
                  <a:moveTo>
                    <a:pt x="2606" y="1"/>
                  </a:moveTo>
                  <a:cubicBezTo>
                    <a:pt x="1760" y="1"/>
                    <a:pt x="919" y="172"/>
                    <a:pt x="155" y="513"/>
                  </a:cubicBezTo>
                  <a:cubicBezTo>
                    <a:pt x="56" y="942"/>
                    <a:pt x="1" y="1386"/>
                    <a:pt x="1" y="1846"/>
                  </a:cubicBezTo>
                  <a:cubicBezTo>
                    <a:pt x="1" y="5131"/>
                    <a:pt x="2677" y="7803"/>
                    <a:pt x="5961" y="7803"/>
                  </a:cubicBezTo>
                  <a:cubicBezTo>
                    <a:pt x="9247" y="7803"/>
                    <a:pt x="11922" y="5131"/>
                    <a:pt x="11922" y="1846"/>
                  </a:cubicBezTo>
                  <a:cubicBezTo>
                    <a:pt x="11922" y="1383"/>
                    <a:pt x="11868" y="934"/>
                    <a:pt x="11768" y="503"/>
                  </a:cubicBezTo>
                  <a:cubicBezTo>
                    <a:pt x="11107" y="777"/>
                    <a:pt x="10463" y="1095"/>
                    <a:pt x="9846" y="1325"/>
                  </a:cubicBezTo>
                  <a:cubicBezTo>
                    <a:pt x="9495" y="1421"/>
                    <a:pt x="9153" y="1462"/>
                    <a:pt x="8820" y="1462"/>
                  </a:cubicBezTo>
                  <a:cubicBezTo>
                    <a:pt x="7025" y="1462"/>
                    <a:pt x="5450" y="276"/>
                    <a:pt x="3732" y="102"/>
                  </a:cubicBezTo>
                  <a:cubicBezTo>
                    <a:pt x="3360" y="35"/>
                    <a:pt x="2982" y="1"/>
                    <a:pt x="260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6" name="Google Shape;916;p60"/>
            <p:cNvSpPr/>
            <p:nvPr/>
          </p:nvSpPr>
          <p:spPr>
            <a:xfrm>
              <a:off x="7895846" y="3236022"/>
              <a:ext cx="213095" cy="14636"/>
            </a:xfrm>
            <a:custGeom>
              <a:avLst/>
              <a:gdLst/>
              <a:ahLst/>
              <a:cxnLst/>
              <a:rect l="l" t="t" r="r" b="b"/>
              <a:pathLst>
                <a:path w="4790" h="329" extrusionOk="0">
                  <a:moveTo>
                    <a:pt x="0" y="0"/>
                  </a:moveTo>
                  <a:lnTo>
                    <a:pt x="0" y="95"/>
                  </a:lnTo>
                  <a:cubicBezTo>
                    <a:pt x="0" y="226"/>
                    <a:pt x="106" y="329"/>
                    <a:pt x="236" y="329"/>
                  </a:cubicBezTo>
                  <a:lnTo>
                    <a:pt x="4557" y="329"/>
                  </a:lnTo>
                  <a:cubicBezTo>
                    <a:pt x="4686" y="329"/>
                    <a:pt x="4789" y="226"/>
                    <a:pt x="4789" y="95"/>
                  </a:cubicBezTo>
                  <a:lnTo>
                    <a:pt x="478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7" name="Google Shape;917;p60"/>
            <p:cNvSpPr/>
            <p:nvPr/>
          </p:nvSpPr>
          <p:spPr>
            <a:xfrm>
              <a:off x="7897804" y="3510912"/>
              <a:ext cx="89642" cy="89642"/>
            </a:xfrm>
            <a:custGeom>
              <a:avLst/>
              <a:gdLst/>
              <a:ahLst/>
              <a:cxnLst/>
              <a:rect l="l" t="t" r="r" b="b"/>
              <a:pathLst>
                <a:path w="2015" h="2015" extrusionOk="0">
                  <a:moveTo>
                    <a:pt x="1008" y="0"/>
                  </a:moveTo>
                  <a:cubicBezTo>
                    <a:pt x="453" y="0"/>
                    <a:pt x="1" y="453"/>
                    <a:pt x="1" y="1008"/>
                  </a:cubicBezTo>
                  <a:cubicBezTo>
                    <a:pt x="1" y="1562"/>
                    <a:pt x="453" y="2015"/>
                    <a:pt x="1008" y="2015"/>
                  </a:cubicBezTo>
                  <a:cubicBezTo>
                    <a:pt x="1566" y="2015"/>
                    <a:pt x="2015" y="1562"/>
                    <a:pt x="2015" y="1008"/>
                  </a:cubicBezTo>
                  <a:cubicBezTo>
                    <a:pt x="2015" y="453"/>
                    <a:pt x="1566" y="0"/>
                    <a:pt x="1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8" name="Google Shape;918;p60"/>
            <p:cNvSpPr/>
            <p:nvPr/>
          </p:nvSpPr>
          <p:spPr>
            <a:xfrm>
              <a:off x="8029489" y="3480126"/>
              <a:ext cx="25180" cy="25180"/>
            </a:xfrm>
            <a:custGeom>
              <a:avLst/>
              <a:gdLst/>
              <a:ahLst/>
              <a:cxnLst/>
              <a:rect l="l" t="t" r="r" b="b"/>
              <a:pathLst>
                <a:path w="566" h="566" extrusionOk="0">
                  <a:moveTo>
                    <a:pt x="282" y="1"/>
                  </a:moveTo>
                  <a:cubicBezTo>
                    <a:pt x="127" y="1"/>
                    <a:pt x="0" y="128"/>
                    <a:pt x="0" y="281"/>
                  </a:cubicBezTo>
                  <a:cubicBezTo>
                    <a:pt x="0" y="439"/>
                    <a:pt x="127" y="566"/>
                    <a:pt x="282" y="566"/>
                  </a:cubicBezTo>
                  <a:cubicBezTo>
                    <a:pt x="439" y="566"/>
                    <a:pt x="566" y="439"/>
                    <a:pt x="566" y="281"/>
                  </a:cubicBezTo>
                  <a:cubicBezTo>
                    <a:pt x="566" y="128"/>
                    <a:pt x="439" y="1"/>
                    <a:pt x="28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9" name="Google Shape;919;p60"/>
            <p:cNvSpPr/>
            <p:nvPr/>
          </p:nvSpPr>
          <p:spPr>
            <a:xfrm>
              <a:off x="8046217" y="3578133"/>
              <a:ext cx="128836" cy="128836"/>
            </a:xfrm>
            <a:custGeom>
              <a:avLst/>
              <a:gdLst/>
              <a:ahLst/>
              <a:cxnLst/>
              <a:rect l="l" t="t" r="r" b="b"/>
              <a:pathLst>
                <a:path w="2896" h="2896" extrusionOk="0">
                  <a:moveTo>
                    <a:pt x="1450" y="0"/>
                  </a:moveTo>
                  <a:cubicBezTo>
                    <a:pt x="649" y="0"/>
                    <a:pt x="1" y="648"/>
                    <a:pt x="1" y="1449"/>
                  </a:cubicBezTo>
                  <a:cubicBezTo>
                    <a:pt x="1" y="2247"/>
                    <a:pt x="649" y="2895"/>
                    <a:pt x="1450" y="2895"/>
                  </a:cubicBezTo>
                  <a:cubicBezTo>
                    <a:pt x="2249" y="2895"/>
                    <a:pt x="2896" y="2247"/>
                    <a:pt x="2896" y="1449"/>
                  </a:cubicBezTo>
                  <a:cubicBezTo>
                    <a:pt x="2896" y="648"/>
                    <a:pt x="2249" y="0"/>
                    <a:pt x="145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0" name="Google Shape;920;p60"/>
            <p:cNvSpPr/>
            <p:nvPr/>
          </p:nvSpPr>
          <p:spPr>
            <a:xfrm>
              <a:off x="8010003" y="3151406"/>
              <a:ext cx="20153" cy="20153"/>
            </a:xfrm>
            <a:custGeom>
              <a:avLst/>
              <a:gdLst/>
              <a:ahLst/>
              <a:cxnLst/>
              <a:rect l="l" t="t" r="r" b="b"/>
              <a:pathLst>
                <a:path w="453" h="453" extrusionOk="0">
                  <a:moveTo>
                    <a:pt x="226" y="0"/>
                  </a:moveTo>
                  <a:cubicBezTo>
                    <a:pt x="103" y="0"/>
                    <a:pt x="0" y="103"/>
                    <a:pt x="0" y="227"/>
                  </a:cubicBezTo>
                  <a:cubicBezTo>
                    <a:pt x="0" y="353"/>
                    <a:pt x="103" y="453"/>
                    <a:pt x="226" y="453"/>
                  </a:cubicBezTo>
                  <a:cubicBezTo>
                    <a:pt x="350" y="453"/>
                    <a:pt x="452" y="353"/>
                    <a:pt x="452" y="227"/>
                  </a:cubicBezTo>
                  <a:cubicBezTo>
                    <a:pt x="452" y="103"/>
                    <a:pt x="350" y="0"/>
                    <a:pt x="22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1" name="Google Shape;921;p60"/>
            <p:cNvSpPr/>
            <p:nvPr/>
          </p:nvSpPr>
          <p:spPr>
            <a:xfrm>
              <a:off x="7919736" y="3064522"/>
              <a:ext cx="63617" cy="63617"/>
            </a:xfrm>
            <a:custGeom>
              <a:avLst/>
              <a:gdLst/>
              <a:ahLst/>
              <a:cxnLst/>
              <a:rect l="l" t="t" r="r" b="b"/>
              <a:pathLst>
                <a:path w="1430" h="1430" extrusionOk="0">
                  <a:moveTo>
                    <a:pt x="714" y="1"/>
                  </a:moveTo>
                  <a:cubicBezTo>
                    <a:pt x="320" y="1"/>
                    <a:pt x="1" y="323"/>
                    <a:pt x="1" y="717"/>
                  </a:cubicBezTo>
                  <a:cubicBezTo>
                    <a:pt x="1" y="1111"/>
                    <a:pt x="320" y="1430"/>
                    <a:pt x="714" y="1430"/>
                  </a:cubicBezTo>
                  <a:cubicBezTo>
                    <a:pt x="1111" y="1430"/>
                    <a:pt x="1430" y="1111"/>
                    <a:pt x="1430" y="717"/>
                  </a:cubicBezTo>
                  <a:cubicBezTo>
                    <a:pt x="1430" y="323"/>
                    <a:pt x="1111" y="1"/>
                    <a:pt x="71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2" name="Google Shape;922;p60"/>
            <p:cNvSpPr/>
            <p:nvPr/>
          </p:nvSpPr>
          <p:spPr>
            <a:xfrm>
              <a:off x="7993365" y="2997790"/>
              <a:ext cx="26737" cy="26692"/>
            </a:xfrm>
            <a:custGeom>
              <a:avLst/>
              <a:gdLst/>
              <a:ahLst/>
              <a:cxnLst/>
              <a:rect l="l" t="t" r="r" b="b"/>
              <a:pathLst>
                <a:path w="601" h="600" extrusionOk="0">
                  <a:moveTo>
                    <a:pt x="299" y="0"/>
                  </a:moveTo>
                  <a:cubicBezTo>
                    <a:pt x="134" y="0"/>
                    <a:pt x="1" y="134"/>
                    <a:pt x="1" y="299"/>
                  </a:cubicBezTo>
                  <a:cubicBezTo>
                    <a:pt x="1" y="467"/>
                    <a:pt x="134" y="600"/>
                    <a:pt x="299" y="600"/>
                  </a:cubicBezTo>
                  <a:cubicBezTo>
                    <a:pt x="466" y="600"/>
                    <a:pt x="600" y="467"/>
                    <a:pt x="600" y="299"/>
                  </a:cubicBezTo>
                  <a:cubicBezTo>
                    <a:pt x="600" y="134"/>
                    <a:pt x="466" y="0"/>
                    <a:pt x="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3" name="Google Shape;923;p60"/>
            <p:cNvSpPr/>
            <p:nvPr/>
          </p:nvSpPr>
          <p:spPr>
            <a:xfrm>
              <a:off x="8276977" y="4529414"/>
              <a:ext cx="299668" cy="109751"/>
            </a:xfrm>
            <a:custGeom>
              <a:avLst/>
              <a:gdLst/>
              <a:ahLst/>
              <a:cxnLst/>
              <a:rect l="l" t="t" r="r" b="b"/>
              <a:pathLst>
                <a:path w="6736" h="2467" extrusionOk="0">
                  <a:moveTo>
                    <a:pt x="2834" y="0"/>
                  </a:moveTo>
                  <a:lnTo>
                    <a:pt x="141" y="2128"/>
                  </a:lnTo>
                  <a:cubicBezTo>
                    <a:pt x="1" y="2237"/>
                    <a:pt x="80" y="2467"/>
                    <a:pt x="261" y="2467"/>
                  </a:cubicBezTo>
                  <a:lnTo>
                    <a:pt x="6475" y="2467"/>
                  </a:lnTo>
                  <a:cubicBezTo>
                    <a:pt x="6657" y="2467"/>
                    <a:pt x="6735" y="2237"/>
                    <a:pt x="6595" y="2128"/>
                  </a:cubicBezTo>
                  <a:lnTo>
                    <a:pt x="39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60"/>
            <p:cNvSpPr/>
            <p:nvPr/>
          </p:nvSpPr>
          <p:spPr>
            <a:xfrm>
              <a:off x="8401633" y="3329268"/>
              <a:ext cx="49426" cy="47869"/>
            </a:xfrm>
            <a:custGeom>
              <a:avLst/>
              <a:gdLst/>
              <a:ahLst/>
              <a:cxnLst/>
              <a:rect l="l" t="t" r="r" b="b"/>
              <a:pathLst>
                <a:path w="1111" h="1076" extrusionOk="0">
                  <a:moveTo>
                    <a:pt x="1111" y="1"/>
                  </a:moveTo>
                  <a:cubicBezTo>
                    <a:pt x="741" y="1"/>
                    <a:pt x="371" y="1"/>
                    <a:pt x="1" y="38"/>
                  </a:cubicBezTo>
                  <a:lnTo>
                    <a:pt x="1" y="1076"/>
                  </a:lnTo>
                  <a:cubicBezTo>
                    <a:pt x="371" y="994"/>
                    <a:pt x="741" y="915"/>
                    <a:pt x="1111" y="833"/>
                  </a:cubicBezTo>
                  <a:lnTo>
                    <a:pt x="1111" y="1"/>
                  </a:lnTo>
                  <a:close/>
                </a:path>
              </a:pathLst>
            </a:custGeom>
            <a:solidFill>
              <a:srgbClr val="203456"/>
            </a:solidFill>
            <a:ln>
              <a:noFill/>
            </a:ln>
          </p:spPr>
          <p:txBody>
            <a:bodyPr spcFirstLastPara="1" wrap="square" lIns="121900" tIns="121900" rIns="121900" bIns="121900" anchor="ctr" anchorCtr="0">
              <a:noAutofit/>
            </a:bodyPr>
            <a:lstStyle/>
            <a:p>
              <a:endParaRPr sz="2400"/>
            </a:p>
          </p:txBody>
        </p:sp>
        <p:sp>
          <p:nvSpPr>
            <p:cNvPr id="925" name="Google Shape;925;p60"/>
            <p:cNvSpPr/>
            <p:nvPr/>
          </p:nvSpPr>
          <p:spPr>
            <a:xfrm>
              <a:off x="8401633" y="3366282"/>
              <a:ext cx="49426" cy="1215888"/>
            </a:xfrm>
            <a:custGeom>
              <a:avLst/>
              <a:gdLst/>
              <a:ahLst/>
              <a:cxnLst/>
              <a:rect l="l" t="t" r="r" b="b"/>
              <a:pathLst>
                <a:path w="1111" h="27331" extrusionOk="0">
                  <a:moveTo>
                    <a:pt x="1111" y="1"/>
                  </a:moveTo>
                  <a:cubicBezTo>
                    <a:pt x="741" y="83"/>
                    <a:pt x="371" y="162"/>
                    <a:pt x="1" y="244"/>
                  </a:cubicBezTo>
                  <a:lnTo>
                    <a:pt x="1" y="27331"/>
                  </a:lnTo>
                  <a:lnTo>
                    <a:pt x="1111" y="27331"/>
                  </a:lnTo>
                  <a:lnTo>
                    <a:pt x="11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6" name="Google Shape;926;p60"/>
            <p:cNvSpPr/>
            <p:nvPr/>
          </p:nvSpPr>
          <p:spPr>
            <a:xfrm>
              <a:off x="8401633" y="3224099"/>
              <a:ext cx="49426" cy="106903"/>
            </a:xfrm>
            <a:custGeom>
              <a:avLst/>
              <a:gdLst/>
              <a:ahLst/>
              <a:cxnLst/>
              <a:rect l="l" t="t" r="r" b="b"/>
              <a:pathLst>
                <a:path w="1111" h="2403" extrusionOk="0">
                  <a:moveTo>
                    <a:pt x="254" y="1"/>
                  </a:moveTo>
                  <a:cubicBezTo>
                    <a:pt x="114" y="1"/>
                    <a:pt x="1" y="113"/>
                    <a:pt x="1" y="254"/>
                  </a:cubicBezTo>
                  <a:lnTo>
                    <a:pt x="1" y="2402"/>
                  </a:lnTo>
                  <a:cubicBezTo>
                    <a:pt x="371" y="2365"/>
                    <a:pt x="741" y="2365"/>
                    <a:pt x="1111" y="2365"/>
                  </a:cubicBezTo>
                  <a:lnTo>
                    <a:pt x="1111" y="254"/>
                  </a:lnTo>
                  <a:cubicBezTo>
                    <a:pt x="1111" y="113"/>
                    <a:pt x="998" y="1"/>
                    <a:pt x="85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7" name="Google Shape;927;p60"/>
            <p:cNvSpPr/>
            <p:nvPr/>
          </p:nvSpPr>
          <p:spPr>
            <a:xfrm>
              <a:off x="7853316" y="3318458"/>
              <a:ext cx="621980" cy="29139"/>
            </a:xfrm>
            <a:custGeom>
              <a:avLst/>
              <a:gdLst/>
              <a:ahLst/>
              <a:cxnLst/>
              <a:rect l="l" t="t" r="r" b="b"/>
              <a:pathLst>
                <a:path w="13981" h="655" extrusionOk="0">
                  <a:moveTo>
                    <a:pt x="134" y="0"/>
                  </a:moveTo>
                  <a:cubicBezTo>
                    <a:pt x="58" y="0"/>
                    <a:pt x="0" y="62"/>
                    <a:pt x="0" y="133"/>
                  </a:cubicBezTo>
                  <a:lnTo>
                    <a:pt x="0" y="524"/>
                  </a:lnTo>
                  <a:cubicBezTo>
                    <a:pt x="0" y="596"/>
                    <a:pt x="58" y="655"/>
                    <a:pt x="134" y="655"/>
                  </a:cubicBezTo>
                  <a:lnTo>
                    <a:pt x="13672" y="655"/>
                  </a:lnTo>
                  <a:cubicBezTo>
                    <a:pt x="13727" y="655"/>
                    <a:pt x="13779" y="620"/>
                    <a:pt x="13799" y="572"/>
                  </a:cubicBezTo>
                  <a:lnTo>
                    <a:pt x="13946" y="182"/>
                  </a:lnTo>
                  <a:cubicBezTo>
                    <a:pt x="13981" y="96"/>
                    <a:pt x="13915" y="0"/>
                    <a:pt x="138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8" name="Google Shape;928;p60"/>
            <p:cNvSpPr/>
            <p:nvPr/>
          </p:nvSpPr>
          <p:spPr>
            <a:xfrm>
              <a:off x="7936820" y="4130848"/>
              <a:ext cx="107170" cy="142627"/>
            </a:xfrm>
            <a:custGeom>
              <a:avLst/>
              <a:gdLst/>
              <a:ahLst/>
              <a:cxnLst/>
              <a:rect l="l" t="t" r="r" b="b"/>
              <a:pathLst>
                <a:path w="2409" h="3206" extrusionOk="0">
                  <a:moveTo>
                    <a:pt x="1357" y="1"/>
                  </a:moveTo>
                  <a:lnTo>
                    <a:pt x="1357" y="1"/>
                  </a:lnTo>
                  <a:cubicBezTo>
                    <a:pt x="1467" y="457"/>
                    <a:pt x="1343" y="964"/>
                    <a:pt x="1032" y="1316"/>
                  </a:cubicBezTo>
                  <a:cubicBezTo>
                    <a:pt x="833" y="1542"/>
                    <a:pt x="545" y="1752"/>
                    <a:pt x="556" y="2056"/>
                  </a:cubicBezTo>
                  <a:cubicBezTo>
                    <a:pt x="470" y="1882"/>
                    <a:pt x="483" y="1666"/>
                    <a:pt x="583" y="1505"/>
                  </a:cubicBezTo>
                  <a:lnTo>
                    <a:pt x="583" y="1505"/>
                  </a:lnTo>
                  <a:cubicBezTo>
                    <a:pt x="1" y="2043"/>
                    <a:pt x="343" y="2924"/>
                    <a:pt x="1097" y="3166"/>
                  </a:cubicBezTo>
                  <a:cubicBezTo>
                    <a:pt x="1178" y="3193"/>
                    <a:pt x="1256" y="3205"/>
                    <a:pt x="1331" y="3205"/>
                  </a:cubicBezTo>
                  <a:cubicBezTo>
                    <a:pt x="1924" y="3205"/>
                    <a:pt x="2316" y="2439"/>
                    <a:pt x="2365" y="1944"/>
                  </a:cubicBezTo>
                  <a:cubicBezTo>
                    <a:pt x="2409" y="1450"/>
                    <a:pt x="2265" y="946"/>
                    <a:pt x="2001" y="529"/>
                  </a:cubicBezTo>
                  <a:cubicBezTo>
                    <a:pt x="1847" y="289"/>
                    <a:pt x="1634" y="63"/>
                    <a:pt x="13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9" name="Google Shape;929;p60"/>
            <p:cNvGrpSpPr/>
            <p:nvPr/>
          </p:nvGrpSpPr>
          <p:grpSpPr>
            <a:xfrm>
              <a:off x="6103423" y="4366262"/>
              <a:ext cx="786620" cy="732914"/>
              <a:chOff x="6091468" y="4354300"/>
              <a:chExt cx="786620" cy="732914"/>
            </a:xfrm>
          </p:grpSpPr>
          <p:sp>
            <p:nvSpPr>
              <p:cNvPr id="930" name="Google Shape;930;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1" name="Google Shape;931;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2" name="Google Shape;932;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3" name="Google Shape;933;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4" name="Google Shape;934;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5" name="Google Shape;935;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6" name="Google Shape;936;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7" name="Google Shape;937;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8" name="Google Shape;938;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nvGrpSpPr>
              <p:cNvPr id="939" name="Google Shape;939;p60"/>
              <p:cNvGrpSpPr/>
              <p:nvPr/>
            </p:nvGrpSpPr>
            <p:grpSpPr>
              <a:xfrm>
                <a:off x="6420698" y="4545636"/>
                <a:ext cx="457390" cy="541578"/>
                <a:chOff x="6420698" y="4545636"/>
                <a:chExt cx="457390" cy="541578"/>
              </a:xfrm>
            </p:grpSpPr>
            <p:sp>
              <p:nvSpPr>
                <p:cNvPr id="940" name="Google Shape;940;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1" name="Google Shape;941;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2" name="Google Shape;942;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3" name="Google Shape;943;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4" name="Google Shape;944;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5" name="Google Shape;945;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6" name="Google Shape;946;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7" name="Google Shape;947;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8" name="Google Shape;948;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grpSp>
        <p:sp>
          <p:nvSpPr>
            <p:cNvPr id="949" name="Google Shape;949;p60"/>
            <p:cNvSpPr/>
            <p:nvPr/>
          </p:nvSpPr>
          <p:spPr>
            <a:xfrm>
              <a:off x="7970053" y="4196245"/>
              <a:ext cx="51517" cy="66820"/>
            </a:xfrm>
            <a:custGeom>
              <a:avLst/>
              <a:gdLst/>
              <a:ahLst/>
              <a:cxnLst/>
              <a:rect l="l" t="t" r="r" b="b"/>
              <a:pathLst>
                <a:path w="1158" h="1502" extrusionOk="0">
                  <a:moveTo>
                    <a:pt x="854" y="1"/>
                  </a:moveTo>
                  <a:cubicBezTo>
                    <a:pt x="840" y="196"/>
                    <a:pt x="744" y="381"/>
                    <a:pt x="590" y="501"/>
                  </a:cubicBezTo>
                  <a:cubicBezTo>
                    <a:pt x="494" y="576"/>
                    <a:pt x="381" y="624"/>
                    <a:pt x="288" y="703"/>
                  </a:cubicBezTo>
                  <a:cubicBezTo>
                    <a:pt x="196" y="779"/>
                    <a:pt x="120" y="899"/>
                    <a:pt x="148" y="1018"/>
                  </a:cubicBezTo>
                  <a:cubicBezTo>
                    <a:pt x="110" y="960"/>
                    <a:pt x="89" y="895"/>
                    <a:pt x="79" y="830"/>
                  </a:cubicBezTo>
                  <a:cubicBezTo>
                    <a:pt x="0" y="940"/>
                    <a:pt x="14" y="1094"/>
                    <a:pt x="79" y="1210"/>
                  </a:cubicBezTo>
                  <a:cubicBezTo>
                    <a:pt x="191" y="1411"/>
                    <a:pt x="340" y="1501"/>
                    <a:pt x="494" y="1501"/>
                  </a:cubicBezTo>
                  <a:cubicBezTo>
                    <a:pt x="657" y="1501"/>
                    <a:pt x="828" y="1401"/>
                    <a:pt x="970" y="1223"/>
                  </a:cubicBezTo>
                  <a:cubicBezTo>
                    <a:pt x="1096" y="1070"/>
                    <a:pt x="1158" y="850"/>
                    <a:pt x="1100" y="659"/>
                  </a:cubicBezTo>
                  <a:lnTo>
                    <a:pt x="1100" y="659"/>
                  </a:lnTo>
                  <a:cubicBezTo>
                    <a:pt x="1049" y="747"/>
                    <a:pt x="977" y="826"/>
                    <a:pt x="891" y="888"/>
                  </a:cubicBezTo>
                  <a:cubicBezTo>
                    <a:pt x="1001" y="607"/>
                    <a:pt x="929" y="292"/>
                    <a:pt x="854"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50" name="Google Shape;950;p60"/>
            <p:cNvSpPr/>
            <p:nvPr/>
          </p:nvSpPr>
          <p:spPr>
            <a:xfrm>
              <a:off x="7965026" y="4354310"/>
              <a:ext cx="4627" cy="243703"/>
            </a:xfrm>
            <a:custGeom>
              <a:avLst/>
              <a:gdLst/>
              <a:ahLst/>
              <a:cxnLst/>
              <a:rect l="l" t="t" r="r" b="b"/>
              <a:pathLst>
                <a:path w="104" h="5478" extrusionOk="0">
                  <a:moveTo>
                    <a:pt x="1" y="0"/>
                  </a:moveTo>
                  <a:lnTo>
                    <a:pt x="1" y="5478"/>
                  </a:lnTo>
                  <a:lnTo>
                    <a:pt x="104" y="5478"/>
                  </a:lnTo>
                  <a:lnTo>
                    <a:pt x="104"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sp>
          <p:nvSpPr>
            <p:cNvPr id="951" name="Google Shape;951;p60"/>
            <p:cNvSpPr/>
            <p:nvPr/>
          </p:nvSpPr>
          <p:spPr>
            <a:xfrm>
              <a:off x="8022460" y="4354310"/>
              <a:ext cx="4627" cy="243703"/>
            </a:xfrm>
            <a:custGeom>
              <a:avLst/>
              <a:gdLst/>
              <a:ahLst/>
              <a:cxnLst/>
              <a:rect l="l" t="t" r="r" b="b"/>
              <a:pathLst>
                <a:path w="104" h="5478" extrusionOk="0">
                  <a:moveTo>
                    <a:pt x="1" y="0"/>
                  </a:moveTo>
                  <a:lnTo>
                    <a:pt x="1" y="5478"/>
                  </a:lnTo>
                  <a:lnTo>
                    <a:pt x="103" y="5478"/>
                  </a:lnTo>
                  <a:lnTo>
                    <a:pt x="103"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52" name="Google Shape;952;p60"/>
            <p:cNvGrpSpPr/>
            <p:nvPr/>
          </p:nvGrpSpPr>
          <p:grpSpPr>
            <a:xfrm>
              <a:off x="6091468" y="4354300"/>
              <a:ext cx="786620" cy="732914"/>
              <a:chOff x="6091468" y="4354300"/>
              <a:chExt cx="786620" cy="732914"/>
            </a:xfrm>
          </p:grpSpPr>
          <p:sp>
            <p:nvSpPr>
              <p:cNvPr id="953" name="Google Shape;953;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59" name="Google Shape;959;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61" name="Google Shape;961;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62" name="Google Shape;962;p60"/>
              <p:cNvGrpSpPr/>
              <p:nvPr/>
            </p:nvGrpSpPr>
            <p:grpSpPr>
              <a:xfrm>
                <a:off x="6420698" y="4545636"/>
                <a:ext cx="457390" cy="541578"/>
                <a:chOff x="6420698" y="4545636"/>
                <a:chExt cx="457390" cy="541578"/>
              </a:xfrm>
            </p:grpSpPr>
            <p:sp>
              <p:nvSpPr>
                <p:cNvPr id="963" name="Google Shape;963;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69" name="Google Shape;969;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71" name="Google Shape;971;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grpSp>
      </p:grpSp>
      <p:grpSp>
        <p:nvGrpSpPr>
          <p:cNvPr id="102" name="Group 101">
            <a:extLst>
              <a:ext uri="{FF2B5EF4-FFF2-40B4-BE49-F238E27FC236}">
                <a16:creationId xmlns:a16="http://schemas.microsoft.com/office/drawing/2014/main" id="{56D23870-F9D9-4440-A2BD-2C7F56D25414}"/>
              </a:ext>
            </a:extLst>
          </p:cNvPr>
          <p:cNvGrpSpPr/>
          <p:nvPr/>
        </p:nvGrpSpPr>
        <p:grpSpPr>
          <a:xfrm>
            <a:off x="722542" y="1766238"/>
            <a:ext cx="10041156" cy="2401585"/>
            <a:chOff x="1378635" y="2504048"/>
            <a:chExt cx="10041156" cy="2401585"/>
          </a:xfrm>
        </p:grpSpPr>
        <p:sp>
          <p:nvSpPr>
            <p:cNvPr id="103" name="Rectangle: Rounded Corners 102">
              <a:extLst>
                <a:ext uri="{FF2B5EF4-FFF2-40B4-BE49-F238E27FC236}">
                  <a16:creationId xmlns:a16="http://schemas.microsoft.com/office/drawing/2014/main" id="{84AE32E8-525C-47D3-89E3-A8ABE28FBFCE}"/>
                </a:ext>
              </a:extLst>
            </p:cNvPr>
            <p:cNvSpPr/>
            <p:nvPr/>
          </p:nvSpPr>
          <p:spPr>
            <a:xfrm>
              <a:off x="1520825" y="2504048"/>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104" name="Rectangle: Rounded Corners 103">
              <a:extLst>
                <a:ext uri="{FF2B5EF4-FFF2-40B4-BE49-F238E27FC236}">
                  <a16:creationId xmlns:a16="http://schemas.microsoft.com/office/drawing/2014/main" id="{FF34EDED-8A50-41C6-A5B1-96FD868D818C}"/>
                </a:ext>
              </a:extLst>
            </p:cNvPr>
            <p:cNvSpPr/>
            <p:nvPr/>
          </p:nvSpPr>
          <p:spPr>
            <a:xfrm>
              <a:off x="1378635" y="2648640"/>
              <a:ext cx="9898966" cy="2256993"/>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TextBox 104">
              <a:extLst>
                <a:ext uri="{FF2B5EF4-FFF2-40B4-BE49-F238E27FC236}">
                  <a16:creationId xmlns:a16="http://schemas.microsoft.com/office/drawing/2014/main" id="{04323913-5968-4FEF-B74C-F877931F92FA}"/>
                </a:ext>
              </a:extLst>
            </p:cNvPr>
            <p:cNvSpPr txBox="1"/>
            <p:nvPr/>
          </p:nvSpPr>
          <p:spPr>
            <a:xfrm>
              <a:off x="1581612" y="3129942"/>
              <a:ext cx="9580097" cy="1200329"/>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Hạt nhân nguyên tử gồm các hạt proton mang điện tích dương và neutron không mang điện. </a:t>
              </a:r>
            </a:p>
          </p:txBody>
        </p:sp>
      </p:grpSp>
      <p:pic>
        <p:nvPicPr>
          <p:cNvPr id="108" name="Picture 107">
            <a:extLst>
              <a:ext uri="{FF2B5EF4-FFF2-40B4-BE49-F238E27FC236}">
                <a16:creationId xmlns:a16="http://schemas.microsoft.com/office/drawing/2014/main" id="{BE97C582-9809-4C94-9DC8-1B134149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10" y="384434"/>
            <a:ext cx="1736119" cy="1418286"/>
          </a:xfrm>
          <a:prstGeom prst="rect">
            <a:avLst/>
          </a:prstGeom>
        </p:spPr>
      </p:pic>
      <p:pic>
        <p:nvPicPr>
          <p:cNvPr id="13" name="Picture 12">
            <a:extLst>
              <a:ext uri="{FF2B5EF4-FFF2-40B4-BE49-F238E27FC236}">
                <a16:creationId xmlns:a16="http://schemas.microsoft.com/office/drawing/2014/main" id="{8E1CDFA4-EFB5-4726-853B-C8B1E5CEF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691" y="4674047"/>
            <a:ext cx="1786746" cy="1786746"/>
          </a:xfrm>
          <a:prstGeom prst="rect">
            <a:avLst/>
          </a:prstGeom>
        </p:spPr>
      </p:pic>
    </p:spTree>
    <p:extLst>
      <p:ext uri="{BB962C8B-B14F-4D97-AF65-F5344CB8AC3E}">
        <p14:creationId xmlns:p14="http://schemas.microsoft.com/office/powerpoint/2010/main" val="3487298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3" name="矩形 4">
            <a:extLst>
              <a:ext uri="{FF2B5EF4-FFF2-40B4-BE49-F238E27FC236}">
                <a16:creationId xmlns:a16="http://schemas.microsoft.com/office/drawing/2014/main" id="{8BFB016E-A354-4B5A-ABDA-FCB20F51292D}"/>
              </a:ext>
            </a:extLst>
          </p:cNvPr>
          <p:cNvSpPr/>
          <p:nvPr/>
        </p:nvSpPr>
        <p:spPr>
          <a:xfrm>
            <a:off x="168812" y="101595"/>
            <a:ext cx="11887200" cy="6654809"/>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a:extLst>
              <a:ext uri="{FF2B5EF4-FFF2-40B4-BE49-F238E27FC236}">
                <a16:creationId xmlns:a16="http://schemas.microsoft.com/office/drawing/2014/main" id="{83D78E23-EDC1-4705-A1AC-A59AA68B0233}"/>
              </a:ext>
            </a:extLst>
          </p:cNvPr>
          <p:cNvGrpSpPr/>
          <p:nvPr/>
        </p:nvGrpSpPr>
        <p:grpSpPr>
          <a:xfrm>
            <a:off x="3950633" y="-43067"/>
            <a:ext cx="4290731" cy="2034232"/>
            <a:chOff x="3022054" y="538118"/>
            <a:chExt cx="3371445" cy="2407406"/>
          </a:xfrm>
        </p:grpSpPr>
        <p:pic>
          <p:nvPicPr>
            <p:cNvPr id="5" name="Picture 2" descr="Free Vector | Cute kid student character with text box hand drawn cartoon  art illustration">
              <a:extLst>
                <a:ext uri="{FF2B5EF4-FFF2-40B4-BE49-F238E27FC236}">
                  <a16:creationId xmlns:a16="http://schemas.microsoft.com/office/drawing/2014/main" id="{F33910BF-A7E0-48FE-868F-F8F94B2563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20" b="89933" l="8147" r="92652">
                          <a14:foregroundMark x1="12939" y1="53468" x2="8147" y2="58613"/>
                          <a14:foregroundMark x1="91853" y1="57271" x2="92652" y2="62640"/>
                          <a14:foregroundMark x1="20767" y1="24832" x2="15495" y2="36465"/>
                          <a14:foregroundMark x1="15495" y1="36465" x2="13259" y2="47875"/>
                        </a14:backgroundRemoval>
                      </a14:imgEffect>
                    </a14:imgLayer>
                  </a14:imgProps>
                </a:ext>
                <a:ext uri="{28A0092B-C50C-407E-A947-70E740481C1C}">
                  <a14:useLocalDpi xmlns:a14="http://schemas.microsoft.com/office/drawing/2010/main" val="0"/>
                </a:ext>
              </a:extLst>
            </a:blip>
            <a:srcRect/>
            <a:stretch>
              <a:fillRect/>
            </a:stretch>
          </p:blipFill>
          <p:spPr bwMode="auto">
            <a:xfrm>
              <a:off x="3022054" y="538118"/>
              <a:ext cx="3371445" cy="2407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8B6B21-C5BD-44C3-B732-A949051A8E36}"/>
                </a:ext>
              </a:extLst>
            </p:cNvPr>
            <p:cNvSpPr txBox="1"/>
            <p:nvPr/>
          </p:nvSpPr>
          <p:spPr>
            <a:xfrm>
              <a:off x="3692492" y="1344703"/>
              <a:ext cx="2030568" cy="1420526"/>
            </a:xfrm>
            <a:prstGeom prst="rect">
              <a:avLst/>
            </a:prstGeom>
            <a:noFill/>
          </p:spPr>
          <p:txBody>
            <a:bodyPr wrap="square" rtlCol="0">
              <a:spAutoFit/>
            </a:bodyPr>
            <a:lstStyle/>
            <a:p>
              <a:pPr algn="ct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Hoạt</a:t>
              </a:r>
              <a:r>
                <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 </a:t>
              </a: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động</a:t>
              </a:r>
              <a:endPar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EDCCE601-7321-40AB-A47F-FD9C55CFE65F}"/>
              </a:ext>
            </a:extLst>
          </p:cNvPr>
          <p:cNvSpPr txBox="1"/>
          <p:nvPr/>
        </p:nvSpPr>
        <p:spPr>
          <a:xfrm>
            <a:off x="2194560" y="1779810"/>
            <a:ext cx="8120574" cy="584775"/>
          </a:xfrm>
          <a:prstGeom prst="rect">
            <a:avLst/>
          </a:prstGeom>
          <a:noFill/>
        </p:spPr>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Tìm hiểu cấu tạo một số nguyên tử</a:t>
            </a:r>
            <a:endParaRPr lang="vi-VN" sz="32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DC1A149-77E8-4855-A43F-0ED59701257D}"/>
              </a:ext>
            </a:extLst>
          </p:cNvPr>
          <p:cNvSpPr txBox="1"/>
          <p:nvPr/>
        </p:nvSpPr>
        <p:spPr>
          <a:xfrm>
            <a:off x="678178" y="2257222"/>
            <a:ext cx="11138684" cy="830997"/>
          </a:xfrm>
          <a:prstGeom prst="rect">
            <a:avLst/>
          </a:prstGeom>
          <a:noFill/>
        </p:spPr>
        <p:txBody>
          <a:bodyPr wrap="square">
            <a:spAutoFit/>
          </a:bodyPr>
          <a:lstStyle/>
          <a:p>
            <a:r>
              <a:rPr lang="vi-VN" sz="2400" b="1" dirty="0">
                <a:solidFill>
                  <a:srgbClr val="C00000"/>
                </a:solidFill>
                <a:latin typeface="Arial" panose="020B0604020202020204" pitchFamily="34" charset="0"/>
                <a:cs typeface="Arial" panose="020B0604020202020204" pitchFamily="34" charset="0"/>
              </a:rPr>
              <a:t>- </a:t>
            </a:r>
            <a:r>
              <a:rPr lang="vi-VN" sz="2400" b="1" i="0" dirty="0">
                <a:solidFill>
                  <a:srgbClr val="C00000"/>
                </a:solidFill>
                <a:effectLst/>
                <a:latin typeface="Arial" panose="020B0604020202020204" pitchFamily="34" charset="0"/>
                <a:cs typeface="Arial" panose="020B0604020202020204" pitchFamily="34" charset="0"/>
              </a:rPr>
              <a:t>Chuẩn bị: </a:t>
            </a:r>
            <a:r>
              <a:rPr lang="vi-VN" sz="2400" dirty="0">
                <a:solidFill>
                  <a:srgbClr val="333333"/>
                </a:solidFill>
                <a:latin typeface="Arial" panose="020B0604020202020204" pitchFamily="34" charset="0"/>
                <a:cs typeface="Arial" panose="020B0604020202020204" pitchFamily="34" charset="0"/>
              </a:rPr>
              <a:t>Mô hình nguyên tử của các nguyên tử carbon, nitrogen, oxygen theo Hình 2.5.</a:t>
            </a:r>
            <a:endParaRPr lang="vi-VN"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50FA86F-2967-4C65-B6EB-A86512BBE9B6}"/>
              </a:ext>
            </a:extLst>
          </p:cNvPr>
          <p:cNvSpPr txBox="1"/>
          <p:nvPr/>
        </p:nvSpPr>
        <p:spPr>
          <a:xfrm>
            <a:off x="678178" y="5925408"/>
            <a:ext cx="11138684" cy="830997"/>
          </a:xfrm>
          <a:prstGeom prst="rect">
            <a:avLst/>
          </a:prstGeom>
          <a:noFill/>
        </p:spPr>
        <p:txBody>
          <a:bodyPr wrap="square">
            <a:spAutoFit/>
          </a:bodyPr>
          <a:lstStyle/>
          <a:p>
            <a:r>
              <a:rPr lang="vi-VN" sz="2400" i="1" dirty="0">
                <a:solidFill>
                  <a:srgbClr val="333333"/>
                </a:solidFill>
                <a:latin typeface="Arial" panose="020B0604020202020204" pitchFamily="34" charset="0"/>
                <a:cs typeface="Arial" panose="020B0604020202020204" pitchFamily="34" charset="0"/>
              </a:rPr>
              <a:t>Quan sát các mô hình nguyên tử đã chuẩn bị, thảo luận nhóm, hoàn thành bảng theo mẫu sau và trả lời câu hỏi:</a:t>
            </a:r>
            <a:endParaRPr lang="vi-VN" sz="2400"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F9D5D0-C196-4E88-87D9-AF86E2112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1309" y="2829783"/>
            <a:ext cx="6429375" cy="3095625"/>
          </a:xfrm>
          <a:prstGeom prst="rect">
            <a:avLst/>
          </a:prstGeom>
        </p:spPr>
      </p:pic>
    </p:spTree>
    <p:extLst>
      <p:ext uri="{BB962C8B-B14F-4D97-AF65-F5344CB8AC3E}">
        <p14:creationId xmlns:p14="http://schemas.microsoft.com/office/powerpoint/2010/main" val="946998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Table 2">
            <a:extLst>
              <a:ext uri="{FF2B5EF4-FFF2-40B4-BE49-F238E27FC236}">
                <a16:creationId xmlns:a16="http://schemas.microsoft.com/office/drawing/2014/main" id="{AA210CE5-B1C3-4D6E-B3DB-C9BEA64CAFEA}"/>
              </a:ext>
            </a:extLst>
          </p:cNvPr>
          <p:cNvGraphicFramePr>
            <a:graphicFrameLocks noGrp="1"/>
          </p:cNvGraphicFramePr>
          <p:nvPr>
            <p:extLst>
              <p:ext uri="{D42A27DB-BD31-4B8C-83A1-F6EECF244321}">
                <p14:modId xmlns:p14="http://schemas.microsoft.com/office/powerpoint/2010/main" val="2175503640"/>
              </p:ext>
            </p:extLst>
          </p:nvPr>
        </p:nvGraphicFramePr>
        <p:xfrm>
          <a:off x="961292" y="1218340"/>
          <a:ext cx="10269415" cy="2240280"/>
        </p:xfrm>
        <a:graphic>
          <a:graphicData uri="http://schemas.openxmlformats.org/drawingml/2006/table">
            <a:tbl>
              <a:tblPr firstRow="1" bandRow="1">
                <a:tableStyleId>{93296810-A885-4BE3-A3E7-6D5BEEA58F35}</a:tableStyleId>
              </a:tblPr>
              <a:tblGrid>
                <a:gridCol w="2053883">
                  <a:extLst>
                    <a:ext uri="{9D8B030D-6E8A-4147-A177-3AD203B41FA5}">
                      <a16:colId xmlns:a16="http://schemas.microsoft.com/office/drawing/2014/main" val="744758938"/>
                    </a:ext>
                  </a:extLst>
                </a:gridCol>
                <a:gridCol w="2053883">
                  <a:extLst>
                    <a:ext uri="{9D8B030D-6E8A-4147-A177-3AD203B41FA5}">
                      <a16:colId xmlns:a16="http://schemas.microsoft.com/office/drawing/2014/main" val="2022691888"/>
                    </a:ext>
                  </a:extLst>
                </a:gridCol>
                <a:gridCol w="2053883">
                  <a:extLst>
                    <a:ext uri="{9D8B030D-6E8A-4147-A177-3AD203B41FA5}">
                      <a16:colId xmlns:a16="http://schemas.microsoft.com/office/drawing/2014/main" val="3271419484"/>
                    </a:ext>
                  </a:extLst>
                </a:gridCol>
                <a:gridCol w="2053883">
                  <a:extLst>
                    <a:ext uri="{9D8B030D-6E8A-4147-A177-3AD203B41FA5}">
                      <a16:colId xmlns:a16="http://schemas.microsoft.com/office/drawing/2014/main" val="2286388265"/>
                    </a:ext>
                  </a:extLst>
                </a:gridCol>
                <a:gridCol w="2053883">
                  <a:extLst>
                    <a:ext uri="{9D8B030D-6E8A-4147-A177-3AD203B41FA5}">
                      <a16:colId xmlns:a16="http://schemas.microsoft.com/office/drawing/2014/main" val="825316947"/>
                    </a:ext>
                  </a:extLst>
                </a:gridCol>
              </a:tblGrid>
              <a:tr h="370840">
                <a:tc>
                  <a:txBody>
                    <a:bodyPr/>
                    <a:lstStyle/>
                    <a:p>
                      <a:pPr algn="ctr">
                        <a:lnSpc>
                          <a:spcPct val="127000"/>
                        </a:lnSpc>
                        <a:spcAft>
                          <a:spcPts val="200"/>
                        </a:spcAft>
                      </a:pPr>
                      <a:r>
                        <a:rPr lang="vi-VN" sz="2000" dirty="0">
                          <a:solidFill>
                            <a:srgbClr val="464441"/>
                          </a:solidFill>
                          <a:effectLst/>
                          <a:latin typeface="Arial" panose="020B0604020202020204" pitchFamily="34" charset="0"/>
                          <a:ea typeface="Arial" panose="020B0604020202020204" pitchFamily="34" charset="0"/>
                        </a:rPr>
                        <a:t>Nguyên tử</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proton trong hạt nhân</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electron trong vỏ nguyên tử</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27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lớp electron</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electron ở lớp electron ngoài cùng</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val="4021622032"/>
                  </a:ext>
                </a:extLst>
              </a:tr>
              <a:tr h="370840">
                <a:tc>
                  <a:txBody>
                    <a:bodyPr/>
                    <a:lstStyle/>
                    <a:p>
                      <a:pPr algn="ctr"/>
                      <a:r>
                        <a:rPr lang="vi-VN" sz="2000" dirty="0">
                          <a:solidFill>
                            <a:srgbClr val="333333"/>
                          </a:solidFill>
                          <a:latin typeface="Arial" panose="020B0604020202020204" pitchFamily="34" charset="0"/>
                          <a:cs typeface="Arial" panose="020B0604020202020204" pitchFamily="34" charset="0"/>
                        </a:rPr>
                        <a:t>Carbon</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6677640"/>
                  </a:ext>
                </a:extLst>
              </a:tr>
              <a:tr h="370840">
                <a:tc>
                  <a:txBody>
                    <a:bodyPr/>
                    <a:lstStyle/>
                    <a:p>
                      <a:pPr algn="ctr"/>
                      <a:r>
                        <a:rPr lang="vi-VN" sz="2000" dirty="0">
                          <a:solidFill>
                            <a:srgbClr val="333333"/>
                          </a:solidFill>
                          <a:latin typeface="Arial" panose="020B0604020202020204" pitchFamily="34" charset="0"/>
                          <a:cs typeface="Arial" panose="020B0604020202020204" pitchFamily="34" charset="0"/>
                        </a:rPr>
                        <a:t>Oxygen </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39695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dirty="0">
                          <a:solidFill>
                            <a:srgbClr val="333333"/>
                          </a:solidFill>
                          <a:latin typeface="Arial" panose="020B0604020202020204" pitchFamily="34" charset="0"/>
                          <a:cs typeface="Arial" panose="020B0604020202020204" pitchFamily="34" charset="0"/>
                        </a:rPr>
                        <a:t>Nitrogen</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877559129"/>
                  </a:ext>
                </a:extLst>
              </a:tr>
            </a:tbl>
          </a:graphicData>
        </a:graphic>
      </p:graphicFrame>
      <p:sp>
        <p:nvSpPr>
          <p:cNvPr id="5" name="TextBox 4">
            <a:extLst>
              <a:ext uri="{FF2B5EF4-FFF2-40B4-BE49-F238E27FC236}">
                <a16:creationId xmlns:a16="http://schemas.microsoft.com/office/drawing/2014/main" id="{3C11ACBD-C828-47EB-A7C7-EE03DC8AB381}"/>
              </a:ext>
            </a:extLst>
          </p:cNvPr>
          <p:cNvSpPr txBox="1"/>
          <p:nvPr/>
        </p:nvSpPr>
        <p:spPr>
          <a:xfrm>
            <a:off x="1107831" y="625584"/>
            <a:ext cx="2099603" cy="545727"/>
          </a:xfrm>
          <a:prstGeom prst="rect">
            <a:avLst/>
          </a:prstGeom>
          <a:noFill/>
        </p:spPr>
        <p:txBody>
          <a:bodyPr wrap="square">
            <a:spAutoFit/>
          </a:bodyPr>
          <a:lstStyle/>
          <a:p>
            <a:pPr>
              <a:lnSpc>
                <a:spcPct val="115000"/>
              </a:lnSpc>
            </a:pPr>
            <a:r>
              <a:rPr lang="vi-VN" sz="28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Bảng 2.1.</a:t>
            </a:r>
            <a:endParaRPr lang="vi-VN" sz="2800" b="1" dirty="0">
              <a:solidFill>
                <a:srgbClr val="7030A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DFE8717-CB85-4162-BAD3-96B46009DA15}"/>
              </a:ext>
            </a:extLst>
          </p:cNvPr>
          <p:cNvSpPr txBox="1"/>
          <p:nvPr/>
        </p:nvSpPr>
        <p:spPr>
          <a:xfrm>
            <a:off x="1107830" y="3894190"/>
            <a:ext cx="10269415" cy="830997"/>
          </a:xfrm>
          <a:prstGeom prst="rect">
            <a:avLst/>
          </a:prstGeom>
          <a:solidFill>
            <a:srgbClr val="FFFFCC"/>
          </a:solidFill>
        </p:spPr>
        <p:txBody>
          <a:bodyPr wrap="square">
            <a:spAutoFit/>
          </a:bodyPr>
          <a:lstStyle/>
          <a:p>
            <a:pPr algn="just"/>
            <a:r>
              <a:rPr lang="vi-VN" sz="2400" b="1" i="0" dirty="0">
                <a:solidFill>
                  <a:srgbClr val="333333"/>
                </a:solidFill>
                <a:effectLst/>
                <a:latin typeface="Arial" panose="020B0604020202020204" pitchFamily="34" charset="0"/>
                <a:cs typeface="Arial" panose="020B0604020202020204" pitchFamily="34" charset="0"/>
              </a:rPr>
              <a:t>1.</a:t>
            </a:r>
            <a:r>
              <a:rPr lang="vi-VN" sz="2400" b="0" i="0" dirty="0">
                <a:solidFill>
                  <a:srgbClr val="333333"/>
                </a:solidFill>
                <a:effectLst/>
                <a:latin typeface="Arial" panose="020B0604020202020204" pitchFamily="34" charset="0"/>
                <a:cs typeface="Arial" panose="020B0604020202020204" pitchFamily="34" charset="0"/>
              </a:rPr>
              <a:t> So sánh số electron trên từng lớp electron tương ứng trong các nguyên tử trên.</a:t>
            </a:r>
            <a:endParaRPr lang="vi-VN"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D78B7F9-600A-4077-B4D9-96E573FFB3D4}"/>
              </a:ext>
            </a:extLst>
          </p:cNvPr>
          <p:cNvSpPr txBox="1"/>
          <p:nvPr/>
        </p:nvSpPr>
        <p:spPr>
          <a:xfrm>
            <a:off x="1107830" y="4858359"/>
            <a:ext cx="10269414" cy="1200329"/>
          </a:xfrm>
          <a:prstGeom prst="rect">
            <a:avLst/>
          </a:prstGeom>
          <a:solidFill>
            <a:srgbClr val="FFFFCC"/>
          </a:solidFill>
        </p:spPr>
        <p:txBody>
          <a:bodyPr wrap="square">
            <a:spAutoFit/>
          </a:bodyPr>
          <a:lstStyle/>
          <a:p>
            <a:pPr algn="just"/>
            <a:r>
              <a:rPr lang="vi-VN" sz="2400" b="1" i="0" dirty="0">
                <a:solidFill>
                  <a:srgbClr val="333333"/>
                </a:solidFill>
                <a:effectLst/>
                <a:latin typeface="Arial" panose="020B0604020202020204" pitchFamily="34" charset="0"/>
                <a:cs typeface="Arial" panose="020B0604020202020204" pitchFamily="34" charset="0"/>
              </a:rPr>
              <a:t>2.</a:t>
            </a:r>
            <a:r>
              <a:rPr lang="vi-VN" sz="2400" b="0" i="0" dirty="0">
                <a:solidFill>
                  <a:srgbClr val="333333"/>
                </a:solidFill>
                <a:effectLst/>
                <a:latin typeface="Arial" panose="020B0604020202020204" pitchFamily="34" charset="0"/>
                <a:cs typeface="Arial" panose="020B0604020202020204" pitchFamily="34" charset="0"/>
              </a:rPr>
              <a:t> Số electron ở lớp electron ngoài cùng của vỏ mỗi nguyên tử trên đã được điền tối đa chưa? Cần thêm bao nhiêu electron để lớp electron ngoài cùng của mỗi nguyên tử trên có số electron tối đa?</a:t>
            </a:r>
            <a:endParaRPr lang="vi-VN" sz="2400" dirty="0">
              <a:latin typeface="Arial" panose="020B0604020202020204" pitchFamily="34" charset="0"/>
              <a:cs typeface="Arial" panose="020B0604020202020204" pitchFamily="34" charset="0"/>
            </a:endParaRPr>
          </a:p>
        </p:txBody>
      </p:sp>
      <p:graphicFrame>
        <p:nvGraphicFramePr>
          <p:cNvPr id="22" name="Table 2">
            <a:extLst>
              <a:ext uri="{FF2B5EF4-FFF2-40B4-BE49-F238E27FC236}">
                <a16:creationId xmlns:a16="http://schemas.microsoft.com/office/drawing/2014/main" id="{1482D980-A3D1-4A1E-BE20-D6251A8E2C84}"/>
              </a:ext>
            </a:extLst>
          </p:cNvPr>
          <p:cNvGraphicFramePr>
            <a:graphicFrameLocks noGrp="1"/>
          </p:cNvGraphicFramePr>
          <p:nvPr>
            <p:extLst>
              <p:ext uri="{D42A27DB-BD31-4B8C-83A1-F6EECF244321}">
                <p14:modId xmlns:p14="http://schemas.microsoft.com/office/powerpoint/2010/main" val="4013616822"/>
              </p:ext>
            </p:extLst>
          </p:nvPr>
        </p:nvGraphicFramePr>
        <p:xfrm>
          <a:off x="961290" y="1231630"/>
          <a:ext cx="10269415" cy="2240280"/>
        </p:xfrm>
        <a:graphic>
          <a:graphicData uri="http://schemas.openxmlformats.org/drawingml/2006/table">
            <a:tbl>
              <a:tblPr firstRow="1" bandRow="1">
                <a:tableStyleId>{93296810-A885-4BE3-A3E7-6D5BEEA58F35}</a:tableStyleId>
              </a:tblPr>
              <a:tblGrid>
                <a:gridCol w="2053883">
                  <a:extLst>
                    <a:ext uri="{9D8B030D-6E8A-4147-A177-3AD203B41FA5}">
                      <a16:colId xmlns:a16="http://schemas.microsoft.com/office/drawing/2014/main" val="744758938"/>
                    </a:ext>
                  </a:extLst>
                </a:gridCol>
                <a:gridCol w="2053883">
                  <a:extLst>
                    <a:ext uri="{9D8B030D-6E8A-4147-A177-3AD203B41FA5}">
                      <a16:colId xmlns:a16="http://schemas.microsoft.com/office/drawing/2014/main" val="2022691888"/>
                    </a:ext>
                  </a:extLst>
                </a:gridCol>
                <a:gridCol w="2053883">
                  <a:extLst>
                    <a:ext uri="{9D8B030D-6E8A-4147-A177-3AD203B41FA5}">
                      <a16:colId xmlns:a16="http://schemas.microsoft.com/office/drawing/2014/main" val="3271419484"/>
                    </a:ext>
                  </a:extLst>
                </a:gridCol>
                <a:gridCol w="2053883">
                  <a:extLst>
                    <a:ext uri="{9D8B030D-6E8A-4147-A177-3AD203B41FA5}">
                      <a16:colId xmlns:a16="http://schemas.microsoft.com/office/drawing/2014/main" val="2286388265"/>
                    </a:ext>
                  </a:extLst>
                </a:gridCol>
                <a:gridCol w="2053883">
                  <a:extLst>
                    <a:ext uri="{9D8B030D-6E8A-4147-A177-3AD203B41FA5}">
                      <a16:colId xmlns:a16="http://schemas.microsoft.com/office/drawing/2014/main" val="825316947"/>
                    </a:ext>
                  </a:extLst>
                </a:gridCol>
              </a:tblGrid>
              <a:tr h="370840">
                <a:tc>
                  <a:txBody>
                    <a:bodyPr/>
                    <a:lstStyle/>
                    <a:p>
                      <a:pPr algn="ctr">
                        <a:lnSpc>
                          <a:spcPct val="127000"/>
                        </a:lnSpc>
                        <a:spcAft>
                          <a:spcPts val="200"/>
                        </a:spcAft>
                      </a:pPr>
                      <a:r>
                        <a:rPr lang="vi-VN" sz="2000" dirty="0">
                          <a:solidFill>
                            <a:srgbClr val="464441"/>
                          </a:solidFill>
                          <a:effectLst/>
                          <a:latin typeface="Arial" panose="020B0604020202020204" pitchFamily="34" charset="0"/>
                          <a:ea typeface="Arial" panose="020B0604020202020204" pitchFamily="34" charset="0"/>
                        </a:rPr>
                        <a:t>Nguyên tử</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proton trong hạt nhân</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electron trong vỏ nguyên tử</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27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lớp electron</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electron ở lớp electron ngoài cùng</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val="4021622032"/>
                  </a:ext>
                </a:extLst>
              </a:tr>
              <a:tr h="370840">
                <a:tc>
                  <a:txBody>
                    <a:bodyPr/>
                    <a:lstStyle/>
                    <a:p>
                      <a:pPr algn="ctr"/>
                      <a:r>
                        <a:rPr lang="vi-VN" sz="2000" dirty="0">
                          <a:solidFill>
                            <a:srgbClr val="333333"/>
                          </a:solidFill>
                          <a:latin typeface="Arial" panose="020B0604020202020204" pitchFamily="34" charset="0"/>
                          <a:cs typeface="Arial" panose="020B0604020202020204" pitchFamily="34" charset="0"/>
                        </a:rPr>
                        <a:t>Carbon</a:t>
                      </a: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6677640"/>
                  </a:ext>
                </a:extLst>
              </a:tr>
              <a:tr h="370840">
                <a:tc>
                  <a:txBody>
                    <a:bodyPr/>
                    <a:lstStyle/>
                    <a:p>
                      <a:pPr algn="ctr"/>
                      <a:r>
                        <a:rPr lang="vi-VN" sz="2000" dirty="0">
                          <a:solidFill>
                            <a:srgbClr val="333333"/>
                          </a:solidFill>
                          <a:latin typeface="Arial" panose="020B0604020202020204" pitchFamily="34" charset="0"/>
                          <a:cs typeface="Arial" panose="020B0604020202020204" pitchFamily="34" charset="0"/>
                        </a:rPr>
                        <a:t>Oxygen </a:t>
                      </a: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39695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dirty="0">
                          <a:solidFill>
                            <a:srgbClr val="333333"/>
                          </a:solidFill>
                          <a:latin typeface="Arial" panose="020B0604020202020204" pitchFamily="34" charset="0"/>
                          <a:cs typeface="Arial" panose="020B0604020202020204" pitchFamily="34" charset="0"/>
                        </a:rPr>
                        <a:t>Nitrogen</a:t>
                      </a: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7559129"/>
                  </a:ext>
                </a:extLst>
              </a:tr>
            </a:tbl>
          </a:graphicData>
        </a:graphic>
      </p:graphicFrame>
      <p:sp>
        <p:nvSpPr>
          <p:cNvPr id="8" name="TextBox 7">
            <a:extLst>
              <a:ext uri="{FF2B5EF4-FFF2-40B4-BE49-F238E27FC236}">
                <a16:creationId xmlns:a16="http://schemas.microsoft.com/office/drawing/2014/main" id="{BC824791-8050-44F7-BB7E-0D82BE96B69A}"/>
              </a:ext>
            </a:extLst>
          </p:cNvPr>
          <p:cNvSpPr txBox="1"/>
          <p:nvPr/>
        </p:nvSpPr>
        <p:spPr>
          <a:xfrm>
            <a:off x="3686756" y="2310046"/>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6</a:t>
            </a:r>
          </a:p>
        </p:txBody>
      </p:sp>
      <p:sp>
        <p:nvSpPr>
          <p:cNvPr id="23" name="TextBox 22">
            <a:extLst>
              <a:ext uri="{FF2B5EF4-FFF2-40B4-BE49-F238E27FC236}">
                <a16:creationId xmlns:a16="http://schemas.microsoft.com/office/drawing/2014/main" id="{15050BD8-436C-48B4-9189-525EFD17BAFE}"/>
              </a:ext>
            </a:extLst>
          </p:cNvPr>
          <p:cNvSpPr txBox="1"/>
          <p:nvPr/>
        </p:nvSpPr>
        <p:spPr>
          <a:xfrm>
            <a:off x="5753098" y="2244248"/>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6</a:t>
            </a:r>
          </a:p>
        </p:txBody>
      </p:sp>
      <p:sp>
        <p:nvSpPr>
          <p:cNvPr id="24" name="TextBox 23">
            <a:extLst>
              <a:ext uri="{FF2B5EF4-FFF2-40B4-BE49-F238E27FC236}">
                <a16:creationId xmlns:a16="http://schemas.microsoft.com/office/drawing/2014/main" id="{D5406367-563C-42DB-907B-BB4E7A96F609}"/>
              </a:ext>
            </a:extLst>
          </p:cNvPr>
          <p:cNvSpPr txBox="1"/>
          <p:nvPr/>
        </p:nvSpPr>
        <p:spPr>
          <a:xfrm>
            <a:off x="7674338" y="2238411"/>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EB09DD7C-BD4B-4761-B8B8-A208748C1E35}"/>
              </a:ext>
            </a:extLst>
          </p:cNvPr>
          <p:cNvSpPr txBox="1"/>
          <p:nvPr/>
        </p:nvSpPr>
        <p:spPr>
          <a:xfrm>
            <a:off x="9835420" y="2238411"/>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4</a:t>
            </a:r>
          </a:p>
        </p:txBody>
      </p:sp>
      <p:sp>
        <p:nvSpPr>
          <p:cNvPr id="26" name="TextBox 25">
            <a:extLst>
              <a:ext uri="{FF2B5EF4-FFF2-40B4-BE49-F238E27FC236}">
                <a16:creationId xmlns:a16="http://schemas.microsoft.com/office/drawing/2014/main" id="{576B98DA-1474-4A10-8C66-13F6614C5556}"/>
              </a:ext>
            </a:extLst>
          </p:cNvPr>
          <p:cNvSpPr txBox="1"/>
          <p:nvPr/>
        </p:nvSpPr>
        <p:spPr>
          <a:xfrm>
            <a:off x="3698599" y="2670054"/>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8</a:t>
            </a:r>
          </a:p>
        </p:txBody>
      </p:sp>
      <p:sp>
        <p:nvSpPr>
          <p:cNvPr id="27" name="TextBox 26">
            <a:extLst>
              <a:ext uri="{FF2B5EF4-FFF2-40B4-BE49-F238E27FC236}">
                <a16:creationId xmlns:a16="http://schemas.microsoft.com/office/drawing/2014/main" id="{E6B05B37-86B6-45A2-A054-C7E024C3222A}"/>
              </a:ext>
            </a:extLst>
          </p:cNvPr>
          <p:cNvSpPr txBox="1"/>
          <p:nvPr/>
        </p:nvSpPr>
        <p:spPr>
          <a:xfrm>
            <a:off x="5753098" y="2670054"/>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8</a:t>
            </a:r>
          </a:p>
        </p:txBody>
      </p:sp>
      <p:sp>
        <p:nvSpPr>
          <p:cNvPr id="28" name="TextBox 27">
            <a:extLst>
              <a:ext uri="{FF2B5EF4-FFF2-40B4-BE49-F238E27FC236}">
                <a16:creationId xmlns:a16="http://schemas.microsoft.com/office/drawing/2014/main" id="{A3D6C987-F73F-44F4-B7D6-BD67D2E6ABE1}"/>
              </a:ext>
            </a:extLst>
          </p:cNvPr>
          <p:cNvSpPr txBox="1"/>
          <p:nvPr/>
        </p:nvSpPr>
        <p:spPr>
          <a:xfrm>
            <a:off x="7674338" y="2670054"/>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2</a:t>
            </a:r>
          </a:p>
        </p:txBody>
      </p:sp>
      <p:sp>
        <p:nvSpPr>
          <p:cNvPr id="29" name="TextBox 28">
            <a:extLst>
              <a:ext uri="{FF2B5EF4-FFF2-40B4-BE49-F238E27FC236}">
                <a16:creationId xmlns:a16="http://schemas.microsoft.com/office/drawing/2014/main" id="{A9FA1A64-B1C5-449C-BF3C-F83FA4C55819}"/>
              </a:ext>
            </a:extLst>
          </p:cNvPr>
          <p:cNvSpPr txBox="1"/>
          <p:nvPr/>
        </p:nvSpPr>
        <p:spPr>
          <a:xfrm>
            <a:off x="9835420" y="2658498"/>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6</a:t>
            </a:r>
          </a:p>
        </p:txBody>
      </p:sp>
      <p:sp>
        <p:nvSpPr>
          <p:cNvPr id="30" name="TextBox 29">
            <a:extLst>
              <a:ext uri="{FF2B5EF4-FFF2-40B4-BE49-F238E27FC236}">
                <a16:creationId xmlns:a16="http://schemas.microsoft.com/office/drawing/2014/main" id="{79A685D0-27CA-4D26-B806-42E317BF6505}"/>
              </a:ext>
            </a:extLst>
          </p:cNvPr>
          <p:cNvSpPr txBox="1"/>
          <p:nvPr/>
        </p:nvSpPr>
        <p:spPr>
          <a:xfrm>
            <a:off x="3711937" y="3050113"/>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7</a:t>
            </a:r>
          </a:p>
        </p:txBody>
      </p:sp>
      <p:sp>
        <p:nvSpPr>
          <p:cNvPr id="31" name="TextBox 30">
            <a:extLst>
              <a:ext uri="{FF2B5EF4-FFF2-40B4-BE49-F238E27FC236}">
                <a16:creationId xmlns:a16="http://schemas.microsoft.com/office/drawing/2014/main" id="{DFC34302-0347-4A51-A869-F26A319F98AE}"/>
              </a:ext>
            </a:extLst>
          </p:cNvPr>
          <p:cNvSpPr txBox="1"/>
          <p:nvPr/>
        </p:nvSpPr>
        <p:spPr>
          <a:xfrm>
            <a:off x="5766436" y="3040088"/>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7</a:t>
            </a:r>
          </a:p>
        </p:txBody>
      </p:sp>
      <p:sp>
        <p:nvSpPr>
          <p:cNvPr id="32" name="TextBox 31">
            <a:extLst>
              <a:ext uri="{FF2B5EF4-FFF2-40B4-BE49-F238E27FC236}">
                <a16:creationId xmlns:a16="http://schemas.microsoft.com/office/drawing/2014/main" id="{3C1A7F7F-9656-4745-8D1C-D60060463079}"/>
              </a:ext>
            </a:extLst>
          </p:cNvPr>
          <p:cNvSpPr txBox="1"/>
          <p:nvPr/>
        </p:nvSpPr>
        <p:spPr>
          <a:xfrm>
            <a:off x="7666439" y="3061595"/>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2</a:t>
            </a:r>
          </a:p>
        </p:txBody>
      </p:sp>
      <p:sp>
        <p:nvSpPr>
          <p:cNvPr id="33" name="TextBox 32">
            <a:extLst>
              <a:ext uri="{FF2B5EF4-FFF2-40B4-BE49-F238E27FC236}">
                <a16:creationId xmlns:a16="http://schemas.microsoft.com/office/drawing/2014/main" id="{980FE108-A209-42E0-AE0A-BD808CA83BC3}"/>
              </a:ext>
            </a:extLst>
          </p:cNvPr>
          <p:cNvSpPr txBox="1"/>
          <p:nvPr/>
        </p:nvSpPr>
        <p:spPr>
          <a:xfrm>
            <a:off x="9835420" y="3050039"/>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094294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arn(inVertic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circle(in)">
                                      <p:cBhvr>
                                        <p:cTn id="72" dur="2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circle(in)">
                                      <p:cBhvr>
                                        <p:cTn id="7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23" grpId="0"/>
      <p:bldP spid="24" grpId="0"/>
      <p:bldP spid="25" grpId="0"/>
      <p:bldP spid="26" grpId="0"/>
      <p:bldP spid="27" grpId="0"/>
      <p:bldP spid="28" grpId="0"/>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663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9BF573-0DE8-4EBD-A9C7-908F5F965ABB}"/>
              </a:ext>
            </a:extLst>
          </p:cNvPr>
          <p:cNvSpPr txBox="1"/>
          <p:nvPr/>
        </p:nvSpPr>
        <p:spPr>
          <a:xfrm rot="16200000">
            <a:off x="-1818250" y="3136613"/>
            <a:ext cx="6098344" cy="584775"/>
          </a:xfrm>
          <a:prstGeom prst="rect">
            <a:avLst/>
          </a:prstGeom>
          <a:noFill/>
        </p:spPr>
        <p:txBody>
          <a:bodyPr wrap="square">
            <a:spAutoFit/>
          </a:bodyPr>
          <a:lstStyle/>
          <a:p>
            <a:pPr algn="ctr"/>
            <a:r>
              <a:rPr lang="vi-VN" altLang="zh-CN" sz="3200" b="1" dirty="0">
                <a:solidFill>
                  <a:schemeClr val="bg1"/>
                </a:solidFill>
                <a:latin typeface="Arial" panose="020B0604020202020204" pitchFamily="34" charset="0"/>
                <a:cs typeface="Arial" panose="020B0604020202020204" pitchFamily="34" charset="0"/>
                <a:sym typeface="+mn-lt"/>
              </a:rPr>
              <a:t>Quan sát Hình 2.6 và cho biết:</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pic>
        <p:nvPicPr>
          <p:cNvPr id="6" name="Picture 5">
            <a:extLst>
              <a:ext uri="{FF2B5EF4-FFF2-40B4-BE49-F238E27FC236}">
                <a16:creationId xmlns:a16="http://schemas.microsoft.com/office/drawing/2014/main" id="{A613B509-86A8-4E6A-8A0D-D2CD9D242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658" y="633046"/>
            <a:ext cx="8451162" cy="3530990"/>
          </a:xfrm>
          <a:prstGeom prst="rect">
            <a:avLst/>
          </a:prstGeom>
          <a:ln>
            <a:noFill/>
          </a:ln>
          <a:effectLst>
            <a:softEdge rad="112500"/>
          </a:effectLst>
        </p:spPr>
      </p:pic>
      <p:sp>
        <p:nvSpPr>
          <p:cNvPr id="8" name="TextBox 7">
            <a:extLst>
              <a:ext uri="{FF2B5EF4-FFF2-40B4-BE49-F238E27FC236}">
                <a16:creationId xmlns:a16="http://schemas.microsoft.com/office/drawing/2014/main" id="{E7A16A61-08EE-4437-BB51-63DB56397F3C}"/>
              </a:ext>
            </a:extLst>
          </p:cNvPr>
          <p:cNvSpPr txBox="1"/>
          <p:nvPr/>
        </p:nvSpPr>
        <p:spPr>
          <a:xfrm>
            <a:off x="1772530" y="4605384"/>
            <a:ext cx="10222522" cy="584775"/>
          </a:xfrm>
          <a:prstGeom prst="rect">
            <a:avLst/>
          </a:prstGeom>
          <a:solidFill>
            <a:srgbClr val="FFFFCC"/>
          </a:solidFill>
        </p:spPr>
        <p:txBody>
          <a:bodyPr wrap="square">
            <a:spAutoFit/>
          </a:bodyPr>
          <a:lstStyle/>
          <a:p>
            <a:r>
              <a:rPr lang="vi-VN" sz="3200" b="1" i="0" dirty="0">
                <a:solidFill>
                  <a:srgbClr val="333333"/>
                </a:solidFill>
                <a:effectLst/>
                <a:latin typeface="Arial" panose="020B0604020202020204" pitchFamily="34" charset="0"/>
                <a:cs typeface="Arial" panose="020B0604020202020204" pitchFamily="34" charset="0"/>
              </a:rPr>
              <a:t>1.</a:t>
            </a:r>
            <a:r>
              <a:rPr lang="vi-VN" sz="3200" b="0" i="0" dirty="0">
                <a:solidFill>
                  <a:srgbClr val="333333"/>
                </a:solidFill>
                <a:effectLst/>
                <a:latin typeface="Arial" panose="020B0604020202020204" pitchFamily="34" charset="0"/>
                <a:cs typeface="Arial" panose="020B0604020202020204" pitchFamily="34" charset="0"/>
              </a:rPr>
              <a:t> Thứ tự sắp xếp các electron ở vỏ nguyên tử chlorine</a:t>
            </a:r>
            <a:endParaRPr lang="vi-VN" sz="3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F0EC59C-82EE-46D4-9A56-5F4E543F45D1}"/>
              </a:ext>
            </a:extLst>
          </p:cNvPr>
          <p:cNvSpPr txBox="1"/>
          <p:nvPr/>
        </p:nvSpPr>
        <p:spPr>
          <a:xfrm>
            <a:off x="2630658" y="5475850"/>
            <a:ext cx="9561342" cy="584775"/>
          </a:xfrm>
          <a:prstGeom prst="rect">
            <a:avLst/>
          </a:prstGeom>
          <a:solidFill>
            <a:srgbClr val="FFFFCC"/>
          </a:solidFill>
        </p:spPr>
        <p:txBody>
          <a:bodyPr wrap="square">
            <a:spAutoFit/>
          </a:bodyPr>
          <a:lstStyle/>
          <a:p>
            <a:r>
              <a:rPr lang="vi-VN" sz="3200" b="1" i="0" dirty="0">
                <a:solidFill>
                  <a:srgbClr val="333333"/>
                </a:solidFill>
                <a:effectLst/>
                <a:latin typeface="Arial" panose="020B0604020202020204" pitchFamily="34" charset="0"/>
                <a:cs typeface="Arial" panose="020B0604020202020204" pitchFamily="34" charset="0"/>
              </a:rPr>
              <a:t>2.</a:t>
            </a:r>
            <a:r>
              <a:rPr lang="vi-VN" sz="3200" b="0" i="0" dirty="0">
                <a:solidFill>
                  <a:srgbClr val="333333"/>
                </a:solidFill>
                <a:effectLst/>
                <a:latin typeface="Arial" panose="020B0604020202020204" pitchFamily="34" charset="0"/>
                <a:cs typeface="Arial" panose="020B0604020202020204" pitchFamily="34" charset="0"/>
              </a:rPr>
              <a:t> Số electron trên từng lớp ở vỏ nguyên tử chlorine</a:t>
            </a:r>
            <a:endParaRPr lang="vi-VN" sz="3200" dirty="0">
              <a:latin typeface="Arial" panose="020B0604020202020204" pitchFamily="34" charset="0"/>
              <a:cs typeface="Arial" panose="020B0604020202020204" pitchFamily="34" charset="0"/>
            </a:endParaRPr>
          </a:p>
        </p:txBody>
      </p:sp>
      <p:sp>
        <p:nvSpPr>
          <p:cNvPr id="11" name="Action Button: Help 10">
            <a:hlinkClick r:id="" action="ppaction://noaction" highlightClick="1"/>
            <a:extLst>
              <a:ext uri="{FF2B5EF4-FFF2-40B4-BE49-F238E27FC236}">
                <a16:creationId xmlns:a16="http://schemas.microsoft.com/office/drawing/2014/main" id="{03175456-75FE-4D6F-ADCB-2FC335B0D856}"/>
              </a:ext>
            </a:extLst>
          </p:cNvPr>
          <p:cNvSpPr/>
          <p:nvPr/>
        </p:nvSpPr>
        <p:spPr>
          <a:xfrm rot="16200000">
            <a:off x="980196" y="6152375"/>
            <a:ext cx="584776" cy="826473"/>
          </a:xfrm>
          <a:prstGeom prst="actionButtonHel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39520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A-文本框 6"/>
          <p:cNvSpPr txBox="1"/>
          <p:nvPr>
            <p:custDataLst>
              <p:tags r:id="rId2"/>
            </p:custDataLst>
          </p:nvPr>
        </p:nvSpPr>
        <p:spPr>
          <a:xfrm>
            <a:off x="3060724" y="843432"/>
            <a:ext cx="63157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sym typeface="+mn-lt"/>
              </a:rPr>
              <a:t>NỘI</a:t>
            </a:r>
            <a:r>
              <a:rPr kumimoji="0" lang="en-US" altLang="zh-CN" sz="4800" b="1" i="0" u="none" strike="noStrike" kern="1200" cap="none" spc="0" normalizeH="0" noProof="0" dirty="0">
                <a:ln>
                  <a:noFill/>
                </a:ln>
                <a:solidFill>
                  <a:schemeClr val="accent6"/>
                </a:solidFill>
                <a:effectLst/>
                <a:uLnTx/>
                <a:uFillTx/>
                <a:latin typeface="Arial" panose="020B0604020202020204" pitchFamily="34" charset="0"/>
                <a:ea typeface="+mn-ea"/>
                <a:cs typeface="Arial" panose="020B0604020202020204" pitchFamily="34" charset="0"/>
                <a:sym typeface="+mn-lt"/>
              </a:rPr>
              <a:t> DUNG BÀI HỌC</a:t>
            </a:r>
            <a:endParaRPr kumimoji="0" lang="zh-CN" altLang="en-US" sz="4800" b="1"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sym typeface="+mn-lt"/>
            </a:endParaRPr>
          </a:p>
        </p:txBody>
      </p:sp>
      <p:grpSp>
        <p:nvGrpSpPr>
          <p:cNvPr id="8" name="PA-组合 7"/>
          <p:cNvGrpSpPr/>
          <p:nvPr>
            <p:custDataLst>
              <p:tags r:id="rId3"/>
            </p:custDataLst>
          </p:nvPr>
        </p:nvGrpSpPr>
        <p:grpSpPr>
          <a:xfrm>
            <a:off x="727075" y="2558237"/>
            <a:ext cx="11208589" cy="2229917"/>
            <a:chOff x="726864" y="2753182"/>
            <a:chExt cx="11208701" cy="2229842"/>
          </a:xfrm>
        </p:grpSpPr>
        <p:grpSp>
          <p:nvGrpSpPr>
            <p:cNvPr id="9" name="组合 8"/>
            <p:cNvGrpSpPr/>
            <p:nvPr/>
          </p:nvGrpSpPr>
          <p:grpSpPr>
            <a:xfrm>
              <a:off x="913556" y="2753182"/>
              <a:ext cx="10847278" cy="1157940"/>
              <a:chOff x="913556" y="2753182"/>
              <a:chExt cx="10847278" cy="1157940"/>
            </a:xfrm>
          </p:grpSpPr>
          <p:grpSp>
            <p:nvGrpSpPr>
              <p:cNvPr id="19" name="组合 18"/>
              <p:cNvGrpSpPr/>
              <p:nvPr/>
            </p:nvGrpSpPr>
            <p:grpSpPr>
              <a:xfrm>
                <a:off x="913556" y="2783838"/>
                <a:ext cx="4961890" cy="1127284"/>
                <a:chOff x="913556" y="2783839"/>
                <a:chExt cx="4961890" cy="1127284"/>
              </a:xfrm>
            </p:grpSpPr>
            <p:sp>
              <p:nvSpPr>
                <p:cNvPr id="24" name="PA-文本框 23"/>
                <p:cNvSpPr txBox="1"/>
                <p:nvPr>
                  <p:custDataLst>
                    <p:tags r:id="rId16"/>
                  </p:custDataLst>
                </p:nvPr>
              </p:nvSpPr>
              <p:spPr>
                <a:xfrm>
                  <a:off x="913556" y="2833942"/>
                  <a:ext cx="4961890" cy="1077181"/>
                </a:xfrm>
                <a:prstGeom prst="rect">
                  <a:avLst/>
                </a:prstGeom>
                <a:noFill/>
              </p:spPr>
              <p:txBody>
                <a:bodyPr wrap="square" rtlCol="0">
                  <a:spAutoFit/>
                </a:bodyPr>
                <a:lstStyle/>
                <a:p>
                  <a:pPr algn="ct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Quan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niệm</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ban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đầu</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về</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nguyên</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tử</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25" name="PA-矩形 24"/>
                <p:cNvSpPr/>
                <p:nvPr>
                  <p:custDataLst>
                    <p:tags r:id="rId17"/>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26" name="PA-文本框 25"/>
                <p:cNvSpPr txBox="1"/>
                <p:nvPr>
                  <p:custDataLst>
                    <p:tags r:id="rId18"/>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sym typeface="+mn-lt"/>
                    </a:rPr>
                    <a:t>I.</a:t>
                  </a:r>
                </a:p>
              </p:txBody>
            </p:sp>
          </p:grpSp>
          <p:grpSp>
            <p:nvGrpSpPr>
              <p:cNvPr id="20" name="组合 19"/>
              <p:cNvGrpSpPr/>
              <p:nvPr/>
            </p:nvGrpSpPr>
            <p:grpSpPr>
              <a:xfrm>
                <a:off x="6503246" y="2753182"/>
                <a:ext cx="5257588" cy="1077182"/>
                <a:chOff x="913871" y="2753183"/>
                <a:chExt cx="5257588" cy="1077182"/>
              </a:xfrm>
            </p:grpSpPr>
            <p:sp>
              <p:nvSpPr>
                <p:cNvPr id="21" name="PA-文本框 20"/>
                <p:cNvSpPr txBox="1"/>
                <p:nvPr>
                  <p:custDataLst>
                    <p:tags r:id="rId13"/>
                  </p:custDataLst>
                </p:nvPr>
              </p:nvSpPr>
              <p:spPr>
                <a:xfrm>
                  <a:off x="1209569" y="2753183"/>
                  <a:ext cx="4961890" cy="1077182"/>
                </a:xfrm>
                <a:prstGeom prst="rect">
                  <a:avLst/>
                </a:prstGeom>
                <a:noFill/>
              </p:spPr>
              <p:txBody>
                <a:bodyPr wrap="square" rtlCol="0">
                  <a:spAutoFit/>
                </a:bodyPr>
                <a:lstStyle/>
                <a:p>
                  <a:pPr algn="ct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Mô</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hình</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nguyên</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tử</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của</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Rơ</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dơ</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-pho-Bo</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22" name="PA-矩形 21"/>
                <p:cNvSpPr/>
                <p:nvPr>
                  <p:custDataLst>
                    <p:tags r:id="rId14"/>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23" name="PA-文本框 22"/>
                <p:cNvSpPr txBox="1"/>
                <p:nvPr>
                  <p:custDataLst>
                    <p:tags r:id="rId15"/>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sym typeface="+mn-lt"/>
                    </a:rPr>
                    <a:t>II.</a:t>
                  </a:r>
                </a:p>
              </p:txBody>
            </p:sp>
          </p:grpSp>
        </p:grpSp>
        <p:grpSp>
          <p:nvGrpSpPr>
            <p:cNvPr id="10" name="组合 9"/>
            <p:cNvGrpSpPr/>
            <p:nvPr/>
          </p:nvGrpSpPr>
          <p:grpSpPr>
            <a:xfrm>
              <a:off x="726864" y="4305664"/>
              <a:ext cx="11208701" cy="677360"/>
              <a:chOff x="726864" y="2783838"/>
              <a:chExt cx="11208701" cy="677360"/>
            </a:xfrm>
          </p:grpSpPr>
          <p:grpSp>
            <p:nvGrpSpPr>
              <p:cNvPr id="11" name="组合 10"/>
              <p:cNvGrpSpPr/>
              <p:nvPr/>
            </p:nvGrpSpPr>
            <p:grpSpPr>
              <a:xfrm>
                <a:off x="726864" y="2783838"/>
                <a:ext cx="4961890" cy="665040"/>
                <a:chOff x="726864" y="2783839"/>
                <a:chExt cx="4961890" cy="665040"/>
              </a:xfrm>
            </p:grpSpPr>
            <p:sp>
              <p:nvSpPr>
                <p:cNvPr id="16" name="PA-文本框 15"/>
                <p:cNvSpPr txBox="1"/>
                <p:nvPr>
                  <p:custDataLst>
                    <p:tags r:id="rId10"/>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Cấu</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tạo</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nguyên</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tử</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7" name="PA-矩形 16"/>
                <p:cNvSpPr/>
                <p:nvPr>
                  <p:custDataLst>
                    <p:tags r:id="rId11"/>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8" name="PA-文本框 17"/>
                <p:cNvSpPr txBox="1"/>
                <p:nvPr>
                  <p:custDataLst>
                    <p:tags r:id="rId12"/>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sym typeface="+mn-lt"/>
                    </a:rPr>
                    <a:t>III.</a:t>
                  </a:r>
                </a:p>
              </p:txBody>
            </p:sp>
          </p:grpSp>
          <p:grpSp>
            <p:nvGrpSpPr>
              <p:cNvPr id="12" name="组合 11"/>
              <p:cNvGrpSpPr/>
              <p:nvPr/>
            </p:nvGrpSpPr>
            <p:grpSpPr>
              <a:xfrm>
                <a:off x="6503246" y="2783838"/>
                <a:ext cx="5432319" cy="677360"/>
                <a:chOff x="913871" y="2783839"/>
                <a:chExt cx="5432319" cy="677360"/>
              </a:xfrm>
            </p:grpSpPr>
            <p:sp>
              <p:nvSpPr>
                <p:cNvPr id="13" name="PA-文本框 12"/>
                <p:cNvSpPr txBox="1"/>
                <p:nvPr>
                  <p:custDataLst>
                    <p:tags r:id="rId7"/>
                  </p:custDataLst>
                </p:nvPr>
              </p:nvSpPr>
              <p:spPr>
                <a:xfrm>
                  <a:off x="1384300" y="2877654"/>
                  <a:ext cx="4961890" cy="583545"/>
                </a:xfrm>
                <a:prstGeom prst="rect">
                  <a:avLst/>
                </a:prstGeom>
                <a:noFill/>
              </p:spPr>
              <p:txBody>
                <a:bodyPr wrap="square" rtlCol="0">
                  <a:spAutoFit/>
                </a:bodyPr>
                <a:lstStyle/>
                <a:p>
                  <a:pPr algn="ct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Khối</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lượng</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nguyên</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tử</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4" name="PA-矩形 13"/>
                <p:cNvSpPr/>
                <p:nvPr>
                  <p:custDataLst>
                    <p:tags r:id="rId8"/>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5" name="PA-文本框 14"/>
                <p:cNvSpPr txBox="1"/>
                <p:nvPr>
                  <p:custDataLst>
                    <p:tags r:id="rId9"/>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sym typeface="+mn-lt"/>
                    </a:rPr>
                    <a:t>IV.</a:t>
                  </a:r>
                </a:p>
              </p:txBody>
            </p:sp>
          </p:grpSp>
        </p:grpSp>
      </p:grpSp>
      <p:grpSp>
        <p:nvGrpSpPr>
          <p:cNvPr id="35" name="PA-组合 34"/>
          <p:cNvGrpSpPr/>
          <p:nvPr>
            <p:custDataLst>
              <p:tags r:id="rId4"/>
            </p:custDataLst>
          </p:nvPr>
        </p:nvGrpSpPr>
        <p:grpSpPr>
          <a:xfrm flipH="1">
            <a:off x="5482391" y="3946525"/>
            <a:ext cx="6991985" cy="2736850"/>
            <a:chOff x="11976" y="4140"/>
            <a:chExt cx="11011" cy="4310"/>
          </a:xfrm>
        </p:grpSpPr>
        <p:pic>
          <p:nvPicPr>
            <p:cNvPr id="29" name="PA-图片 28" descr="资源 2"/>
            <p:cNvPicPr>
              <a:picLocks noChangeAspect="1"/>
            </p:cNvPicPr>
            <p:nvPr>
              <p:custDataLst>
                <p:tags r:id="rId5"/>
              </p:custDataLst>
            </p:nvPr>
          </p:nvPicPr>
          <p:blipFill>
            <a:blip r:embed="rId21"/>
            <a:srcRect l="-6114" t="-37553"/>
            <a:stretch>
              <a:fillRect/>
            </a:stretch>
          </p:blipFill>
          <p:spPr>
            <a:xfrm rot="21000000">
              <a:off x="11976" y="4140"/>
              <a:ext cx="9742" cy="4125"/>
            </a:xfrm>
            <a:prstGeom prst="rect">
              <a:avLst/>
            </a:prstGeom>
          </p:spPr>
        </p:pic>
        <p:pic>
          <p:nvPicPr>
            <p:cNvPr id="34" name="PA-图片 33" descr="资源 3"/>
            <p:cNvPicPr>
              <a:picLocks noChangeAspect="1"/>
            </p:cNvPicPr>
            <p:nvPr>
              <p:custDataLst>
                <p:tags r:id="rId6"/>
              </p:custDataLst>
            </p:nvPr>
          </p:nvPicPr>
          <p:blipFill>
            <a:blip r:embed="rId22"/>
            <a:stretch>
              <a:fillRect/>
            </a:stretch>
          </p:blipFill>
          <p:spPr>
            <a:xfrm rot="21000000">
              <a:off x="12687" y="593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C2BB"/>
        </a:solidFill>
        <a:effectLst/>
      </p:bgPr>
    </p:bg>
    <p:spTree>
      <p:nvGrpSpPr>
        <p:cNvPr id="1" name="Shape 877"/>
        <p:cNvGrpSpPr/>
        <p:nvPr/>
      </p:nvGrpSpPr>
      <p:grpSpPr>
        <a:xfrm>
          <a:off x="0" y="0"/>
          <a:ext cx="0" cy="0"/>
          <a:chOff x="0" y="0"/>
          <a:chExt cx="0" cy="0"/>
        </a:xfrm>
      </p:grpSpPr>
      <p:grpSp>
        <p:nvGrpSpPr>
          <p:cNvPr id="878" name="Google Shape;878;p60"/>
          <p:cNvGrpSpPr/>
          <p:nvPr/>
        </p:nvGrpSpPr>
        <p:grpSpPr>
          <a:xfrm>
            <a:off x="10241985" y="216540"/>
            <a:ext cx="1611196" cy="1603999"/>
            <a:chOff x="6988750" y="560250"/>
            <a:chExt cx="1208397" cy="1202999"/>
          </a:xfrm>
        </p:grpSpPr>
        <p:sp>
          <p:nvSpPr>
            <p:cNvPr id="879" name="Google Shape;879;p60"/>
            <p:cNvSpPr/>
            <p:nvPr/>
          </p:nvSpPr>
          <p:spPr>
            <a:xfrm>
              <a:off x="7013766" y="874594"/>
              <a:ext cx="665541" cy="576276"/>
            </a:xfrm>
            <a:custGeom>
              <a:avLst/>
              <a:gdLst/>
              <a:ahLst/>
              <a:cxnLst/>
              <a:rect l="l" t="t" r="r" b="b"/>
              <a:pathLst>
                <a:path w="10110" h="8754" extrusionOk="0">
                  <a:moveTo>
                    <a:pt x="7465" y="203"/>
                  </a:moveTo>
                  <a:lnTo>
                    <a:pt x="9874" y="4376"/>
                  </a:lnTo>
                  <a:lnTo>
                    <a:pt x="7465" y="8548"/>
                  </a:lnTo>
                  <a:lnTo>
                    <a:pt x="2645" y="8548"/>
                  </a:lnTo>
                  <a:lnTo>
                    <a:pt x="237" y="4376"/>
                  </a:lnTo>
                  <a:lnTo>
                    <a:pt x="2645" y="203"/>
                  </a:lnTo>
                  <a:close/>
                  <a:moveTo>
                    <a:pt x="2529" y="1"/>
                  </a:moveTo>
                  <a:lnTo>
                    <a:pt x="0" y="4376"/>
                  </a:lnTo>
                  <a:lnTo>
                    <a:pt x="2498" y="8703"/>
                  </a:lnTo>
                  <a:lnTo>
                    <a:pt x="2529" y="8754"/>
                  </a:lnTo>
                  <a:lnTo>
                    <a:pt x="7582" y="8754"/>
                  </a:lnTo>
                  <a:lnTo>
                    <a:pt x="10110" y="4376"/>
                  </a:lnTo>
                  <a:lnTo>
                    <a:pt x="7613" y="53"/>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880;p60"/>
            <p:cNvSpPr/>
            <p:nvPr/>
          </p:nvSpPr>
          <p:spPr>
            <a:xfrm>
              <a:off x="7498415" y="591388"/>
              <a:ext cx="665541" cy="576276"/>
            </a:xfrm>
            <a:custGeom>
              <a:avLst/>
              <a:gdLst/>
              <a:ahLst/>
              <a:cxnLst/>
              <a:rect l="l" t="t" r="r" b="b"/>
              <a:pathLst>
                <a:path w="10110" h="8754" extrusionOk="0">
                  <a:moveTo>
                    <a:pt x="7465" y="206"/>
                  </a:moveTo>
                  <a:lnTo>
                    <a:pt x="9873" y="4379"/>
                  </a:lnTo>
                  <a:lnTo>
                    <a:pt x="7465" y="8551"/>
                  </a:lnTo>
                  <a:lnTo>
                    <a:pt x="2645" y="8551"/>
                  </a:lnTo>
                  <a:lnTo>
                    <a:pt x="237" y="4379"/>
                  </a:lnTo>
                  <a:lnTo>
                    <a:pt x="2645" y="206"/>
                  </a:lnTo>
                  <a:close/>
                  <a:moveTo>
                    <a:pt x="2528" y="1"/>
                  </a:moveTo>
                  <a:lnTo>
                    <a:pt x="0" y="4379"/>
                  </a:lnTo>
                  <a:lnTo>
                    <a:pt x="2498" y="8701"/>
                  </a:lnTo>
                  <a:lnTo>
                    <a:pt x="2528" y="8753"/>
                  </a:lnTo>
                  <a:lnTo>
                    <a:pt x="7581" y="8753"/>
                  </a:lnTo>
                  <a:lnTo>
                    <a:pt x="10109" y="4379"/>
                  </a:lnTo>
                  <a:lnTo>
                    <a:pt x="7612" y="52"/>
                  </a:lnTo>
                  <a:lnTo>
                    <a:pt x="75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881;p60"/>
            <p:cNvSpPr/>
            <p:nvPr/>
          </p:nvSpPr>
          <p:spPr>
            <a:xfrm>
              <a:off x="7500851" y="1155628"/>
              <a:ext cx="665344" cy="576276"/>
            </a:xfrm>
            <a:custGeom>
              <a:avLst/>
              <a:gdLst/>
              <a:ahLst/>
              <a:cxnLst/>
              <a:rect l="l" t="t" r="r" b="b"/>
              <a:pathLst>
                <a:path w="10107" h="8754" extrusionOk="0">
                  <a:moveTo>
                    <a:pt x="7462" y="203"/>
                  </a:moveTo>
                  <a:lnTo>
                    <a:pt x="9874" y="4375"/>
                  </a:lnTo>
                  <a:lnTo>
                    <a:pt x="7462" y="8548"/>
                  </a:lnTo>
                  <a:lnTo>
                    <a:pt x="2646" y="8548"/>
                  </a:lnTo>
                  <a:lnTo>
                    <a:pt x="238" y="4375"/>
                  </a:lnTo>
                  <a:lnTo>
                    <a:pt x="2646" y="203"/>
                  </a:lnTo>
                  <a:close/>
                  <a:moveTo>
                    <a:pt x="2529" y="1"/>
                  </a:moveTo>
                  <a:lnTo>
                    <a:pt x="1" y="4375"/>
                  </a:lnTo>
                  <a:lnTo>
                    <a:pt x="2499" y="8701"/>
                  </a:lnTo>
                  <a:lnTo>
                    <a:pt x="2529" y="8753"/>
                  </a:lnTo>
                  <a:lnTo>
                    <a:pt x="7582" y="8753"/>
                  </a:lnTo>
                  <a:lnTo>
                    <a:pt x="10107" y="4375"/>
                  </a:lnTo>
                  <a:lnTo>
                    <a:pt x="7609" y="52"/>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882;p60"/>
            <p:cNvSpPr/>
            <p:nvPr/>
          </p:nvSpPr>
          <p:spPr>
            <a:xfrm>
              <a:off x="7160372" y="854779"/>
              <a:ext cx="52335" cy="52401"/>
            </a:xfrm>
            <a:custGeom>
              <a:avLst/>
              <a:gdLst/>
              <a:ahLst/>
              <a:cxnLst/>
              <a:rect l="l" t="t" r="r" b="b"/>
              <a:pathLst>
                <a:path w="795" h="796" extrusionOk="0">
                  <a:moveTo>
                    <a:pt x="398" y="1"/>
                  </a:moveTo>
                  <a:cubicBezTo>
                    <a:pt x="178" y="1"/>
                    <a:pt x="1" y="179"/>
                    <a:pt x="1" y="398"/>
                  </a:cubicBezTo>
                  <a:cubicBezTo>
                    <a:pt x="1" y="618"/>
                    <a:pt x="178" y="795"/>
                    <a:pt x="398" y="795"/>
                  </a:cubicBezTo>
                  <a:cubicBezTo>
                    <a:pt x="617" y="795"/>
                    <a:pt x="795" y="618"/>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883;p60"/>
            <p:cNvSpPr/>
            <p:nvPr/>
          </p:nvSpPr>
          <p:spPr>
            <a:xfrm>
              <a:off x="7146877" y="841481"/>
              <a:ext cx="79193" cy="79193"/>
            </a:xfrm>
            <a:custGeom>
              <a:avLst/>
              <a:gdLst/>
              <a:ahLst/>
              <a:cxnLst/>
              <a:rect l="l" t="t" r="r" b="b"/>
              <a:pathLst>
                <a:path w="1203" h="1203" extrusionOk="0">
                  <a:moveTo>
                    <a:pt x="603" y="409"/>
                  </a:moveTo>
                  <a:cubicBezTo>
                    <a:pt x="709" y="409"/>
                    <a:pt x="794" y="494"/>
                    <a:pt x="794" y="600"/>
                  </a:cubicBezTo>
                  <a:cubicBezTo>
                    <a:pt x="794" y="706"/>
                    <a:pt x="709" y="796"/>
                    <a:pt x="603" y="796"/>
                  </a:cubicBezTo>
                  <a:cubicBezTo>
                    <a:pt x="497" y="796"/>
                    <a:pt x="407" y="706"/>
                    <a:pt x="407" y="600"/>
                  </a:cubicBezTo>
                  <a:cubicBezTo>
                    <a:pt x="407" y="494"/>
                    <a:pt x="497" y="409"/>
                    <a:pt x="603" y="409"/>
                  </a:cubicBezTo>
                  <a:close/>
                  <a:moveTo>
                    <a:pt x="603" y="1"/>
                  </a:moveTo>
                  <a:cubicBezTo>
                    <a:pt x="271" y="1"/>
                    <a:pt x="0" y="271"/>
                    <a:pt x="0" y="600"/>
                  </a:cubicBezTo>
                  <a:cubicBezTo>
                    <a:pt x="0" y="932"/>
                    <a:pt x="271" y="1203"/>
                    <a:pt x="603" y="1203"/>
                  </a:cubicBezTo>
                  <a:cubicBezTo>
                    <a:pt x="935" y="1203"/>
                    <a:pt x="1202" y="932"/>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884;p60"/>
            <p:cNvSpPr/>
            <p:nvPr/>
          </p:nvSpPr>
          <p:spPr>
            <a:xfrm>
              <a:off x="7481299" y="854779"/>
              <a:ext cx="52335" cy="52401"/>
            </a:xfrm>
            <a:custGeom>
              <a:avLst/>
              <a:gdLst/>
              <a:ahLst/>
              <a:cxnLst/>
              <a:rect l="l" t="t" r="r" b="b"/>
              <a:pathLst>
                <a:path w="795" h="796" extrusionOk="0">
                  <a:moveTo>
                    <a:pt x="397" y="1"/>
                  </a:moveTo>
                  <a:cubicBezTo>
                    <a:pt x="178" y="1"/>
                    <a:pt x="0" y="179"/>
                    <a:pt x="0" y="398"/>
                  </a:cubicBezTo>
                  <a:cubicBezTo>
                    <a:pt x="0" y="618"/>
                    <a:pt x="178" y="795"/>
                    <a:pt x="397" y="795"/>
                  </a:cubicBezTo>
                  <a:cubicBezTo>
                    <a:pt x="617" y="795"/>
                    <a:pt x="794" y="618"/>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60"/>
            <p:cNvSpPr/>
            <p:nvPr/>
          </p:nvSpPr>
          <p:spPr>
            <a:xfrm>
              <a:off x="7467738" y="841481"/>
              <a:ext cx="79193" cy="79193"/>
            </a:xfrm>
            <a:custGeom>
              <a:avLst/>
              <a:gdLst/>
              <a:ahLst/>
              <a:cxnLst/>
              <a:rect l="l" t="t" r="r" b="b"/>
              <a:pathLst>
                <a:path w="1203" h="1203" extrusionOk="0">
                  <a:moveTo>
                    <a:pt x="603" y="409"/>
                  </a:moveTo>
                  <a:cubicBezTo>
                    <a:pt x="709" y="409"/>
                    <a:pt x="795" y="494"/>
                    <a:pt x="795" y="600"/>
                  </a:cubicBezTo>
                  <a:cubicBezTo>
                    <a:pt x="795" y="706"/>
                    <a:pt x="709" y="796"/>
                    <a:pt x="603" y="796"/>
                  </a:cubicBezTo>
                  <a:cubicBezTo>
                    <a:pt x="497" y="796"/>
                    <a:pt x="408" y="706"/>
                    <a:pt x="408" y="600"/>
                  </a:cubicBezTo>
                  <a:cubicBezTo>
                    <a:pt x="408" y="494"/>
                    <a:pt x="497" y="409"/>
                    <a:pt x="603" y="409"/>
                  </a:cubicBezTo>
                  <a:close/>
                  <a:moveTo>
                    <a:pt x="603" y="1"/>
                  </a:moveTo>
                  <a:cubicBezTo>
                    <a:pt x="271" y="1"/>
                    <a:pt x="1" y="271"/>
                    <a:pt x="1" y="600"/>
                  </a:cubicBezTo>
                  <a:cubicBezTo>
                    <a:pt x="1" y="932"/>
                    <a:pt x="271" y="1203"/>
                    <a:pt x="603" y="1203"/>
                  </a:cubicBezTo>
                  <a:cubicBezTo>
                    <a:pt x="935" y="1203"/>
                    <a:pt x="1203" y="932"/>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60"/>
            <p:cNvSpPr/>
            <p:nvPr/>
          </p:nvSpPr>
          <p:spPr>
            <a:xfrm>
              <a:off x="7642059" y="1135352"/>
              <a:ext cx="52401" cy="52401"/>
            </a:xfrm>
            <a:custGeom>
              <a:avLst/>
              <a:gdLst/>
              <a:ahLst/>
              <a:cxnLst/>
              <a:rect l="l" t="t" r="r" b="b"/>
              <a:pathLst>
                <a:path w="796" h="796" extrusionOk="0">
                  <a:moveTo>
                    <a:pt x="398" y="0"/>
                  </a:moveTo>
                  <a:cubicBezTo>
                    <a:pt x="178" y="0"/>
                    <a:pt x="1" y="179"/>
                    <a:pt x="1" y="397"/>
                  </a:cubicBezTo>
                  <a:cubicBezTo>
                    <a:pt x="1" y="617"/>
                    <a:pt x="178" y="795"/>
                    <a:pt x="398" y="795"/>
                  </a:cubicBezTo>
                  <a:cubicBezTo>
                    <a:pt x="617" y="795"/>
                    <a:pt x="795" y="617"/>
                    <a:pt x="795" y="397"/>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60"/>
            <p:cNvSpPr/>
            <p:nvPr/>
          </p:nvSpPr>
          <p:spPr>
            <a:xfrm>
              <a:off x="7628564"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7" y="707"/>
                    <a:pt x="407" y="600"/>
                  </a:cubicBezTo>
                  <a:cubicBezTo>
                    <a:pt x="407" y="494"/>
                    <a:pt x="494" y="409"/>
                    <a:pt x="603" y="409"/>
                  </a:cubicBezTo>
                  <a:close/>
                  <a:moveTo>
                    <a:pt x="603" y="1"/>
                  </a:moveTo>
                  <a:cubicBezTo>
                    <a:pt x="271" y="1"/>
                    <a:pt x="0" y="268"/>
                    <a:pt x="0" y="600"/>
                  </a:cubicBezTo>
                  <a:cubicBezTo>
                    <a:pt x="0" y="933"/>
                    <a:pt x="271" y="1204"/>
                    <a:pt x="603" y="1204"/>
                  </a:cubicBezTo>
                  <a:cubicBezTo>
                    <a:pt x="932" y="1204"/>
                    <a:pt x="1202" y="933"/>
                    <a:pt x="1202" y="600"/>
                  </a:cubicBezTo>
                  <a:cubicBezTo>
                    <a:pt x="1202"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60"/>
            <p:cNvSpPr/>
            <p:nvPr/>
          </p:nvSpPr>
          <p:spPr>
            <a:xfrm>
              <a:off x="7002311" y="1135352"/>
              <a:ext cx="52137" cy="52401"/>
            </a:xfrm>
            <a:custGeom>
              <a:avLst/>
              <a:gdLst/>
              <a:ahLst/>
              <a:cxnLst/>
              <a:rect l="l" t="t" r="r" b="b"/>
              <a:pathLst>
                <a:path w="792" h="796" extrusionOk="0">
                  <a:moveTo>
                    <a:pt x="397" y="0"/>
                  </a:moveTo>
                  <a:cubicBezTo>
                    <a:pt x="178" y="0"/>
                    <a:pt x="0" y="179"/>
                    <a:pt x="0" y="397"/>
                  </a:cubicBezTo>
                  <a:cubicBezTo>
                    <a:pt x="0" y="617"/>
                    <a:pt x="178" y="795"/>
                    <a:pt x="397" y="795"/>
                  </a:cubicBezTo>
                  <a:cubicBezTo>
                    <a:pt x="617" y="795"/>
                    <a:pt x="791" y="617"/>
                    <a:pt x="791" y="397"/>
                  </a:cubicBezTo>
                  <a:cubicBezTo>
                    <a:pt x="791" y="179"/>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60"/>
            <p:cNvSpPr/>
            <p:nvPr/>
          </p:nvSpPr>
          <p:spPr>
            <a:xfrm>
              <a:off x="6988750"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8" y="707"/>
                    <a:pt x="408" y="600"/>
                  </a:cubicBezTo>
                  <a:cubicBezTo>
                    <a:pt x="408" y="494"/>
                    <a:pt x="494" y="409"/>
                    <a:pt x="603" y="409"/>
                  </a:cubicBezTo>
                  <a:close/>
                  <a:moveTo>
                    <a:pt x="603" y="1"/>
                  </a:moveTo>
                  <a:cubicBezTo>
                    <a:pt x="271" y="1"/>
                    <a:pt x="1" y="268"/>
                    <a:pt x="1" y="600"/>
                  </a:cubicBezTo>
                  <a:cubicBezTo>
                    <a:pt x="1" y="933"/>
                    <a:pt x="271" y="1204"/>
                    <a:pt x="603" y="1204"/>
                  </a:cubicBezTo>
                  <a:cubicBezTo>
                    <a:pt x="932" y="1204"/>
                    <a:pt x="1203" y="933"/>
                    <a:pt x="1203" y="600"/>
                  </a:cubicBezTo>
                  <a:cubicBezTo>
                    <a:pt x="1203"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60"/>
            <p:cNvSpPr/>
            <p:nvPr/>
          </p:nvSpPr>
          <p:spPr>
            <a:xfrm>
              <a:off x="7481299" y="1412699"/>
              <a:ext cx="52335" cy="52401"/>
            </a:xfrm>
            <a:custGeom>
              <a:avLst/>
              <a:gdLst/>
              <a:ahLst/>
              <a:cxnLst/>
              <a:rect l="l" t="t" r="r" b="b"/>
              <a:pathLst>
                <a:path w="795" h="796" extrusionOk="0">
                  <a:moveTo>
                    <a:pt x="397" y="1"/>
                  </a:moveTo>
                  <a:cubicBezTo>
                    <a:pt x="178" y="1"/>
                    <a:pt x="0" y="179"/>
                    <a:pt x="0" y="398"/>
                  </a:cubicBezTo>
                  <a:cubicBezTo>
                    <a:pt x="0" y="617"/>
                    <a:pt x="178" y="796"/>
                    <a:pt x="397" y="796"/>
                  </a:cubicBezTo>
                  <a:cubicBezTo>
                    <a:pt x="617" y="796"/>
                    <a:pt x="794" y="617"/>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60"/>
            <p:cNvSpPr/>
            <p:nvPr/>
          </p:nvSpPr>
          <p:spPr>
            <a:xfrm>
              <a:off x="7467738" y="1399401"/>
              <a:ext cx="79193" cy="79259"/>
            </a:xfrm>
            <a:custGeom>
              <a:avLst/>
              <a:gdLst/>
              <a:ahLst/>
              <a:cxnLst/>
              <a:rect l="l" t="t" r="r" b="b"/>
              <a:pathLst>
                <a:path w="1203" h="1204" extrusionOk="0">
                  <a:moveTo>
                    <a:pt x="603" y="408"/>
                  </a:moveTo>
                  <a:cubicBezTo>
                    <a:pt x="709" y="408"/>
                    <a:pt x="795" y="494"/>
                    <a:pt x="795" y="600"/>
                  </a:cubicBezTo>
                  <a:cubicBezTo>
                    <a:pt x="795" y="707"/>
                    <a:pt x="709" y="796"/>
                    <a:pt x="603" y="796"/>
                  </a:cubicBezTo>
                  <a:cubicBezTo>
                    <a:pt x="497" y="796"/>
                    <a:pt x="408" y="707"/>
                    <a:pt x="408" y="600"/>
                  </a:cubicBezTo>
                  <a:cubicBezTo>
                    <a:pt x="408" y="494"/>
                    <a:pt x="497" y="408"/>
                    <a:pt x="603" y="408"/>
                  </a:cubicBezTo>
                  <a:close/>
                  <a:moveTo>
                    <a:pt x="603" y="1"/>
                  </a:moveTo>
                  <a:cubicBezTo>
                    <a:pt x="271" y="1"/>
                    <a:pt x="1" y="271"/>
                    <a:pt x="1" y="600"/>
                  </a:cubicBezTo>
                  <a:cubicBezTo>
                    <a:pt x="1" y="933"/>
                    <a:pt x="271" y="1203"/>
                    <a:pt x="603" y="1203"/>
                  </a:cubicBezTo>
                  <a:cubicBezTo>
                    <a:pt x="935" y="1203"/>
                    <a:pt x="1203" y="933"/>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60"/>
            <p:cNvSpPr/>
            <p:nvPr/>
          </p:nvSpPr>
          <p:spPr>
            <a:xfrm>
              <a:off x="7160372" y="1412699"/>
              <a:ext cx="52335" cy="52401"/>
            </a:xfrm>
            <a:custGeom>
              <a:avLst/>
              <a:gdLst/>
              <a:ahLst/>
              <a:cxnLst/>
              <a:rect l="l" t="t" r="r" b="b"/>
              <a:pathLst>
                <a:path w="795" h="796" extrusionOk="0">
                  <a:moveTo>
                    <a:pt x="398" y="1"/>
                  </a:moveTo>
                  <a:cubicBezTo>
                    <a:pt x="178" y="1"/>
                    <a:pt x="1" y="179"/>
                    <a:pt x="1" y="398"/>
                  </a:cubicBezTo>
                  <a:cubicBezTo>
                    <a:pt x="1" y="617"/>
                    <a:pt x="178" y="796"/>
                    <a:pt x="398" y="796"/>
                  </a:cubicBezTo>
                  <a:cubicBezTo>
                    <a:pt x="617" y="796"/>
                    <a:pt x="795" y="617"/>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60"/>
            <p:cNvSpPr/>
            <p:nvPr/>
          </p:nvSpPr>
          <p:spPr>
            <a:xfrm>
              <a:off x="7146877" y="1399401"/>
              <a:ext cx="79193" cy="79259"/>
            </a:xfrm>
            <a:custGeom>
              <a:avLst/>
              <a:gdLst/>
              <a:ahLst/>
              <a:cxnLst/>
              <a:rect l="l" t="t" r="r" b="b"/>
              <a:pathLst>
                <a:path w="1203" h="1204" extrusionOk="0">
                  <a:moveTo>
                    <a:pt x="603" y="408"/>
                  </a:moveTo>
                  <a:cubicBezTo>
                    <a:pt x="709" y="408"/>
                    <a:pt x="794" y="494"/>
                    <a:pt x="794" y="600"/>
                  </a:cubicBezTo>
                  <a:cubicBezTo>
                    <a:pt x="794" y="707"/>
                    <a:pt x="709" y="796"/>
                    <a:pt x="603" y="796"/>
                  </a:cubicBezTo>
                  <a:cubicBezTo>
                    <a:pt x="497" y="796"/>
                    <a:pt x="407" y="707"/>
                    <a:pt x="407" y="600"/>
                  </a:cubicBezTo>
                  <a:cubicBezTo>
                    <a:pt x="407" y="494"/>
                    <a:pt x="497" y="408"/>
                    <a:pt x="603" y="408"/>
                  </a:cubicBezTo>
                  <a:close/>
                  <a:moveTo>
                    <a:pt x="603" y="1"/>
                  </a:moveTo>
                  <a:cubicBezTo>
                    <a:pt x="271" y="1"/>
                    <a:pt x="0" y="271"/>
                    <a:pt x="0" y="600"/>
                  </a:cubicBezTo>
                  <a:cubicBezTo>
                    <a:pt x="0" y="933"/>
                    <a:pt x="271" y="1203"/>
                    <a:pt x="603" y="1203"/>
                  </a:cubicBezTo>
                  <a:cubicBezTo>
                    <a:pt x="935" y="1203"/>
                    <a:pt x="1202" y="933"/>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60"/>
            <p:cNvSpPr/>
            <p:nvPr/>
          </p:nvSpPr>
          <p:spPr>
            <a:xfrm>
              <a:off x="7644495" y="573614"/>
              <a:ext cx="52401" cy="52401"/>
            </a:xfrm>
            <a:custGeom>
              <a:avLst/>
              <a:gdLst/>
              <a:ahLst/>
              <a:cxnLst/>
              <a:rect l="l" t="t" r="r" b="b"/>
              <a:pathLst>
                <a:path w="796" h="796" extrusionOk="0">
                  <a:moveTo>
                    <a:pt x="399" y="0"/>
                  </a:moveTo>
                  <a:cubicBezTo>
                    <a:pt x="179" y="0"/>
                    <a:pt x="1" y="178"/>
                    <a:pt x="1" y="397"/>
                  </a:cubicBezTo>
                  <a:cubicBezTo>
                    <a:pt x="1" y="617"/>
                    <a:pt x="179" y="795"/>
                    <a:pt x="399" y="795"/>
                  </a:cubicBezTo>
                  <a:cubicBezTo>
                    <a:pt x="617" y="795"/>
                    <a:pt x="796" y="617"/>
                    <a:pt x="796" y="397"/>
                  </a:cubicBezTo>
                  <a:cubicBezTo>
                    <a:pt x="796" y="178"/>
                    <a:pt x="617"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60"/>
            <p:cNvSpPr/>
            <p:nvPr/>
          </p:nvSpPr>
          <p:spPr>
            <a:xfrm>
              <a:off x="7631263" y="560250"/>
              <a:ext cx="79193" cy="78996"/>
            </a:xfrm>
            <a:custGeom>
              <a:avLst/>
              <a:gdLst/>
              <a:ahLst/>
              <a:cxnLst/>
              <a:rect l="l" t="t" r="r" b="b"/>
              <a:pathLst>
                <a:path w="1203" h="1200" extrusionOk="0">
                  <a:moveTo>
                    <a:pt x="600" y="409"/>
                  </a:moveTo>
                  <a:cubicBezTo>
                    <a:pt x="706" y="409"/>
                    <a:pt x="795" y="494"/>
                    <a:pt x="795" y="600"/>
                  </a:cubicBezTo>
                  <a:cubicBezTo>
                    <a:pt x="795" y="706"/>
                    <a:pt x="706" y="793"/>
                    <a:pt x="600" y="793"/>
                  </a:cubicBezTo>
                  <a:cubicBezTo>
                    <a:pt x="494" y="793"/>
                    <a:pt x="407" y="706"/>
                    <a:pt x="407" y="600"/>
                  </a:cubicBezTo>
                  <a:cubicBezTo>
                    <a:pt x="407" y="494"/>
                    <a:pt x="494" y="409"/>
                    <a:pt x="600" y="409"/>
                  </a:cubicBezTo>
                  <a:close/>
                  <a:moveTo>
                    <a:pt x="600" y="1"/>
                  </a:moveTo>
                  <a:cubicBezTo>
                    <a:pt x="271" y="1"/>
                    <a:pt x="0" y="268"/>
                    <a:pt x="0" y="600"/>
                  </a:cubicBezTo>
                  <a:cubicBezTo>
                    <a:pt x="0" y="932"/>
                    <a:pt x="271" y="1200"/>
                    <a:pt x="600" y="1200"/>
                  </a:cubicBezTo>
                  <a:cubicBezTo>
                    <a:pt x="932" y="1200"/>
                    <a:pt x="1202" y="932"/>
                    <a:pt x="1202" y="600"/>
                  </a:cubicBezTo>
                  <a:cubicBezTo>
                    <a:pt x="1202"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60"/>
            <p:cNvSpPr/>
            <p:nvPr/>
          </p:nvSpPr>
          <p:spPr>
            <a:xfrm>
              <a:off x="7965488" y="573614"/>
              <a:ext cx="52335" cy="52401"/>
            </a:xfrm>
            <a:custGeom>
              <a:avLst/>
              <a:gdLst/>
              <a:ahLst/>
              <a:cxnLst/>
              <a:rect l="l" t="t" r="r" b="b"/>
              <a:pathLst>
                <a:path w="795" h="796" extrusionOk="0">
                  <a:moveTo>
                    <a:pt x="397" y="0"/>
                  </a:moveTo>
                  <a:cubicBezTo>
                    <a:pt x="178" y="0"/>
                    <a:pt x="0" y="178"/>
                    <a:pt x="0" y="397"/>
                  </a:cubicBezTo>
                  <a:cubicBezTo>
                    <a:pt x="0" y="617"/>
                    <a:pt x="178" y="795"/>
                    <a:pt x="397" y="795"/>
                  </a:cubicBezTo>
                  <a:cubicBezTo>
                    <a:pt x="617" y="795"/>
                    <a:pt x="794" y="617"/>
                    <a:pt x="794" y="397"/>
                  </a:cubicBezTo>
                  <a:cubicBezTo>
                    <a:pt x="794" y="178"/>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60"/>
            <p:cNvSpPr/>
            <p:nvPr/>
          </p:nvSpPr>
          <p:spPr>
            <a:xfrm>
              <a:off x="7952124" y="560250"/>
              <a:ext cx="79193" cy="78996"/>
            </a:xfrm>
            <a:custGeom>
              <a:avLst/>
              <a:gdLst/>
              <a:ahLst/>
              <a:cxnLst/>
              <a:rect l="l" t="t" r="r" b="b"/>
              <a:pathLst>
                <a:path w="1203" h="1200" extrusionOk="0">
                  <a:moveTo>
                    <a:pt x="600" y="409"/>
                  </a:moveTo>
                  <a:cubicBezTo>
                    <a:pt x="710" y="409"/>
                    <a:pt x="795" y="494"/>
                    <a:pt x="795" y="600"/>
                  </a:cubicBezTo>
                  <a:cubicBezTo>
                    <a:pt x="795" y="706"/>
                    <a:pt x="710" y="793"/>
                    <a:pt x="600" y="793"/>
                  </a:cubicBezTo>
                  <a:cubicBezTo>
                    <a:pt x="494" y="793"/>
                    <a:pt x="409" y="706"/>
                    <a:pt x="409" y="600"/>
                  </a:cubicBezTo>
                  <a:cubicBezTo>
                    <a:pt x="409" y="494"/>
                    <a:pt x="494" y="409"/>
                    <a:pt x="600" y="409"/>
                  </a:cubicBezTo>
                  <a:close/>
                  <a:moveTo>
                    <a:pt x="600" y="1"/>
                  </a:moveTo>
                  <a:cubicBezTo>
                    <a:pt x="271" y="1"/>
                    <a:pt x="1" y="268"/>
                    <a:pt x="1" y="600"/>
                  </a:cubicBezTo>
                  <a:cubicBezTo>
                    <a:pt x="1" y="932"/>
                    <a:pt x="271" y="1200"/>
                    <a:pt x="600" y="1200"/>
                  </a:cubicBezTo>
                  <a:cubicBezTo>
                    <a:pt x="932" y="1200"/>
                    <a:pt x="1203" y="932"/>
                    <a:pt x="1203" y="600"/>
                  </a:cubicBezTo>
                  <a:cubicBezTo>
                    <a:pt x="1203"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60"/>
            <p:cNvSpPr/>
            <p:nvPr/>
          </p:nvSpPr>
          <p:spPr>
            <a:xfrm>
              <a:off x="8126248" y="854121"/>
              <a:ext cx="52401" cy="52401"/>
            </a:xfrm>
            <a:custGeom>
              <a:avLst/>
              <a:gdLst/>
              <a:ahLst/>
              <a:cxnLst/>
              <a:rect l="l" t="t" r="r" b="b"/>
              <a:pathLst>
                <a:path w="796" h="796" extrusionOk="0">
                  <a:moveTo>
                    <a:pt x="398" y="0"/>
                  </a:moveTo>
                  <a:cubicBezTo>
                    <a:pt x="178" y="0"/>
                    <a:pt x="0" y="179"/>
                    <a:pt x="0" y="398"/>
                  </a:cubicBezTo>
                  <a:cubicBezTo>
                    <a:pt x="0" y="617"/>
                    <a:pt x="178"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60"/>
            <p:cNvSpPr/>
            <p:nvPr/>
          </p:nvSpPr>
          <p:spPr>
            <a:xfrm>
              <a:off x="8112950" y="840559"/>
              <a:ext cx="79193" cy="79259"/>
            </a:xfrm>
            <a:custGeom>
              <a:avLst/>
              <a:gdLst/>
              <a:ahLst/>
              <a:cxnLst/>
              <a:rect l="l" t="t" r="r" b="b"/>
              <a:pathLst>
                <a:path w="1203" h="1204" extrusionOk="0">
                  <a:moveTo>
                    <a:pt x="600" y="409"/>
                  </a:moveTo>
                  <a:cubicBezTo>
                    <a:pt x="706" y="409"/>
                    <a:pt x="795" y="497"/>
                    <a:pt x="795" y="604"/>
                  </a:cubicBezTo>
                  <a:cubicBezTo>
                    <a:pt x="795" y="710"/>
                    <a:pt x="706" y="796"/>
                    <a:pt x="600" y="796"/>
                  </a:cubicBezTo>
                  <a:cubicBezTo>
                    <a:pt x="494" y="796"/>
                    <a:pt x="408" y="710"/>
                    <a:pt x="408" y="604"/>
                  </a:cubicBezTo>
                  <a:cubicBezTo>
                    <a:pt x="408" y="497"/>
                    <a:pt x="494" y="409"/>
                    <a:pt x="600" y="409"/>
                  </a:cubicBezTo>
                  <a:close/>
                  <a:moveTo>
                    <a:pt x="600" y="1"/>
                  </a:moveTo>
                  <a:cubicBezTo>
                    <a:pt x="268" y="1"/>
                    <a:pt x="1" y="271"/>
                    <a:pt x="1" y="604"/>
                  </a:cubicBezTo>
                  <a:cubicBezTo>
                    <a:pt x="1" y="936"/>
                    <a:pt x="268" y="1204"/>
                    <a:pt x="600" y="1204"/>
                  </a:cubicBezTo>
                  <a:cubicBezTo>
                    <a:pt x="932" y="1204"/>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60"/>
            <p:cNvSpPr/>
            <p:nvPr/>
          </p:nvSpPr>
          <p:spPr>
            <a:xfrm>
              <a:off x="7970623" y="1139631"/>
              <a:ext cx="52401" cy="52401"/>
            </a:xfrm>
            <a:custGeom>
              <a:avLst/>
              <a:gdLst/>
              <a:ahLst/>
              <a:cxnLst/>
              <a:rect l="l" t="t" r="r" b="b"/>
              <a:pathLst>
                <a:path w="796" h="796" extrusionOk="0">
                  <a:moveTo>
                    <a:pt x="398" y="0"/>
                  </a:moveTo>
                  <a:cubicBezTo>
                    <a:pt x="179" y="0"/>
                    <a:pt x="0" y="179"/>
                    <a:pt x="0" y="398"/>
                  </a:cubicBezTo>
                  <a:cubicBezTo>
                    <a:pt x="0" y="617"/>
                    <a:pt x="179"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60"/>
            <p:cNvSpPr/>
            <p:nvPr/>
          </p:nvSpPr>
          <p:spPr>
            <a:xfrm>
              <a:off x="7957325" y="1126069"/>
              <a:ext cx="79193" cy="79259"/>
            </a:xfrm>
            <a:custGeom>
              <a:avLst/>
              <a:gdLst/>
              <a:ahLst/>
              <a:cxnLst/>
              <a:rect l="l" t="t" r="r" b="b"/>
              <a:pathLst>
                <a:path w="1203" h="1204" extrusionOk="0">
                  <a:moveTo>
                    <a:pt x="600" y="408"/>
                  </a:moveTo>
                  <a:cubicBezTo>
                    <a:pt x="706" y="408"/>
                    <a:pt x="795" y="497"/>
                    <a:pt x="795" y="604"/>
                  </a:cubicBezTo>
                  <a:cubicBezTo>
                    <a:pt x="795" y="710"/>
                    <a:pt x="706" y="796"/>
                    <a:pt x="600" y="796"/>
                  </a:cubicBezTo>
                  <a:cubicBezTo>
                    <a:pt x="494" y="796"/>
                    <a:pt x="408" y="710"/>
                    <a:pt x="408" y="604"/>
                  </a:cubicBezTo>
                  <a:cubicBezTo>
                    <a:pt x="408" y="497"/>
                    <a:pt x="494" y="408"/>
                    <a:pt x="600" y="408"/>
                  </a:cubicBezTo>
                  <a:close/>
                  <a:moveTo>
                    <a:pt x="600" y="1"/>
                  </a:moveTo>
                  <a:cubicBezTo>
                    <a:pt x="271" y="1"/>
                    <a:pt x="1" y="271"/>
                    <a:pt x="1" y="604"/>
                  </a:cubicBezTo>
                  <a:cubicBezTo>
                    <a:pt x="1" y="936"/>
                    <a:pt x="271" y="1203"/>
                    <a:pt x="600" y="1203"/>
                  </a:cubicBezTo>
                  <a:cubicBezTo>
                    <a:pt x="932" y="1203"/>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60"/>
            <p:cNvSpPr/>
            <p:nvPr/>
          </p:nvSpPr>
          <p:spPr>
            <a:xfrm>
              <a:off x="8131383" y="1420203"/>
              <a:ext cx="52401" cy="52335"/>
            </a:xfrm>
            <a:custGeom>
              <a:avLst/>
              <a:gdLst/>
              <a:ahLst/>
              <a:cxnLst/>
              <a:rect l="l" t="t" r="r" b="b"/>
              <a:pathLst>
                <a:path w="796" h="795" extrusionOk="0">
                  <a:moveTo>
                    <a:pt x="399" y="0"/>
                  </a:moveTo>
                  <a:cubicBezTo>
                    <a:pt x="179" y="0"/>
                    <a:pt x="1" y="178"/>
                    <a:pt x="1" y="397"/>
                  </a:cubicBezTo>
                  <a:cubicBezTo>
                    <a:pt x="1" y="617"/>
                    <a:pt x="179" y="794"/>
                    <a:pt x="399" y="794"/>
                  </a:cubicBezTo>
                  <a:cubicBezTo>
                    <a:pt x="618" y="794"/>
                    <a:pt x="796" y="617"/>
                    <a:pt x="796" y="397"/>
                  </a:cubicBezTo>
                  <a:cubicBezTo>
                    <a:pt x="796" y="178"/>
                    <a:pt x="618"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60"/>
            <p:cNvSpPr/>
            <p:nvPr/>
          </p:nvSpPr>
          <p:spPr>
            <a:xfrm>
              <a:off x="8118085" y="1406642"/>
              <a:ext cx="79062" cy="79193"/>
            </a:xfrm>
            <a:custGeom>
              <a:avLst/>
              <a:gdLst/>
              <a:ahLst/>
              <a:cxnLst/>
              <a:rect l="l" t="t" r="r" b="b"/>
              <a:pathLst>
                <a:path w="1201" h="1203" extrusionOk="0">
                  <a:moveTo>
                    <a:pt x="601" y="408"/>
                  </a:moveTo>
                  <a:cubicBezTo>
                    <a:pt x="707" y="408"/>
                    <a:pt x="792" y="494"/>
                    <a:pt x="792" y="603"/>
                  </a:cubicBezTo>
                  <a:cubicBezTo>
                    <a:pt x="792" y="709"/>
                    <a:pt x="707" y="795"/>
                    <a:pt x="601" y="795"/>
                  </a:cubicBezTo>
                  <a:cubicBezTo>
                    <a:pt x="494" y="795"/>
                    <a:pt x="408" y="709"/>
                    <a:pt x="408" y="603"/>
                  </a:cubicBezTo>
                  <a:cubicBezTo>
                    <a:pt x="408" y="494"/>
                    <a:pt x="494" y="408"/>
                    <a:pt x="601" y="408"/>
                  </a:cubicBezTo>
                  <a:close/>
                  <a:moveTo>
                    <a:pt x="601" y="1"/>
                  </a:moveTo>
                  <a:cubicBezTo>
                    <a:pt x="268" y="1"/>
                    <a:pt x="1" y="271"/>
                    <a:pt x="1" y="603"/>
                  </a:cubicBezTo>
                  <a:cubicBezTo>
                    <a:pt x="1" y="932"/>
                    <a:pt x="268" y="1203"/>
                    <a:pt x="601" y="1203"/>
                  </a:cubicBezTo>
                  <a:cubicBezTo>
                    <a:pt x="933" y="1203"/>
                    <a:pt x="1200" y="932"/>
                    <a:pt x="1200" y="603"/>
                  </a:cubicBezTo>
                  <a:cubicBezTo>
                    <a:pt x="1200" y="271"/>
                    <a:pt x="933" y="1"/>
                    <a:pt x="601"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60"/>
            <p:cNvSpPr/>
            <p:nvPr/>
          </p:nvSpPr>
          <p:spPr>
            <a:xfrm>
              <a:off x="7970623" y="1697550"/>
              <a:ext cx="52401" cy="52335"/>
            </a:xfrm>
            <a:custGeom>
              <a:avLst/>
              <a:gdLst/>
              <a:ahLst/>
              <a:cxnLst/>
              <a:rect l="l" t="t" r="r" b="b"/>
              <a:pathLst>
                <a:path w="796" h="795" extrusionOk="0">
                  <a:moveTo>
                    <a:pt x="398" y="1"/>
                  </a:moveTo>
                  <a:cubicBezTo>
                    <a:pt x="179" y="1"/>
                    <a:pt x="0" y="178"/>
                    <a:pt x="0" y="398"/>
                  </a:cubicBezTo>
                  <a:cubicBezTo>
                    <a:pt x="0" y="617"/>
                    <a:pt x="179" y="795"/>
                    <a:pt x="398" y="795"/>
                  </a:cubicBezTo>
                  <a:cubicBezTo>
                    <a:pt x="617" y="795"/>
                    <a:pt x="795" y="617"/>
                    <a:pt x="795" y="398"/>
                  </a:cubicBezTo>
                  <a:cubicBezTo>
                    <a:pt x="795" y="178"/>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60"/>
            <p:cNvSpPr/>
            <p:nvPr/>
          </p:nvSpPr>
          <p:spPr>
            <a:xfrm>
              <a:off x="7957325" y="1684055"/>
              <a:ext cx="79193" cy="79193"/>
            </a:xfrm>
            <a:custGeom>
              <a:avLst/>
              <a:gdLst/>
              <a:ahLst/>
              <a:cxnLst/>
              <a:rect l="l" t="t" r="r" b="b"/>
              <a:pathLst>
                <a:path w="1203" h="1203" extrusionOk="0">
                  <a:moveTo>
                    <a:pt x="600" y="407"/>
                  </a:moveTo>
                  <a:cubicBezTo>
                    <a:pt x="706" y="407"/>
                    <a:pt x="795" y="497"/>
                    <a:pt x="795" y="603"/>
                  </a:cubicBezTo>
                  <a:cubicBezTo>
                    <a:pt x="795" y="709"/>
                    <a:pt x="706" y="794"/>
                    <a:pt x="600" y="794"/>
                  </a:cubicBezTo>
                  <a:cubicBezTo>
                    <a:pt x="494" y="794"/>
                    <a:pt x="408" y="709"/>
                    <a:pt x="408" y="603"/>
                  </a:cubicBezTo>
                  <a:cubicBezTo>
                    <a:pt x="408" y="497"/>
                    <a:pt x="494" y="407"/>
                    <a:pt x="600" y="407"/>
                  </a:cubicBezTo>
                  <a:close/>
                  <a:moveTo>
                    <a:pt x="600" y="0"/>
                  </a:moveTo>
                  <a:cubicBezTo>
                    <a:pt x="271" y="0"/>
                    <a:pt x="1" y="271"/>
                    <a:pt x="1" y="603"/>
                  </a:cubicBezTo>
                  <a:cubicBezTo>
                    <a:pt x="1" y="932"/>
                    <a:pt x="271" y="1202"/>
                    <a:pt x="600" y="1202"/>
                  </a:cubicBezTo>
                  <a:cubicBezTo>
                    <a:pt x="932" y="1202"/>
                    <a:pt x="1203" y="932"/>
                    <a:pt x="1203" y="603"/>
                  </a:cubicBezTo>
                  <a:cubicBezTo>
                    <a:pt x="1203" y="271"/>
                    <a:pt x="932" y="0"/>
                    <a:pt x="600"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60"/>
            <p:cNvSpPr/>
            <p:nvPr/>
          </p:nvSpPr>
          <p:spPr>
            <a:xfrm>
              <a:off x="7649696" y="1697550"/>
              <a:ext cx="52401" cy="52335"/>
            </a:xfrm>
            <a:custGeom>
              <a:avLst/>
              <a:gdLst/>
              <a:ahLst/>
              <a:cxnLst/>
              <a:rect l="l" t="t" r="r" b="b"/>
              <a:pathLst>
                <a:path w="796" h="795" extrusionOk="0">
                  <a:moveTo>
                    <a:pt x="399" y="1"/>
                  </a:moveTo>
                  <a:cubicBezTo>
                    <a:pt x="179" y="1"/>
                    <a:pt x="1" y="178"/>
                    <a:pt x="1" y="398"/>
                  </a:cubicBezTo>
                  <a:cubicBezTo>
                    <a:pt x="1" y="617"/>
                    <a:pt x="179" y="795"/>
                    <a:pt x="399" y="795"/>
                  </a:cubicBezTo>
                  <a:cubicBezTo>
                    <a:pt x="617" y="795"/>
                    <a:pt x="796" y="617"/>
                    <a:pt x="796" y="398"/>
                  </a:cubicBezTo>
                  <a:cubicBezTo>
                    <a:pt x="796" y="178"/>
                    <a:pt x="617" y="1"/>
                    <a:pt x="399"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60"/>
            <p:cNvSpPr/>
            <p:nvPr/>
          </p:nvSpPr>
          <p:spPr>
            <a:xfrm>
              <a:off x="7636398" y="1684055"/>
              <a:ext cx="79259" cy="79193"/>
            </a:xfrm>
            <a:custGeom>
              <a:avLst/>
              <a:gdLst/>
              <a:ahLst/>
              <a:cxnLst/>
              <a:rect l="l" t="t" r="r" b="b"/>
              <a:pathLst>
                <a:path w="1204" h="1203" extrusionOk="0">
                  <a:moveTo>
                    <a:pt x="601" y="407"/>
                  </a:moveTo>
                  <a:cubicBezTo>
                    <a:pt x="707" y="407"/>
                    <a:pt x="796" y="497"/>
                    <a:pt x="796" y="603"/>
                  </a:cubicBezTo>
                  <a:cubicBezTo>
                    <a:pt x="796" y="709"/>
                    <a:pt x="707" y="794"/>
                    <a:pt x="601" y="794"/>
                  </a:cubicBezTo>
                  <a:cubicBezTo>
                    <a:pt x="494" y="794"/>
                    <a:pt x="408" y="709"/>
                    <a:pt x="408" y="603"/>
                  </a:cubicBezTo>
                  <a:cubicBezTo>
                    <a:pt x="408" y="497"/>
                    <a:pt x="494" y="407"/>
                    <a:pt x="601" y="407"/>
                  </a:cubicBezTo>
                  <a:close/>
                  <a:moveTo>
                    <a:pt x="601" y="0"/>
                  </a:moveTo>
                  <a:cubicBezTo>
                    <a:pt x="272" y="0"/>
                    <a:pt x="1" y="271"/>
                    <a:pt x="1" y="603"/>
                  </a:cubicBezTo>
                  <a:cubicBezTo>
                    <a:pt x="1" y="932"/>
                    <a:pt x="272" y="1202"/>
                    <a:pt x="601" y="1202"/>
                  </a:cubicBezTo>
                  <a:cubicBezTo>
                    <a:pt x="933" y="1202"/>
                    <a:pt x="1203" y="932"/>
                    <a:pt x="1203" y="603"/>
                  </a:cubicBezTo>
                  <a:cubicBezTo>
                    <a:pt x="1203" y="271"/>
                    <a:pt x="933" y="0"/>
                    <a:pt x="601"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908" name="Google Shape;908;p60"/>
          <p:cNvGrpSpPr/>
          <p:nvPr/>
        </p:nvGrpSpPr>
        <p:grpSpPr>
          <a:xfrm>
            <a:off x="8402918" y="3989884"/>
            <a:ext cx="3783723" cy="2801847"/>
            <a:chOff x="6091468" y="2997790"/>
            <a:chExt cx="2837792" cy="2101385"/>
          </a:xfrm>
        </p:grpSpPr>
        <p:sp>
          <p:nvSpPr>
            <p:cNvPr id="909" name="Google Shape;909;p60"/>
            <p:cNvSpPr/>
            <p:nvPr/>
          </p:nvSpPr>
          <p:spPr>
            <a:xfrm>
              <a:off x="7503959" y="4600853"/>
              <a:ext cx="1425300" cy="87600"/>
            </a:xfrm>
            <a:prstGeom prst="ellipse">
              <a:avLst/>
            </a:pr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10" name="Google Shape;910;p60"/>
            <p:cNvSpPr/>
            <p:nvPr/>
          </p:nvSpPr>
          <p:spPr>
            <a:xfrm>
              <a:off x="7919336" y="4288335"/>
              <a:ext cx="153437" cy="350517"/>
            </a:xfrm>
            <a:custGeom>
              <a:avLst/>
              <a:gdLst/>
              <a:ahLst/>
              <a:cxnLst/>
              <a:rect l="l" t="t" r="r" b="b"/>
              <a:pathLst>
                <a:path w="3449" h="7879" extrusionOk="0">
                  <a:moveTo>
                    <a:pt x="247" y="0"/>
                  </a:moveTo>
                  <a:cubicBezTo>
                    <a:pt x="109" y="0"/>
                    <a:pt x="0" y="110"/>
                    <a:pt x="0" y="247"/>
                  </a:cubicBezTo>
                  <a:lnTo>
                    <a:pt x="0" y="7879"/>
                  </a:lnTo>
                  <a:lnTo>
                    <a:pt x="3449" y="7879"/>
                  </a:lnTo>
                  <a:lnTo>
                    <a:pt x="3449" y="247"/>
                  </a:lnTo>
                  <a:cubicBezTo>
                    <a:pt x="3449" y="110"/>
                    <a:pt x="3340" y="0"/>
                    <a:pt x="32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60"/>
            <p:cNvSpPr/>
            <p:nvPr/>
          </p:nvSpPr>
          <p:spPr>
            <a:xfrm>
              <a:off x="7922050" y="3240248"/>
              <a:ext cx="160644" cy="49114"/>
            </a:xfrm>
            <a:custGeom>
              <a:avLst/>
              <a:gdLst/>
              <a:ahLst/>
              <a:cxnLst/>
              <a:rect l="l" t="t" r="r" b="b"/>
              <a:pathLst>
                <a:path w="3611" h="1104" extrusionOk="0">
                  <a:moveTo>
                    <a:pt x="1" y="0"/>
                  </a:moveTo>
                  <a:lnTo>
                    <a:pt x="1" y="1104"/>
                  </a:lnTo>
                  <a:cubicBezTo>
                    <a:pt x="1185" y="833"/>
                    <a:pt x="2406" y="727"/>
                    <a:pt x="3611" y="569"/>
                  </a:cubicBezTo>
                  <a:lnTo>
                    <a:pt x="3611" y="0"/>
                  </a:ln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2" name="Google Shape;912;p60"/>
            <p:cNvSpPr/>
            <p:nvPr/>
          </p:nvSpPr>
          <p:spPr>
            <a:xfrm>
              <a:off x="7719050" y="3373445"/>
              <a:ext cx="566637" cy="643022"/>
            </a:xfrm>
            <a:custGeom>
              <a:avLst/>
              <a:gdLst/>
              <a:ahLst/>
              <a:cxnLst/>
              <a:rect l="l" t="t" r="r" b="b"/>
              <a:pathLst>
                <a:path w="12737" h="14454" extrusionOk="0">
                  <a:moveTo>
                    <a:pt x="8174" y="1"/>
                  </a:moveTo>
                  <a:cubicBezTo>
                    <a:pt x="6982" y="361"/>
                    <a:pt x="5797" y="744"/>
                    <a:pt x="4564" y="929"/>
                  </a:cubicBezTo>
                  <a:lnTo>
                    <a:pt x="4564" y="1980"/>
                  </a:lnTo>
                  <a:cubicBezTo>
                    <a:pt x="1925" y="2758"/>
                    <a:pt x="1" y="5198"/>
                    <a:pt x="1" y="8089"/>
                  </a:cubicBezTo>
                  <a:cubicBezTo>
                    <a:pt x="1" y="11604"/>
                    <a:pt x="2854" y="14453"/>
                    <a:pt x="6368" y="14453"/>
                  </a:cubicBezTo>
                  <a:cubicBezTo>
                    <a:pt x="9887" y="14453"/>
                    <a:pt x="12737" y="11604"/>
                    <a:pt x="12737" y="8089"/>
                  </a:cubicBezTo>
                  <a:cubicBezTo>
                    <a:pt x="12737" y="5198"/>
                    <a:pt x="10812" y="2758"/>
                    <a:pt x="8174" y="1980"/>
                  </a:cubicBezTo>
                  <a:lnTo>
                    <a:pt x="817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3" name="Google Shape;913;p60"/>
            <p:cNvSpPr/>
            <p:nvPr/>
          </p:nvSpPr>
          <p:spPr>
            <a:xfrm>
              <a:off x="7922050" y="3335052"/>
              <a:ext cx="160644" cy="79722"/>
            </a:xfrm>
            <a:custGeom>
              <a:avLst/>
              <a:gdLst/>
              <a:ahLst/>
              <a:cxnLst/>
              <a:rect l="l" t="t" r="r" b="b"/>
              <a:pathLst>
                <a:path w="3611" h="1792" extrusionOk="0">
                  <a:moveTo>
                    <a:pt x="1823" y="0"/>
                  </a:moveTo>
                  <a:cubicBezTo>
                    <a:pt x="1215" y="0"/>
                    <a:pt x="607" y="22"/>
                    <a:pt x="1" y="86"/>
                  </a:cubicBezTo>
                  <a:lnTo>
                    <a:pt x="1" y="1792"/>
                  </a:lnTo>
                  <a:cubicBezTo>
                    <a:pt x="1234" y="1607"/>
                    <a:pt x="2419" y="1224"/>
                    <a:pt x="3611" y="864"/>
                  </a:cubicBezTo>
                  <a:lnTo>
                    <a:pt x="3611" y="45"/>
                  </a:lnTo>
                  <a:cubicBezTo>
                    <a:pt x="3015" y="21"/>
                    <a:pt x="2419" y="0"/>
                    <a:pt x="1823" y="0"/>
                  </a:cubicBez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4" name="Google Shape;914;p60"/>
            <p:cNvSpPr/>
            <p:nvPr/>
          </p:nvSpPr>
          <p:spPr>
            <a:xfrm>
              <a:off x="7922050" y="3265562"/>
              <a:ext cx="160644" cy="73315"/>
            </a:xfrm>
            <a:custGeom>
              <a:avLst/>
              <a:gdLst/>
              <a:ahLst/>
              <a:cxnLst/>
              <a:rect l="l" t="t" r="r" b="b"/>
              <a:pathLst>
                <a:path w="3611" h="1648" extrusionOk="0">
                  <a:moveTo>
                    <a:pt x="3611" y="0"/>
                  </a:moveTo>
                  <a:cubicBezTo>
                    <a:pt x="2406" y="158"/>
                    <a:pt x="1185" y="264"/>
                    <a:pt x="1" y="535"/>
                  </a:cubicBezTo>
                  <a:lnTo>
                    <a:pt x="1" y="1648"/>
                  </a:lnTo>
                  <a:cubicBezTo>
                    <a:pt x="607" y="1584"/>
                    <a:pt x="1215" y="1562"/>
                    <a:pt x="1823" y="1562"/>
                  </a:cubicBezTo>
                  <a:cubicBezTo>
                    <a:pt x="2419" y="1562"/>
                    <a:pt x="3015" y="1583"/>
                    <a:pt x="3611" y="1607"/>
                  </a:cubicBezTo>
                  <a:lnTo>
                    <a:pt x="361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5" name="Google Shape;915;p60"/>
            <p:cNvSpPr/>
            <p:nvPr/>
          </p:nvSpPr>
          <p:spPr>
            <a:xfrm>
              <a:off x="7737157" y="3651182"/>
              <a:ext cx="530380" cy="347136"/>
            </a:xfrm>
            <a:custGeom>
              <a:avLst/>
              <a:gdLst/>
              <a:ahLst/>
              <a:cxnLst/>
              <a:rect l="l" t="t" r="r" b="b"/>
              <a:pathLst>
                <a:path w="11922" h="7803" extrusionOk="0">
                  <a:moveTo>
                    <a:pt x="2606" y="1"/>
                  </a:moveTo>
                  <a:cubicBezTo>
                    <a:pt x="1760" y="1"/>
                    <a:pt x="919" y="172"/>
                    <a:pt x="155" y="513"/>
                  </a:cubicBezTo>
                  <a:cubicBezTo>
                    <a:pt x="56" y="942"/>
                    <a:pt x="1" y="1386"/>
                    <a:pt x="1" y="1846"/>
                  </a:cubicBezTo>
                  <a:cubicBezTo>
                    <a:pt x="1" y="5131"/>
                    <a:pt x="2677" y="7803"/>
                    <a:pt x="5961" y="7803"/>
                  </a:cubicBezTo>
                  <a:cubicBezTo>
                    <a:pt x="9247" y="7803"/>
                    <a:pt x="11922" y="5131"/>
                    <a:pt x="11922" y="1846"/>
                  </a:cubicBezTo>
                  <a:cubicBezTo>
                    <a:pt x="11922" y="1383"/>
                    <a:pt x="11868" y="934"/>
                    <a:pt x="11768" y="503"/>
                  </a:cubicBezTo>
                  <a:cubicBezTo>
                    <a:pt x="11107" y="777"/>
                    <a:pt x="10463" y="1095"/>
                    <a:pt x="9846" y="1325"/>
                  </a:cubicBezTo>
                  <a:cubicBezTo>
                    <a:pt x="9495" y="1421"/>
                    <a:pt x="9153" y="1462"/>
                    <a:pt x="8820" y="1462"/>
                  </a:cubicBezTo>
                  <a:cubicBezTo>
                    <a:pt x="7025" y="1462"/>
                    <a:pt x="5450" y="276"/>
                    <a:pt x="3732" y="102"/>
                  </a:cubicBezTo>
                  <a:cubicBezTo>
                    <a:pt x="3360" y="35"/>
                    <a:pt x="2982" y="1"/>
                    <a:pt x="260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6" name="Google Shape;916;p60"/>
            <p:cNvSpPr/>
            <p:nvPr/>
          </p:nvSpPr>
          <p:spPr>
            <a:xfrm>
              <a:off x="7895846" y="3236022"/>
              <a:ext cx="213095" cy="14636"/>
            </a:xfrm>
            <a:custGeom>
              <a:avLst/>
              <a:gdLst/>
              <a:ahLst/>
              <a:cxnLst/>
              <a:rect l="l" t="t" r="r" b="b"/>
              <a:pathLst>
                <a:path w="4790" h="329" extrusionOk="0">
                  <a:moveTo>
                    <a:pt x="0" y="0"/>
                  </a:moveTo>
                  <a:lnTo>
                    <a:pt x="0" y="95"/>
                  </a:lnTo>
                  <a:cubicBezTo>
                    <a:pt x="0" y="226"/>
                    <a:pt x="106" y="329"/>
                    <a:pt x="236" y="329"/>
                  </a:cubicBezTo>
                  <a:lnTo>
                    <a:pt x="4557" y="329"/>
                  </a:lnTo>
                  <a:cubicBezTo>
                    <a:pt x="4686" y="329"/>
                    <a:pt x="4789" y="226"/>
                    <a:pt x="4789" y="95"/>
                  </a:cubicBezTo>
                  <a:lnTo>
                    <a:pt x="478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7" name="Google Shape;917;p60"/>
            <p:cNvSpPr/>
            <p:nvPr/>
          </p:nvSpPr>
          <p:spPr>
            <a:xfrm>
              <a:off x="7897804" y="3510912"/>
              <a:ext cx="89642" cy="89642"/>
            </a:xfrm>
            <a:custGeom>
              <a:avLst/>
              <a:gdLst/>
              <a:ahLst/>
              <a:cxnLst/>
              <a:rect l="l" t="t" r="r" b="b"/>
              <a:pathLst>
                <a:path w="2015" h="2015" extrusionOk="0">
                  <a:moveTo>
                    <a:pt x="1008" y="0"/>
                  </a:moveTo>
                  <a:cubicBezTo>
                    <a:pt x="453" y="0"/>
                    <a:pt x="1" y="453"/>
                    <a:pt x="1" y="1008"/>
                  </a:cubicBezTo>
                  <a:cubicBezTo>
                    <a:pt x="1" y="1562"/>
                    <a:pt x="453" y="2015"/>
                    <a:pt x="1008" y="2015"/>
                  </a:cubicBezTo>
                  <a:cubicBezTo>
                    <a:pt x="1566" y="2015"/>
                    <a:pt x="2015" y="1562"/>
                    <a:pt x="2015" y="1008"/>
                  </a:cubicBezTo>
                  <a:cubicBezTo>
                    <a:pt x="2015" y="453"/>
                    <a:pt x="1566" y="0"/>
                    <a:pt x="1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8" name="Google Shape;918;p60"/>
            <p:cNvSpPr/>
            <p:nvPr/>
          </p:nvSpPr>
          <p:spPr>
            <a:xfrm>
              <a:off x="8029489" y="3480126"/>
              <a:ext cx="25180" cy="25180"/>
            </a:xfrm>
            <a:custGeom>
              <a:avLst/>
              <a:gdLst/>
              <a:ahLst/>
              <a:cxnLst/>
              <a:rect l="l" t="t" r="r" b="b"/>
              <a:pathLst>
                <a:path w="566" h="566" extrusionOk="0">
                  <a:moveTo>
                    <a:pt x="282" y="1"/>
                  </a:moveTo>
                  <a:cubicBezTo>
                    <a:pt x="127" y="1"/>
                    <a:pt x="0" y="128"/>
                    <a:pt x="0" y="281"/>
                  </a:cubicBezTo>
                  <a:cubicBezTo>
                    <a:pt x="0" y="439"/>
                    <a:pt x="127" y="566"/>
                    <a:pt x="282" y="566"/>
                  </a:cubicBezTo>
                  <a:cubicBezTo>
                    <a:pt x="439" y="566"/>
                    <a:pt x="566" y="439"/>
                    <a:pt x="566" y="281"/>
                  </a:cubicBezTo>
                  <a:cubicBezTo>
                    <a:pt x="566" y="128"/>
                    <a:pt x="439" y="1"/>
                    <a:pt x="28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9" name="Google Shape;919;p60"/>
            <p:cNvSpPr/>
            <p:nvPr/>
          </p:nvSpPr>
          <p:spPr>
            <a:xfrm>
              <a:off x="8046217" y="3578133"/>
              <a:ext cx="128836" cy="128836"/>
            </a:xfrm>
            <a:custGeom>
              <a:avLst/>
              <a:gdLst/>
              <a:ahLst/>
              <a:cxnLst/>
              <a:rect l="l" t="t" r="r" b="b"/>
              <a:pathLst>
                <a:path w="2896" h="2896" extrusionOk="0">
                  <a:moveTo>
                    <a:pt x="1450" y="0"/>
                  </a:moveTo>
                  <a:cubicBezTo>
                    <a:pt x="649" y="0"/>
                    <a:pt x="1" y="648"/>
                    <a:pt x="1" y="1449"/>
                  </a:cubicBezTo>
                  <a:cubicBezTo>
                    <a:pt x="1" y="2247"/>
                    <a:pt x="649" y="2895"/>
                    <a:pt x="1450" y="2895"/>
                  </a:cubicBezTo>
                  <a:cubicBezTo>
                    <a:pt x="2249" y="2895"/>
                    <a:pt x="2896" y="2247"/>
                    <a:pt x="2896" y="1449"/>
                  </a:cubicBezTo>
                  <a:cubicBezTo>
                    <a:pt x="2896" y="648"/>
                    <a:pt x="2249" y="0"/>
                    <a:pt x="145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0" name="Google Shape;920;p60"/>
            <p:cNvSpPr/>
            <p:nvPr/>
          </p:nvSpPr>
          <p:spPr>
            <a:xfrm>
              <a:off x="8010003" y="3151406"/>
              <a:ext cx="20153" cy="20153"/>
            </a:xfrm>
            <a:custGeom>
              <a:avLst/>
              <a:gdLst/>
              <a:ahLst/>
              <a:cxnLst/>
              <a:rect l="l" t="t" r="r" b="b"/>
              <a:pathLst>
                <a:path w="453" h="453" extrusionOk="0">
                  <a:moveTo>
                    <a:pt x="226" y="0"/>
                  </a:moveTo>
                  <a:cubicBezTo>
                    <a:pt x="103" y="0"/>
                    <a:pt x="0" y="103"/>
                    <a:pt x="0" y="227"/>
                  </a:cubicBezTo>
                  <a:cubicBezTo>
                    <a:pt x="0" y="353"/>
                    <a:pt x="103" y="453"/>
                    <a:pt x="226" y="453"/>
                  </a:cubicBezTo>
                  <a:cubicBezTo>
                    <a:pt x="350" y="453"/>
                    <a:pt x="452" y="353"/>
                    <a:pt x="452" y="227"/>
                  </a:cubicBezTo>
                  <a:cubicBezTo>
                    <a:pt x="452" y="103"/>
                    <a:pt x="350" y="0"/>
                    <a:pt x="22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1" name="Google Shape;921;p60"/>
            <p:cNvSpPr/>
            <p:nvPr/>
          </p:nvSpPr>
          <p:spPr>
            <a:xfrm>
              <a:off x="7919736" y="3064522"/>
              <a:ext cx="63617" cy="63617"/>
            </a:xfrm>
            <a:custGeom>
              <a:avLst/>
              <a:gdLst/>
              <a:ahLst/>
              <a:cxnLst/>
              <a:rect l="l" t="t" r="r" b="b"/>
              <a:pathLst>
                <a:path w="1430" h="1430" extrusionOk="0">
                  <a:moveTo>
                    <a:pt x="714" y="1"/>
                  </a:moveTo>
                  <a:cubicBezTo>
                    <a:pt x="320" y="1"/>
                    <a:pt x="1" y="323"/>
                    <a:pt x="1" y="717"/>
                  </a:cubicBezTo>
                  <a:cubicBezTo>
                    <a:pt x="1" y="1111"/>
                    <a:pt x="320" y="1430"/>
                    <a:pt x="714" y="1430"/>
                  </a:cubicBezTo>
                  <a:cubicBezTo>
                    <a:pt x="1111" y="1430"/>
                    <a:pt x="1430" y="1111"/>
                    <a:pt x="1430" y="717"/>
                  </a:cubicBezTo>
                  <a:cubicBezTo>
                    <a:pt x="1430" y="323"/>
                    <a:pt x="1111" y="1"/>
                    <a:pt x="71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2" name="Google Shape;922;p60"/>
            <p:cNvSpPr/>
            <p:nvPr/>
          </p:nvSpPr>
          <p:spPr>
            <a:xfrm>
              <a:off x="7993365" y="2997790"/>
              <a:ext cx="26737" cy="26692"/>
            </a:xfrm>
            <a:custGeom>
              <a:avLst/>
              <a:gdLst/>
              <a:ahLst/>
              <a:cxnLst/>
              <a:rect l="l" t="t" r="r" b="b"/>
              <a:pathLst>
                <a:path w="601" h="600" extrusionOk="0">
                  <a:moveTo>
                    <a:pt x="299" y="0"/>
                  </a:moveTo>
                  <a:cubicBezTo>
                    <a:pt x="134" y="0"/>
                    <a:pt x="1" y="134"/>
                    <a:pt x="1" y="299"/>
                  </a:cubicBezTo>
                  <a:cubicBezTo>
                    <a:pt x="1" y="467"/>
                    <a:pt x="134" y="600"/>
                    <a:pt x="299" y="600"/>
                  </a:cubicBezTo>
                  <a:cubicBezTo>
                    <a:pt x="466" y="600"/>
                    <a:pt x="600" y="467"/>
                    <a:pt x="600" y="299"/>
                  </a:cubicBezTo>
                  <a:cubicBezTo>
                    <a:pt x="600" y="134"/>
                    <a:pt x="466" y="0"/>
                    <a:pt x="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3" name="Google Shape;923;p60"/>
            <p:cNvSpPr/>
            <p:nvPr/>
          </p:nvSpPr>
          <p:spPr>
            <a:xfrm>
              <a:off x="8276977" y="4529414"/>
              <a:ext cx="299668" cy="109751"/>
            </a:xfrm>
            <a:custGeom>
              <a:avLst/>
              <a:gdLst/>
              <a:ahLst/>
              <a:cxnLst/>
              <a:rect l="l" t="t" r="r" b="b"/>
              <a:pathLst>
                <a:path w="6736" h="2467" extrusionOk="0">
                  <a:moveTo>
                    <a:pt x="2834" y="0"/>
                  </a:moveTo>
                  <a:lnTo>
                    <a:pt x="141" y="2128"/>
                  </a:lnTo>
                  <a:cubicBezTo>
                    <a:pt x="1" y="2237"/>
                    <a:pt x="80" y="2467"/>
                    <a:pt x="261" y="2467"/>
                  </a:cubicBezTo>
                  <a:lnTo>
                    <a:pt x="6475" y="2467"/>
                  </a:lnTo>
                  <a:cubicBezTo>
                    <a:pt x="6657" y="2467"/>
                    <a:pt x="6735" y="2237"/>
                    <a:pt x="6595" y="2128"/>
                  </a:cubicBezTo>
                  <a:lnTo>
                    <a:pt x="39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60"/>
            <p:cNvSpPr/>
            <p:nvPr/>
          </p:nvSpPr>
          <p:spPr>
            <a:xfrm>
              <a:off x="8401633" y="3329268"/>
              <a:ext cx="49426" cy="47869"/>
            </a:xfrm>
            <a:custGeom>
              <a:avLst/>
              <a:gdLst/>
              <a:ahLst/>
              <a:cxnLst/>
              <a:rect l="l" t="t" r="r" b="b"/>
              <a:pathLst>
                <a:path w="1111" h="1076" extrusionOk="0">
                  <a:moveTo>
                    <a:pt x="1111" y="1"/>
                  </a:moveTo>
                  <a:cubicBezTo>
                    <a:pt x="741" y="1"/>
                    <a:pt x="371" y="1"/>
                    <a:pt x="1" y="38"/>
                  </a:cubicBezTo>
                  <a:lnTo>
                    <a:pt x="1" y="1076"/>
                  </a:lnTo>
                  <a:cubicBezTo>
                    <a:pt x="371" y="994"/>
                    <a:pt x="741" y="915"/>
                    <a:pt x="1111" y="833"/>
                  </a:cubicBezTo>
                  <a:lnTo>
                    <a:pt x="1111" y="1"/>
                  </a:lnTo>
                  <a:close/>
                </a:path>
              </a:pathLst>
            </a:custGeom>
            <a:solidFill>
              <a:srgbClr val="203456"/>
            </a:solidFill>
            <a:ln>
              <a:noFill/>
            </a:ln>
          </p:spPr>
          <p:txBody>
            <a:bodyPr spcFirstLastPara="1" wrap="square" lIns="121900" tIns="121900" rIns="121900" bIns="121900" anchor="ctr" anchorCtr="0">
              <a:noAutofit/>
            </a:bodyPr>
            <a:lstStyle/>
            <a:p>
              <a:endParaRPr sz="2400"/>
            </a:p>
          </p:txBody>
        </p:sp>
        <p:sp>
          <p:nvSpPr>
            <p:cNvPr id="925" name="Google Shape;925;p60"/>
            <p:cNvSpPr/>
            <p:nvPr/>
          </p:nvSpPr>
          <p:spPr>
            <a:xfrm>
              <a:off x="8401633" y="3366282"/>
              <a:ext cx="49426" cy="1215888"/>
            </a:xfrm>
            <a:custGeom>
              <a:avLst/>
              <a:gdLst/>
              <a:ahLst/>
              <a:cxnLst/>
              <a:rect l="l" t="t" r="r" b="b"/>
              <a:pathLst>
                <a:path w="1111" h="27331" extrusionOk="0">
                  <a:moveTo>
                    <a:pt x="1111" y="1"/>
                  </a:moveTo>
                  <a:cubicBezTo>
                    <a:pt x="741" y="83"/>
                    <a:pt x="371" y="162"/>
                    <a:pt x="1" y="244"/>
                  </a:cubicBezTo>
                  <a:lnTo>
                    <a:pt x="1" y="27331"/>
                  </a:lnTo>
                  <a:lnTo>
                    <a:pt x="1111" y="27331"/>
                  </a:lnTo>
                  <a:lnTo>
                    <a:pt x="11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6" name="Google Shape;926;p60"/>
            <p:cNvSpPr/>
            <p:nvPr/>
          </p:nvSpPr>
          <p:spPr>
            <a:xfrm>
              <a:off x="8401633" y="3224099"/>
              <a:ext cx="49426" cy="106903"/>
            </a:xfrm>
            <a:custGeom>
              <a:avLst/>
              <a:gdLst/>
              <a:ahLst/>
              <a:cxnLst/>
              <a:rect l="l" t="t" r="r" b="b"/>
              <a:pathLst>
                <a:path w="1111" h="2403" extrusionOk="0">
                  <a:moveTo>
                    <a:pt x="254" y="1"/>
                  </a:moveTo>
                  <a:cubicBezTo>
                    <a:pt x="114" y="1"/>
                    <a:pt x="1" y="113"/>
                    <a:pt x="1" y="254"/>
                  </a:cubicBezTo>
                  <a:lnTo>
                    <a:pt x="1" y="2402"/>
                  </a:lnTo>
                  <a:cubicBezTo>
                    <a:pt x="371" y="2365"/>
                    <a:pt x="741" y="2365"/>
                    <a:pt x="1111" y="2365"/>
                  </a:cubicBezTo>
                  <a:lnTo>
                    <a:pt x="1111" y="254"/>
                  </a:lnTo>
                  <a:cubicBezTo>
                    <a:pt x="1111" y="113"/>
                    <a:pt x="998" y="1"/>
                    <a:pt x="85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7" name="Google Shape;927;p60"/>
            <p:cNvSpPr/>
            <p:nvPr/>
          </p:nvSpPr>
          <p:spPr>
            <a:xfrm>
              <a:off x="7853316" y="3318458"/>
              <a:ext cx="621980" cy="29139"/>
            </a:xfrm>
            <a:custGeom>
              <a:avLst/>
              <a:gdLst/>
              <a:ahLst/>
              <a:cxnLst/>
              <a:rect l="l" t="t" r="r" b="b"/>
              <a:pathLst>
                <a:path w="13981" h="655" extrusionOk="0">
                  <a:moveTo>
                    <a:pt x="134" y="0"/>
                  </a:moveTo>
                  <a:cubicBezTo>
                    <a:pt x="58" y="0"/>
                    <a:pt x="0" y="62"/>
                    <a:pt x="0" y="133"/>
                  </a:cubicBezTo>
                  <a:lnTo>
                    <a:pt x="0" y="524"/>
                  </a:lnTo>
                  <a:cubicBezTo>
                    <a:pt x="0" y="596"/>
                    <a:pt x="58" y="655"/>
                    <a:pt x="134" y="655"/>
                  </a:cubicBezTo>
                  <a:lnTo>
                    <a:pt x="13672" y="655"/>
                  </a:lnTo>
                  <a:cubicBezTo>
                    <a:pt x="13727" y="655"/>
                    <a:pt x="13779" y="620"/>
                    <a:pt x="13799" y="572"/>
                  </a:cubicBezTo>
                  <a:lnTo>
                    <a:pt x="13946" y="182"/>
                  </a:lnTo>
                  <a:cubicBezTo>
                    <a:pt x="13981" y="96"/>
                    <a:pt x="13915" y="0"/>
                    <a:pt x="138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8" name="Google Shape;928;p60"/>
            <p:cNvSpPr/>
            <p:nvPr/>
          </p:nvSpPr>
          <p:spPr>
            <a:xfrm>
              <a:off x="7936820" y="4130848"/>
              <a:ext cx="107170" cy="142627"/>
            </a:xfrm>
            <a:custGeom>
              <a:avLst/>
              <a:gdLst/>
              <a:ahLst/>
              <a:cxnLst/>
              <a:rect l="l" t="t" r="r" b="b"/>
              <a:pathLst>
                <a:path w="2409" h="3206" extrusionOk="0">
                  <a:moveTo>
                    <a:pt x="1357" y="1"/>
                  </a:moveTo>
                  <a:lnTo>
                    <a:pt x="1357" y="1"/>
                  </a:lnTo>
                  <a:cubicBezTo>
                    <a:pt x="1467" y="457"/>
                    <a:pt x="1343" y="964"/>
                    <a:pt x="1032" y="1316"/>
                  </a:cubicBezTo>
                  <a:cubicBezTo>
                    <a:pt x="833" y="1542"/>
                    <a:pt x="545" y="1752"/>
                    <a:pt x="556" y="2056"/>
                  </a:cubicBezTo>
                  <a:cubicBezTo>
                    <a:pt x="470" y="1882"/>
                    <a:pt x="483" y="1666"/>
                    <a:pt x="583" y="1505"/>
                  </a:cubicBezTo>
                  <a:lnTo>
                    <a:pt x="583" y="1505"/>
                  </a:lnTo>
                  <a:cubicBezTo>
                    <a:pt x="1" y="2043"/>
                    <a:pt x="343" y="2924"/>
                    <a:pt x="1097" y="3166"/>
                  </a:cubicBezTo>
                  <a:cubicBezTo>
                    <a:pt x="1178" y="3193"/>
                    <a:pt x="1256" y="3205"/>
                    <a:pt x="1331" y="3205"/>
                  </a:cubicBezTo>
                  <a:cubicBezTo>
                    <a:pt x="1924" y="3205"/>
                    <a:pt x="2316" y="2439"/>
                    <a:pt x="2365" y="1944"/>
                  </a:cubicBezTo>
                  <a:cubicBezTo>
                    <a:pt x="2409" y="1450"/>
                    <a:pt x="2265" y="946"/>
                    <a:pt x="2001" y="529"/>
                  </a:cubicBezTo>
                  <a:cubicBezTo>
                    <a:pt x="1847" y="289"/>
                    <a:pt x="1634" y="63"/>
                    <a:pt x="13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9" name="Google Shape;929;p60"/>
            <p:cNvGrpSpPr/>
            <p:nvPr/>
          </p:nvGrpSpPr>
          <p:grpSpPr>
            <a:xfrm>
              <a:off x="6103423" y="4366262"/>
              <a:ext cx="786620" cy="732914"/>
              <a:chOff x="6091468" y="4354300"/>
              <a:chExt cx="786620" cy="732914"/>
            </a:xfrm>
          </p:grpSpPr>
          <p:sp>
            <p:nvSpPr>
              <p:cNvPr id="930" name="Google Shape;930;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1" name="Google Shape;931;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2" name="Google Shape;932;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3" name="Google Shape;933;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4" name="Google Shape;934;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5" name="Google Shape;935;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6" name="Google Shape;936;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7" name="Google Shape;937;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8" name="Google Shape;938;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nvGrpSpPr>
              <p:cNvPr id="939" name="Google Shape;939;p60"/>
              <p:cNvGrpSpPr/>
              <p:nvPr/>
            </p:nvGrpSpPr>
            <p:grpSpPr>
              <a:xfrm>
                <a:off x="6420698" y="4545636"/>
                <a:ext cx="457390" cy="541578"/>
                <a:chOff x="6420698" y="4545636"/>
                <a:chExt cx="457390" cy="541578"/>
              </a:xfrm>
            </p:grpSpPr>
            <p:sp>
              <p:nvSpPr>
                <p:cNvPr id="940" name="Google Shape;940;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1" name="Google Shape;941;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2" name="Google Shape;942;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3" name="Google Shape;943;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4" name="Google Shape;944;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5" name="Google Shape;945;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6" name="Google Shape;946;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7" name="Google Shape;947;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8" name="Google Shape;948;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grpSp>
        <p:sp>
          <p:nvSpPr>
            <p:cNvPr id="949" name="Google Shape;949;p60"/>
            <p:cNvSpPr/>
            <p:nvPr/>
          </p:nvSpPr>
          <p:spPr>
            <a:xfrm>
              <a:off x="7970053" y="4196245"/>
              <a:ext cx="51517" cy="66820"/>
            </a:xfrm>
            <a:custGeom>
              <a:avLst/>
              <a:gdLst/>
              <a:ahLst/>
              <a:cxnLst/>
              <a:rect l="l" t="t" r="r" b="b"/>
              <a:pathLst>
                <a:path w="1158" h="1502" extrusionOk="0">
                  <a:moveTo>
                    <a:pt x="854" y="1"/>
                  </a:moveTo>
                  <a:cubicBezTo>
                    <a:pt x="840" y="196"/>
                    <a:pt x="744" y="381"/>
                    <a:pt x="590" y="501"/>
                  </a:cubicBezTo>
                  <a:cubicBezTo>
                    <a:pt x="494" y="576"/>
                    <a:pt x="381" y="624"/>
                    <a:pt x="288" y="703"/>
                  </a:cubicBezTo>
                  <a:cubicBezTo>
                    <a:pt x="196" y="779"/>
                    <a:pt x="120" y="899"/>
                    <a:pt x="148" y="1018"/>
                  </a:cubicBezTo>
                  <a:cubicBezTo>
                    <a:pt x="110" y="960"/>
                    <a:pt x="89" y="895"/>
                    <a:pt x="79" y="830"/>
                  </a:cubicBezTo>
                  <a:cubicBezTo>
                    <a:pt x="0" y="940"/>
                    <a:pt x="14" y="1094"/>
                    <a:pt x="79" y="1210"/>
                  </a:cubicBezTo>
                  <a:cubicBezTo>
                    <a:pt x="191" y="1411"/>
                    <a:pt x="340" y="1501"/>
                    <a:pt x="494" y="1501"/>
                  </a:cubicBezTo>
                  <a:cubicBezTo>
                    <a:pt x="657" y="1501"/>
                    <a:pt x="828" y="1401"/>
                    <a:pt x="970" y="1223"/>
                  </a:cubicBezTo>
                  <a:cubicBezTo>
                    <a:pt x="1096" y="1070"/>
                    <a:pt x="1158" y="850"/>
                    <a:pt x="1100" y="659"/>
                  </a:cubicBezTo>
                  <a:lnTo>
                    <a:pt x="1100" y="659"/>
                  </a:lnTo>
                  <a:cubicBezTo>
                    <a:pt x="1049" y="747"/>
                    <a:pt x="977" y="826"/>
                    <a:pt x="891" y="888"/>
                  </a:cubicBezTo>
                  <a:cubicBezTo>
                    <a:pt x="1001" y="607"/>
                    <a:pt x="929" y="292"/>
                    <a:pt x="854"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50" name="Google Shape;950;p60"/>
            <p:cNvSpPr/>
            <p:nvPr/>
          </p:nvSpPr>
          <p:spPr>
            <a:xfrm>
              <a:off x="7965026" y="4354310"/>
              <a:ext cx="4627" cy="243703"/>
            </a:xfrm>
            <a:custGeom>
              <a:avLst/>
              <a:gdLst/>
              <a:ahLst/>
              <a:cxnLst/>
              <a:rect l="l" t="t" r="r" b="b"/>
              <a:pathLst>
                <a:path w="104" h="5478" extrusionOk="0">
                  <a:moveTo>
                    <a:pt x="1" y="0"/>
                  </a:moveTo>
                  <a:lnTo>
                    <a:pt x="1" y="5478"/>
                  </a:lnTo>
                  <a:lnTo>
                    <a:pt x="104" y="5478"/>
                  </a:lnTo>
                  <a:lnTo>
                    <a:pt x="104"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sp>
          <p:nvSpPr>
            <p:cNvPr id="951" name="Google Shape;951;p60"/>
            <p:cNvSpPr/>
            <p:nvPr/>
          </p:nvSpPr>
          <p:spPr>
            <a:xfrm>
              <a:off x="8022460" y="4354310"/>
              <a:ext cx="4627" cy="243703"/>
            </a:xfrm>
            <a:custGeom>
              <a:avLst/>
              <a:gdLst/>
              <a:ahLst/>
              <a:cxnLst/>
              <a:rect l="l" t="t" r="r" b="b"/>
              <a:pathLst>
                <a:path w="104" h="5478" extrusionOk="0">
                  <a:moveTo>
                    <a:pt x="1" y="0"/>
                  </a:moveTo>
                  <a:lnTo>
                    <a:pt x="1" y="5478"/>
                  </a:lnTo>
                  <a:lnTo>
                    <a:pt x="103" y="5478"/>
                  </a:lnTo>
                  <a:lnTo>
                    <a:pt x="103"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52" name="Google Shape;952;p60"/>
            <p:cNvGrpSpPr/>
            <p:nvPr/>
          </p:nvGrpSpPr>
          <p:grpSpPr>
            <a:xfrm>
              <a:off x="6091468" y="4354300"/>
              <a:ext cx="786620" cy="732914"/>
              <a:chOff x="6091468" y="4354300"/>
              <a:chExt cx="786620" cy="732914"/>
            </a:xfrm>
          </p:grpSpPr>
          <p:sp>
            <p:nvSpPr>
              <p:cNvPr id="953" name="Google Shape;953;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59" name="Google Shape;959;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61" name="Google Shape;961;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62" name="Google Shape;962;p60"/>
              <p:cNvGrpSpPr/>
              <p:nvPr/>
            </p:nvGrpSpPr>
            <p:grpSpPr>
              <a:xfrm>
                <a:off x="6420698" y="4545636"/>
                <a:ext cx="457390" cy="541578"/>
                <a:chOff x="6420698" y="4545636"/>
                <a:chExt cx="457390" cy="541578"/>
              </a:xfrm>
            </p:grpSpPr>
            <p:sp>
              <p:nvSpPr>
                <p:cNvPr id="963" name="Google Shape;963;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69" name="Google Shape;969;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71" name="Google Shape;971;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grpSp>
      </p:grpSp>
      <p:grpSp>
        <p:nvGrpSpPr>
          <p:cNvPr id="102" name="Group 101">
            <a:extLst>
              <a:ext uri="{FF2B5EF4-FFF2-40B4-BE49-F238E27FC236}">
                <a16:creationId xmlns:a16="http://schemas.microsoft.com/office/drawing/2014/main" id="{56D23870-F9D9-4440-A2BD-2C7F56D25414}"/>
              </a:ext>
            </a:extLst>
          </p:cNvPr>
          <p:cNvGrpSpPr/>
          <p:nvPr/>
        </p:nvGrpSpPr>
        <p:grpSpPr>
          <a:xfrm>
            <a:off x="722542" y="1766238"/>
            <a:ext cx="10041156" cy="2401585"/>
            <a:chOff x="1378635" y="2504048"/>
            <a:chExt cx="10041156" cy="2401585"/>
          </a:xfrm>
        </p:grpSpPr>
        <p:sp>
          <p:nvSpPr>
            <p:cNvPr id="103" name="Rectangle: Rounded Corners 102">
              <a:extLst>
                <a:ext uri="{FF2B5EF4-FFF2-40B4-BE49-F238E27FC236}">
                  <a16:creationId xmlns:a16="http://schemas.microsoft.com/office/drawing/2014/main" id="{84AE32E8-525C-47D3-89E3-A8ABE28FBFCE}"/>
                </a:ext>
              </a:extLst>
            </p:cNvPr>
            <p:cNvSpPr/>
            <p:nvPr/>
          </p:nvSpPr>
          <p:spPr>
            <a:xfrm>
              <a:off x="1520825" y="2504048"/>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104" name="Rectangle: Rounded Corners 103">
              <a:extLst>
                <a:ext uri="{FF2B5EF4-FFF2-40B4-BE49-F238E27FC236}">
                  <a16:creationId xmlns:a16="http://schemas.microsoft.com/office/drawing/2014/main" id="{FF34EDED-8A50-41C6-A5B1-96FD868D818C}"/>
                </a:ext>
              </a:extLst>
            </p:cNvPr>
            <p:cNvSpPr/>
            <p:nvPr/>
          </p:nvSpPr>
          <p:spPr>
            <a:xfrm>
              <a:off x="1378635" y="2648640"/>
              <a:ext cx="9898966" cy="2256993"/>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TextBox 104">
              <a:extLst>
                <a:ext uri="{FF2B5EF4-FFF2-40B4-BE49-F238E27FC236}">
                  <a16:creationId xmlns:a16="http://schemas.microsoft.com/office/drawing/2014/main" id="{04323913-5968-4FEF-B74C-F877931F92FA}"/>
                </a:ext>
              </a:extLst>
            </p:cNvPr>
            <p:cNvSpPr txBox="1"/>
            <p:nvPr/>
          </p:nvSpPr>
          <p:spPr>
            <a:xfrm>
              <a:off x="1538069" y="3161775"/>
              <a:ext cx="9580097" cy="1200329"/>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Vỏ nguyên tử gồm các hạt electron mang điện tích âm sắp xếp thành từng lớp.</a:t>
              </a:r>
            </a:p>
          </p:txBody>
        </p:sp>
      </p:grpSp>
      <p:pic>
        <p:nvPicPr>
          <p:cNvPr id="108" name="Picture 107">
            <a:extLst>
              <a:ext uri="{FF2B5EF4-FFF2-40B4-BE49-F238E27FC236}">
                <a16:creationId xmlns:a16="http://schemas.microsoft.com/office/drawing/2014/main" id="{BE97C582-9809-4C94-9DC8-1B134149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10" y="384434"/>
            <a:ext cx="1736119" cy="1418286"/>
          </a:xfrm>
          <a:prstGeom prst="rect">
            <a:avLst/>
          </a:prstGeom>
        </p:spPr>
      </p:pic>
      <p:pic>
        <p:nvPicPr>
          <p:cNvPr id="13" name="Picture 12">
            <a:extLst>
              <a:ext uri="{FF2B5EF4-FFF2-40B4-BE49-F238E27FC236}">
                <a16:creationId xmlns:a16="http://schemas.microsoft.com/office/drawing/2014/main" id="{8E1CDFA4-EFB5-4726-853B-C8B1E5CEF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691" y="4674047"/>
            <a:ext cx="1786746" cy="1786746"/>
          </a:xfrm>
          <a:prstGeom prst="rect">
            <a:avLst/>
          </a:prstGeom>
        </p:spPr>
      </p:pic>
    </p:spTree>
    <p:extLst>
      <p:ext uri="{BB962C8B-B14F-4D97-AF65-F5344CB8AC3E}">
        <p14:creationId xmlns:p14="http://schemas.microsoft.com/office/powerpoint/2010/main" val="3343844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8" name="PA-组合 3">
            <a:extLst>
              <a:ext uri="{FF2B5EF4-FFF2-40B4-BE49-F238E27FC236}">
                <a16:creationId xmlns:a16="http://schemas.microsoft.com/office/drawing/2014/main" id="{54E558EE-0DC2-4010-BF0B-1FC5FB7E19E3}"/>
              </a:ext>
            </a:extLst>
          </p:cNvPr>
          <p:cNvGrpSpPr/>
          <p:nvPr>
            <p:custDataLst>
              <p:tags r:id="rId2"/>
            </p:custDataLst>
          </p:nvPr>
        </p:nvGrpSpPr>
        <p:grpSpPr>
          <a:xfrm>
            <a:off x="1561519" y="1300134"/>
            <a:ext cx="10630480" cy="3154710"/>
            <a:chOff x="1561440" y="1443589"/>
            <a:chExt cx="10630664" cy="3154489"/>
          </a:xfrm>
        </p:grpSpPr>
        <p:sp>
          <p:nvSpPr>
            <p:cNvPr id="9" name="PA-文本框 11">
              <a:extLst>
                <a:ext uri="{FF2B5EF4-FFF2-40B4-BE49-F238E27FC236}">
                  <a16:creationId xmlns:a16="http://schemas.microsoft.com/office/drawing/2014/main" id="{37D52D6B-950D-4ED3-A06A-7BF0261940FB}"/>
                </a:ext>
              </a:extLst>
            </p:cNvPr>
            <p:cNvSpPr txBox="1"/>
            <p:nvPr>
              <p:custDataLst>
                <p:tags r:id="rId3"/>
              </p:custDataLst>
            </p:nvPr>
          </p:nvSpPr>
          <p:spPr>
            <a:xfrm>
              <a:off x="3179247" y="1896953"/>
              <a:ext cx="9012857" cy="2554366"/>
            </a:xfrm>
            <a:prstGeom prst="rect">
              <a:avLst/>
            </a:prstGeom>
            <a:noFill/>
          </p:spPr>
          <p:txBody>
            <a:bodyPr wrap="square" rtlCol="0">
              <a:spAutoFit/>
            </a:bodyPr>
            <a:lstStyle/>
            <a:p>
              <a:pPr algn="ctr"/>
              <a:r>
                <a:rPr lang="vi-VN" altLang="zh-CN" sz="8000" b="1" dirty="0">
                  <a:solidFill>
                    <a:schemeClr val="accent5">
                      <a:lumMod val="75000"/>
                    </a:schemeClr>
                  </a:solidFill>
                  <a:latin typeface="Arial" panose="020B0604020202020204" pitchFamily="34" charset="0"/>
                  <a:cs typeface="Arial" panose="020B0604020202020204" pitchFamily="34" charset="0"/>
                  <a:sym typeface="+mn-lt"/>
                </a:rPr>
                <a:t>KHỐI LƯỢNG NGUYÊN TỬ</a:t>
              </a:r>
              <a:endParaRPr lang="zh-CN" altLang="en-US" sz="7200" b="1" dirty="0">
                <a:solidFill>
                  <a:schemeClr val="accent5">
                    <a:lumMod val="75000"/>
                  </a:schemeClr>
                </a:solidFill>
                <a:cs typeface="+mn-ea"/>
                <a:sym typeface="+mn-lt"/>
              </a:endParaRPr>
            </a:p>
          </p:txBody>
        </p:sp>
        <p:sp>
          <p:nvSpPr>
            <p:cNvPr id="10" name="PA-文本框 13">
              <a:extLst>
                <a:ext uri="{FF2B5EF4-FFF2-40B4-BE49-F238E27FC236}">
                  <a16:creationId xmlns:a16="http://schemas.microsoft.com/office/drawing/2014/main" id="{E625F0F9-072F-4B91-B34F-DAE731DC8F68}"/>
                </a:ext>
              </a:extLst>
            </p:cNvPr>
            <p:cNvSpPr txBox="1"/>
            <p:nvPr>
              <p:custDataLst>
                <p:tags r:id="rId4"/>
              </p:custDataLst>
            </p:nvPr>
          </p:nvSpPr>
          <p:spPr>
            <a:xfrm>
              <a:off x="1561440" y="1443589"/>
              <a:ext cx="2371757" cy="3154489"/>
            </a:xfrm>
            <a:prstGeom prst="rect">
              <a:avLst/>
            </a:prstGeom>
            <a:noFill/>
          </p:spPr>
          <p:txBody>
            <a:bodyPr wrap="square" rtlCol="0">
              <a:spAutoFit/>
            </a:bodyPr>
            <a:lstStyle/>
            <a:p>
              <a:pPr algn="ctr"/>
              <a:r>
                <a:rPr lang="en-US" altLang="zh-CN" sz="19900" b="1" dirty="0">
                  <a:solidFill>
                    <a:schemeClr val="accent5">
                      <a:lumMod val="75000"/>
                    </a:schemeClr>
                  </a:solidFill>
                  <a:latin typeface="Arial" panose="020B0604020202020204" pitchFamily="34" charset="0"/>
                  <a:cs typeface="Arial" panose="020B0604020202020204" pitchFamily="34" charset="0"/>
                  <a:sym typeface="+mn-lt"/>
                </a:rPr>
                <a:t>IV.</a:t>
              </a:r>
            </a:p>
          </p:txBody>
        </p:sp>
        <p:cxnSp>
          <p:nvCxnSpPr>
            <p:cNvPr id="16" name="PA-直接连接符 14">
              <a:extLst>
                <a:ext uri="{FF2B5EF4-FFF2-40B4-BE49-F238E27FC236}">
                  <a16:creationId xmlns:a16="http://schemas.microsoft.com/office/drawing/2014/main" id="{AEF4BE41-57B5-4A8F-9586-CBDE44EE0B59}"/>
                </a:ext>
              </a:extLst>
            </p:cNvPr>
            <p:cNvCxnSpPr/>
            <p:nvPr>
              <p:custDataLst>
                <p:tags r:id="rId5"/>
              </p:custDataLst>
            </p:nvPr>
          </p:nvCxnSpPr>
          <p:spPr>
            <a:xfrm>
              <a:off x="4144219" y="2448276"/>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A16A61-08EE-4437-BB51-63DB56397F3C}"/>
              </a:ext>
            </a:extLst>
          </p:cNvPr>
          <p:cNvSpPr txBox="1"/>
          <p:nvPr/>
        </p:nvSpPr>
        <p:spPr>
          <a:xfrm rot="16200000">
            <a:off x="-2205832" y="2644170"/>
            <a:ext cx="6858001" cy="1569660"/>
          </a:xfrm>
          <a:prstGeom prst="rect">
            <a:avLst/>
          </a:prstGeom>
          <a:solidFill>
            <a:schemeClr val="tx1"/>
          </a:solidFill>
        </p:spPr>
        <p:txBody>
          <a:bodyPr wrap="square">
            <a:spAutoFit/>
          </a:bodyPr>
          <a:lstStyle/>
          <a:p>
            <a:pPr algn="just"/>
            <a:r>
              <a:rPr lang="vi-VN" sz="3200" b="1" i="0" dirty="0">
                <a:solidFill>
                  <a:schemeClr val="bg1"/>
                </a:solidFill>
                <a:effectLst/>
                <a:latin typeface="Arial" panose="020B0604020202020204" pitchFamily="34" charset="0"/>
                <a:cs typeface="Arial" panose="020B0604020202020204" pitchFamily="34" charset="0"/>
              </a:rPr>
              <a:t>1. </a:t>
            </a:r>
            <a:r>
              <a:rPr lang="vi-VN" sz="3200" b="1" dirty="0">
                <a:solidFill>
                  <a:schemeClr val="bg1"/>
                </a:solidFill>
                <a:latin typeface="Arial" panose="020B0604020202020204" pitchFamily="34" charset="0"/>
                <a:cs typeface="Arial" panose="020B0604020202020204" pitchFamily="34" charset="0"/>
              </a:rPr>
              <a:t> Em hãy cho biết vì sao khối lượng hạt nhân nguyên tử có thể coi là khối lượng của nguyên tử.</a:t>
            </a:r>
          </a:p>
        </p:txBody>
      </p:sp>
      <p:sp>
        <p:nvSpPr>
          <p:cNvPr id="12" name="TextBox 11">
            <a:extLst>
              <a:ext uri="{FF2B5EF4-FFF2-40B4-BE49-F238E27FC236}">
                <a16:creationId xmlns:a16="http://schemas.microsoft.com/office/drawing/2014/main" id="{0F8E5A97-FDDF-4706-B0C7-0D0AB569711B}"/>
              </a:ext>
            </a:extLst>
          </p:cNvPr>
          <p:cNvSpPr txBox="1"/>
          <p:nvPr/>
        </p:nvSpPr>
        <p:spPr>
          <a:xfrm>
            <a:off x="2278966" y="2044061"/>
            <a:ext cx="9580098" cy="4031873"/>
          </a:xfrm>
          <a:prstGeom prst="rect">
            <a:avLst/>
          </a:prstGeom>
          <a:solidFill>
            <a:srgbClr val="FFFFCC"/>
          </a:solidFill>
        </p:spPr>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 Ta có:</a:t>
            </a:r>
          </a:p>
          <a:p>
            <a:pPr algn="l" latinLnBrk="0"/>
            <a:r>
              <a:rPr lang="vi-VN" sz="3200" b="0" i="0" dirty="0">
                <a:solidFill>
                  <a:srgbClr val="333333"/>
                </a:solidFill>
                <a:effectLst/>
                <a:latin typeface="Arial" panose="020B0604020202020204" pitchFamily="34" charset="0"/>
                <a:cs typeface="Arial" panose="020B0604020202020204" pitchFamily="34" charset="0"/>
              </a:rPr>
              <a:t>   + Khối lượng 1 proton = 1 neutron = 1amu</a:t>
            </a:r>
          </a:p>
          <a:p>
            <a:pPr algn="l" latinLnBrk="0"/>
            <a:r>
              <a:rPr lang="vi-VN" sz="3200" b="0" i="0" dirty="0">
                <a:solidFill>
                  <a:srgbClr val="333333"/>
                </a:solidFill>
                <a:effectLst/>
                <a:latin typeface="Arial" panose="020B0604020202020204" pitchFamily="34" charset="0"/>
                <a:cs typeface="Arial" panose="020B0604020202020204" pitchFamily="34" charset="0"/>
              </a:rPr>
              <a:t>   + Khối lượng 1 electron = 0,00055 amu</a:t>
            </a:r>
          </a:p>
          <a:p>
            <a:r>
              <a:rPr lang="en-US" sz="3200" dirty="0"/>
              <a:t>⇒</a:t>
            </a:r>
            <a:r>
              <a:rPr lang="vi-VN" sz="3200" b="0" i="0" dirty="0">
                <a:solidFill>
                  <a:srgbClr val="333333"/>
                </a:solidFill>
                <a:effectLst/>
                <a:latin typeface="Arial" panose="020B0604020202020204" pitchFamily="34" charset="0"/>
                <a:cs typeface="Arial" panose="020B0604020202020204" pitchFamily="34" charset="0"/>
              </a:rPr>
              <a:t> Khối lượng electron nhỏ hơn rất nhiều so với khối lượng proton và neutron</a:t>
            </a:r>
          </a:p>
          <a:p>
            <a:r>
              <a:rPr lang="en-US" sz="3200" dirty="0"/>
              <a:t>⇒</a:t>
            </a:r>
            <a:r>
              <a:rPr lang="vi-VN" sz="3200" b="0" i="0" dirty="0">
                <a:solidFill>
                  <a:srgbClr val="333333"/>
                </a:solidFill>
                <a:effectLst/>
                <a:latin typeface="Arial" panose="020B0604020202020204" pitchFamily="34" charset="0"/>
                <a:cs typeface="Arial" panose="020B0604020202020204" pitchFamily="34" charset="0"/>
              </a:rPr>
              <a:t> Có thể bỏ qua khối lượng của electron hay khối lượng hạt nhân nguyên tử có thể coi là khối lượng của nguyên tử</a:t>
            </a:r>
          </a:p>
        </p:txBody>
      </p:sp>
      <p:sp>
        <p:nvSpPr>
          <p:cNvPr id="13" name="TextBox 12">
            <a:extLst>
              <a:ext uri="{FF2B5EF4-FFF2-40B4-BE49-F238E27FC236}">
                <a16:creationId xmlns:a16="http://schemas.microsoft.com/office/drawing/2014/main" id="{CD62AD6A-811D-4530-92BD-9FA46766C113}"/>
              </a:ext>
            </a:extLst>
          </p:cNvPr>
          <p:cNvSpPr txBox="1"/>
          <p:nvPr/>
        </p:nvSpPr>
        <p:spPr>
          <a:xfrm>
            <a:off x="5317588" y="782066"/>
            <a:ext cx="2067951" cy="707886"/>
          </a:xfrm>
          <a:prstGeom prst="rect">
            <a:avLst/>
          </a:prstGeom>
          <a:noFill/>
        </p:spPr>
        <p:txBody>
          <a:bodyPr wrap="square" rtlCol="0">
            <a:spAutoFit/>
          </a:bodyPr>
          <a:lstStyle/>
          <a:p>
            <a:r>
              <a:rPr lang="vi-VN" sz="4000" b="1" i="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142600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A16A61-08EE-4437-BB51-63DB56397F3C}"/>
              </a:ext>
            </a:extLst>
          </p:cNvPr>
          <p:cNvSpPr txBox="1"/>
          <p:nvPr/>
        </p:nvSpPr>
        <p:spPr>
          <a:xfrm rot="16200000">
            <a:off x="-2205832" y="2644170"/>
            <a:ext cx="6858001" cy="1569660"/>
          </a:xfrm>
          <a:prstGeom prst="rect">
            <a:avLst/>
          </a:prstGeom>
          <a:solidFill>
            <a:schemeClr val="tx1"/>
          </a:solidFill>
        </p:spPr>
        <p:txBody>
          <a:bodyPr wrap="square">
            <a:spAutoFit/>
          </a:bodyPr>
          <a:lstStyle/>
          <a:p>
            <a:pPr algn="just"/>
            <a:r>
              <a:rPr lang="vi-VN" sz="3200" b="1" i="0" dirty="0">
                <a:solidFill>
                  <a:schemeClr val="bg1"/>
                </a:solidFill>
                <a:effectLst/>
                <a:latin typeface="Arial" panose="020B0604020202020204" pitchFamily="34" charset="0"/>
                <a:cs typeface="Arial" panose="020B0604020202020204" pitchFamily="34" charset="0"/>
              </a:rPr>
              <a:t>2. Hãy so sánh khối lượng của nguyên tử nhôm (13p, 14n) và nguyên tử đồng (29p, 36n).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8E5A97-FDDF-4706-B0C7-0D0AB569711B}"/>
                  </a:ext>
                </a:extLst>
              </p:cNvPr>
              <p:cNvSpPr txBox="1"/>
              <p:nvPr/>
            </p:nvSpPr>
            <p:spPr>
              <a:xfrm>
                <a:off x="2173563" y="946781"/>
                <a:ext cx="9755839" cy="5569345"/>
              </a:xfrm>
              <a:prstGeom prst="rect">
                <a:avLst/>
              </a:prstGeom>
              <a:solidFill>
                <a:srgbClr val="FFFFCC"/>
              </a:solidFill>
            </p:spPr>
            <p:txBody>
              <a:bodyPr wrap="square">
                <a:spAutoFit/>
              </a:bodyPr>
              <a:lstStyle/>
              <a:p>
                <a:r>
                  <a:rPr lang="vi-VN" sz="3200" dirty="0">
                    <a:solidFill>
                      <a:srgbClr val="333333"/>
                    </a:solidFill>
                    <a:latin typeface="Arial" panose="020B0604020202020204" pitchFamily="34" charset="0"/>
                    <a:cs typeface="Arial" panose="020B0604020202020204" pitchFamily="34" charset="0"/>
                  </a:rPr>
                  <a:t>- Ở câu hỏi 1 ta biết rằng khối lượng hạt nhân nguyên tử có thể coi là khối lượng của nguyên tử</a:t>
                </a:r>
              </a:p>
              <a:p>
                <a:r>
                  <a:rPr lang="vi-VN" sz="3200" dirty="0">
                    <a:solidFill>
                      <a:srgbClr val="333333"/>
                    </a:solidFill>
                    <a:latin typeface="Arial" panose="020B0604020202020204" pitchFamily="34" charset="0"/>
                    <a:cs typeface="Arial" panose="020B0604020202020204" pitchFamily="34" charset="0"/>
                  </a:rPr>
                  <a:t>- Khối lượng hạt nhân nguyên tử bằng tổng khối lượng của các hạt proton, neutron trong hạt nhân</a:t>
                </a:r>
              </a:p>
              <a:p>
                <a:r>
                  <a:rPr lang="vi-VN" sz="3200" dirty="0">
                    <a:solidFill>
                      <a:srgbClr val="333333"/>
                    </a:solidFill>
                    <a:latin typeface="Arial" panose="020B0604020202020204" pitchFamily="34" charset="0"/>
                    <a:cs typeface="Arial" panose="020B0604020202020204" pitchFamily="34" charset="0"/>
                  </a:rPr>
                  <a:t>- Mà: Khối lượng 1 proton = 1 neutron = 1amu</a:t>
                </a:r>
              </a:p>
              <a:p>
                <a:r>
                  <a:rPr lang="en-US" sz="3200" dirty="0"/>
                  <a:t>⇒</a:t>
                </a:r>
                <a:r>
                  <a:rPr lang="vi-VN" sz="3200" dirty="0">
                    <a:solidFill>
                      <a:srgbClr val="333333"/>
                    </a:solidFill>
                    <a:latin typeface="Arial" panose="020B0604020202020204" pitchFamily="34" charset="0"/>
                    <a:cs typeface="Arial" panose="020B0604020202020204" pitchFamily="34" charset="0"/>
                  </a:rPr>
                  <a:t> Khối lượng nguyên tử nhôm (13p, 14n) </a:t>
                </a:r>
              </a:p>
              <a:p>
                <a:r>
                  <a:rPr lang="vi-VN" sz="3200" dirty="0">
                    <a:solidFill>
                      <a:srgbClr val="333333"/>
                    </a:solidFill>
                    <a:latin typeface="Arial" panose="020B0604020202020204" pitchFamily="34" charset="0"/>
                    <a:cs typeface="Arial" panose="020B0604020202020204" pitchFamily="34" charset="0"/>
                  </a:rPr>
                  <a:t>				= 13.1 + 14.1 = 27 amu</a:t>
                </a:r>
              </a:p>
              <a:p>
                <a:r>
                  <a:rPr lang="vi-VN" sz="3200" dirty="0">
                    <a:solidFill>
                      <a:srgbClr val="333333"/>
                    </a:solidFill>
                    <a:latin typeface="Arial" panose="020B0604020202020204" pitchFamily="34" charset="0"/>
                    <a:cs typeface="Arial" panose="020B0604020202020204" pitchFamily="34" charset="0"/>
                  </a:rPr>
                  <a:t>    Khối lượng nguyên tử đồng (29p, 36n) </a:t>
                </a:r>
              </a:p>
              <a:p>
                <a:r>
                  <a:rPr lang="vi-VN" sz="3200" dirty="0">
                    <a:solidFill>
                      <a:srgbClr val="333333"/>
                    </a:solidFill>
                    <a:latin typeface="Arial" panose="020B0604020202020204" pitchFamily="34" charset="0"/>
                    <a:cs typeface="Arial" panose="020B0604020202020204" pitchFamily="34" charset="0"/>
                  </a:rPr>
                  <a:t>				= 29.1 + 36.1 = 65 amu</a:t>
                </a:r>
              </a:p>
              <a:p>
                <a:r>
                  <a:rPr lang="en-US" sz="3200" dirty="0"/>
                  <a:t>⇒</a:t>
                </a:r>
                <a:r>
                  <a:rPr lang="vi-VN" sz="3200" dirty="0"/>
                  <a:t> </a:t>
                </a:r>
                <a14:m>
                  <m:oMath xmlns:m="http://schemas.openxmlformats.org/officeDocument/2006/math">
                    <m:f>
                      <m:fPr>
                        <m:ctrlPr>
                          <a:rPr lang="vi-VN" sz="3200" i="1" smtClean="0">
                            <a:latin typeface="Cambria Math" panose="02040503050406030204" pitchFamily="18" charset="0"/>
                          </a:rPr>
                        </m:ctrlPr>
                      </m:fPr>
                      <m:num>
                        <m:r>
                          <m:rPr>
                            <m:nor/>
                          </m:rPr>
                          <a:rPr lang="vi-VN" sz="3200" dirty="0">
                            <a:solidFill>
                              <a:srgbClr val="333333"/>
                            </a:solidFill>
                            <a:latin typeface="Arial" panose="020B0604020202020204" pitchFamily="34" charset="0"/>
                            <a:cs typeface="Arial" panose="020B0604020202020204" pitchFamily="34" charset="0"/>
                          </a:rPr>
                          <m:t>Kh</m:t>
                        </m:r>
                        <m:r>
                          <m:rPr>
                            <m:nor/>
                          </m:rPr>
                          <a:rPr lang="vi-VN" sz="3200" dirty="0">
                            <a:solidFill>
                              <a:srgbClr val="333333"/>
                            </a:solidFill>
                            <a:latin typeface="Arial" panose="020B0604020202020204" pitchFamily="34" charset="0"/>
                            <a:cs typeface="Arial" panose="020B0604020202020204" pitchFamily="34" charset="0"/>
                          </a:rPr>
                          <m:t>ố</m:t>
                        </m:r>
                        <m:r>
                          <m:rPr>
                            <m:nor/>
                          </m:rPr>
                          <a:rPr lang="vi-VN" sz="3200" dirty="0">
                            <a:solidFill>
                              <a:srgbClr val="333333"/>
                            </a:solidFill>
                            <a:latin typeface="Arial" panose="020B0604020202020204" pitchFamily="34" charset="0"/>
                            <a:cs typeface="Arial" panose="020B0604020202020204" pitchFamily="34" charset="0"/>
                          </a:rPr>
                          <m:t>i</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l</m:t>
                        </m:r>
                        <m:r>
                          <m:rPr>
                            <m:nor/>
                          </m:rPr>
                          <a:rPr lang="vi-VN" sz="3200" dirty="0">
                            <a:solidFill>
                              <a:srgbClr val="333333"/>
                            </a:solidFill>
                            <a:latin typeface="Arial" panose="020B0604020202020204" pitchFamily="34" charset="0"/>
                            <a:cs typeface="Arial" panose="020B0604020202020204" pitchFamily="34" charset="0"/>
                          </a:rPr>
                          <m:t>ượ</m:t>
                        </m:r>
                        <m:r>
                          <m:rPr>
                            <m:nor/>
                          </m:rPr>
                          <a:rPr lang="vi-VN" sz="3200" dirty="0">
                            <a:solidFill>
                              <a:srgbClr val="333333"/>
                            </a:solidFill>
                            <a:latin typeface="Arial" panose="020B0604020202020204" pitchFamily="34" charset="0"/>
                            <a:cs typeface="Arial" panose="020B0604020202020204" pitchFamily="34" charset="0"/>
                          </a:rPr>
                          <m:t>ng</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nguy</m:t>
                        </m:r>
                        <m:r>
                          <m:rPr>
                            <m:nor/>
                          </m:rPr>
                          <a:rPr lang="vi-VN" sz="3200" dirty="0">
                            <a:solidFill>
                              <a:srgbClr val="333333"/>
                            </a:solidFill>
                            <a:latin typeface="Arial" panose="020B0604020202020204" pitchFamily="34" charset="0"/>
                            <a:cs typeface="Arial" panose="020B0604020202020204" pitchFamily="34" charset="0"/>
                          </a:rPr>
                          <m:t>ê</m:t>
                        </m:r>
                        <m:r>
                          <m:rPr>
                            <m:nor/>
                          </m:rPr>
                          <a:rPr lang="vi-VN" sz="3200" dirty="0">
                            <a:solidFill>
                              <a:srgbClr val="333333"/>
                            </a:solidFill>
                            <a:latin typeface="Arial" panose="020B0604020202020204" pitchFamily="34" charset="0"/>
                            <a:cs typeface="Arial" panose="020B0604020202020204" pitchFamily="34" charset="0"/>
                          </a:rPr>
                          <m:t>n</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t</m:t>
                        </m:r>
                        <m:r>
                          <m:rPr>
                            <m:nor/>
                          </m:rPr>
                          <a:rPr lang="vi-VN" sz="3200" dirty="0">
                            <a:solidFill>
                              <a:srgbClr val="333333"/>
                            </a:solidFill>
                            <a:latin typeface="Arial" panose="020B0604020202020204" pitchFamily="34" charset="0"/>
                            <a:cs typeface="Arial" panose="020B0604020202020204" pitchFamily="34" charset="0"/>
                          </a:rPr>
                          <m:t>ử </m:t>
                        </m:r>
                        <m:r>
                          <m:rPr>
                            <m:nor/>
                          </m:rPr>
                          <a:rPr lang="vi-VN" sz="3200" dirty="0">
                            <a:solidFill>
                              <a:srgbClr val="333333"/>
                            </a:solidFill>
                            <a:latin typeface="Arial" panose="020B0604020202020204" pitchFamily="34" charset="0"/>
                            <a:cs typeface="Arial" panose="020B0604020202020204" pitchFamily="34" charset="0"/>
                          </a:rPr>
                          <m:t>nh</m:t>
                        </m:r>
                        <m:r>
                          <m:rPr>
                            <m:nor/>
                          </m:rPr>
                          <a:rPr lang="vi-VN" sz="3200" dirty="0">
                            <a:solidFill>
                              <a:srgbClr val="333333"/>
                            </a:solidFill>
                            <a:latin typeface="Arial" panose="020B0604020202020204" pitchFamily="34" charset="0"/>
                            <a:cs typeface="Arial" panose="020B0604020202020204" pitchFamily="34" charset="0"/>
                          </a:rPr>
                          <m:t>ô</m:t>
                        </m:r>
                        <m:r>
                          <m:rPr>
                            <m:nor/>
                          </m:rPr>
                          <a:rPr lang="vi-VN" sz="3200" dirty="0">
                            <a:solidFill>
                              <a:srgbClr val="333333"/>
                            </a:solidFill>
                            <a:latin typeface="Arial" panose="020B0604020202020204" pitchFamily="34" charset="0"/>
                            <a:cs typeface="Arial" panose="020B0604020202020204" pitchFamily="34" charset="0"/>
                          </a:rPr>
                          <m:t>m</m:t>
                        </m:r>
                      </m:num>
                      <m:den>
                        <m:r>
                          <m:rPr>
                            <m:nor/>
                          </m:rPr>
                          <a:rPr lang="vi-VN" sz="3200" dirty="0">
                            <a:solidFill>
                              <a:srgbClr val="333333"/>
                            </a:solidFill>
                            <a:latin typeface="Arial" panose="020B0604020202020204" pitchFamily="34" charset="0"/>
                            <a:cs typeface="Arial" panose="020B0604020202020204" pitchFamily="34" charset="0"/>
                          </a:rPr>
                          <m:t>Kh</m:t>
                        </m:r>
                        <m:r>
                          <m:rPr>
                            <m:nor/>
                          </m:rPr>
                          <a:rPr lang="vi-VN" sz="3200" dirty="0">
                            <a:solidFill>
                              <a:srgbClr val="333333"/>
                            </a:solidFill>
                            <a:latin typeface="Arial" panose="020B0604020202020204" pitchFamily="34" charset="0"/>
                            <a:cs typeface="Arial" panose="020B0604020202020204" pitchFamily="34" charset="0"/>
                          </a:rPr>
                          <m:t>ố</m:t>
                        </m:r>
                        <m:r>
                          <m:rPr>
                            <m:nor/>
                          </m:rPr>
                          <a:rPr lang="vi-VN" sz="3200" dirty="0">
                            <a:solidFill>
                              <a:srgbClr val="333333"/>
                            </a:solidFill>
                            <a:latin typeface="Arial" panose="020B0604020202020204" pitchFamily="34" charset="0"/>
                            <a:cs typeface="Arial" panose="020B0604020202020204" pitchFamily="34" charset="0"/>
                          </a:rPr>
                          <m:t>i</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l</m:t>
                        </m:r>
                        <m:r>
                          <m:rPr>
                            <m:nor/>
                          </m:rPr>
                          <a:rPr lang="vi-VN" sz="3200" dirty="0">
                            <a:solidFill>
                              <a:srgbClr val="333333"/>
                            </a:solidFill>
                            <a:latin typeface="Arial" panose="020B0604020202020204" pitchFamily="34" charset="0"/>
                            <a:cs typeface="Arial" panose="020B0604020202020204" pitchFamily="34" charset="0"/>
                          </a:rPr>
                          <m:t>ượ</m:t>
                        </m:r>
                        <m:r>
                          <m:rPr>
                            <m:nor/>
                          </m:rPr>
                          <a:rPr lang="vi-VN" sz="3200" dirty="0">
                            <a:solidFill>
                              <a:srgbClr val="333333"/>
                            </a:solidFill>
                            <a:latin typeface="Arial" panose="020B0604020202020204" pitchFamily="34" charset="0"/>
                            <a:cs typeface="Arial" panose="020B0604020202020204" pitchFamily="34" charset="0"/>
                          </a:rPr>
                          <m:t>ng</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nguy</m:t>
                        </m:r>
                        <m:r>
                          <m:rPr>
                            <m:nor/>
                          </m:rPr>
                          <a:rPr lang="vi-VN" sz="3200" dirty="0">
                            <a:solidFill>
                              <a:srgbClr val="333333"/>
                            </a:solidFill>
                            <a:latin typeface="Arial" panose="020B0604020202020204" pitchFamily="34" charset="0"/>
                            <a:cs typeface="Arial" panose="020B0604020202020204" pitchFamily="34" charset="0"/>
                          </a:rPr>
                          <m:t>ê</m:t>
                        </m:r>
                        <m:r>
                          <m:rPr>
                            <m:nor/>
                          </m:rPr>
                          <a:rPr lang="vi-VN" sz="3200" dirty="0">
                            <a:solidFill>
                              <a:srgbClr val="333333"/>
                            </a:solidFill>
                            <a:latin typeface="Arial" panose="020B0604020202020204" pitchFamily="34" charset="0"/>
                            <a:cs typeface="Arial" panose="020B0604020202020204" pitchFamily="34" charset="0"/>
                          </a:rPr>
                          <m:t>n</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t</m:t>
                        </m:r>
                        <m:r>
                          <m:rPr>
                            <m:nor/>
                          </m:rPr>
                          <a:rPr lang="vi-VN" sz="3200" dirty="0">
                            <a:solidFill>
                              <a:srgbClr val="333333"/>
                            </a:solidFill>
                            <a:latin typeface="Arial" panose="020B0604020202020204" pitchFamily="34" charset="0"/>
                            <a:cs typeface="Arial" panose="020B0604020202020204" pitchFamily="34" charset="0"/>
                          </a:rPr>
                          <m:t>ử đồ</m:t>
                        </m:r>
                        <m:r>
                          <m:rPr>
                            <m:nor/>
                          </m:rPr>
                          <a:rPr lang="vi-VN" sz="3200" dirty="0">
                            <a:solidFill>
                              <a:srgbClr val="333333"/>
                            </a:solidFill>
                            <a:latin typeface="Arial" panose="020B0604020202020204" pitchFamily="34" charset="0"/>
                            <a:cs typeface="Arial" panose="020B0604020202020204" pitchFamily="34" charset="0"/>
                          </a:rPr>
                          <m:t>ng</m:t>
                        </m:r>
                      </m:den>
                    </m:f>
                  </m:oMath>
                </a14:m>
                <a:r>
                  <a:rPr lang="vi-VN" sz="3200" b="0" i="0" dirty="0">
                    <a:solidFill>
                      <a:srgbClr val="333333"/>
                    </a:solidFill>
                    <a:effectLst/>
                    <a:latin typeface="Arial" panose="020B0604020202020204" pitchFamily="34" charset="0"/>
                    <a:cs typeface="Arial" panose="020B0604020202020204" pitchFamily="34" charset="0"/>
                  </a:rPr>
                  <a:t> = </a:t>
                </a:r>
                <a14:m>
                  <m:oMath xmlns:m="http://schemas.openxmlformats.org/officeDocument/2006/math">
                    <m:f>
                      <m:fPr>
                        <m:ctrlPr>
                          <a:rPr lang="vi-VN" sz="3200" b="0" i="1" smtClean="0">
                            <a:solidFill>
                              <a:srgbClr val="333333"/>
                            </a:solidFill>
                            <a:effectLst/>
                            <a:latin typeface="Cambria Math" panose="02040503050406030204" pitchFamily="18" charset="0"/>
                            <a:cs typeface="Arial" panose="020B0604020202020204" pitchFamily="34" charset="0"/>
                          </a:rPr>
                        </m:ctrlPr>
                      </m:fPr>
                      <m:num>
                        <m:r>
                          <a:rPr lang="vi-VN" sz="3200" b="0" i="1" smtClean="0">
                            <a:solidFill>
                              <a:srgbClr val="333333"/>
                            </a:solidFill>
                            <a:effectLst/>
                            <a:latin typeface="Cambria Math" panose="02040503050406030204" pitchFamily="18" charset="0"/>
                            <a:cs typeface="Arial" panose="020B0604020202020204" pitchFamily="34" charset="0"/>
                          </a:rPr>
                          <m:t>27</m:t>
                        </m:r>
                      </m:num>
                      <m:den>
                        <m:r>
                          <a:rPr lang="vi-VN" sz="3200" b="0" i="1" smtClean="0">
                            <a:solidFill>
                              <a:srgbClr val="333333"/>
                            </a:solidFill>
                            <a:effectLst/>
                            <a:latin typeface="Cambria Math" panose="02040503050406030204" pitchFamily="18" charset="0"/>
                            <a:cs typeface="Arial" panose="020B0604020202020204" pitchFamily="34" charset="0"/>
                          </a:rPr>
                          <m:t>65</m:t>
                        </m:r>
                      </m:den>
                    </m:f>
                  </m:oMath>
                </a14:m>
                <a:r>
                  <a:rPr lang="vi-VN" sz="3200" b="0" i="0" dirty="0">
                    <a:solidFill>
                      <a:srgbClr val="333333"/>
                    </a:solidFill>
                    <a:effectLst/>
                    <a:latin typeface="Arial" panose="020B0604020202020204" pitchFamily="34" charset="0"/>
                    <a:cs typeface="Arial" panose="020B0604020202020204" pitchFamily="34" charset="0"/>
                  </a:rPr>
                  <a:t> </a:t>
                </a:r>
                <a14:m>
                  <m:oMath xmlns:m="http://schemas.openxmlformats.org/officeDocument/2006/math">
                    <m:r>
                      <a:rPr lang="vi-VN" sz="3200" b="0" i="1" dirty="0" smtClean="0">
                        <a:solidFill>
                          <a:srgbClr val="333333"/>
                        </a:solidFill>
                        <a:effectLst/>
                        <a:latin typeface="Cambria Math" panose="02040503050406030204" pitchFamily="18" charset="0"/>
                        <a:ea typeface="Cambria Math" panose="02040503050406030204" pitchFamily="18" charset="0"/>
                        <a:cs typeface="Arial" panose="020B0604020202020204" pitchFamily="34" charset="0"/>
                      </a:rPr>
                      <m:t>≈0,415</m:t>
                    </m:r>
                  </m:oMath>
                </a14:m>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0F8E5A97-FDDF-4706-B0C7-0D0AB569711B}"/>
                  </a:ext>
                </a:extLst>
              </p:cNvPr>
              <p:cNvSpPr txBox="1">
                <a:spLocks noRot="1" noChangeAspect="1" noMove="1" noResize="1" noEditPoints="1" noAdjustHandles="1" noChangeArrowheads="1" noChangeShapeType="1" noTextEdit="1"/>
              </p:cNvSpPr>
              <p:nvPr/>
            </p:nvSpPr>
            <p:spPr>
              <a:xfrm>
                <a:off x="2173563" y="946781"/>
                <a:ext cx="9755839" cy="5569345"/>
              </a:xfrm>
              <a:prstGeom prst="rect">
                <a:avLst/>
              </a:prstGeom>
              <a:blipFill>
                <a:blip r:embed="rId3"/>
                <a:stretch>
                  <a:fillRect l="-1625" t="-1422"/>
                </a:stretch>
              </a:blipFill>
            </p:spPr>
            <p:txBody>
              <a:bodyPr/>
              <a:lstStyle/>
              <a:p>
                <a:r>
                  <a:rPr lang="vi-VN">
                    <a:noFill/>
                  </a:rPr>
                  <a:t> </a:t>
                </a:r>
              </a:p>
            </p:txBody>
          </p:sp>
        </mc:Fallback>
      </mc:AlternateContent>
      <p:sp>
        <p:nvSpPr>
          <p:cNvPr id="13" name="TextBox 12">
            <a:extLst>
              <a:ext uri="{FF2B5EF4-FFF2-40B4-BE49-F238E27FC236}">
                <a16:creationId xmlns:a16="http://schemas.microsoft.com/office/drawing/2014/main" id="{CD62AD6A-811D-4530-92BD-9FA46766C113}"/>
              </a:ext>
            </a:extLst>
          </p:cNvPr>
          <p:cNvSpPr txBox="1"/>
          <p:nvPr/>
        </p:nvSpPr>
        <p:spPr>
          <a:xfrm>
            <a:off x="5317588" y="120884"/>
            <a:ext cx="2067951" cy="707886"/>
          </a:xfrm>
          <a:prstGeom prst="rect">
            <a:avLst/>
          </a:prstGeom>
          <a:noFill/>
        </p:spPr>
        <p:txBody>
          <a:bodyPr wrap="square" rtlCol="0">
            <a:spAutoFit/>
          </a:bodyPr>
          <a:lstStyle/>
          <a:p>
            <a:r>
              <a:rPr lang="vi-VN" sz="4000" b="1" i="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3800042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AC2BB"/>
        </a:solidFill>
        <a:effectLst/>
      </p:bgPr>
    </p:bg>
    <p:spTree>
      <p:nvGrpSpPr>
        <p:cNvPr id="1" name="Shape 877"/>
        <p:cNvGrpSpPr/>
        <p:nvPr/>
      </p:nvGrpSpPr>
      <p:grpSpPr>
        <a:xfrm>
          <a:off x="0" y="0"/>
          <a:ext cx="0" cy="0"/>
          <a:chOff x="0" y="0"/>
          <a:chExt cx="0" cy="0"/>
        </a:xfrm>
      </p:grpSpPr>
      <p:grpSp>
        <p:nvGrpSpPr>
          <p:cNvPr id="878" name="Google Shape;878;p60"/>
          <p:cNvGrpSpPr/>
          <p:nvPr/>
        </p:nvGrpSpPr>
        <p:grpSpPr>
          <a:xfrm>
            <a:off x="10241985" y="216540"/>
            <a:ext cx="1611196" cy="1603999"/>
            <a:chOff x="6988750" y="560250"/>
            <a:chExt cx="1208397" cy="1202999"/>
          </a:xfrm>
        </p:grpSpPr>
        <p:sp>
          <p:nvSpPr>
            <p:cNvPr id="879" name="Google Shape;879;p60"/>
            <p:cNvSpPr/>
            <p:nvPr/>
          </p:nvSpPr>
          <p:spPr>
            <a:xfrm>
              <a:off x="7013766" y="874594"/>
              <a:ext cx="665541" cy="576276"/>
            </a:xfrm>
            <a:custGeom>
              <a:avLst/>
              <a:gdLst/>
              <a:ahLst/>
              <a:cxnLst/>
              <a:rect l="l" t="t" r="r" b="b"/>
              <a:pathLst>
                <a:path w="10110" h="8754" extrusionOk="0">
                  <a:moveTo>
                    <a:pt x="7465" y="203"/>
                  </a:moveTo>
                  <a:lnTo>
                    <a:pt x="9874" y="4376"/>
                  </a:lnTo>
                  <a:lnTo>
                    <a:pt x="7465" y="8548"/>
                  </a:lnTo>
                  <a:lnTo>
                    <a:pt x="2645" y="8548"/>
                  </a:lnTo>
                  <a:lnTo>
                    <a:pt x="237" y="4376"/>
                  </a:lnTo>
                  <a:lnTo>
                    <a:pt x="2645" y="203"/>
                  </a:lnTo>
                  <a:close/>
                  <a:moveTo>
                    <a:pt x="2529" y="1"/>
                  </a:moveTo>
                  <a:lnTo>
                    <a:pt x="0" y="4376"/>
                  </a:lnTo>
                  <a:lnTo>
                    <a:pt x="2498" y="8703"/>
                  </a:lnTo>
                  <a:lnTo>
                    <a:pt x="2529" y="8754"/>
                  </a:lnTo>
                  <a:lnTo>
                    <a:pt x="7582" y="8754"/>
                  </a:lnTo>
                  <a:lnTo>
                    <a:pt x="10110" y="4376"/>
                  </a:lnTo>
                  <a:lnTo>
                    <a:pt x="7613" y="53"/>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880;p60"/>
            <p:cNvSpPr/>
            <p:nvPr/>
          </p:nvSpPr>
          <p:spPr>
            <a:xfrm>
              <a:off x="7498415" y="591388"/>
              <a:ext cx="665541" cy="576276"/>
            </a:xfrm>
            <a:custGeom>
              <a:avLst/>
              <a:gdLst/>
              <a:ahLst/>
              <a:cxnLst/>
              <a:rect l="l" t="t" r="r" b="b"/>
              <a:pathLst>
                <a:path w="10110" h="8754" extrusionOk="0">
                  <a:moveTo>
                    <a:pt x="7465" y="206"/>
                  </a:moveTo>
                  <a:lnTo>
                    <a:pt x="9873" y="4379"/>
                  </a:lnTo>
                  <a:lnTo>
                    <a:pt x="7465" y="8551"/>
                  </a:lnTo>
                  <a:lnTo>
                    <a:pt x="2645" y="8551"/>
                  </a:lnTo>
                  <a:lnTo>
                    <a:pt x="237" y="4379"/>
                  </a:lnTo>
                  <a:lnTo>
                    <a:pt x="2645" y="206"/>
                  </a:lnTo>
                  <a:close/>
                  <a:moveTo>
                    <a:pt x="2528" y="1"/>
                  </a:moveTo>
                  <a:lnTo>
                    <a:pt x="0" y="4379"/>
                  </a:lnTo>
                  <a:lnTo>
                    <a:pt x="2498" y="8701"/>
                  </a:lnTo>
                  <a:lnTo>
                    <a:pt x="2528" y="8753"/>
                  </a:lnTo>
                  <a:lnTo>
                    <a:pt x="7581" y="8753"/>
                  </a:lnTo>
                  <a:lnTo>
                    <a:pt x="10109" y="4379"/>
                  </a:lnTo>
                  <a:lnTo>
                    <a:pt x="7612" y="52"/>
                  </a:lnTo>
                  <a:lnTo>
                    <a:pt x="75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881;p60"/>
            <p:cNvSpPr/>
            <p:nvPr/>
          </p:nvSpPr>
          <p:spPr>
            <a:xfrm>
              <a:off x="7500851" y="1155628"/>
              <a:ext cx="665344" cy="576276"/>
            </a:xfrm>
            <a:custGeom>
              <a:avLst/>
              <a:gdLst/>
              <a:ahLst/>
              <a:cxnLst/>
              <a:rect l="l" t="t" r="r" b="b"/>
              <a:pathLst>
                <a:path w="10107" h="8754" extrusionOk="0">
                  <a:moveTo>
                    <a:pt x="7462" y="203"/>
                  </a:moveTo>
                  <a:lnTo>
                    <a:pt x="9874" y="4375"/>
                  </a:lnTo>
                  <a:lnTo>
                    <a:pt x="7462" y="8548"/>
                  </a:lnTo>
                  <a:lnTo>
                    <a:pt x="2646" y="8548"/>
                  </a:lnTo>
                  <a:lnTo>
                    <a:pt x="238" y="4375"/>
                  </a:lnTo>
                  <a:lnTo>
                    <a:pt x="2646" y="203"/>
                  </a:lnTo>
                  <a:close/>
                  <a:moveTo>
                    <a:pt x="2529" y="1"/>
                  </a:moveTo>
                  <a:lnTo>
                    <a:pt x="1" y="4375"/>
                  </a:lnTo>
                  <a:lnTo>
                    <a:pt x="2499" y="8701"/>
                  </a:lnTo>
                  <a:lnTo>
                    <a:pt x="2529" y="8753"/>
                  </a:lnTo>
                  <a:lnTo>
                    <a:pt x="7582" y="8753"/>
                  </a:lnTo>
                  <a:lnTo>
                    <a:pt x="10107" y="4375"/>
                  </a:lnTo>
                  <a:lnTo>
                    <a:pt x="7609" y="52"/>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882;p60"/>
            <p:cNvSpPr/>
            <p:nvPr/>
          </p:nvSpPr>
          <p:spPr>
            <a:xfrm>
              <a:off x="7160372" y="854779"/>
              <a:ext cx="52335" cy="52401"/>
            </a:xfrm>
            <a:custGeom>
              <a:avLst/>
              <a:gdLst/>
              <a:ahLst/>
              <a:cxnLst/>
              <a:rect l="l" t="t" r="r" b="b"/>
              <a:pathLst>
                <a:path w="795" h="796" extrusionOk="0">
                  <a:moveTo>
                    <a:pt x="398" y="1"/>
                  </a:moveTo>
                  <a:cubicBezTo>
                    <a:pt x="178" y="1"/>
                    <a:pt x="1" y="179"/>
                    <a:pt x="1" y="398"/>
                  </a:cubicBezTo>
                  <a:cubicBezTo>
                    <a:pt x="1" y="618"/>
                    <a:pt x="178" y="795"/>
                    <a:pt x="398" y="795"/>
                  </a:cubicBezTo>
                  <a:cubicBezTo>
                    <a:pt x="617" y="795"/>
                    <a:pt x="795" y="618"/>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883;p60"/>
            <p:cNvSpPr/>
            <p:nvPr/>
          </p:nvSpPr>
          <p:spPr>
            <a:xfrm>
              <a:off x="7146877" y="841481"/>
              <a:ext cx="79193" cy="79193"/>
            </a:xfrm>
            <a:custGeom>
              <a:avLst/>
              <a:gdLst/>
              <a:ahLst/>
              <a:cxnLst/>
              <a:rect l="l" t="t" r="r" b="b"/>
              <a:pathLst>
                <a:path w="1203" h="1203" extrusionOk="0">
                  <a:moveTo>
                    <a:pt x="603" y="409"/>
                  </a:moveTo>
                  <a:cubicBezTo>
                    <a:pt x="709" y="409"/>
                    <a:pt x="794" y="494"/>
                    <a:pt x="794" y="600"/>
                  </a:cubicBezTo>
                  <a:cubicBezTo>
                    <a:pt x="794" y="706"/>
                    <a:pt x="709" y="796"/>
                    <a:pt x="603" y="796"/>
                  </a:cubicBezTo>
                  <a:cubicBezTo>
                    <a:pt x="497" y="796"/>
                    <a:pt x="407" y="706"/>
                    <a:pt x="407" y="600"/>
                  </a:cubicBezTo>
                  <a:cubicBezTo>
                    <a:pt x="407" y="494"/>
                    <a:pt x="497" y="409"/>
                    <a:pt x="603" y="409"/>
                  </a:cubicBezTo>
                  <a:close/>
                  <a:moveTo>
                    <a:pt x="603" y="1"/>
                  </a:moveTo>
                  <a:cubicBezTo>
                    <a:pt x="271" y="1"/>
                    <a:pt x="0" y="271"/>
                    <a:pt x="0" y="600"/>
                  </a:cubicBezTo>
                  <a:cubicBezTo>
                    <a:pt x="0" y="932"/>
                    <a:pt x="271" y="1203"/>
                    <a:pt x="603" y="1203"/>
                  </a:cubicBezTo>
                  <a:cubicBezTo>
                    <a:pt x="935" y="1203"/>
                    <a:pt x="1202" y="932"/>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884;p60"/>
            <p:cNvSpPr/>
            <p:nvPr/>
          </p:nvSpPr>
          <p:spPr>
            <a:xfrm>
              <a:off x="7481299" y="854779"/>
              <a:ext cx="52335" cy="52401"/>
            </a:xfrm>
            <a:custGeom>
              <a:avLst/>
              <a:gdLst/>
              <a:ahLst/>
              <a:cxnLst/>
              <a:rect l="l" t="t" r="r" b="b"/>
              <a:pathLst>
                <a:path w="795" h="796" extrusionOk="0">
                  <a:moveTo>
                    <a:pt x="397" y="1"/>
                  </a:moveTo>
                  <a:cubicBezTo>
                    <a:pt x="178" y="1"/>
                    <a:pt x="0" y="179"/>
                    <a:pt x="0" y="398"/>
                  </a:cubicBezTo>
                  <a:cubicBezTo>
                    <a:pt x="0" y="618"/>
                    <a:pt x="178" y="795"/>
                    <a:pt x="397" y="795"/>
                  </a:cubicBezTo>
                  <a:cubicBezTo>
                    <a:pt x="617" y="795"/>
                    <a:pt x="794" y="618"/>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60"/>
            <p:cNvSpPr/>
            <p:nvPr/>
          </p:nvSpPr>
          <p:spPr>
            <a:xfrm>
              <a:off x="7467738" y="841481"/>
              <a:ext cx="79193" cy="79193"/>
            </a:xfrm>
            <a:custGeom>
              <a:avLst/>
              <a:gdLst/>
              <a:ahLst/>
              <a:cxnLst/>
              <a:rect l="l" t="t" r="r" b="b"/>
              <a:pathLst>
                <a:path w="1203" h="1203" extrusionOk="0">
                  <a:moveTo>
                    <a:pt x="603" y="409"/>
                  </a:moveTo>
                  <a:cubicBezTo>
                    <a:pt x="709" y="409"/>
                    <a:pt x="795" y="494"/>
                    <a:pt x="795" y="600"/>
                  </a:cubicBezTo>
                  <a:cubicBezTo>
                    <a:pt x="795" y="706"/>
                    <a:pt x="709" y="796"/>
                    <a:pt x="603" y="796"/>
                  </a:cubicBezTo>
                  <a:cubicBezTo>
                    <a:pt x="497" y="796"/>
                    <a:pt x="408" y="706"/>
                    <a:pt x="408" y="600"/>
                  </a:cubicBezTo>
                  <a:cubicBezTo>
                    <a:pt x="408" y="494"/>
                    <a:pt x="497" y="409"/>
                    <a:pt x="603" y="409"/>
                  </a:cubicBezTo>
                  <a:close/>
                  <a:moveTo>
                    <a:pt x="603" y="1"/>
                  </a:moveTo>
                  <a:cubicBezTo>
                    <a:pt x="271" y="1"/>
                    <a:pt x="1" y="271"/>
                    <a:pt x="1" y="600"/>
                  </a:cubicBezTo>
                  <a:cubicBezTo>
                    <a:pt x="1" y="932"/>
                    <a:pt x="271" y="1203"/>
                    <a:pt x="603" y="1203"/>
                  </a:cubicBezTo>
                  <a:cubicBezTo>
                    <a:pt x="935" y="1203"/>
                    <a:pt x="1203" y="932"/>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60"/>
            <p:cNvSpPr/>
            <p:nvPr/>
          </p:nvSpPr>
          <p:spPr>
            <a:xfrm>
              <a:off x="7642059" y="1135352"/>
              <a:ext cx="52401" cy="52401"/>
            </a:xfrm>
            <a:custGeom>
              <a:avLst/>
              <a:gdLst/>
              <a:ahLst/>
              <a:cxnLst/>
              <a:rect l="l" t="t" r="r" b="b"/>
              <a:pathLst>
                <a:path w="796" h="796" extrusionOk="0">
                  <a:moveTo>
                    <a:pt x="398" y="0"/>
                  </a:moveTo>
                  <a:cubicBezTo>
                    <a:pt x="178" y="0"/>
                    <a:pt x="1" y="179"/>
                    <a:pt x="1" y="397"/>
                  </a:cubicBezTo>
                  <a:cubicBezTo>
                    <a:pt x="1" y="617"/>
                    <a:pt x="178" y="795"/>
                    <a:pt x="398" y="795"/>
                  </a:cubicBezTo>
                  <a:cubicBezTo>
                    <a:pt x="617" y="795"/>
                    <a:pt x="795" y="617"/>
                    <a:pt x="795" y="397"/>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60"/>
            <p:cNvSpPr/>
            <p:nvPr/>
          </p:nvSpPr>
          <p:spPr>
            <a:xfrm>
              <a:off x="7628564"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7" y="707"/>
                    <a:pt x="407" y="600"/>
                  </a:cubicBezTo>
                  <a:cubicBezTo>
                    <a:pt x="407" y="494"/>
                    <a:pt x="494" y="409"/>
                    <a:pt x="603" y="409"/>
                  </a:cubicBezTo>
                  <a:close/>
                  <a:moveTo>
                    <a:pt x="603" y="1"/>
                  </a:moveTo>
                  <a:cubicBezTo>
                    <a:pt x="271" y="1"/>
                    <a:pt x="0" y="268"/>
                    <a:pt x="0" y="600"/>
                  </a:cubicBezTo>
                  <a:cubicBezTo>
                    <a:pt x="0" y="933"/>
                    <a:pt x="271" y="1204"/>
                    <a:pt x="603" y="1204"/>
                  </a:cubicBezTo>
                  <a:cubicBezTo>
                    <a:pt x="932" y="1204"/>
                    <a:pt x="1202" y="933"/>
                    <a:pt x="1202" y="600"/>
                  </a:cubicBezTo>
                  <a:cubicBezTo>
                    <a:pt x="1202"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60"/>
            <p:cNvSpPr/>
            <p:nvPr/>
          </p:nvSpPr>
          <p:spPr>
            <a:xfrm>
              <a:off x="7002311" y="1135352"/>
              <a:ext cx="52137" cy="52401"/>
            </a:xfrm>
            <a:custGeom>
              <a:avLst/>
              <a:gdLst/>
              <a:ahLst/>
              <a:cxnLst/>
              <a:rect l="l" t="t" r="r" b="b"/>
              <a:pathLst>
                <a:path w="792" h="796" extrusionOk="0">
                  <a:moveTo>
                    <a:pt x="397" y="0"/>
                  </a:moveTo>
                  <a:cubicBezTo>
                    <a:pt x="178" y="0"/>
                    <a:pt x="0" y="179"/>
                    <a:pt x="0" y="397"/>
                  </a:cubicBezTo>
                  <a:cubicBezTo>
                    <a:pt x="0" y="617"/>
                    <a:pt x="178" y="795"/>
                    <a:pt x="397" y="795"/>
                  </a:cubicBezTo>
                  <a:cubicBezTo>
                    <a:pt x="617" y="795"/>
                    <a:pt x="791" y="617"/>
                    <a:pt x="791" y="397"/>
                  </a:cubicBezTo>
                  <a:cubicBezTo>
                    <a:pt x="791" y="179"/>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60"/>
            <p:cNvSpPr/>
            <p:nvPr/>
          </p:nvSpPr>
          <p:spPr>
            <a:xfrm>
              <a:off x="6988750"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8" y="707"/>
                    <a:pt x="408" y="600"/>
                  </a:cubicBezTo>
                  <a:cubicBezTo>
                    <a:pt x="408" y="494"/>
                    <a:pt x="494" y="409"/>
                    <a:pt x="603" y="409"/>
                  </a:cubicBezTo>
                  <a:close/>
                  <a:moveTo>
                    <a:pt x="603" y="1"/>
                  </a:moveTo>
                  <a:cubicBezTo>
                    <a:pt x="271" y="1"/>
                    <a:pt x="1" y="268"/>
                    <a:pt x="1" y="600"/>
                  </a:cubicBezTo>
                  <a:cubicBezTo>
                    <a:pt x="1" y="933"/>
                    <a:pt x="271" y="1204"/>
                    <a:pt x="603" y="1204"/>
                  </a:cubicBezTo>
                  <a:cubicBezTo>
                    <a:pt x="932" y="1204"/>
                    <a:pt x="1203" y="933"/>
                    <a:pt x="1203" y="600"/>
                  </a:cubicBezTo>
                  <a:cubicBezTo>
                    <a:pt x="1203"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60"/>
            <p:cNvSpPr/>
            <p:nvPr/>
          </p:nvSpPr>
          <p:spPr>
            <a:xfrm>
              <a:off x="7481299" y="1412699"/>
              <a:ext cx="52335" cy="52401"/>
            </a:xfrm>
            <a:custGeom>
              <a:avLst/>
              <a:gdLst/>
              <a:ahLst/>
              <a:cxnLst/>
              <a:rect l="l" t="t" r="r" b="b"/>
              <a:pathLst>
                <a:path w="795" h="796" extrusionOk="0">
                  <a:moveTo>
                    <a:pt x="397" y="1"/>
                  </a:moveTo>
                  <a:cubicBezTo>
                    <a:pt x="178" y="1"/>
                    <a:pt x="0" y="179"/>
                    <a:pt x="0" y="398"/>
                  </a:cubicBezTo>
                  <a:cubicBezTo>
                    <a:pt x="0" y="617"/>
                    <a:pt x="178" y="796"/>
                    <a:pt x="397" y="796"/>
                  </a:cubicBezTo>
                  <a:cubicBezTo>
                    <a:pt x="617" y="796"/>
                    <a:pt x="794" y="617"/>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60"/>
            <p:cNvSpPr/>
            <p:nvPr/>
          </p:nvSpPr>
          <p:spPr>
            <a:xfrm>
              <a:off x="7467738" y="1399401"/>
              <a:ext cx="79193" cy="79259"/>
            </a:xfrm>
            <a:custGeom>
              <a:avLst/>
              <a:gdLst/>
              <a:ahLst/>
              <a:cxnLst/>
              <a:rect l="l" t="t" r="r" b="b"/>
              <a:pathLst>
                <a:path w="1203" h="1204" extrusionOk="0">
                  <a:moveTo>
                    <a:pt x="603" y="408"/>
                  </a:moveTo>
                  <a:cubicBezTo>
                    <a:pt x="709" y="408"/>
                    <a:pt x="795" y="494"/>
                    <a:pt x="795" y="600"/>
                  </a:cubicBezTo>
                  <a:cubicBezTo>
                    <a:pt x="795" y="707"/>
                    <a:pt x="709" y="796"/>
                    <a:pt x="603" y="796"/>
                  </a:cubicBezTo>
                  <a:cubicBezTo>
                    <a:pt x="497" y="796"/>
                    <a:pt x="408" y="707"/>
                    <a:pt x="408" y="600"/>
                  </a:cubicBezTo>
                  <a:cubicBezTo>
                    <a:pt x="408" y="494"/>
                    <a:pt x="497" y="408"/>
                    <a:pt x="603" y="408"/>
                  </a:cubicBezTo>
                  <a:close/>
                  <a:moveTo>
                    <a:pt x="603" y="1"/>
                  </a:moveTo>
                  <a:cubicBezTo>
                    <a:pt x="271" y="1"/>
                    <a:pt x="1" y="271"/>
                    <a:pt x="1" y="600"/>
                  </a:cubicBezTo>
                  <a:cubicBezTo>
                    <a:pt x="1" y="933"/>
                    <a:pt x="271" y="1203"/>
                    <a:pt x="603" y="1203"/>
                  </a:cubicBezTo>
                  <a:cubicBezTo>
                    <a:pt x="935" y="1203"/>
                    <a:pt x="1203" y="933"/>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60"/>
            <p:cNvSpPr/>
            <p:nvPr/>
          </p:nvSpPr>
          <p:spPr>
            <a:xfrm>
              <a:off x="7160372" y="1412699"/>
              <a:ext cx="52335" cy="52401"/>
            </a:xfrm>
            <a:custGeom>
              <a:avLst/>
              <a:gdLst/>
              <a:ahLst/>
              <a:cxnLst/>
              <a:rect l="l" t="t" r="r" b="b"/>
              <a:pathLst>
                <a:path w="795" h="796" extrusionOk="0">
                  <a:moveTo>
                    <a:pt x="398" y="1"/>
                  </a:moveTo>
                  <a:cubicBezTo>
                    <a:pt x="178" y="1"/>
                    <a:pt x="1" y="179"/>
                    <a:pt x="1" y="398"/>
                  </a:cubicBezTo>
                  <a:cubicBezTo>
                    <a:pt x="1" y="617"/>
                    <a:pt x="178" y="796"/>
                    <a:pt x="398" y="796"/>
                  </a:cubicBezTo>
                  <a:cubicBezTo>
                    <a:pt x="617" y="796"/>
                    <a:pt x="795" y="617"/>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60"/>
            <p:cNvSpPr/>
            <p:nvPr/>
          </p:nvSpPr>
          <p:spPr>
            <a:xfrm>
              <a:off x="7146877" y="1399401"/>
              <a:ext cx="79193" cy="79259"/>
            </a:xfrm>
            <a:custGeom>
              <a:avLst/>
              <a:gdLst/>
              <a:ahLst/>
              <a:cxnLst/>
              <a:rect l="l" t="t" r="r" b="b"/>
              <a:pathLst>
                <a:path w="1203" h="1204" extrusionOk="0">
                  <a:moveTo>
                    <a:pt x="603" y="408"/>
                  </a:moveTo>
                  <a:cubicBezTo>
                    <a:pt x="709" y="408"/>
                    <a:pt x="794" y="494"/>
                    <a:pt x="794" y="600"/>
                  </a:cubicBezTo>
                  <a:cubicBezTo>
                    <a:pt x="794" y="707"/>
                    <a:pt x="709" y="796"/>
                    <a:pt x="603" y="796"/>
                  </a:cubicBezTo>
                  <a:cubicBezTo>
                    <a:pt x="497" y="796"/>
                    <a:pt x="407" y="707"/>
                    <a:pt x="407" y="600"/>
                  </a:cubicBezTo>
                  <a:cubicBezTo>
                    <a:pt x="407" y="494"/>
                    <a:pt x="497" y="408"/>
                    <a:pt x="603" y="408"/>
                  </a:cubicBezTo>
                  <a:close/>
                  <a:moveTo>
                    <a:pt x="603" y="1"/>
                  </a:moveTo>
                  <a:cubicBezTo>
                    <a:pt x="271" y="1"/>
                    <a:pt x="0" y="271"/>
                    <a:pt x="0" y="600"/>
                  </a:cubicBezTo>
                  <a:cubicBezTo>
                    <a:pt x="0" y="933"/>
                    <a:pt x="271" y="1203"/>
                    <a:pt x="603" y="1203"/>
                  </a:cubicBezTo>
                  <a:cubicBezTo>
                    <a:pt x="935" y="1203"/>
                    <a:pt x="1202" y="933"/>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60"/>
            <p:cNvSpPr/>
            <p:nvPr/>
          </p:nvSpPr>
          <p:spPr>
            <a:xfrm>
              <a:off x="7644495" y="573614"/>
              <a:ext cx="52401" cy="52401"/>
            </a:xfrm>
            <a:custGeom>
              <a:avLst/>
              <a:gdLst/>
              <a:ahLst/>
              <a:cxnLst/>
              <a:rect l="l" t="t" r="r" b="b"/>
              <a:pathLst>
                <a:path w="796" h="796" extrusionOk="0">
                  <a:moveTo>
                    <a:pt x="399" y="0"/>
                  </a:moveTo>
                  <a:cubicBezTo>
                    <a:pt x="179" y="0"/>
                    <a:pt x="1" y="178"/>
                    <a:pt x="1" y="397"/>
                  </a:cubicBezTo>
                  <a:cubicBezTo>
                    <a:pt x="1" y="617"/>
                    <a:pt x="179" y="795"/>
                    <a:pt x="399" y="795"/>
                  </a:cubicBezTo>
                  <a:cubicBezTo>
                    <a:pt x="617" y="795"/>
                    <a:pt x="796" y="617"/>
                    <a:pt x="796" y="397"/>
                  </a:cubicBezTo>
                  <a:cubicBezTo>
                    <a:pt x="796" y="178"/>
                    <a:pt x="617"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60"/>
            <p:cNvSpPr/>
            <p:nvPr/>
          </p:nvSpPr>
          <p:spPr>
            <a:xfrm>
              <a:off x="7631263" y="560250"/>
              <a:ext cx="79193" cy="78996"/>
            </a:xfrm>
            <a:custGeom>
              <a:avLst/>
              <a:gdLst/>
              <a:ahLst/>
              <a:cxnLst/>
              <a:rect l="l" t="t" r="r" b="b"/>
              <a:pathLst>
                <a:path w="1203" h="1200" extrusionOk="0">
                  <a:moveTo>
                    <a:pt x="600" y="409"/>
                  </a:moveTo>
                  <a:cubicBezTo>
                    <a:pt x="706" y="409"/>
                    <a:pt x="795" y="494"/>
                    <a:pt x="795" y="600"/>
                  </a:cubicBezTo>
                  <a:cubicBezTo>
                    <a:pt x="795" y="706"/>
                    <a:pt x="706" y="793"/>
                    <a:pt x="600" y="793"/>
                  </a:cubicBezTo>
                  <a:cubicBezTo>
                    <a:pt x="494" y="793"/>
                    <a:pt x="407" y="706"/>
                    <a:pt x="407" y="600"/>
                  </a:cubicBezTo>
                  <a:cubicBezTo>
                    <a:pt x="407" y="494"/>
                    <a:pt x="494" y="409"/>
                    <a:pt x="600" y="409"/>
                  </a:cubicBezTo>
                  <a:close/>
                  <a:moveTo>
                    <a:pt x="600" y="1"/>
                  </a:moveTo>
                  <a:cubicBezTo>
                    <a:pt x="271" y="1"/>
                    <a:pt x="0" y="268"/>
                    <a:pt x="0" y="600"/>
                  </a:cubicBezTo>
                  <a:cubicBezTo>
                    <a:pt x="0" y="932"/>
                    <a:pt x="271" y="1200"/>
                    <a:pt x="600" y="1200"/>
                  </a:cubicBezTo>
                  <a:cubicBezTo>
                    <a:pt x="932" y="1200"/>
                    <a:pt x="1202" y="932"/>
                    <a:pt x="1202" y="600"/>
                  </a:cubicBezTo>
                  <a:cubicBezTo>
                    <a:pt x="1202"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60"/>
            <p:cNvSpPr/>
            <p:nvPr/>
          </p:nvSpPr>
          <p:spPr>
            <a:xfrm>
              <a:off x="7965488" y="573614"/>
              <a:ext cx="52335" cy="52401"/>
            </a:xfrm>
            <a:custGeom>
              <a:avLst/>
              <a:gdLst/>
              <a:ahLst/>
              <a:cxnLst/>
              <a:rect l="l" t="t" r="r" b="b"/>
              <a:pathLst>
                <a:path w="795" h="796" extrusionOk="0">
                  <a:moveTo>
                    <a:pt x="397" y="0"/>
                  </a:moveTo>
                  <a:cubicBezTo>
                    <a:pt x="178" y="0"/>
                    <a:pt x="0" y="178"/>
                    <a:pt x="0" y="397"/>
                  </a:cubicBezTo>
                  <a:cubicBezTo>
                    <a:pt x="0" y="617"/>
                    <a:pt x="178" y="795"/>
                    <a:pt x="397" y="795"/>
                  </a:cubicBezTo>
                  <a:cubicBezTo>
                    <a:pt x="617" y="795"/>
                    <a:pt x="794" y="617"/>
                    <a:pt x="794" y="397"/>
                  </a:cubicBezTo>
                  <a:cubicBezTo>
                    <a:pt x="794" y="178"/>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60"/>
            <p:cNvSpPr/>
            <p:nvPr/>
          </p:nvSpPr>
          <p:spPr>
            <a:xfrm>
              <a:off x="7952124" y="560250"/>
              <a:ext cx="79193" cy="78996"/>
            </a:xfrm>
            <a:custGeom>
              <a:avLst/>
              <a:gdLst/>
              <a:ahLst/>
              <a:cxnLst/>
              <a:rect l="l" t="t" r="r" b="b"/>
              <a:pathLst>
                <a:path w="1203" h="1200" extrusionOk="0">
                  <a:moveTo>
                    <a:pt x="600" y="409"/>
                  </a:moveTo>
                  <a:cubicBezTo>
                    <a:pt x="710" y="409"/>
                    <a:pt x="795" y="494"/>
                    <a:pt x="795" y="600"/>
                  </a:cubicBezTo>
                  <a:cubicBezTo>
                    <a:pt x="795" y="706"/>
                    <a:pt x="710" y="793"/>
                    <a:pt x="600" y="793"/>
                  </a:cubicBezTo>
                  <a:cubicBezTo>
                    <a:pt x="494" y="793"/>
                    <a:pt x="409" y="706"/>
                    <a:pt x="409" y="600"/>
                  </a:cubicBezTo>
                  <a:cubicBezTo>
                    <a:pt x="409" y="494"/>
                    <a:pt x="494" y="409"/>
                    <a:pt x="600" y="409"/>
                  </a:cubicBezTo>
                  <a:close/>
                  <a:moveTo>
                    <a:pt x="600" y="1"/>
                  </a:moveTo>
                  <a:cubicBezTo>
                    <a:pt x="271" y="1"/>
                    <a:pt x="1" y="268"/>
                    <a:pt x="1" y="600"/>
                  </a:cubicBezTo>
                  <a:cubicBezTo>
                    <a:pt x="1" y="932"/>
                    <a:pt x="271" y="1200"/>
                    <a:pt x="600" y="1200"/>
                  </a:cubicBezTo>
                  <a:cubicBezTo>
                    <a:pt x="932" y="1200"/>
                    <a:pt x="1203" y="932"/>
                    <a:pt x="1203" y="600"/>
                  </a:cubicBezTo>
                  <a:cubicBezTo>
                    <a:pt x="1203"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60"/>
            <p:cNvSpPr/>
            <p:nvPr/>
          </p:nvSpPr>
          <p:spPr>
            <a:xfrm>
              <a:off x="8126248" y="854121"/>
              <a:ext cx="52401" cy="52401"/>
            </a:xfrm>
            <a:custGeom>
              <a:avLst/>
              <a:gdLst/>
              <a:ahLst/>
              <a:cxnLst/>
              <a:rect l="l" t="t" r="r" b="b"/>
              <a:pathLst>
                <a:path w="796" h="796" extrusionOk="0">
                  <a:moveTo>
                    <a:pt x="398" y="0"/>
                  </a:moveTo>
                  <a:cubicBezTo>
                    <a:pt x="178" y="0"/>
                    <a:pt x="0" y="179"/>
                    <a:pt x="0" y="398"/>
                  </a:cubicBezTo>
                  <a:cubicBezTo>
                    <a:pt x="0" y="617"/>
                    <a:pt x="178"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60"/>
            <p:cNvSpPr/>
            <p:nvPr/>
          </p:nvSpPr>
          <p:spPr>
            <a:xfrm>
              <a:off x="8112950" y="840559"/>
              <a:ext cx="79193" cy="79259"/>
            </a:xfrm>
            <a:custGeom>
              <a:avLst/>
              <a:gdLst/>
              <a:ahLst/>
              <a:cxnLst/>
              <a:rect l="l" t="t" r="r" b="b"/>
              <a:pathLst>
                <a:path w="1203" h="1204" extrusionOk="0">
                  <a:moveTo>
                    <a:pt x="600" y="409"/>
                  </a:moveTo>
                  <a:cubicBezTo>
                    <a:pt x="706" y="409"/>
                    <a:pt x="795" y="497"/>
                    <a:pt x="795" y="604"/>
                  </a:cubicBezTo>
                  <a:cubicBezTo>
                    <a:pt x="795" y="710"/>
                    <a:pt x="706" y="796"/>
                    <a:pt x="600" y="796"/>
                  </a:cubicBezTo>
                  <a:cubicBezTo>
                    <a:pt x="494" y="796"/>
                    <a:pt x="408" y="710"/>
                    <a:pt x="408" y="604"/>
                  </a:cubicBezTo>
                  <a:cubicBezTo>
                    <a:pt x="408" y="497"/>
                    <a:pt x="494" y="409"/>
                    <a:pt x="600" y="409"/>
                  </a:cubicBezTo>
                  <a:close/>
                  <a:moveTo>
                    <a:pt x="600" y="1"/>
                  </a:moveTo>
                  <a:cubicBezTo>
                    <a:pt x="268" y="1"/>
                    <a:pt x="1" y="271"/>
                    <a:pt x="1" y="604"/>
                  </a:cubicBezTo>
                  <a:cubicBezTo>
                    <a:pt x="1" y="936"/>
                    <a:pt x="268" y="1204"/>
                    <a:pt x="600" y="1204"/>
                  </a:cubicBezTo>
                  <a:cubicBezTo>
                    <a:pt x="932" y="1204"/>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60"/>
            <p:cNvSpPr/>
            <p:nvPr/>
          </p:nvSpPr>
          <p:spPr>
            <a:xfrm>
              <a:off x="7970623" y="1139631"/>
              <a:ext cx="52401" cy="52401"/>
            </a:xfrm>
            <a:custGeom>
              <a:avLst/>
              <a:gdLst/>
              <a:ahLst/>
              <a:cxnLst/>
              <a:rect l="l" t="t" r="r" b="b"/>
              <a:pathLst>
                <a:path w="796" h="796" extrusionOk="0">
                  <a:moveTo>
                    <a:pt x="398" y="0"/>
                  </a:moveTo>
                  <a:cubicBezTo>
                    <a:pt x="179" y="0"/>
                    <a:pt x="0" y="179"/>
                    <a:pt x="0" y="398"/>
                  </a:cubicBezTo>
                  <a:cubicBezTo>
                    <a:pt x="0" y="617"/>
                    <a:pt x="179"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60"/>
            <p:cNvSpPr/>
            <p:nvPr/>
          </p:nvSpPr>
          <p:spPr>
            <a:xfrm>
              <a:off x="7957325" y="1126069"/>
              <a:ext cx="79193" cy="79259"/>
            </a:xfrm>
            <a:custGeom>
              <a:avLst/>
              <a:gdLst/>
              <a:ahLst/>
              <a:cxnLst/>
              <a:rect l="l" t="t" r="r" b="b"/>
              <a:pathLst>
                <a:path w="1203" h="1204" extrusionOk="0">
                  <a:moveTo>
                    <a:pt x="600" y="408"/>
                  </a:moveTo>
                  <a:cubicBezTo>
                    <a:pt x="706" y="408"/>
                    <a:pt x="795" y="497"/>
                    <a:pt x="795" y="604"/>
                  </a:cubicBezTo>
                  <a:cubicBezTo>
                    <a:pt x="795" y="710"/>
                    <a:pt x="706" y="796"/>
                    <a:pt x="600" y="796"/>
                  </a:cubicBezTo>
                  <a:cubicBezTo>
                    <a:pt x="494" y="796"/>
                    <a:pt x="408" y="710"/>
                    <a:pt x="408" y="604"/>
                  </a:cubicBezTo>
                  <a:cubicBezTo>
                    <a:pt x="408" y="497"/>
                    <a:pt x="494" y="408"/>
                    <a:pt x="600" y="408"/>
                  </a:cubicBezTo>
                  <a:close/>
                  <a:moveTo>
                    <a:pt x="600" y="1"/>
                  </a:moveTo>
                  <a:cubicBezTo>
                    <a:pt x="271" y="1"/>
                    <a:pt x="1" y="271"/>
                    <a:pt x="1" y="604"/>
                  </a:cubicBezTo>
                  <a:cubicBezTo>
                    <a:pt x="1" y="936"/>
                    <a:pt x="271" y="1203"/>
                    <a:pt x="600" y="1203"/>
                  </a:cubicBezTo>
                  <a:cubicBezTo>
                    <a:pt x="932" y="1203"/>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60"/>
            <p:cNvSpPr/>
            <p:nvPr/>
          </p:nvSpPr>
          <p:spPr>
            <a:xfrm>
              <a:off x="8131383" y="1420203"/>
              <a:ext cx="52401" cy="52335"/>
            </a:xfrm>
            <a:custGeom>
              <a:avLst/>
              <a:gdLst/>
              <a:ahLst/>
              <a:cxnLst/>
              <a:rect l="l" t="t" r="r" b="b"/>
              <a:pathLst>
                <a:path w="796" h="795" extrusionOk="0">
                  <a:moveTo>
                    <a:pt x="399" y="0"/>
                  </a:moveTo>
                  <a:cubicBezTo>
                    <a:pt x="179" y="0"/>
                    <a:pt x="1" y="178"/>
                    <a:pt x="1" y="397"/>
                  </a:cubicBezTo>
                  <a:cubicBezTo>
                    <a:pt x="1" y="617"/>
                    <a:pt x="179" y="794"/>
                    <a:pt x="399" y="794"/>
                  </a:cubicBezTo>
                  <a:cubicBezTo>
                    <a:pt x="618" y="794"/>
                    <a:pt x="796" y="617"/>
                    <a:pt x="796" y="397"/>
                  </a:cubicBezTo>
                  <a:cubicBezTo>
                    <a:pt x="796" y="178"/>
                    <a:pt x="618"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60"/>
            <p:cNvSpPr/>
            <p:nvPr/>
          </p:nvSpPr>
          <p:spPr>
            <a:xfrm>
              <a:off x="8118085" y="1406642"/>
              <a:ext cx="79062" cy="79193"/>
            </a:xfrm>
            <a:custGeom>
              <a:avLst/>
              <a:gdLst/>
              <a:ahLst/>
              <a:cxnLst/>
              <a:rect l="l" t="t" r="r" b="b"/>
              <a:pathLst>
                <a:path w="1201" h="1203" extrusionOk="0">
                  <a:moveTo>
                    <a:pt x="601" y="408"/>
                  </a:moveTo>
                  <a:cubicBezTo>
                    <a:pt x="707" y="408"/>
                    <a:pt x="792" y="494"/>
                    <a:pt x="792" y="603"/>
                  </a:cubicBezTo>
                  <a:cubicBezTo>
                    <a:pt x="792" y="709"/>
                    <a:pt x="707" y="795"/>
                    <a:pt x="601" y="795"/>
                  </a:cubicBezTo>
                  <a:cubicBezTo>
                    <a:pt x="494" y="795"/>
                    <a:pt x="408" y="709"/>
                    <a:pt x="408" y="603"/>
                  </a:cubicBezTo>
                  <a:cubicBezTo>
                    <a:pt x="408" y="494"/>
                    <a:pt x="494" y="408"/>
                    <a:pt x="601" y="408"/>
                  </a:cubicBezTo>
                  <a:close/>
                  <a:moveTo>
                    <a:pt x="601" y="1"/>
                  </a:moveTo>
                  <a:cubicBezTo>
                    <a:pt x="268" y="1"/>
                    <a:pt x="1" y="271"/>
                    <a:pt x="1" y="603"/>
                  </a:cubicBezTo>
                  <a:cubicBezTo>
                    <a:pt x="1" y="932"/>
                    <a:pt x="268" y="1203"/>
                    <a:pt x="601" y="1203"/>
                  </a:cubicBezTo>
                  <a:cubicBezTo>
                    <a:pt x="933" y="1203"/>
                    <a:pt x="1200" y="932"/>
                    <a:pt x="1200" y="603"/>
                  </a:cubicBezTo>
                  <a:cubicBezTo>
                    <a:pt x="1200" y="271"/>
                    <a:pt x="933" y="1"/>
                    <a:pt x="601"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60"/>
            <p:cNvSpPr/>
            <p:nvPr/>
          </p:nvSpPr>
          <p:spPr>
            <a:xfrm>
              <a:off x="7970623" y="1697550"/>
              <a:ext cx="52401" cy="52335"/>
            </a:xfrm>
            <a:custGeom>
              <a:avLst/>
              <a:gdLst/>
              <a:ahLst/>
              <a:cxnLst/>
              <a:rect l="l" t="t" r="r" b="b"/>
              <a:pathLst>
                <a:path w="796" h="795" extrusionOk="0">
                  <a:moveTo>
                    <a:pt x="398" y="1"/>
                  </a:moveTo>
                  <a:cubicBezTo>
                    <a:pt x="179" y="1"/>
                    <a:pt x="0" y="178"/>
                    <a:pt x="0" y="398"/>
                  </a:cubicBezTo>
                  <a:cubicBezTo>
                    <a:pt x="0" y="617"/>
                    <a:pt x="179" y="795"/>
                    <a:pt x="398" y="795"/>
                  </a:cubicBezTo>
                  <a:cubicBezTo>
                    <a:pt x="617" y="795"/>
                    <a:pt x="795" y="617"/>
                    <a:pt x="795" y="398"/>
                  </a:cubicBezTo>
                  <a:cubicBezTo>
                    <a:pt x="795" y="178"/>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60"/>
            <p:cNvSpPr/>
            <p:nvPr/>
          </p:nvSpPr>
          <p:spPr>
            <a:xfrm>
              <a:off x="7957325" y="1684055"/>
              <a:ext cx="79193" cy="79193"/>
            </a:xfrm>
            <a:custGeom>
              <a:avLst/>
              <a:gdLst/>
              <a:ahLst/>
              <a:cxnLst/>
              <a:rect l="l" t="t" r="r" b="b"/>
              <a:pathLst>
                <a:path w="1203" h="1203" extrusionOk="0">
                  <a:moveTo>
                    <a:pt x="600" y="407"/>
                  </a:moveTo>
                  <a:cubicBezTo>
                    <a:pt x="706" y="407"/>
                    <a:pt x="795" y="497"/>
                    <a:pt x="795" y="603"/>
                  </a:cubicBezTo>
                  <a:cubicBezTo>
                    <a:pt x="795" y="709"/>
                    <a:pt x="706" y="794"/>
                    <a:pt x="600" y="794"/>
                  </a:cubicBezTo>
                  <a:cubicBezTo>
                    <a:pt x="494" y="794"/>
                    <a:pt x="408" y="709"/>
                    <a:pt x="408" y="603"/>
                  </a:cubicBezTo>
                  <a:cubicBezTo>
                    <a:pt x="408" y="497"/>
                    <a:pt x="494" y="407"/>
                    <a:pt x="600" y="407"/>
                  </a:cubicBezTo>
                  <a:close/>
                  <a:moveTo>
                    <a:pt x="600" y="0"/>
                  </a:moveTo>
                  <a:cubicBezTo>
                    <a:pt x="271" y="0"/>
                    <a:pt x="1" y="271"/>
                    <a:pt x="1" y="603"/>
                  </a:cubicBezTo>
                  <a:cubicBezTo>
                    <a:pt x="1" y="932"/>
                    <a:pt x="271" y="1202"/>
                    <a:pt x="600" y="1202"/>
                  </a:cubicBezTo>
                  <a:cubicBezTo>
                    <a:pt x="932" y="1202"/>
                    <a:pt x="1203" y="932"/>
                    <a:pt x="1203" y="603"/>
                  </a:cubicBezTo>
                  <a:cubicBezTo>
                    <a:pt x="1203" y="271"/>
                    <a:pt x="932" y="0"/>
                    <a:pt x="600"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60"/>
            <p:cNvSpPr/>
            <p:nvPr/>
          </p:nvSpPr>
          <p:spPr>
            <a:xfrm>
              <a:off x="7649696" y="1697550"/>
              <a:ext cx="52401" cy="52335"/>
            </a:xfrm>
            <a:custGeom>
              <a:avLst/>
              <a:gdLst/>
              <a:ahLst/>
              <a:cxnLst/>
              <a:rect l="l" t="t" r="r" b="b"/>
              <a:pathLst>
                <a:path w="796" h="795" extrusionOk="0">
                  <a:moveTo>
                    <a:pt x="399" y="1"/>
                  </a:moveTo>
                  <a:cubicBezTo>
                    <a:pt x="179" y="1"/>
                    <a:pt x="1" y="178"/>
                    <a:pt x="1" y="398"/>
                  </a:cubicBezTo>
                  <a:cubicBezTo>
                    <a:pt x="1" y="617"/>
                    <a:pt x="179" y="795"/>
                    <a:pt x="399" y="795"/>
                  </a:cubicBezTo>
                  <a:cubicBezTo>
                    <a:pt x="617" y="795"/>
                    <a:pt x="796" y="617"/>
                    <a:pt x="796" y="398"/>
                  </a:cubicBezTo>
                  <a:cubicBezTo>
                    <a:pt x="796" y="178"/>
                    <a:pt x="617" y="1"/>
                    <a:pt x="399"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60"/>
            <p:cNvSpPr/>
            <p:nvPr/>
          </p:nvSpPr>
          <p:spPr>
            <a:xfrm>
              <a:off x="7636398" y="1684055"/>
              <a:ext cx="79259" cy="79193"/>
            </a:xfrm>
            <a:custGeom>
              <a:avLst/>
              <a:gdLst/>
              <a:ahLst/>
              <a:cxnLst/>
              <a:rect l="l" t="t" r="r" b="b"/>
              <a:pathLst>
                <a:path w="1204" h="1203" extrusionOk="0">
                  <a:moveTo>
                    <a:pt x="601" y="407"/>
                  </a:moveTo>
                  <a:cubicBezTo>
                    <a:pt x="707" y="407"/>
                    <a:pt x="796" y="497"/>
                    <a:pt x="796" y="603"/>
                  </a:cubicBezTo>
                  <a:cubicBezTo>
                    <a:pt x="796" y="709"/>
                    <a:pt x="707" y="794"/>
                    <a:pt x="601" y="794"/>
                  </a:cubicBezTo>
                  <a:cubicBezTo>
                    <a:pt x="494" y="794"/>
                    <a:pt x="408" y="709"/>
                    <a:pt x="408" y="603"/>
                  </a:cubicBezTo>
                  <a:cubicBezTo>
                    <a:pt x="408" y="497"/>
                    <a:pt x="494" y="407"/>
                    <a:pt x="601" y="407"/>
                  </a:cubicBezTo>
                  <a:close/>
                  <a:moveTo>
                    <a:pt x="601" y="0"/>
                  </a:moveTo>
                  <a:cubicBezTo>
                    <a:pt x="272" y="0"/>
                    <a:pt x="1" y="271"/>
                    <a:pt x="1" y="603"/>
                  </a:cubicBezTo>
                  <a:cubicBezTo>
                    <a:pt x="1" y="932"/>
                    <a:pt x="272" y="1202"/>
                    <a:pt x="601" y="1202"/>
                  </a:cubicBezTo>
                  <a:cubicBezTo>
                    <a:pt x="933" y="1202"/>
                    <a:pt x="1203" y="932"/>
                    <a:pt x="1203" y="603"/>
                  </a:cubicBezTo>
                  <a:cubicBezTo>
                    <a:pt x="1203" y="271"/>
                    <a:pt x="933" y="0"/>
                    <a:pt x="601"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908" name="Google Shape;908;p60"/>
          <p:cNvGrpSpPr/>
          <p:nvPr/>
        </p:nvGrpSpPr>
        <p:grpSpPr>
          <a:xfrm>
            <a:off x="8402918" y="3989884"/>
            <a:ext cx="3783723" cy="2801847"/>
            <a:chOff x="6091468" y="2997790"/>
            <a:chExt cx="2837792" cy="2101385"/>
          </a:xfrm>
        </p:grpSpPr>
        <p:sp>
          <p:nvSpPr>
            <p:cNvPr id="909" name="Google Shape;909;p60"/>
            <p:cNvSpPr/>
            <p:nvPr/>
          </p:nvSpPr>
          <p:spPr>
            <a:xfrm>
              <a:off x="7503959" y="4600853"/>
              <a:ext cx="1425300" cy="87600"/>
            </a:xfrm>
            <a:prstGeom prst="ellipse">
              <a:avLst/>
            </a:pr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10" name="Google Shape;910;p60"/>
            <p:cNvSpPr/>
            <p:nvPr/>
          </p:nvSpPr>
          <p:spPr>
            <a:xfrm>
              <a:off x="7919336" y="4288335"/>
              <a:ext cx="153437" cy="350517"/>
            </a:xfrm>
            <a:custGeom>
              <a:avLst/>
              <a:gdLst/>
              <a:ahLst/>
              <a:cxnLst/>
              <a:rect l="l" t="t" r="r" b="b"/>
              <a:pathLst>
                <a:path w="3449" h="7879" extrusionOk="0">
                  <a:moveTo>
                    <a:pt x="247" y="0"/>
                  </a:moveTo>
                  <a:cubicBezTo>
                    <a:pt x="109" y="0"/>
                    <a:pt x="0" y="110"/>
                    <a:pt x="0" y="247"/>
                  </a:cubicBezTo>
                  <a:lnTo>
                    <a:pt x="0" y="7879"/>
                  </a:lnTo>
                  <a:lnTo>
                    <a:pt x="3449" y="7879"/>
                  </a:lnTo>
                  <a:lnTo>
                    <a:pt x="3449" y="247"/>
                  </a:lnTo>
                  <a:cubicBezTo>
                    <a:pt x="3449" y="110"/>
                    <a:pt x="3340" y="0"/>
                    <a:pt x="32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60"/>
            <p:cNvSpPr/>
            <p:nvPr/>
          </p:nvSpPr>
          <p:spPr>
            <a:xfrm>
              <a:off x="7922050" y="3240248"/>
              <a:ext cx="160644" cy="49114"/>
            </a:xfrm>
            <a:custGeom>
              <a:avLst/>
              <a:gdLst/>
              <a:ahLst/>
              <a:cxnLst/>
              <a:rect l="l" t="t" r="r" b="b"/>
              <a:pathLst>
                <a:path w="3611" h="1104" extrusionOk="0">
                  <a:moveTo>
                    <a:pt x="1" y="0"/>
                  </a:moveTo>
                  <a:lnTo>
                    <a:pt x="1" y="1104"/>
                  </a:lnTo>
                  <a:cubicBezTo>
                    <a:pt x="1185" y="833"/>
                    <a:pt x="2406" y="727"/>
                    <a:pt x="3611" y="569"/>
                  </a:cubicBezTo>
                  <a:lnTo>
                    <a:pt x="3611" y="0"/>
                  </a:ln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2" name="Google Shape;912;p60"/>
            <p:cNvSpPr/>
            <p:nvPr/>
          </p:nvSpPr>
          <p:spPr>
            <a:xfrm>
              <a:off x="7719050" y="3373445"/>
              <a:ext cx="566637" cy="643022"/>
            </a:xfrm>
            <a:custGeom>
              <a:avLst/>
              <a:gdLst/>
              <a:ahLst/>
              <a:cxnLst/>
              <a:rect l="l" t="t" r="r" b="b"/>
              <a:pathLst>
                <a:path w="12737" h="14454" extrusionOk="0">
                  <a:moveTo>
                    <a:pt x="8174" y="1"/>
                  </a:moveTo>
                  <a:cubicBezTo>
                    <a:pt x="6982" y="361"/>
                    <a:pt x="5797" y="744"/>
                    <a:pt x="4564" y="929"/>
                  </a:cubicBezTo>
                  <a:lnTo>
                    <a:pt x="4564" y="1980"/>
                  </a:lnTo>
                  <a:cubicBezTo>
                    <a:pt x="1925" y="2758"/>
                    <a:pt x="1" y="5198"/>
                    <a:pt x="1" y="8089"/>
                  </a:cubicBezTo>
                  <a:cubicBezTo>
                    <a:pt x="1" y="11604"/>
                    <a:pt x="2854" y="14453"/>
                    <a:pt x="6368" y="14453"/>
                  </a:cubicBezTo>
                  <a:cubicBezTo>
                    <a:pt x="9887" y="14453"/>
                    <a:pt x="12737" y="11604"/>
                    <a:pt x="12737" y="8089"/>
                  </a:cubicBezTo>
                  <a:cubicBezTo>
                    <a:pt x="12737" y="5198"/>
                    <a:pt x="10812" y="2758"/>
                    <a:pt x="8174" y="1980"/>
                  </a:cubicBezTo>
                  <a:lnTo>
                    <a:pt x="817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3" name="Google Shape;913;p60"/>
            <p:cNvSpPr/>
            <p:nvPr/>
          </p:nvSpPr>
          <p:spPr>
            <a:xfrm>
              <a:off x="7922050" y="3335052"/>
              <a:ext cx="160644" cy="79722"/>
            </a:xfrm>
            <a:custGeom>
              <a:avLst/>
              <a:gdLst/>
              <a:ahLst/>
              <a:cxnLst/>
              <a:rect l="l" t="t" r="r" b="b"/>
              <a:pathLst>
                <a:path w="3611" h="1792" extrusionOk="0">
                  <a:moveTo>
                    <a:pt x="1823" y="0"/>
                  </a:moveTo>
                  <a:cubicBezTo>
                    <a:pt x="1215" y="0"/>
                    <a:pt x="607" y="22"/>
                    <a:pt x="1" y="86"/>
                  </a:cubicBezTo>
                  <a:lnTo>
                    <a:pt x="1" y="1792"/>
                  </a:lnTo>
                  <a:cubicBezTo>
                    <a:pt x="1234" y="1607"/>
                    <a:pt x="2419" y="1224"/>
                    <a:pt x="3611" y="864"/>
                  </a:cubicBezTo>
                  <a:lnTo>
                    <a:pt x="3611" y="45"/>
                  </a:lnTo>
                  <a:cubicBezTo>
                    <a:pt x="3015" y="21"/>
                    <a:pt x="2419" y="0"/>
                    <a:pt x="1823" y="0"/>
                  </a:cubicBez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4" name="Google Shape;914;p60"/>
            <p:cNvSpPr/>
            <p:nvPr/>
          </p:nvSpPr>
          <p:spPr>
            <a:xfrm>
              <a:off x="7922050" y="3265562"/>
              <a:ext cx="160644" cy="73315"/>
            </a:xfrm>
            <a:custGeom>
              <a:avLst/>
              <a:gdLst/>
              <a:ahLst/>
              <a:cxnLst/>
              <a:rect l="l" t="t" r="r" b="b"/>
              <a:pathLst>
                <a:path w="3611" h="1648" extrusionOk="0">
                  <a:moveTo>
                    <a:pt x="3611" y="0"/>
                  </a:moveTo>
                  <a:cubicBezTo>
                    <a:pt x="2406" y="158"/>
                    <a:pt x="1185" y="264"/>
                    <a:pt x="1" y="535"/>
                  </a:cubicBezTo>
                  <a:lnTo>
                    <a:pt x="1" y="1648"/>
                  </a:lnTo>
                  <a:cubicBezTo>
                    <a:pt x="607" y="1584"/>
                    <a:pt x="1215" y="1562"/>
                    <a:pt x="1823" y="1562"/>
                  </a:cubicBezTo>
                  <a:cubicBezTo>
                    <a:pt x="2419" y="1562"/>
                    <a:pt x="3015" y="1583"/>
                    <a:pt x="3611" y="1607"/>
                  </a:cubicBezTo>
                  <a:lnTo>
                    <a:pt x="361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5" name="Google Shape;915;p60"/>
            <p:cNvSpPr/>
            <p:nvPr/>
          </p:nvSpPr>
          <p:spPr>
            <a:xfrm>
              <a:off x="7737157" y="3651182"/>
              <a:ext cx="530380" cy="347136"/>
            </a:xfrm>
            <a:custGeom>
              <a:avLst/>
              <a:gdLst/>
              <a:ahLst/>
              <a:cxnLst/>
              <a:rect l="l" t="t" r="r" b="b"/>
              <a:pathLst>
                <a:path w="11922" h="7803" extrusionOk="0">
                  <a:moveTo>
                    <a:pt x="2606" y="1"/>
                  </a:moveTo>
                  <a:cubicBezTo>
                    <a:pt x="1760" y="1"/>
                    <a:pt x="919" y="172"/>
                    <a:pt x="155" y="513"/>
                  </a:cubicBezTo>
                  <a:cubicBezTo>
                    <a:pt x="56" y="942"/>
                    <a:pt x="1" y="1386"/>
                    <a:pt x="1" y="1846"/>
                  </a:cubicBezTo>
                  <a:cubicBezTo>
                    <a:pt x="1" y="5131"/>
                    <a:pt x="2677" y="7803"/>
                    <a:pt x="5961" y="7803"/>
                  </a:cubicBezTo>
                  <a:cubicBezTo>
                    <a:pt x="9247" y="7803"/>
                    <a:pt x="11922" y="5131"/>
                    <a:pt x="11922" y="1846"/>
                  </a:cubicBezTo>
                  <a:cubicBezTo>
                    <a:pt x="11922" y="1383"/>
                    <a:pt x="11868" y="934"/>
                    <a:pt x="11768" y="503"/>
                  </a:cubicBezTo>
                  <a:cubicBezTo>
                    <a:pt x="11107" y="777"/>
                    <a:pt x="10463" y="1095"/>
                    <a:pt x="9846" y="1325"/>
                  </a:cubicBezTo>
                  <a:cubicBezTo>
                    <a:pt x="9495" y="1421"/>
                    <a:pt x="9153" y="1462"/>
                    <a:pt x="8820" y="1462"/>
                  </a:cubicBezTo>
                  <a:cubicBezTo>
                    <a:pt x="7025" y="1462"/>
                    <a:pt x="5450" y="276"/>
                    <a:pt x="3732" y="102"/>
                  </a:cubicBezTo>
                  <a:cubicBezTo>
                    <a:pt x="3360" y="35"/>
                    <a:pt x="2982" y="1"/>
                    <a:pt x="260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6" name="Google Shape;916;p60"/>
            <p:cNvSpPr/>
            <p:nvPr/>
          </p:nvSpPr>
          <p:spPr>
            <a:xfrm>
              <a:off x="7895846" y="3236022"/>
              <a:ext cx="213095" cy="14636"/>
            </a:xfrm>
            <a:custGeom>
              <a:avLst/>
              <a:gdLst/>
              <a:ahLst/>
              <a:cxnLst/>
              <a:rect l="l" t="t" r="r" b="b"/>
              <a:pathLst>
                <a:path w="4790" h="329" extrusionOk="0">
                  <a:moveTo>
                    <a:pt x="0" y="0"/>
                  </a:moveTo>
                  <a:lnTo>
                    <a:pt x="0" y="95"/>
                  </a:lnTo>
                  <a:cubicBezTo>
                    <a:pt x="0" y="226"/>
                    <a:pt x="106" y="329"/>
                    <a:pt x="236" y="329"/>
                  </a:cubicBezTo>
                  <a:lnTo>
                    <a:pt x="4557" y="329"/>
                  </a:lnTo>
                  <a:cubicBezTo>
                    <a:pt x="4686" y="329"/>
                    <a:pt x="4789" y="226"/>
                    <a:pt x="4789" y="95"/>
                  </a:cubicBezTo>
                  <a:lnTo>
                    <a:pt x="478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7" name="Google Shape;917;p60"/>
            <p:cNvSpPr/>
            <p:nvPr/>
          </p:nvSpPr>
          <p:spPr>
            <a:xfrm>
              <a:off x="7897804" y="3510912"/>
              <a:ext cx="89642" cy="89642"/>
            </a:xfrm>
            <a:custGeom>
              <a:avLst/>
              <a:gdLst/>
              <a:ahLst/>
              <a:cxnLst/>
              <a:rect l="l" t="t" r="r" b="b"/>
              <a:pathLst>
                <a:path w="2015" h="2015" extrusionOk="0">
                  <a:moveTo>
                    <a:pt x="1008" y="0"/>
                  </a:moveTo>
                  <a:cubicBezTo>
                    <a:pt x="453" y="0"/>
                    <a:pt x="1" y="453"/>
                    <a:pt x="1" y="1008"/>
                  </a:cubicBezTo>
                  <a:cubicBezTo>
                    <a:pt x="1" y="1562"/>
                    <a:pt x="453" y="2015"/>
                    <a:pt x="1008" y="2015"/>
                  </a:cubicBezTo>
                  <a:cubicBezTo>
                    <a:pt x="1566" y="2015"/>
                    <a:pt x="2015" y="1562"/>
                    <a:pt x="2015" y="1008"/>
                  </a:cubicBezTo>
                  <a:cubicBezTo>
                    <a:pt x="2015" y="453"/>
                    <a:pt x="1566" y="0"/>
                    <a:pt x="1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8" name="Google Shape;918;p60"/>
            <p:cNvSpPr/>
            <p:nvPr/>
          </p:nvSpPr>
          <p:spPr>
            <a:xfrm>
              <a:off x="8029489" y="3480126"/>
              <a:ext cx="25180" cy="25180"/>
            </a:xfrm>
            <a:custGeom>
              <a:avLst/>
              <a:gdLst/>
              <a:ahLst/>
              <a:cxnLst/>
              <a:rect l="l" t="t" r="r" b="b"/>
              <a:pathLst>
                <a:path w="566" h="566" extrusionOk="0">
                  <a:moveTo>
                    <a:pt x="282" y="1"/>
                  </a:moveTo>
                  <a:cubicBezTo>
                    <a:pt x="127" y="1"/>
                    <a:pt x="0" y="128"/>
                    <a:pt x="0" y="281"/>
                  </a:cubicBezTo>
                  <a:cubicBezTo>
                    <a:pt x="0" y="439"/>
                    <a:pt x="127" y="566"/>
                    <a:pt x="282" y="566"/>
                  </a:cubicBezTo>
                  <a:cubicBezTo>
                    <a:pt x="439" y="566"/>
                    <a:pt x="566" y="439"/>
                    <a:pt x="566" y="281"/>
                  </a:cubicBezTo>
                  <a:cubicBezTo>
                    <a:pt x="566" y="128"/>
                    <a:pt x="439" y="1"/>
                    <a:pt x="28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9" name="Google Shape;919;p60"/>
            <p:cNvSpPr/>
            <p:nvPr/>
          </p:nvSpPr>
          <p:spPr>
            <a:xfrm>
              <a:off x="8046217" y="3578133"/>
              <a:ext cx="128836" cy="128836"/>
            </a:xfrm>
            <a:custGeom>
              <a:avLst/>
              <a:gdLst/>
              <a:ahLst/>
              <a:cxnLst/>
              <a:rect l="l" t="t" r="r" b="b"/>
              <a:pathLst>
                <a:path w="2896" h="2896" extrusionOk="0">
                  <a:moveTo>
                    <a:pt x="1450" y="0"/>
                  </a:moveTo>
                  <a:cubicBezTo>
                    <a:pt x="649" y="0"/>
                    <a:pt x="1" y="648"/>
                    <a:pt x="1" y="1449"/>
                  </a:cubicBezTo>
                  <a:cubicBezTo>
                    <a:pt x="1" y="2247"/>
                    <a:pt x="649" y="2895"/>
                    <a:pt x="1450" y="2895"/>
                  </a:cubicBezTo>
                  <a:cubicBezTo>
                    <a:pt x="2249" y="2895"/>
                    <a:pt x="2896" y="2247"/>
                    <a:pt x="2896" y="1449"/>
                  </a:cubicBezTo>
                  <a:cubicBezTo>
                    <a:pt x="2896" y="648"/>
                    <a:pt x="2249" y="0"/>
                    <a:pt x="145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0" name="Google Shape;920;p60"/>
            <p:cNvSpPr/>
            <p:nvPr/>
          </p:nvSpPr>
          <p:spPr>
            <a:xfrm>
              <a:off x="8010003" y="3151406"/>
              <a:ext cx="20153" cy="20153"/>
            </a:xfrm>
            <a:custGeom>
              <a:avLst/>
              <a:gdLst/>
              <a:ahLst/>
              <a:cxnLst/>
              <a:rect l="l" t="t" r="r" b="b"/>
              <a:pathLst>
                <a:path w="453" h="453" extrusionOk="0">
                  <a:moveTo>
                    <a:pt x="226" y="0"/>
                  </a:moveTo>
                  <a:cubicBezTo>
                    <a:pt x="103" y="0"/>
                    <a:pt x="0" y="103"/>
                    <a:pt x="0" y="227"/>
                  </a:cubicBezTo>
                  <a:cubicBezTo>
                    <a:pt x="0" y="353"/>
                    <a:pt x="103" y="453"/>
                    <a:pt x="226" y="453"/>
                  </a:cubicBezTo>
                  <a:cubicBezTo>
                    <a:pt x="350" y="453"/>
                    <a:pt x="452" y="353"/>
                    <a:pt x="452" y="227"/>
                  </a:cubicBezTo>
                  <a:cubicBezTo>
                    <a:pt x="452" y="103"/>
                    <a:pt x="350" y="0"/>
                    <a:pt x="22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1" name="Google Shape;921;p60"/>
            <p:cNvSpPr/>
            <p:nvPr/>
          </p:nvSpPr>
          <p:spPr>
            <a:xfrm>
              <a:off x="7919736" y="3064522"/>
              <a:ext cx="63617" cy="63617"/>
            </a:xfrm>
            <a:custGeom>
              <a:avLst/>
              <a:gdLst/>
              <a:ahLst/>
              <a:cxnLst/>
              <a:rect l="l" t="t" r="r" b="b"/>
              <a:pathLst>
                <a:path w="1430" h="1430" extrusionOk="0">
                  <a:moveTo>
                    <a:pt x="714" y="1"/>
                  </a:moveTo>
                  <a:cubicBezTo>
                    <a:pt x="320" y="1"/>
                    <a:pt x="1" y="323"/>
                    <a:pt x="1" y="717"/>
                  </a:cubicBezTo>
                  <a:cubicBezTo>
                    <a:pt x="1" y="1111"/>
                    <a:pt x="320" y="1430"/>
                    <a:pt x="714" y="1430"/>
                  </a:cubicBezTo>
                  <a:cubicBezTo>
                    <a:pt x="1111" y="1430"/>
                    <a:pt x="1430" y="1111"/>
                    <a:pt x="1430" y="717"/>
                  </a:cubicBezTo>
                  <a:cubicBezTo>
                    <a:pt x="1430" y="323"/>
                    <a:pt x="1111" y="1"/>
                    <a:pt x="71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2" name="Google Shape;922;p60"/>
            <p:cNvSpPr/>
            <p:nvPr/>
          </p:nvSpPr>
          <p:spPr>
            <a:xfrm>
              <a:off x="7993365" y="2997790"/>
              <a:ext cx="26737" cy="26692"/>
            </a:xfrm>
            <a:custGeom>
              <a:avLst/>
              <a:gdLst/>
              <a:ahLst/>
              <a:cxnLst/>
              <a:rect l="l" t="t" r="r" b="b"/>
              <a:pathLst>
                <a:path w="601" h="600" extrusionOk="0">
                  <a:moveTo>
                    <a:pt x="299" y="0"/>
                  </a:moveTo>
                  <a:cubicBezTo>
                    <a:pt x="134" y="0"/>
                    <a:pt x="1" y="134"/>
                    <a:pt x="1" y="299"/>
                  </a:cubicBezTo>
                  <a:cubicBezTo>
                    <a:pt x="1" y="467"/>
                    <a:pt x="134" y="600"/>
                    <a:pt x="299" y="600"/>
                  </a:cubicBezTo>
                  <a:cubicBezTo>
                    <a:pt x="466" y="600"/>
                    <a:pt x="600" y="467"/>
                    <a:pt x="600" y="299"/>
                  </a:cubicBezTo>
                  <a:cubicBezTo>
                    <a:pt x="600" y="134"/>
                    <a:pt x="466" y="0"/>
                    <a:pt x="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3" name="Google Shape;923;p60"/>
            <p:cNvSpPr/>
            <p:nvPr/>
          </p:nvSpPr>
          <p:spPr>
            <a:xfrm>
              <a:off x="8276977" y="4529414"/>
              <a:ext cx="299668" cy="109751"/>
            </a:xfrm>
            <a:custGeom>
              <a:avLst/>
              <a:gdLst/>
              <a:ahLst/>
              <a:cxnLst/>
              <a:rect l="l" t="t" r="r" b="b"/>
              <a:pathLst>
                <a:path w="6736" h="2467" extrusionOk="0">
                  <a:moveTo>
                    <a:pt x="2834" y="0"/>
                  </a:moveTo>
                  <a:lnTo>
                    <a:pt x="141" y="2128"/>
                  </a:lnTo>
                  <a:cubicBezTo>
                    <a:pt x="1" y="2237"/>
                    <a:pt x="80" y="2467"/>
                    <a:pt x="261" y="2467"/>
                  </a:cubicBezTo>
                  <a:lnTo>
                    <a:pt x="6475" y="2467"/>
                  </a:lnTo>
                  <a:cubicBezTo>
                    <a:pt x="6657" y="2467"/>
                    <a:pt x="6735" y="2237"/>
                    <a:pt x="6595" y="2128"/>
                  </a:cubicBezTo>
                  <a:lnTo>
                    <a:pt x="39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60"/>
            <p:cNvSpPr/>
            <p:nvPr/>
          </p:nvSpPr>
          <p:spPr>
            <a:xfrm>
              <a:off x="8401633" y="3329268"/>
              <a:ext cx="49426" cy="47869"/>
            </a:xfrm>
            <a:custGeom>
              <a:avLst/>
              <a:gdLst/>
              <a:ahLst/>
              <a:cxnLst/>
              <a:rect l="l" t="t" r="r" b="b"/>
              <a:pathLst>
                <a:path w="1111" h="1076" extrusionOk="0">
                  <a:moveTo>
                    <a:pt x="1111" y="1"/>
                  </a:moveTo>
                  <a:cubicBezTo>
                    <a:pt x="741" y="1"/>
                    <a:pt x="371" y="1"/>
                    <a:pt x="1" y="38"/>
                  </a:cubicBezTo>
                  <a:lnTo>
                    <a:pt x="1" y="1076"/>
                  </a:lnTo>
                  <a:cubicBezTo>
                    <a:pt x="371" y="994"/>
                    <a:pt x="741" y="915"/>
                    <a:pt x="1111" y="833"/>
                  </a:cubicBezTo>
                  <a:lnTo>
                    <a:pt x="1111" y="1"/>
                  </a:lnTo>
                  <a:close/>
                </a:path>
              </a:pathLst>
            </a:custGeom>
            <a:solidFill>
              <a:srgbClr val="203456"/>
            </a:solidFill>
            <a:ln>
              <a:noFill/>
            </a:ln>
          </p:spPr>
          <p:txBody>
            <a:bodyPr spcFirstLastPara="1" wrap="square" lIns="121900" tIns="121900" rIns="121900" bIns="121900" anchor="ctr" anchorCtr="0">
              <a:noAutofit/>
            </a:bodyPr>
            <a:lstStyle/>
            <a:p>
              <a:endParaRPr sz="2400"/>
            </a:p>
          </p:txBody>
        </p:sp>
        <p:sp>
          <p:nvSpPr>
            <p:cNvPr id="925" name="Google Shape;925;p60"/>
            <p:cNvSpPr/>
            <p:nvPr/>
          </p:nvSpPr>
          <p:spPr>
            <a:xfrm>
              <a:off x="8401633" y="3366282"/>
              <a:ext cx="49426" cy="1215888"/>
            </a:xfrm>
            <a:custGeom>
              <a:avLst/>
              <a:gdLst/>
              <a:ahLst/>
              <a:cxnLst/>
              <a:rect l="l" t="t" r="r" b="b"/>
              <a:pathLst>
                <a:path w="1111" h="27331" extrusionOk="0">
                  <a:moveTo>
                    <a:pt x="1111" y="1"/>
                  </a:moveTo>
                  <a:cubicBezTo>
                    <a:pt x="741" y="83"/>
                    <a:pt x="371" y="162"/>
                    <a:pt x="1" y="244"/>
                  </a:cubicBezTo>
                  <a:lnTo>
                    <a:pt x="1" y="27331"/>
                  </a:lnTo>
                  <a:lnTo>
                    <a:pt x="1111" y="27331"/>
                  </a:lnTo>
                  <a:lnTo>
                    <a:pt x="11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6" name="Google Shape;926;p60"/>
            <p:cNvSpPr/>
            <p:nvPr/>
          </p:nvSpPr>
          <p:spPr>
            <a:xfrm>
              <a:off x="8401633" y="3224099"/>
              <a:ext cx="49426" cy="106903"/>
            </a:xfrm>
            <a:custGeom>
              <a:avLst/>
              <a:gdLst/>
              <a:ahLst/>
              <a:cxnLst/>
              <a:rect l="l" t="t" r="r" b="b"/>
              <a:pathLst>
                <a:path w="1111" h="2403" extrusionOk="0">
                  <a:moveTo>
                    <a:pt x="254" y="1"/>
                  </a:moveTo>
                  <a:cubicBezTo>
                    <a:pt x="114" y="1"/>
                    <a:pt x="1" y="113"/>
                    <a:pt x="1" y="254"/>
                  </a:cubicBezTo>
                  <a:lnTo>
                    <a:pt x="1" y="2402"/>
                  </a:lnTo>
                  <a:cubicBezTo>
                    <a:pt x="371" y="2365"/>
                    <a:pt x="741" y="2365"/>
                    <a:pt x="1111" y="2365"/>
                  </a:cubicBezTo>
                  <a:lnTo>
                    <a:pt x="1111" y="254"/>
                  </a:lnTo>
                  <a:cubicBezTo>
                    <a:pt x="1111" y="113"/>
                    <a:pt x="998" y="1"/>
                    <a:pt x="85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7" name="Google Shape;927;p60"/>
            <p:cNvSpPr/>
            <p:nvPr/>
          </p:nvSpPr>
          <p:spPr>
            <a:xfrm>
              <a:off x="7853316" y="3318458"/>
              <a:ext cx="621980" cy="29139"/>
            </a:xfrm>
            <a:custGeom>
              <a:avLst/>
              <a:gdLst/>
              <a:ahLst/>
              <a:cxnLst/>
              <a:rect l="l" t="t" r="r" b="b"/>
              <a:pathLst>
                <a:path w="13981" h="655" extrusionOk="0">
                  <a:moveTo>
                    <a:pt x="134" y="0"/>
                  </a:moveTo>
                  <a:cubicBezTo>
                    <a:pt x="58" y="0"/>
                    <a:pt x="0" y="62"/>
                    <a:pt x="0" y="133"/>
                  </a:cubicBezTo>
                  <a:lnTo>
                    <a:pt x="0" y="524"/>
                  </a:lnTo>
                  <a:cubicBezTo>
                    <a:pt x="0" y="596"/>
                    <a:pt x="58" y="655"/>
                    <a:pt x="134" y="655"/>
                  </a:cubicBezTo>
                  <a:lnTo>
                    <a:pt x="13672" y="655"/>
                  </a:lnTo>
                  <a:cubicBezTo>
                    <a:pt x="13727" y="655"/>
                    <a:pt x="13779" y="620"/>
                    <a:pt x="13799" y="572"/>
                  </a:cubicBezTo>
                  <a:lnTo>
                    <a:pt x="13946" y="182"/>
                  </a:lnTo>
                  <a:cubicBezTo>
                    <a:pt x="13981" y="96"/>
                    <a:pt x="13915" y="0"/>
                    <a:pt x="138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8" name="Google Shape;928;p60"/>
            <p:cNvSpPr/>
            <p:nvPr/>
          </p:nvSpPr>
          <p:spPr>
            <a:xfrm>
              <a:off x="7936820" y="4130848"/>
              <a:ext cx="107170" cy="142627"/>
            </a:xfrm>
            <a:custGeom>
              <a:avLst/>
              <a:gdLst/>
              <a:ahLst/>
              <a:cxnLst/>
              <a:rect l="l" t="t" r="r" b="b"/>
              <a:pathLst>
                <a:path w="2409" h="3206" extrusionOk="0">
                  <a:moveTo>
                    <a:pt x="1357" y="1"/>
                  </a:moveTo>
                  <a:lnTo>
                    <a:pt x="1357" y="1"/>
                  </a:lnTo>
                  <a:cubicBezTo>
                    <a:pt x="1467" y="457"/>
                    <a:pt x="1343" y="964"/>
                    <a:pt x="1032" y="1316"/>
                  </a:cubicBezTo>
                  <a:cubicBezTo>
                    <a:pt x="833" y="1542"/>
                    <a:pt x="545" y="1752"/>
                    <a:pt x="556" y="2056"/>
                  </a:cubicBezTo>
                  <a:cubicBezTo>
                    <a:pt x="470" y="1882"/>
                    <a:pt x="483" y="1666"/>
                    <a:pt x="583" y="1505"/>
                  </a:cubicBezTo>
                  <a:lnTo>
                    <a:pt x="583" y="1505"/>
                  </a:lnTo>
                  <a:cubicBezTo>
                    <a:pt x="1" y="2043"/>
                    <a:pt x="343" y="2924"/>
                    <a:pt x="1097" y="3166"/>
                  </a:cubicBezTo>
                  <a:cubicBezTo>
                    <a:pt x="1178" y="3193"/>
                    <a:pt x="1256" y="3205"/>
                    <a:pt x="1331" y="3205"/>
                  </a:cubicBezTo>
                  <a:cubicBezTo>
                    <a:pt x="1924" y="3205"/>
                    <a:pt x="2316" y="2439"/>
                    <a:pt x="2365" y="1944"/>
                  </a:cubicBezTo>
                  <a:cubicBezTo>
                    <a:pt x="2409" y="1450"/>
                    <a:pt x="2265" y="946"/>
                    <a:pt x="2001" y="529"/>
                  </a:cubicBezTo>
                  <a:cubicBezTo>
                    <a:pt x="1847" y="289"/>
                    <a:pt x="1634" y="63"/>
                    <a:pt x="13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9" name="Google Shape;929;p60"/>
            <p:cNvGrpSpPr/>
            <p:nvPr/>
          </p:nvGrpSpPr>
          <p:grpSpPr>
            <a:xfrm>
              <a:off x="6103423" y="4366262"/>
              <a:ext cx="786620" cy="732914"/>
              <a:chOff x="6091468" y="4354300"/>
              <a:chExt cx="786620" cy="732914"/>
            </a:xfrm>
          </p:grpSpPr>
          <p:sp>
            <p:nvSpPr>
              <p:cNvPr id="930" name="Google Shape;930;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1" name="Google Shape;931;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2" name="Google Shape;932;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3" name="Google Shape;933;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4" name="Google Shape;934;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5" name="Google Shape;935;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6" name="Google Shape;936;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7" name="Google Shape;937;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8" name="Google Shape;938;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nvGrpSpPr>
              <p:cNvPr id="939" name="Google Shape;939;p60"/>
              <p:cNvGrpSpPr/>
              <p:nvPr/>
            </p:nvGrpSpPr>
            <p:grpSpPr>
              <a:xfrm>
                <a:off x="6420698" y="4545636"/>
                <a:ext cx="457390" cy="541578"/>
                <a:chOff x="6420698" y="4545636"/>
                <a:chExt cx="457390" cy="541578"/>
              </a:xfrm>
            </p:grpSpPr>
            <p:sp>
              <p:nvSpPr>
                <p:cNvPr id="940" name="Google Shape;940;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1" name="Google Shape;941;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2" name="Google Shape;942;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3" name="Google Shape;943;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4" name="Google Shape;944;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5" name="Google Shape;945;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6" name="Google Shape;946;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7" name="Google Shape;947;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8" name="Google Shape;948;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grpSp>
        <p:sp>
          <p:nvSpPr>
            <p:cNvPr id="949" name="Google Shape;949;p60"/>
            <p:cNvSpPr/>
            <p:nvPr/>
          </p:nvSpPr>
          <p:spPr>
            <a:xfrm>
              <a:off x="7970053" y="4196245"/>
              <a:ext cx="51517" cy="66820"/>
            </a:xfrm>
            <a:custGeom>
              <a:avLst/>
              <a:gdLst/>
              <a:ahLst/>
              <a:cxnLst/>
              <a:rect l="l" t="t" r="r" b="b"/>
              <a:pathLst>
                <a:path w="1158" h="1502" extrusionOk="0">
                  <a:moveTo>
                    <a:pt x="854" y="1"/>
                  </a:moveTo>
                  <a:cubicBezTo>
                    <a:pt x="840" y="196"/>
                    <a:pt x="744" y="381"/>
                    <a:pt x="590" y="501"/>
                  </a:cubicBezTo>
                  <a:cubicBezTo>
                    <a:pt x="494" y="576"/>
                    <a:pt x="381" y="624"/>
                    <a:pt x="288" y="703"/>
                  </a:cubicBezTo>
                  <a:cubicBezTo>
                    <a:pt x="196" y="779"/>
                    <a:pt x="120" y="899"/>
                    <a:pt x="148" y="1018"/>
                  </a:cubicBezTo>
                  <a:cubicBezTo>
                    <a:pt x="110" y="960"/>
                    <a:pt x="89" y="895"/>
                    <a:pt x="79" y="830"/>
                  </a:cubicBezTo>
                  <a:cubicBezTo>
                    <a:pt x="0" y="940"/>
                    <a:pt x="14" y="1094"/>
                    <a:pt x="79" y="1210"/>
                  </a:cubicBezTo>
                  <a:cubicBezTo>
                    <a:pt x="191" y="1411"/>
                    <a:pt x="340" y="1501"/>
                    <a:pt x="494" y="1501"/>
                  </a:cubicBezTo>
                  <a:cubicBezTo>
                    <a:pt x="657" y="1501"/>
                    <a:pt x="828" y="1401"/>
                    <a:pt x="970" y="1223"/>
                  </a:cubicBezTo>
                  <a:cubicBezTo>
                    <a:pt x="1096" y="1070"/>
                    <a:pt x="1158" y="850"/>
                    <a:pt x="1100" y="659"/>
                  </a:cubicBezTo>
                  <a:lnTo>
                    <a:pt x="1100" y="659"/>
                  </a:lnTo>
                  <a:cubicBezTo>
                    <a:pt x="1049" y="747"/>
                    <a:pt x="977" y="826"/>
                    <a:pt x="891" y="888"/>
                  </a:cubicBezTo>
                  <a:cubicBezTo>
                    <a:pt x="1001" y="607"/>
                    <a:pt x="929" y="292"/>
                    <a:pt x="854"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50" name="Google Shape;950;p60"/>
            <p:cNvSpPr/>
            <p:nvPr/>
          </p:nvSpPr>
          <p:spPr>
            <a:xfrm>
              <a:off x="7965026" y="4354310"/>
              <a:ext cx="4627" cy="243703"/>
            </a:xfrm>
            <a:custGeom>
              <a:avLst/>
              <a:gdLst/>
              <a:ahLst/>
              <a:cxnLst/>
              <a:rect l="l" t="t" r="r" b="b"/>
              <a:pathLst>
                <a:path w="104" h="5478" extrusionOk="0">
                  <a:moveTo>
                    <a:pt x="1" y="0"/>
                  </a:moveTo>
                  <a:lnTo>
                    <a:pt x="1" y="5478"/>
                  </a:lnTo>
                  <a:lnTo>
                    <a:pt x="104" y="5478"/>
                  </a:lnTo>
                  <a:lnTo>
                    <a:pt x="104"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sp>
          <p:nvSpPr>
            <p:cNvPr id="951" name="Google Shape;951;p60"/>
            <p:cNvSpPr/>
            <p:nvPr/>
          </p:nvSpPr>
          <p:spPr>
            <a:xfrm>
              <a:off x="8022460" y="4354310"/>
              <a:ext cx="4627" cy="243703"/>
            </a:xfrm>
            <a:custGeom>
              <a:avLst/>
              <a:gdLst/>
              <a:ahLst/>
              <a:cxnLst/>
              <a:rect l="l" t="t" r="r" b="b"/>
              <a:pathLst>
                <a:path w="104" h="5478" extrusionOk="0">
                  <a:moveTo>
                    <a:pt x="1" y="0"/>
                  </a:moveTo>
                  <a:lnTo>
                    <a:pt x="1" y="5478"/>
                  </a:lnTo>
                  <a:lnTo>
                    <a:pt x="103" y="5478"/>
                  </a:lnTo>
                  <a:lnTo>
                    <a:pt x="103"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52" name="Google Shape;952;p60"/>
            <p:cNvGrpSpPr/>
            <p:nvPr/>
          </p:nvGrpSpPr>
          <p:grpSpPr>
            <a:xfrm>
              <a:off x="6091468" y="4354300"/>
              <a:ext cx="786620" cy="732914"/>
              <a:chOff x="6091468" y="4354300"/>
              <a:chExt cx="786620" cy="732914"/>
            </a:xfrm>
          </p:grpSpPr>
          <p:sp>
            <p:nvSpPr>
              <p:cNvPr id="953" name="Google Shape;953;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59" name="Google Shape;959;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61" name="Google Shape;961;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62" name="Google Shape;962;p60"/>
              <p:cNvGrpSpPr/>
              <p:nvPr/>
            </p:nvGrpSpPr>
            <p:grpSpPr>
              <a:xfrm>
                <a:off x="6420698" y="4545636"/>
                <a:ext cx="457390" cy="541578"/>
                <a:chOff x="6420698" y="4545636"/>
                <a:chExt cx="457390" cy="541578"/>
              </a:xfrm>
            </p:grpSpPr>
            <p:sp>
              <p:nvSpPr>
                <p:cNvPr id="963" name="Google Shape;963;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69" name="Google Shape;969;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71" name="Google Shape;971;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grpSp>
      </p:grpSp>
      <p:grpSp>
        <p:nvGrpSpPr>
          <p:cNvPr id="102" name="Group 101">
            <a:extLst>
              <a:ext uri="{FF2B5EF4-FFF2-40B4-BE49-F238E27FC236}">
                <a16:creationId xmlns:a16="http://schemas.microsoft.com/office/drawing/2014/main" id="{56D23870-F9D9-4440-A2BD-2C7F56D25414}"/>
              </a:ext>
            </a:extLst>
          </p:cNvPr>
          <p:cNvGrpSpPr/>
          <p:nvPr/>
        </p:nvGrpSpPr>
        <p:grpSpPr>
          <a:xfrm>
            <a:off x="722542" y="1766238"/>
            <a:ext cx="10041156" cy="2401585"/>
            <a:chOff x="1378635" y="2504048"/>
            <a:chExt cx="10041156" cy="2401585"/>
          </a:xfrm>
        </p:grpSpPr>
        <p:sp>
          <p:nvSpPr>
            <p:cNvPr id="103" name="Rectangle: Rounded Corners 102">
              <a:extLst>
                <a:ext uri="{FF2B5EF4-FFF2-40B4-BE49-F238E27FC236}">
                  <a16:creationId xmlns:a16="http://schemas.microsoft.com/office/drawing/2014/main" id="{84AE32E8-525C-47D3-89E3-A8ABE28FBFCE}"/>
                </a:ext>
              </a:extLst>
            </p:cNvPr>
            <p:cNvSpPr/>
            <p:nvPr/>
          </p:nvSpPr>
          <p:spPr>
            <a:xfrm>
              <a:off x="1520825" y="2504048"/>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104" name="Rectangle: Rounded Corners 103">
              <a:extLst>
                <a:ext uri="{FF2B5EF4-FFF2-40B4-BE49-F238E27FC236}">
                  <a16:creationId xmlns:a16="http://schemas.microsoft.com/office/drawing/2014/main" id="{FF34EDED-8A50-41C6-A5B1-96FD868D818C}"/>
                </a:ext>
              </a:extLst>
            </p:cNvPr>
            <p:cNvSpPr/>
            <p:nvPr/>
          </p:nvSpPr>
          <p:spPr>
            <a:xfrm>
              <a:off x="1378635" y="2648640"/>
              <a:ext cx="9898966" cy="2256993"/>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TextBox 104">
              <a:extLst>
                <a:ext uri="{FF2B5EF4-FFF2-40B4-BE49-F238E27FC236}">
                  <a16:creationId xmlns:a16="http://schemas.microsoft.com/office/drawing/2014/main" id="{04323913-5968-4FEF-B74C-F877931F92FA}"/>
                </a:ext>
              </a:extLst>
            </p:cNvPr>
            <p:cNvSpPr txBox="1"/>
            <p:nvPr/>
          </p:nvSpPr>
          <p:spPr>
            <a:xfrm>
              <a:off x="1520825" y="2911215"/>
              <a:ext cx="9580097" cy="1754326"/>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Khối lượng nguyên tử tập trung ở hạt nhân, được coi bằng khối lượng của hạt nhân và có đơn vị là amu. </a:t>
              </a:r>
            </a:p>
          </p:txBody>
        </p:sp>
      </p:grpSp>
      <p:pic>
        <p:nvPicPr>
          <p:cNvPr id="108" name="Picture 107">
            <a:extLst>
              <a:ext uri="{FF2B5EF4-FFF2-40B4-BE49-F238E27FC236}">
                <a16:creationId xmlns:a16="http://schemas.microsoft.com/office/drawing/2014/main" id="{BE97C582-9809-4C94-9DC8-1B134149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10" y="384434"/>
            <a:ext cx="1736119" cy="1418286"/>
          </a:xfrm>
          <a:prstGeom prst="rect">
            <a:avLst/>
          </a:prstGeom>
        </p:spPr>
      </p:pic>
      <p:pic>
        <p:nvPicPr>
          <p:cNvPr id="13" name="Picture 12">
            <a:extLst>
              <a:ext uri="{FF2B5EF4-FFF2-40B4-BE49-F238E27FC236}">
                <a16:creationId xmlns:a16="http://schemas.microsoft.com/office/drawing/2014/main" id="{8E1CDFA4-EFB5-4726-853B-C8B1E5CEF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691" y="4674047"/>
            <a:ext cx="1786746" cy="1786746"/>
          </a:xfrm>
          <a:prstGeom prst="rect">
            <a:avLst/>
          </a:prstGeom>
        </p:spPr>
      </p:pic>
    </p:spTree>
    <p:extLst>
      <p:ext uri="{BB962C8B-B14F-4D97-AF65-F5344CB8AC3E}">
        <p14:creationId xmlns:p14="http://schemas.microsoft.com/office/powerpoint/2010/main" val="1558762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7">
            <a:extLst>
              <a:ext uri="{FF2B5EF4-FFF2-40B4-BE49-F238E27FC236}">
                <a16:creationId xmlns:a16="http://schemas.microsoft.com/office/drawing/2014/main" id="{13BC6E41-5DE4-4CF8-A96F-7EA926184CAC}"/>
              </a:ext>
            </a:extLst>
          </p:cNvPr>
          <p:cNvSpPr/>
          <p:nvPr>
            <p:custDataLst>
              <p:tags r:id="rId1"/>
            </p:custDataLst>
          </p:nvPr>
        </p:nvSpPr>
        <p:spPr>
          <a:xfrm>
            <a:off x="461645" y="1314450"/>
            <a:ext cx="5286377" cy="4495920"/>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矩形 5">
            <a:extLst>
              <a:ext uri="{FF2B5EF4-FFF2-40B4-BE49-F238E27FC236}">
                <a16:creationId xmlns:a16="http://schemas.microsoft.com/office/drawing/2014/main" id="{7660713B-A3D8-4031-AF59-21145EBA6EE8}"/>
              </a:ext>
            </a:extLst>
          </p:cNvPr>
          <p:cNvSpPr/>
          <p:nvPr>
            <p:custDataLst>
              <p:tags r:id="rId2"/>
            </p:custDataLst>
          </p:nvPr>
        </p:nvSpPr>
        <p:spPr>
          <a:xfrm>
            <a:off x="6096000" y="3429000"/>
            <a:ext cx="5894363" cy="1827139"/>
          </a:xfrm>
          <a:prstGeom prst="rect">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3200" b="1">
                <a:latin typeface="Arial" panose="020B0604020202020204" pitchFamily="34" charset="0"/>
                <a:cs typeface="Arial" panose="020B0604020202020204" pitchFamily="34" charset="0"/>
                <a:sym typeface="+mn-lt"/>
              </a:rPr>
              <a:t>Làm được mô hình một số nguyên tử theo mô hình nguyên tử Bo</a:t>
            </a:r>
            <a:endParaRPr lang="zh-CN" altLang="en-US" sz="3200" b="1">
              <a:latin typeface="Arial" panose="020B0604020202020204" pitchFamily="34" charset="0"/>
              <a:cs typeface="Arial" panose="020B0604020202020204" pitchFamily="34" charset="0"/>
              <a:sym typeface="+mn-lt"/>
            </a:endParaRPr>
          </a:p>
        </p:txBody>
      </p:sp>
      <p:pic>
        <p:nvPicPr>
          <p:cNvPr id="5" name="Picture 4">
            <a:extLst>
              <a:ext uri="{FF2B5EF4-FFF2-40B4-BE49-F238E27FC236}">
                <a16:creationId xmlns:a16="http://schemas.microsoft.com/office/drawing/2014/main" id="{9C8D5882-E2A4-4091-8484-DE2A8FC274F0}"/>
              </a:ext>
            </a:extLst>
          </p:cNvPr>
          <p:cNvPicPr>
            <a:picLocks noChangeAspect="1"/>
          </p:cNvPicPr>
          <p:nvPr/>
        </p:nvPicPr>
        <p:blipFill rotWithShape="1">
          <a:blip r:embed="rId5">
            <a:extLst>
              <a:ext uri="{28A0092B-C50C-407E-A947-70E740481C1C}">
                <a14:useLocalDpi xmlns:a14="http://schemas.microsoft.com/office/drawing/2010/main" val="0"/>
              </a:ext>
            </a:extLst>
          </a:blip>
          <a:srcRect l="17692" t="16565" r="20383" b="25986"/>
          <a:stretch/>
        </p:blipFill>
        <p:spPr>
          <a:xfrm>
            <a:off x="7752275" y="1314450"/>
            <a:ext cx="1969477" cy="1827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1616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C886E223-8C12-4002-8A88-35C85F7276DB}"/>
              </a:ext>
            </a:extLst>
          </p:cNvPr>
          <p:cNvSpPr txBox="1"/>
          <p:nvPr/>
        </p:nvSpPr>
        <p:spPr>
          <a:xfrm>
            <a:off x="3541597" y="269921"/>
            <a:ext cx="5391388"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a:ln w="0">
                  <a:noFill/>
                </a:ln>
                <a:solidFill>
                  <a:prstClr val="black">
                    <a:lumMod val="65000"/>
                    <a:lumOff val="35000"/>
                  </a:prstClr>
                </a:solidFill>
                <a:effectLst/>
                <a:uLnTx/>
                <a:uFillTx/>
                <a:latin typeface="Arial" panose="020B0604020202020204" pitchFamily="34" charset="0"/>
                <a:cs typeface="Arial" panose="020B0604020202020204" pitchFamily="34" charset="0"/>
                <a:sym typeface="+mn-lt"/>
              </a:rPr>
              <a:t>VIDEO </a:t>
            </a:r>
            <a:r>
              <a:rPr lang="en-US" altLang="zh-CN" sz="4400" b="1" kern="0" dirty="0">
                <a:ln w="0">
                  <a:noFill/>
                </a:ln>
                <a:solidFill>
                  <a:prstClr val="black">
                    <a:lumMod val="65000"/>
                    <a:lumOff val="35000"/>
                  </a:prstClr>
                </a:solidFill>
                <a:latin typeface="Arial" panose="020B0604020202020204" pitchFamily="34" charset="0"/>
                <a:cs typeface="Arial" panose="020B0604020202020204" pitchFamily="34" charset="0"/>
                <a:sym typeface="+mn-lt"/>
              </a:rPr>
              <a:t>TỔNG ÔN</a:t>
            </a:r>
            <a:endParaRPr kumimoji="0" lang="en-US" altLang="zh-CN" sz="4400" b="1" i="0" u="none" strike="noStrike" kern="0" cap="none" spc="0" normalizeH="0" baseline="0" noProof="0" dirty="0">
              <a:ln w="0">
                <a:noFill/>
              </a:ln>
              <a:solidFill>
                <a:prstClr val="black">
                  <a:lumMod val="65000"/>
                  <a:lumOff val="35000"/>
                </a:prstClr>
              </a:solidFill>
              <a:effectLst/>
              <a:uLnTx/>
              <a:uFillTx/>
              <a:latin typeface="Arial" panose="020B0604020202020204" pitchFamily="34" charset="0"/>
              <a:cs typeface="Arial" panose="020B0604020202020204" pitchFamily="34" charset="0"/>
              <a:sym typeface="+mn-lt"/>
            </a:endParaRPr>
          </a:p>
        </p:txBody>
      </p:sp>
      <p:pic>
        <p:nvPicPr>
          <p:cNvPr id="3" name="cut-1-SƠ-ĐỒ-TỔNG-KẾT_-___-_-BÀI-2-NGUYÊN-TỬ-___-_-KHOA-HỌC-TỰ-NHIÊN-7">
            <a:hlinkClick r:id="" action="ppaction://media"/>
            <a:extLst>
              <a:ext uri="{FF2B5EF4-FFF2-40B4-BE49-F238E27FC236}">
                <a16:creationId xmlns:a16="http://schemas.microsoft.com/office/drawing/2014/main" id="{5A871433-5CD0-4C84-976A-1B882A7DEC6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8996" y="1450200"/>
            <a:ext cx="9134007" cy="5137879"/>
          </a:xfrm>
          <a:prstGeom prst="rect">
            <a:avLst/>
          </a:prstGeom>
        </p:spPr>
      </p:pic>
    </p:spTree>
    <p:extLst>
      <p:ext uri="{BB962C8B-B14F-4D97-AF65-F5344CB8AC3E}">
        <p14:creationId xmlns:p14="http://schemas.microsoft.com/office/powerpoint/2010/main" val="3630624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4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10" name="PA-文本框 13">
            <a:extLst>
              <a:ext uri="{FF2B5EF4-FFF2-40B4-BE49-F238E27FC236}">
                <a16:creationId xmlns:a16="http://schemas.microsoft.com/office/drawing/2014/main" id="{E625F0F9-072F-4B91-B34F-DAE731DC8F68}"/>
              </a:ext>
            </a:extLst>
          </p:cNvPr>
          <p:cNvSpPr txBox="1"/>
          <p:nvPr>
            <p:custDataLst>
              <p:tags r:id="rId2"/>
            </p:custDataLst>
          </p:nvPr>
        </p:nvSpPr>
        <p:spPr>
          <a:xfrm>
            <a:off x="1392705" y="1820638"/>
            <a:ext cx="10213140" cy="2215991"/>
          </a:xfrm>
          <a:prstGeom prst="rect">
            <a:avLst/>
          </a:prstGeom>
          <a:noFill/>
        </p:spPr>
        <p:txBody>
          <a:bodyPr wrap="square" rtlCol="0">
            <a:spAutoFit/>
          </a:bodyPr>
          <a:lstStyle/>
          <a:p>
            <a:pPr algn="ctr"/>
            <a:r>
              <a:rPr lang="en-US" altLang="zh-CN" sz="13800" b="1" dirty="0">
                <a:solidFill>
                  <a:schemeClr val="accent5">
                    <a:lumMod val="75000"/>
                  </a:schemeClr>
                </a:solidFill>
                <a:latin typeface="Arial" panose="020B0604020202020204" pitchFamily="34" charset="0"/>
                <a:cs typeface="Arial" panose="020B0604020202020204" pitchFamily="34" charset="0"/>
                <a:sym typeface="+mn-lt"/>
              </a:rPr>
              <a:t>CỦNG CỐ</a:t>
            </a:r>
          </a:p>
        </p:txBody>
      </p:sp>
    </p:spTree>
    <p:custDataLst>
      <p:tags r:id="rId1"/>
    </p:custDataLst>
    <p:extLst>
      <p:ext uri="{BB962C8B-B14F-4D97-AF65-F5344CB8AC3E}">
        <p14:creationId xmlns:p14="http://schemas.microsoft.com/office/powerpoint/2010/main" val="3305171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25"/>
              </p:custDataLst>
            </p:nvPr>
          </p:nvPicPr>
          <p:blipFill>
            <a:blip r:embed="rId29"/>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26"/>
              </p:custDataLst>
            </p:nvPr>
          </p:nvPicPr>
          <p:blipFill>
            <a:blip r:embed="rId30"/>
            <a:stretch>
              <a:fillRect/>
            </a:stretch>
          </p:blipFill>
          <p:spPr>
            <a:xfrm rot="21000000">
              <a:off x="11730" y="8360"/>
              <a:ext cx="10300" cy="2520"/>
            </a:xfrm>
            <a:prstGeom prst="rect">
              <a:avLst/>
            </a:prstGeom>
          </p:spPr>
        </p:pic>
      </p:grpSp>
      <p:grpSp>
        <p:nvGrpSpPr>
          <p:cNvPr id="5" name="Group 4">
            <a:extLst>
              <a:ext uri="{FF2B5EF4-FFF2-40B4-BE49-F238E27FC236}">
                <a16:creationId xmlns:a16="http://schemas.microsoft.com/office/drawing/2014/main" id="{6B7991A5-CDFD-48AF-8DAA-76F8C4BA9C8D}"/>
              </a:ext>
            </a:extLst>
          </p:cNvPr>
          <p:cNvGrpSpPr/>
          <p:nvPr/>
        </p:nvGrpSpPr>
        <p:grpSpPr>
          <a:xfrm>
            <a:off x="445170" y="1796806"/>
            <a:ext cx="10909935" cy="4104640"/>
            <a:chOff x="668020" y="1923415"/>
            <a:chExt cx="10909935" cy="4104640"/>
          </a:xfrm>
        </p:grpSpPr>
        <p:sp>
          <p:nvSpPr>
            <p:cNvPr id="6" name="PA-椭圆 6">
              <a:extLst>
                <a:ext uri="{FF2B5EF4-FFF2-40B4-BE49-F238E27FC236}">
                  <a16:creationId xmlns:a16="http://schemas.microsoft.com/office/drawing/2014/main" id="{D3DDAEF3-DFD7-4731-877B-9968D55C7BC2}"/>
                </a:ext>
              </a:extLst>
            </p:cNvPr>
            <p:cNvSpPr>
              <a:spLocks noChangeArrowheads="1"/>
            </p:cNvSpPr>
            <p:nvPr>
              <p:custDataLst>
                <p:tags r:id="rId3"/>
              </p:custDataLst>
            </p:nvPr>
          </p:nvSpPr>
          <p:spPr bwMode="auto">
            <a:xfrm>
              <a:off x="4374261" y="2144878"/>
              <a:ext cx="3441743" cy="3426269"/>
            </a:xfrm>
            <a:prstGeom prst="ellipse">
              <a:avLst/>
            </a:prstGeom>
            <a:noFill/>
            <a:ln w="12700" cap="flat">
              <a:solidFill>
                <a:srgbClr val="E1E9E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7" name="PA-椭圆 98">
              <a:extLst>
                <a:ext uri="{FF2B5EF4-FFF2-40B4-BE49-F238E27FC236}">
                  <a16:creationId xmlns:a16="http://schemas.microsoft.com/office/drawing/2014/main" id="{6F1F4C24-AC2E-488E-A471-573C66A8745D}"/>
                </a:ext>
              </a:extLst>
            </p:cNvPr>
            <p:cNvSpPr/>
            <p:nvPr>
              <p:custDataLst>
                <p:tags r:id="rId4"/>
              </p:custDataLst>
            </p:nvPr>
          </p:nvSpPr>
          <p:spPr>
            <a:xfrm>
              <a:off x="5365184" y="3123795"/>
              <a:ext cx="1466726" cy="1466717"/>
            </a:xfrm>
            <a:prstGeom prst="ellipse">
              <a:avLst/>
            </a:prstGeom>
            <a:solidFill>
              <a:srgbClr val="E1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PA-AutoShape 81">
              <a:extLst>
                <a:ext uri="{FF2B5EF4-FFF2-40B4-BE49-F238E27FC236}">
                  <a16:creationId xmlns:a16="http://schemas.microsoft.com/office/drawing/2014/main" id="{4F3DABD2-2D2C-40E4-84C9-1621B80CEB2C}"/>
                </a:ext>
              </a:extLst>
            </p:cNvPr>
            <p:cNvSpPr/>
            <p:nvPr>
              <p:custDataLst>
                <p:tags r:id="rId5"/>
              </p:custDataLst>
            </p:nvPr>
          </p:nvSpPr>
          <p:spPr bwMode="auto">
            <a:xfrm>
              <a:off x="5824855" y="3533775"/>
              <a:ext cx="548005" cy="5454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50800" tIns="50800" rIns="50800" bIns="50800" anchor="ctr">
              <a:noAutofit/>
            </a:bodyPr>
            <a:lstStyle/>
            <a:p>
              <a:pPr lvl="0" algn="l" defTabSz="608965">
                <a:spcBef>
                  <a:spcPts val="0"/>
                </a:spcBef>
                <a:spcAft>
                  <a:spcPts val="0"/>
                </a:spcAft>
                <a:buClrTx/>
                <a:buSzTx/>
                <a:buFontTx/>
                <a:defRPr/>
              </a:pPr>
              <a:endParaRPr lang="en-US" sz="4000" kern="0" noProof="0">
                <a:ln>
                  <a:noFill/>
                </a:ln>
                <a:solidFill>
                  <a:srgbClr val="FFFFFF"/>
                </a:solidFill>
                <a:effectLst>
                  <a:outerShdw blurRad="38100" dist="38100" dir="2700000" algn="tl">
                    <a:srgbClr val="000000"/>
                  </a:outerShdw>
                </a:effectLst>
                <a:uLnTx/>
                <a:uFillTx/>
                <a:cs typeface="+mn-ea"/>
                <a:sym typeface="+mn-lt"/>
              </a:endParaRPr>
            </a:p>
          </p:txBody>
        </p:sp>
        <p:grpSp>
          <p:nvGrpSpPr>
            <p:cNvPr id="9" name="PA-组合 6">
              <a:extLst>
                <a:ext uri="{FF2B5EF4-FFF2-40B4-BE49-F238E27FC236}">
                  <a16:creationId xmlns:a16="http://schemas.microsoft.com/office/drawing/2014/main" id="{78BC6068-E158-4637-A131-6C7AD0713116}"/>
                </a:ext>
              </a:extLst>
            </p:cNvPr>
            <p:cNvGrpSpPr/>
            <p:nvPr>
              <p:custDataLst>
                <p:tags r:id="rId6"/>
              </p:custDataLst>
            </p:nvPr>
          </p:nvGrpSpPr>
          <p:grpSpPr>
            <a:xfrm>
              <a:off x="4533900" y="1923415"/>
              <a:ext cx="1099185" cy="1094740"/>
              <a:chOff x="7140" y="3029"/>
              <a:chExt cx="1731" cy="1724"/>
            </a:xfrm>
          </p:grpSpPr>
          <p:sp>
            <p:nvSpPr>
              <p:cNvPr id="32" name="PA-任意多边形 7">
                <a:extLst>
                  <a:ext uri="{FF2B5EF4-FFF2-40B4-BE49-F238E27FC236}">
                    <a16:creationId xmlns:a16="http://schemas.microsoft.com/office/drawing/2014/main" id="{330FE722-3FF8-4377-B90A-B4A2A260DCCF}"/>
                  </a:ext>
                </a:extLst>
              </p:cNvPr>
              <p:cNvSpPr/>
              <p:nvPr>
                <p:custDataLst>
                  <p:tags r:id="rId23"/>
                </p:custDataLst>
              </p:nvPr>
            </p:nvSpPr>
            <p:spPr bwMode="auto">
              <a:xfrm>
                <a:off x="7140" y="3029"/>
                <a:ext cx="1731" cy="1724"/>
              </a:xfrm>
              <a:custGeom>
                <a:avLst/>
                <a:gdLst>
                  <a:gd name="T0" fmla="*/ 253 w 295"/>
                  <a:gd name="T1" fmla="*/ 71 h 295"/>
                  <a:gd name="T2" fmla="*/ 224 w 295"/>
                  <a:gd name="T3" fmla="*/ 253 h 295"/>
                  <a:gd name="T4" fmla="*/ 43 w 295"/>
                  <a:gd name="T5" fmla="*/ 224 h 295"/>
                  <a:gd name="T6" fmla="*/ 71 w 295"/>
                  <a:gd name="T7" fmla="*/ 42 h 295"/>
                  <a:gd name="T8" fmla="*/ 253 w 295"/>
                  <a:gd name="T9" fmla="*/ 71 h 295"/>
                </a:gdLst>
                <a:ahLst/>
                <a:cxnLst>
                  <a:cxn ang="0">
                    <a:pos x="T0" y="T1"/>
                  </a:cxn>
                  <a:cxn ang="0">
                    <a:pos x="T2" y="T3"/>
                  </a:cxn>
                  <a:cxn ang="0">
                    <a:pos x="T4" y="T5"/>
                  </a:cxn>
                  <a:cxn ang="0">
                    <a:pos x="T6" y="T7"/>
                  </a:cxn>
                  <a:cxn ang="0">
                    <a:pos x="T8" y="T9"/>
                  </a:cxn>
                </a:cxnLst>
                <a:rect l="0" t="0" r="r" b="b"/>
                <a:pathLst>
                  <a:path w="295" h="295">
                    <a:moveTo>
                      <a:pt x="253" y="71"/>
                    </a:moveTo>
                    <a:cubicBezTo>
                      <a:pt x="295" y="129"/>
                      <a:pt x="282" y="211"/>
                      <a:pt x="224" y="253"/>
                    </a:cubicBezTo>
                    <a:cubicBezTo>
                      <a:pt x="166" y="295"/>
                      <a:pt x="85" y="282"/>
                      <a:pt x="43" y="224"/>
                    </a:cubicBezTo>
                    <a:cubicBezTo>
                      <a:pt x="0" y="166"/>
                      <a:pt x="13" y="85"/>
                      <a:pt x="71" y="42"/>
                    </a:cubicBezTo>
                    <a:cubicBezTo>
                      <a:pt x="129" y="0"/>
                      <a:pt x="211" y="13"/>
                      <a:pt x="253" y="71"/>
                    </a:cubicBezTo>
                    <a:close/>
                  </a:path>
                </a:pathLst>
              </a:custGeom>
              <a:solidFill>
                <a:srgbClr val="013A70"/>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33" name="PA-任意多边形 1171">
                <a:extLst>
                  <a:ext uri="{FF2B5EF4-FFF2-40B4-BE49-F238E27FC236}">
                    <a16:creationId xmlns:a16="http://schemas.microsoft.com/office/drawing/2014/main" id="{BDAC5583-8CE2-44D5-88B5-CD0F7EDD475B}"/>
                  </a:ext>
                </a:extLst>
              </p:cNvPr>
              <p:cNvSpPr/>
              <p:nvPr>
                <p:custDataLst>
                  <p:tags r:id="rId24"/>
                </p:custDataLst>
              </p:nvPr>
            </p:nvSpPr>
            <p:spPr bwMode="auto">
              <a:xfrm>
                <a:off x="7733" y="3687"/>
                <a:ext cx="545" cy="408"/>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2" name="PA-组合 11">
              <a:extLst>
                <a:ext uri="{FF2B5EF4-FFF2-40B4-BE49-F238E27FC236}">
                  <a16:creationId xmlns:a16="http://schemas.microsoft.com/office/drawing/2014/main" id="{DD40E920-6D74-415E-884C-41475DF13861}"/>
                </a:ext>
              </a:extLst>
            </p:cNvPr>
            <p:cNvGrpSpPr/>
            <p:nvPr>
              <p:custDataLst>
                <p:tags r:id="rId7"/>
              </p:custDataLst>
            </p:nvPr>
          </p:nvGrpSpPr>
          <p:grpSpPr>
            <a:xfrm>
              <a:off x="935990" y="3373755"/>
              <a:ext cx="3923030" cy="966470"/>
              <a:chOff x="1474" y="5313"/>
              <a:chExt cx="6178" cy="1522"/>
            </a:xfrm>
          </p:grpSpPr>
          <p:sp>
            <p:nvSpPr>
              <p:cNvPr id="29" name="PA-椭圆 8">
                <a:extLst>
                  <a:ext uri="{FF2B5EF4-FFF2-40B4-BE49-F238E27FC236}">
                    <a16:creationId xmlns:a16="http://schemas.microsoft.com/office/drawing/2014/main" id="{584ADB16-2D49-4BE3-9762-6F2BC05E0039}"/>
                  </a:ext>
                </a:extLst>
              </p:cNvPr>
              <p:cNvSpPr>
                <a:spLocks noChangeArrowheads="1"/>
              </p:cNvSpPr>
              <p:nvPr>
                <p:custDataLst>
                  <p:tags r:id="rId20"/>
                </p:custDataLst>
              </p:nvPr>
            </p:nvSpPr>
            <p:spPr bwMode="auto">
              <a:xfrm>
                <a:off x="6127" y="5313"/>
                <a:ext cx="1525" cy="1522"/>
              </a:xfrm>
              <a:prstGeom prst="ellipse">
                <a:avLst/>
              </a:prstGeom>
              <a:solidFill>
                <a:srgbClr val="046F87"/>
              </a:solidFill>
              <a:ln w="9525" cap="flat">
                <a:noFill/>
                <a:prstDash val="solid"/>
                <a:miter lim="800000"/>
              </a:ln>
            </p:spPr>
            <p:txBody>
              <a:bodyPr vert="horz" wrap="square" lIns="91440" tIns="45720" rIns="91440" bIns="45720" numCol="1" anchor="t" anchorCtr="0" compatLnSpc="1"/>
              <a:lstStyle/>
              <a:p>
                <a:pPr algn="ctr"/>
                <a:endParaRPr lang="en-US" b="1" dirty="0">
                  <a:latin typeface="Arial" panose="020B0604020202020204" pitchFamily="34" charset="0"/>
                  <a:cs typeface="Arial" panose="020B0604020202020204" pitchFamily="34" charset="0"/>
                  <a:sym typeface="+mn-lt"/>
                </a:endParaRPr>
              </a:p>
            </p:txBody>
          </p:sp>
          <p:sp>
            <p:nvSpPr>
              <p:cNvPr id="30" name="PA-任意多边形 1091">
                <a:extLst>
                  <a:ext uri="{FF2B5EF4-FFF2-40B4-BE49-F238E27FC236}">
                    <a16:creationId xmlns:a16="http://schemas.microsoft.com/office/drawing/2014/main" id="{3DADDB51-E70B-46C0-B651-7BBED1F557EA}"/>
                  </a:ext>
                </a:extLst>
              </p:cNvPr>
              <p:cNvSpPr/>
              <p:nvPr>
                <p:custDataLst>
                  <p:tags r:id="rId21"/>
                </p:custDataLst>
              </p:nvPr>
            </p:nvSpPr>
            <p:spPr bwMode="auto">
              <a:xfrm>
                <a:off x="6825" y="5927"/>
                <a:ext cx="20" cy="40"/>
              </a:xfrm>
              <a:custGeom>
                <a:avLst/>
                <a:gdLst>
                  <a:gd name="T0" fmla="*/ 0 w 174"/>
                  <a:gd name="T1" fmla="*/ 0 h 336"/>
                  <a:gd name="T2" fmla="*/ 38 w 174"/>
                  <a:gd name="T3" fmla="*/ 11 h 336"/>
                  <a:gd name="T4" fmla="*/ 70 w 174"/>
                  <a:gd name="T5" fmla="*/ 23 h 336"/>
                  <a:gd name="T6" fmla="*/ 95 w 174"/>
                  <a:gd name="T7" fmla="*/ 34 h 336"/>
                  <a:gd name="T8" fmla="*/ 115 w 174"/>
                  <a:gd name="T9" fmla="*/ 47 h 336"/>
                  <a:gd name="T10" fmla="*/ 136 w 174"/>
                  <a:gd name="T11" fmla="*/ 64 h 336"/>
                  <a:gd name="T12" fmla="*/ 152 w 174"/>
                  <a:gd name="T13" fmla="*/ 85 h 336"/>
                  <a:gd name="T14" fmla="*/ 164 w 174"/>
                  <a:gd name="T15" fmla="*/ 110 h 336"/>
                  <a:gd name="T16" fmla="*/ 171 w 174"/>
                  <a:gd name="T17" fmla="*/ 137 h 336"/>
                  <a:gd name="T18" fmla="*/ 174 w 174"/>
                  <a:gd name="T19" fmla="*/ 168 h 336"/>
                  <a:gd name="T20" fmla="*/ 171 w 174"/>
                  <a:gd name="T21" fmla="*/ 200 h 336"/>
                  <a:gd name="T22" fmla="*/ 164 w 174"/>
                  <a:gd name="T23" fmla="*/ 230 h 336"/>
                  <a:gd name="T24" fmla="*/ 152 w 174"/>
                  <a:gd name="T25" fmla="*/ 257 h 336"/>
                  <a:gd name="T26" fmla="*/ 136 w 174"/>
                  <a:gd name="T27" fmla="*/ 280 h 336"/>
                  <a:gd name="T28" fmla="*/ 116 w 174"/>
                  <a:gd name="T29" fmla="*/ 299 h 336"/>
                  <a:gd name="T30" fmla="*/ 93 w 174"/>
                  <a:gd name="T31" fmla="*/ 314 h 336"/>
                  <a:gd name="T32" fmla="*/ 66 w 174"/>
                  <a:gd name="T33" fmla="*/ 325 h 336"/>
                  <a:gd name="T34" fmla="*/ 36 w 174"/>
                  <a:gd name="T35" fmla="*/ 333 h 336"/>
                  <a:gd name="T36" fmla="*/ 0 w 174"/>
                  <a:gd name="T37" fmla="*/ 336 h 336"/>
                  <a:gd name="T38" fmla="*/ 0 w 174"/>
                  <a:gd name="T3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336">
                    <a:moveTo>
                      <a:pt x="0" y="0"/>
                    </a:moveTo>
                    <a:lnTo>
                      <a:pt x="38" y="11"/>
                    </a:lnTo>
                    <a:lnTo>
                      <a:pt x="70" y="23"/>
                    </a:lnTo>
                    <a:lnTo>
                      <a:pt x="95" y="34"/>
                    </a:lnTo>
                    <a:lnTo>
                      <a:pt x="115" y="47"/>
                    </a:lnTo>
                    <a:lnTo>
                      <a:pt x="136" y="64"/>
                    </a:lnTo>
                    <a:lnTo>
                      <a:pt x="152" y="85"/>
                    </a:lnTo>
                    <a:lnTo>
                      <a:pt x="164" y="110"/>
                    </a:lnTo>
                    <a:lnTo>
                      <a:pt x="171" y="137"/>
                    </a:lnTo>
                    <a:lnTo>
                      <a:pt x="174" y="168"/>
                    </a:lnTo>
                    <a:lnTo>
                      <a:pt x="171" y="200"/>
                    </a:lnTo>
                    <a:lnTo>
                      <a:pt x="164" y="230"/>
                    </a:lnTo>
                    <a:lnTo>
                      <a:pt x="152" y="257"/>
                    </a:lnTo>
                    <a:lnTo>
                      <a:pt x="136" y="280"/>
                    </a:lnTo>
                    <a:lnTo>
                      <a:pt x="116" y="299"/>
                    </a:lnTo>
                    <a:lnTo>
                      <a:pt x="93" y="314"/>
                    </a:lnTo>
                    <a:lnTo>
                      <a:pt x="66" y="325"/>
                    </a:lnTo>
                    <a:lnTo>
                      <a:pt x="36" y="333"/>
                    </a:lnTo>
                    <a:lnTo>
                      <a:pt x="0" y="336"/>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pPr algn="ctr"/>
                <a:endParaRPr lang="en-US" b="1">
                  <a:latin typeface="Arial" panose="020B0604020202020204" pitchFamily="34" charset="0"/>
                  <a:cs typeface="Arial" panose="020B0604020202020204" pitchFamily="34" charset="0"/>
                  <a:sym typeface="+mn-lt"/>
                </a:endParaRPr>
              </a:p>
            </p:txBody>
          </p:sp>
          <p:sp>
            <p:nvSpPr>
              <p:cNvPr id="31" name="PA-文本框 1">
                <a:extLst>
                  <a:ext uri="{FF2B5EF4-FFF2-40B4-BE49-F238E27FC236}">
                    <a16:creationId xmlns:a16="http://schemas.microsoft.com/office/drawing/2014/main" id="{818ED7AB-EA02-430A-B3FB-3648ED46754D}"/>
                  </a:ext>
                </a:extLst>
              </p:cNvPr>
              <p:cNvSpPr txBox="1"/>
              <p:nvPr>
                <p:custDataLst>
                  <p:tags r:id="rId22"/>
                </p:custDataLst>
              </p:nvPr>
            </p:nvSpPr>
            <p:spPr>
              <a:xfrm>
                <a:off x="1474" y="5511"/>
                <a:ext cx="3391" cy="8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Clr>
                    <a:srgbClr val="000000"/>
                  </a:buClr>
                  <a:defRPr/>
                </a:pPr>
                <a:r>
                  <a:rPr lang="vi-VN" sz="2800" kern="0" dirty="0">
                    <a:latin typeface="Arial" panose="020B0604020202020204" pitchFamily="34" charset="0"/>
                    <a:ea typeface="Arial"/>
                    <a:cs typeface="Arial" panose="020B0604020202020204" pitchFamily="34" charset="0"/>
                    <a:sym typeface="Arial"/>
                  </a:rPr>
                  <a:t>Số p = số e</a:t>
                </a:r>
                <a:endParaRPr lang="zh-CN" altLang="en-US" sz="2800" b="1" kern="0" dirty="0">
                  <a:solidFill>
                    <a:schemeClr val="tx1">
                      <a:lumMod val="75000"/>
                      <a:lumOff val="25000"/>
                    </a:schemeClr>
                  </a:solidFill>
                  <a:latin typeface="Arial" panose="020B0604020202020204" pitchFamily="34" charset="0"/>
                  <a:ea typeface="Arial"/>
                  <a:cs typeface="Arial" panose="020B0604020202020204" pitchFamily="34" charset="0"/>
                  <a:sym typeface="+mn-lt"/>
                </a:endParaRPr>
              </a:p>
            </p:txBody>
          </p:sp>
        </p:grpSp>
        <p:grpSp>
          <p:nvGrpSpPr>
            <p:cNvPr id="13" name="PA-组合 10">
              <a:extLst>
                <a:ext uri="{FF2B5EF4-FFF2-40B4-BE49-F238E27FC236}">
                  <a16:creationId xmlns:a16="http://schemas.microsoft.com/office/drawing/2014/main" id="{7724D364-16D2-4E8A-B538-EE550AC3E033}"/>
                </a:ext>
              </a:extLst>
            </p:cNvPr>
            <p:cNvGrpSpPr/>
            <p:nvPr>
              <p:custDataLst>
                <p:tags r:id="rId8"/>
              </p:custDataLst>
            </p:nvPr>
          </p:nvGrpSpPr>
          <p:grpSpPr>
            <a:xfrm>
              <a:off x="668020" y="4643120"/>
              <a:ext cx="4965065" cy="1384935"/>
              <a:chOff x="1052" y="7312"/>
              <a:chExt cx="7819" cy="2181"/>
            </a:xfrm>
          </p:grpSpPr>
          <p:sp>
            <p:nvSpPr>
              <p:cNvPr id="27" name="PA-任意多边形 9">
                <a:extLst>
                  <a:ext uri="{FF2B5EF4-FFF2-40B4-BE49-F238E27FC236}">
                    <a16:creationId xmlns:a16="http://schemas.microsoft.com/office/drawing/2014/main" id="{778B367D-41A1-469A-8CD3-C42FE2E6FBDF}"/>
                  </a:ext>
                </a:extLst>
              </p:cNvPr>
              <p:cNvSpPr/>
              <p:nvPr>
                <p:custDataLst>
                  <p:tags r:id="rId18"/>
                </p:custDataLst>
              </p:nvPr>
            </p:nvSpPr>
            <p:spPr bwMode="auto">
              <a:xfrm>
                <a:off x="7140" y="7396"/>
                <a:ext cx="1731" cy="1724"/>
              </a:xfrm>
              <a:custGeom>
                <a:avLst/>
                <a:gdLst>
                  <a:gd name="T0" fmla="*/ 43 w 295"/>
                  <a:gd name="T1" fmla="*/ 71 h 295"/>
                  <a:gd name="T2" fmla="*/ 224 w 295"/>
                  <a:gd name="T3" fmla="*/ 42 h 295"/>
                  <a:gd name="T4" fmla="*/ 253 w 295"/>
                  <a:gd name="T5" fmla="*/ 224 h 295"/>
                  <a:gd name="T6" fmla="*/ 71 w 295"/>
                  <a:gd name="T7" fmla="*/ 253 h 295"/>
                  <a:gd name="T8" fmla="*/ 43 w 295"/>
                  <a:gd name="T9" fmla="*/ 71 h 295"/>
                </a:gdLst>
                <a:ahLst/>
                <a:cxnLst>
                  <a:cxn ang="0">
                    <a:pos x="T0" y="T1"/>
                  </a:cxn>
                  <a:cxn ang="0">
                    <a:pos x="T2" y="T3"/>
                  </a:cxn>
                  <a:cxn ang="0">
                    <a:pos x="T4" y="T5"/>
                  </a:cxn>
                  <a:cxn ang="0">
                    <a:pos x="T6" y="T7"/>
                  </a:cxn>
                  <a:cxn ang="0">
                    <a:pos x="T8" y="T9"/>
                  </a:cxn>
                </a:cxnLst>
                <a:rect l="0" t="0" r="r" b="b"/>
                <a:pathLst>
                  <a:path w="295" h="295">
                    <a:moveTo>
                      <a:pt x="43" y="71"/>
                    </a:moveTo>
                    <a:cubicBezTo>
                      <a:pt x="85" y="13"/>
                      <a:pt x="166" y="0"/>
                      <a:pt x="224" y="42"/>
                    </a:cubicBezTo>
                    <a:cubicBezTo>
                      <a:pt x="282" y="84"/>
                      <a:pt x="295" y="166"/>
                      <a:pt x="253" y="224"/>
                    </a:cubicBezTo>
                    <a:cubicBezTo>
                      <a:pt x="211" y="282"/>
                      <a:pt x="129" y="295"/>
                      <a:pt x="71" y="253"/>
                    </a:cubicBezTo>
                    <a:cubicBezTo>
                      <a:pt x="13" y="210"/>
                      <a:pt x="0" y="129"/>
                      <a:pt x="43" y="71"/>
                    </a:cubicBezTo>
                    <a:close/>
                  </a:path>
                </a:pathLst>
              </a:custGeom>
              <a:solidFill>
                <a:srgbClr val="013A70"/>
              </a:solidFill>
              <a:ln w="9525" cap="flat">
                <a:noFill/>
                <a:prstDash val="solid"/>
                <a:miter lim="800000"/>
              </a:ln>
            </p:spPr>
            <p:txBody>
              <a:bodyPr vert="horz" wrap="square" lIns="91440" tIns="45720" rIns="91440" bIns="45720" numCol="1" anchor="t" anchorCtr="0" compatLnSpc="1"/>
              <a:lstStyle/>
              <a:p>
                <a:pPr algn="ctr"/>
                <a:endParaRPr lang="en-US" sz="4000" b="1" dirty="0">
                  <a:solidFill>
                    <a:schemeClr val="bg1"/>
                  </a:solidFill>
                  <a:latin typeface="Arial" panose="020B0604020202020204" pitchFamily="34" charset="0"/>
                  <a:cs typeface="Arial" panose="020B0604020202020204" pitchFamily="34" charset="0"/>
                  <a:sym typeface="+mn-lt"/>
                </a:endParaRPr>
              </a:p>
            </p:txBody>
          </p:sp>
          <p:sp>
            <p:nvSpPr>
              <p:cNvPr id="28" name="PA-文本框 2">
                <a:extLst>
                  <a:ext uri="{FF2B5EF4-FFF2-40B4-BE49-F238E27FC236}">
                    <a16:creationId xmlns:a16="http://schemas.microsoft.com/office/drawing/2014/main" id="{98454FFC-7350-447F-B065-1844D44ACAC6}"/>
                  </a:ext>
                </a:extLst>
              </p:cNvPr>
              <p:cNvSpPr txBox="1"/>
              <p:nvPr>
                <p:custDataLst>
                  <p:tags r:id="rId19"/>
                </p:custDataLst>
              </p:nvPr>
            </p:nvSpPr>
            <p:spPr>
              <a:xfrm>
                <a:off x="1052" y="7312"/>
                <a:ext cx="4886" cy="21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000000"/>
                  </a:buClr>
                  <a:defRPr/>
                </a:pPr>
                <a:r>
                  <a:rPr lang="vi-VN" sz="2800" kern="0" dirty="0">
                    <a:latin typeface="Arial" panose="020B0604020202020204" pitchFamily="34" charset="0"/>
                    <a:ea typeface="Arial"/>
                    <a:cs typeface="Arial" panose="020B0604020202020204" pitchFamily="34" charset="0"/>
                    <a:sym typeface="Arial"/>
                  </a:rPr>
                  <a:t>Electron không chuyển động quanh hạt nhân</a:t>
                </a:r>
                <a:endParaRPr lang="zh-CN" altLang="en-US" sz="2800" b="1" kern="0" dirty="0">
                  <a:solidFill>
                    <a:schemeClr val="tx1">
                      <a:lumMod val="75000"/>
                      <a:lumOff val="25000"/>
                    </a:schemeClr>
                  </a:solidFill>
                  <a:latin typeface="Arial" panose="020B0604020202020204" pitchFamily="34" charset="0"/>
                  <a:ea typeface="Arial"/>
                  <a:cs typeface="Arial" panose="020B0604020202020204" pitchFamily="34" charset="0"/>
                  <a:sym typeface="+mn-lt"/>
                </a:endParaRPr>
              </a:p>
            </p:txBody>
          </p:sp>
        </p:grpSp>
        <p:grpSp>
          <p:nvGrpSpPr>
            <p:cNvPr id="14" name="PA-组合 9">
              <a:extLst>
                <a:ext uri="{FF2B5EF4-FFF2-40B4-BE49-F238E27FC236}">
                  <a16:creationId xmlns:a16="http://schemas.microsoft.com/office/drawing/2014/main" id="{0737A26D-58D1-4AD7-8CC9-2DEF55A72FC5}"/>
                </a:ext>
              </a:extLst>
            </p:cNvPr>
            <p:cNvGrpSpPr/>
            <p:nvPr>
              <p:custDataLst>
                <p:tags r:id="rId9"/>
              </p:custDataLst>
            </p:nvPr>
          </p:nvGrpSpPr>
          <p:grpSpPr>
            <a:xfrm>
              <a:off x="6557010" y="4696460"/>
              <a:ext cx="5020945" cy="1116330"/>
              <a:chOff x="10326" y="7396"/>
              <a:chExt cx="7907" cy="1758"/>
            </a:xfrm>
          </p:grpSpPr>
          <p:sp>
            <p:nvSpPr>
              <p:cNvPr id="25" name="PA-任意多边形 10">
                <a:extLst>
                  <a:ext uri="{FF2B5EF4-FFF2-40B4-BE49-F238E27FC236}">
                    <a16:creationId xmlns:a16="http://schemas.microsoft.com/office/drawing/2014/main" id="{48DE8C99-1153-4FF1-B7A4-B73781ED6320}"/>
                  </a:ext>
                </a:extLst>
              </p:cNvPr>
              <p:cNvSpPr/>
              <p:nvPr>
                <p:custDataLst>
                  <p:tags r:id="rId16"/>
                </p:custDataLst>
              </p:nvPr>
            </p:nvSpPr>
            <p:spPr bwMode="auto">
              <a:xfrm>
                <a:off x="10326" y="7396"/>
                <a:ext cx="1731" cy="1724"/>
              </a:xfrm>
              <a:custGeom>
                <a:avLst/>
                <a:gdLst>
                  <a:gd name="T0" fmla="*/ 42 w 295"/>
                  <a:gd name="T1" fmla="*/ 224 h 295"/>
                  <a:gd name="T2" fmla="*/ 71 w 295"/>
                  <a:gd name="T3" fmla="*/ 42 h 295"/>
                  <a:gd name="T4" fmla="*/ 252 w 295"/>
                  <a:gd name="T5" fmla="*/ 71 h 295"/>
                  <a:gd name="T6" fmla="*/ 224 w 295"/>
                  <a:gd name="T7" fmla="*/ 253 h 295"/>
                  <a:gd name="T8" fmla="*/ 42 w 295"/>
                  <a:gd name="T9" fmla="*/ 224 h 295"/>
                </a:gdLst>
                <a:ahLst/>
                <a:cxnLst>
                  <a:cxn ang="0">
                    <a:pos x="T0" y="T1"/>
                  </a:cxn>
                  <a:cxn ang="0">
                    <a:pos x="T2" y="T3"/>
                  </a:cxn>
                  <a:cxn ang="0">
                    <a:pos x="T4" y="T5"/>
                  </a:cxn>
                  <a:cxn ang="0">
                    <a:pos x="T6" y="T7"/>
                  </a:cxn>
                  <a:cxn ang="0">
                    <a:pos x="T8" y="T9"/>
                  </a:cxn>
                </a:cxnLst>
                <a:rect l="0" t="0" r="r" b="b"/>
                <a:pathLst>
                  <a:path w="295" h="295">
                    <a:moveTo>
                      <a:pt x="42" y="224"/>
                    </a:moveTo>
                    <a:cubicBezTo>
                      <a:pt x="0" y="166"/>
                      <a:pt x="13" y="84"/>
                      <a:pt x="71" y="42"/>
                    </a:cubicBezTo>
                    <a:cubicBezTo>
                      <a:pt x="129" y="0"/>
                      <a:pt x="210" y="13"/>
                      <a:pt x="252" y="71"/>
                    </a:cubicBezTo>
                    <a:cubicBezTo>
                      <a:pt x="295" y="129"/>
                      <a:pt x="282" y="210"/>
                      <a:pt x="224" y="253"/>
                    </a:cubicBezTo>
                    <a:cubicBezTo>
                      <a:pt x="166" y="295"/>
                      <a:pt x="84" y="282"/>
                      <a:pt x="42" y="224"/>
                    </a:cubicBezTo>
                    <a:close/>
                  </a:path>
                </a:pathLst>
              </a:custGeom>
              <a:solidFill>
                <a:srgbClr val="0AC2BB"/>
              </a:solidFill>
              <a:ln w="9525" cap="flat">
                <a:noFill/>
                <a:prstDash val="solid"/>
                <a:miter lim="800000"/>
              </a:ln>
            </p:spPr>
            <p:txBody>
              <a:bodyPr vert="horz" wrap="square" lIns="91440" tIns="45720" rIns="91440" bIns="45720" numCol="1" anchor="t" anchorCtr="0" compatLnSpc="1"/>
              <a:lstStyle/>
              <a:p>
                <a:pPr algn="ctr"/>
                <a:endParaRPr lang="en-US" b="1" dirty="0">
                  <a:latin typeface="Arial" panose="020B0604020202020204" pitchFamily="34" charset="0"/>
                  <a:cs typeface="Arial" panose="020B0604020202020204" pitchFamily="34" charset="0"/>
                  <a:sym typeface="+mn-lt"/>
                </a:endParaRPr>
              </a:p>
            </p:txBody>
          </p:sp>
          <p:sp>
            <p:nvSpPr>
              <p:cNvPr id="26" name="PA-文本框 3">
                <a:extLst>
                  <a:ext uri="{FF2B5EF4-FFF2-40B4-BE49-F238E27FC236}">
                    <a16:creationId xmlns:a16="http://schemas.microsoft.com/office/drawing/2014/main" id="{8AF74241-C103-4928-B5E2-903DD27E5A79}"/>
                  </a:ext>
                </a:extLst>
              </p:cNvPr>
              <p:cNvSpPr txBox="1"/>
              <p:nvPr>
                <p:custDataLst>
                  <p:tags r:id="rId17"/>
                </p:custDataLst>
              </p:nvPr>
            </p:nvSpPr>
            <p:spPr>
              <a:xfrm>
                <a:off x="13073" y="7651"/>
                <a:ext cx="5160" cy="15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Clr>
                    <a:srgbClr val="000000"/>
                  </a:buClr>
                  <a:defRPr/>
                </a:pPr>
                <a:r>
                  <a:rPr lang="vi-VN" sz="2800" kern="0" dirty="0">
                    <a:latin typeface="Arial" panose="020B0604020202020204" pitchFamily="34" charset="0"/>
                    <a:ea typeface="Arial"/>
                    <a:cs typeface="Arial" panose="020B0604020202020204" pitchFamily="34" charset="0"/>
                    <a:sym typeface="Arial"/>
                  </a:rPr>
                  <a:t>Eletron sắp xếp thành từng lớp</a:t>
                </a:r>
                <a:endParaRPr lang="zh-CN" altLang="en-US" sz="2800" b="1" kern="0" dirty="0">
                  <a:solidFill>
                    <a:schemeClr val="tx1">
                      <a:lumMod val="75000"/>
                      <a:lumOff val="25000"/>
                    </a:schemeClr>
                  </a:solidFill>
                  <a:latin typeface="Arial" panose="020B0604020202020204" pitchFamily="34" charset="0"/>
                  <a:ea typeface="Arial"/>
                  <a:cs typeface="Arial" panose="020B0604020202020204" pitchFamily="34" charset="0"/>
                  <a:sym typeface="+mn-lt"/>
                </a:endParaRPr>
              </a:p>
            </p:txBody>
          </p:sp>
        </p:grpSp>
        <p:grpSp>
          <p:nvGrpSpPr>
            <p:cNvPr id="15" name="PA-组合 8">
              <a:extLst>
                <a:ext uri="{FF2B5EF4-FFF2-40B4-BE49-F238E27FC236}">
                  <a16:creationId xmlns:a16="http://schemas.microsoft.com/office/drawing/2014/main" id="{CAF3917C-EA66-4EA2-80B9-AEB071B00114}"/>
                </a:ext>
              </a:extLst>
            </p:cNvPr>
            <p:cNvGrpSpPr/>
            <p:nvPr>
              <p:custDataLst>
                <p:tags r:id="rId10"/>
              </p:custDataLst>
            </p:nvPr>
          </p:nvGrpSpPr>
          <p:grpSpPr>
            <a:xfrm>
              <a:off x="7330440" y="3357880"/>
              <a:ext cx="4247515" cy="982345"/>
              <a:chOff x="11544" y="5288"/>
              <a:chExt cx="6689" cy="1547"/>
            </a:xfrm>
          </p:grpSpPr>
          <p:sp>
            <p:nvSpPr>
              <p:cNvPr id="23" name="PA-椭圆 11">
                <a:extLst>
                  <a:ext uri="{FF2B5EF4-FFF2-40B4-BE49-F238E27FC236}">
                    <a16:creationId xmlns:a16="http://schemas.microsoft.com/office/drawing/2014/main" id="{826BC8E0-31D8-411B-B32C-211733333897}"/>
                  </a:ext>
                </a:extLst>
              </p:cNvPr>
              <p:cNvSpPr>
                <a:spLocks noChangeArrowheads="1"/>
              </p:cNvSpPr>
              <p:nvPr>
                <p:custDataLst>
                  <p:tags r:id="rId14"/>
                </p:custDataLst>
              </p:nvPr>
            </p:nvSpPr>
            <p:spPr bwMode="auto">
              <a:xfrm>
                <a:off x="11544" y="5313"/>
                <a:ext cx="1529" cy="1522"/>
              </a:xfrm>
              <a:prstGeom prst="ellipse">
                <a:avLst/>
              </a:prstGeom>
              <a:solidFill>
                <a:srgbClr val="068A93"/>
              </a:solidFill>
              <a:ln w="9525" cap="flat">
                <a:noFill/>
                <a:prstDash val="solid"/>
                <a:miter lim="800000"/>
              </a:ln>
            </p:spPr>
            <p:txBody>
              <a:bodyPr vert="horz" wrap="square" lIns="91440" tIns="45720" rIns="91440" bIns="45720" numCol="1" anchor="t" anchorCtr="0" compatLnSpc="1"/>
              <a:lstStyle/>
              <a:p>
                <a:pPr algn="ctr"/>
                <a:endParaRPr lang="en-US" b="1" dirty="0">
                  <a:latin typeface="Arial" panose="020B0604020202020204" pitchFamily="34" charset="0"/>
                  <a:cs typeface="Arial" panose="020B0604020202020204" pitchFamily="34" charset="0"/>
                  <a:sym typeface="+mn-lt"/>
                </a:endParaRPr>
              </a:p>
            </p:txBody>
          </p:sp>
          <p:sp>
            <p:nvSpPr>
              <p:cNvPr id="24" name="PA-文本框 4">
                <a:extLst>
                  <a:ext uri="{FF2B5EF4-FFF2-40B4-BE49-F238E27FC236}">
                    <a16:creationId xmlns:a16="http://schemas.microsoft.com/office/drawing/2014/main" id="{92622FE2-5C9C-4192-85A1-2812443B0E33}"/>
                  </a:ext>
                </a:extLst>
              </p:cNvPr>
              <p:cNvSpPr txBox="1"/>
              <p:nvPr>
                <p:custDataLst>
                  <p:tags r:id="rId15"/>
                </p:custDataLst>
              </p:nvPr>
            </p:nvSpPr>
            <p:spPr>
              <a:xfrm>
                <a:off x="13259" y="5288"/>
                <a:ext cx="4974" cy="15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000000"/>
                  </a:buClr>
                  <a:defRPr/>
                </a:pPr>
                <a:r>
                  <a:rPr lang="vi-VN" sz="2800" kern="0" dirty="0">
                    <a:latin typeface="Arial" panose="020B0604020202020204" pitchFamily="34" charset="0"/>
                    <a:ea typeface="Arial"/>
                    <a:cs typeface="Arial" panose="020B0604020202020204" pitchFamily="34" charset="0"/>
                    <a:sym typeface="Arial"/>
                  </a:rPr>
                  <a:t>Hạt nhân tạo bởi proton và electron</a:t>
                </a:r>
                <a:endParaRPr lang="zh-CN" altLang="en-US" sz="2800" b="1" kern="0" dirty="0">
                  <a:solidFill>
                    <a:schemeClr val="tx1">
                      <a:lumMod val="75000"/>
                      <a:lumOff val="25000"/>
                    </a:schemeClr>
                  </a:solidFill>
                  <a:latin typeface="Arial" panose="020B0604020202020204" pitchFamily="34" charset="0"/>
                  <a:ea typeface="Arial"/>
                  <a:cs typeface="Arial" panose="020B0604020202020204" pitchFamily="34" charset="0"/>
                  <a:sym typeface="+mn-lt"/>
                </a:endParaRPr>
              </a:p>
            </p:txBody>
          </p:sp>
        </p:grpSp>
        <p:grpSp>
          <p:nvGrpSpPr>
            <p:cNvPr id="16" name="PA-组合 7">
              <a:extLst>
                <a:ext uri="{FF2B5EF4-FFF2-40B4-BE49-F238E27FC236}">
                  <a16:creationId xmlns:a16="http://schemas.microsoft.com/office/drawing/2014/main" id="{ECEC9BF8-DC18-4257-9821-BB63073E83CD}"/>
                </a:ext>
              </a:extLst>
            </p:cNvPr>
            <p:cNvGrpSpPr/>
            <p:nvPr>
              <p:custDataLst>
                <p:tags r:id="rId11"/>
              </p:custDataLst>
            </p:nvPr>
          </p:nvGrpSpPr>
          <p:grpSpPr>
            <a:xfrm>
              <a:off x="6557010" y="1923415"/>
              <a:ext cx="1099185" cy="1094740"/>
              <a:chOff x="10326" y="3029"/>
              <a:chExt cx="1731" cy="1724"/>
            </a:xfrm>
          </p:grpSpPr>
          <p:sp>
            <p:nvSpPr>
              <p:cNvPr id="21" name="PA-任意多边形 12">
                <a:extLst>
                  <a:ext uri="{FF2B5EF4-FFF2-40B4-BE49-F238E27FC236}">
                    <a16:creationId xmlns:a16="http://schemas.microsoft.com/office/drawing/2014/main" id="{6CD56F28-001B-4D76-A926-A0AEB5F04E39}"/>
                  </a:ext>
                </a:extLst>
              </p:cNvPr>
              <p:cNvSpPr/>
              <p:nvPr>
                <p:custDataLst>
                  <p:tags r:id="rId12"/>
                </p:custDataLst>
              </p:nvPr>
            </p:nvSpPr>
            <p:spPr bwMode="auto">
              <a:xfrm>
                <a:off x="10326" y="3029"/>
                <a:ext cx="1731" cy="1724"/>
              </a:xfrm>
              <a:custGeom>
                <a:avLst/>
                <a:gdLst>
                  <a:gd name="T0" fmla="*/ 252 w 295"/>
                  <a:gd name="T1" fmla="*/ 224 h 295"/>
                  <a:gd name="T2" fmla="*/ 71 w 295"/>
                  <a:gd name="T3" fmla="*/ 253 h 295"/>
                  <a:gd name="T4" fmla="*/ 42 w 295"/>
                  <a:gd name="T5" fmla="*/ 71 h 295"/>
                  <a:gd name="T6" fmla="*/ 224 w 295"/>
                  <a:gd name="T7" fmla="*/ 42 h 295"/>
                  <a:gd name="T8" fmla="*/ 252 w 295"/>
                  <a:gd name="T9" fmla="*/ 224 h 295"/>
                </a:gdLst>
                <a:ahLst/>
                <a:cxnLst>
                  <a:cxn ang="0">
                    <a:pos x="T0" y="T1"/>
                  </a:cxn>
                  <a:cxn ang="0">
                    <a:pos x="T2" y="T3"/>
                  </a:cxn>
                  <a:cxn ang="0">
                    <a:pos x="T4" y="T5"/>
                  </a:cxn>
                  <a:cxn ang="0">
                    <a:pos x="T6" y="T7"/>
                  </a:cxn>
                  <a:cxn ang="0">
                    <a:pos x="T8" y="T9"/>
                  </a:cxn>
                </a:cxnLst>
                <a:rect l="0" t="0" r="r" b="b"/>
                <a:pathLst>
                  <a:path w="295" h="295">
                    <a:moveTo>
                      <a:pt x="252" y="224"/>
                    </a:moveTo>
                    <a:cubicBezTo>
                      <a:pt x="210" y="282"/>
                      <a:pt x="129" y="295"/>
                      <a:pt x="71" y="253"/>
                    </a:cubicBezTo>
                    <a:cubicBezTo>
                      <a:pt x="13" y="211"/>
                      <a:pt x="0" y="129"/>
                      <a:pt x="42" y="71"/>
                    </a:cubicBezTo>
                    <a:cubicBezTo>
                      <a:pt x="84" y="13"/>
                      <a:pt x="166" y="0"/>
                      <a:pt x="224" y="42"/>
                    </a:cubicBezTo>
                    <a:cubicBezTo>
                      <a:pt x="282" y="85"/>
                      <a:pt x="295" y="166"/>
                      <a:pt x="252" y="224"/>
                    </a:cubicBezTo>
                    <a:close/>
                  </a:path>
                </a:pathLst>
              </a:custGeom>
              <a:solidFill>
                <a:srgbClr val="046F87"/>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22" name="PA-任意多边形 1190">
                <a:extLst>
                  <a:ext uri="{FF2B5EF4-FFF2-40B4-BE49-F238E27FC236}">
                    <a16:creationId xmlns:a16="http://schemas.microsoft.com/office/drawing/2014/main" id="{428B856B-769B-40B2-AE05-31F747C7E2DD}"/>
                  </a:ext>
                </a:extLst>
              </p:cNvPr>
              <p:cNvSpPr/>
              <p:nvPr>
                <p:custDataLst>
                  <p:tags r:id="rId13"/>
                </p:custDataLst>
              </p:nvPr>
            </p:nvSpPr>
            <p:spPr bwMode="auto">
              <a:xfrm>
                <a:off x="11029" y="3687"/>
                <a:ext cx="434" cy="434"/>
              </a:xfrm>
              <a:custGeom>
                <a:avLst/>
                <a:gdLst>
                  <a:gd name="T0" fmla="*/ 0 w 4467"/>
                  <a:gd name="T1" fmla="*/ 0 h 4467"/>
                  <a:gd name="T2" fmla="*/ 4467 w 4467"/>
                  <a:gd name="T3" fmla="*/ 1597 h 4467"/>
                  <a:gd name="T4" fmla="*/ 3098 w 4467"/>
                  <a:gd name="T5" fmla="*/ 2483 h 4467"/>
                  <a:gd name="T6" fmla="*/ 4057 w 4467"/>
                  <a:gd name="T7" fmla="*/ 3442 h 4467"/>
                  <a:gd name="T8" fmla="*/ 4093 w 4467"/>
                  <a:gd name="T9" fmla="*/ 3483 h 4467"/>
                  <a:gd name="T10" fmla="*/ 4123 w 4467"/>
                  <a:gd name="T11" fmla="*/ 3528 h 4467"/>
                  <a:gd name="T12" fmla="*/ 4148 w 4467"/>
                  <a:gd name="T13" fmla="*/ 3574 h 4467"/>
                  <a:gd name="T14" fmla="*/ 4165 w 4467"/>
                  <a:gd name="T15" fmla="*/ 3622 h 4467"/>
                  <a:gd name="T16" fmla="*/ 4177 w 4467"/>
                  <a:gd name="T17" fmla="*/ 3672 h 4467"/>
                  <a:gd name="T18" fmla="*/ 4184 w 4467"/>
                  <a:gd name="T19" fmla="*/ 3724 h 4467"/>
                  <a:gd name="T20" fmla="*/ 4184 w 4467"/>
                  <a:gd name="T21" fmla="*/ 3775 h 4467"/>
                  <a:gd name="T22" fmla="*/ 4177 w 4467"/>
                  <a:gd name="T23" fmla="*/ 3827 h 4467"/>
                  <a:gd name="T24" fmla="*/ 4165 w 4467"/>
                  <a:gd name="T25" fmla="*/ 3877 h 4467"/>
                  <a:gd name="T26" fmla="*/ 4148 w 4467"/>
                  <a:gd name="T27" fmla="*/ 3926 h 4467"/>
                  <a:gd name="T28" fmla="*/ 4123 w 4467"/>
                  <a:gd name="T29" fmla="*/ 3972 h 4467"/>
                  <a:gd name="T30" fmla="*/ 4093 w 4467"/>
                  <a:gd name="T31" fmla="*/ 4016 h 4467"/>
                  <a:gd name="T32" fmla="*/ 4057 w 4467"/>
                  <a:gd name="T33" fmla="*/ 4057 h 4467"/>
                  <a:gd name="T34" fmla="*/ 4016 w 4467"/>
                  <a:gd name="T35" fmla="*/ 4093 h 4467"/>
                  <a:gd name="T36" fmla="*/ 3972 w 4467"/>
                  <a:gd name="T37" fmla="*/ 4123 h 4467"/>
                  <a:gd name="T38" fmla="*/ 3926 w 4467"/>
                  <a:gd name="T39" fmla="*/ 4148 h 4467"/>
                  <a:gd name="T40" fmla="*/ 3877 w 4467"/>
                  <a:gd name="T41" fmla="*/ 4165 h 4467"/>
                  <a:gd name="T42" fmla="*/ 3827 w 4467"/>
                  <a:gd name="T43" fmla="*/ 4177 h 4467"/>
                  <a:gd name="T44" fmla="*/ 3775 w 4467"/>
                  <a:gd name="T45" fmla="*/ 4184 h 4467"/>
                  <a:gd name="T46" fmla="*/ 3724 w 4467"/>
                  <a:gd name="T47" fmla="*/ 4184 h 4467"/>
                  <a:gd name="T48" fmla="*/ 3672 w 4467"/>
                  <a:gd name="T49" fmla="*/ 4177 h 4467"/>
                  <a:gd name="T50" fmla="*/ 3622 w 4467"/>
                  <a:gd name="T51" fmla="*/ 4165 h 4467"/>
                  <a:gd name="T52" fmla="*/ 3574 w 4467"/>
                  <a:gd name="T53" fmla="*/ 4148 h 4467"/>
                  <a:gd name="T54" fmla="*/ 3528 w 4467"/>
                  <a:gd name="T55" fmla="*/ 4123 h 4467"/>
                  <a:gd name="T56" fmla="*/ 3483 w 4467"/>
                  <a:gd name="T57" fmla="*/ 4093 h 4467"/>
                  <a:gd name="T58" fmla="*/ 3442 w 4467"/>
                  <a:gd name="T59" fmla="*/ 4057 h 4467"/>
                  <a:gd name="T60" fmla="*/ 2483 w 4467"/>
                  <a:gd name="T61" fmla="*/ 3098 h 4467"/>
                  <a:gd name="T62" fmla="*/ 1597 w 4467"/>
                  <a:gd name="T63" fmla="*/ 4467 h 4467"/>
                  <a:gd name="T64" fmla="*/ 0 w 4467"/>
                  <a:gd name="T65" fmla="*/ 0 h 4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7" h="4467">
                    <a:moveTo>
                      <a:pt x="0" y="0"/>
                    </a:moveTo>
                    <a:lnTo>
                      <a:pt x="4467" y="1597"/>
                    </a:lnTo>
                    <a:lnTo>
                      <a:pt x="3098" y="2483"/>
                    </a:lnTo>
                    <a:lnTo>
                      <a:pt x="4057" y="3442"/>
                    </a:lnTo>
                    <a:lnTo>
                      <a:pt x="4093" y="3483"/>
                    </a:lnTo>
                    <a:lnTo>
                      <a:pt x="4123" y="3528"/>
                    </a:lnTo>
                    <a:lnTo>
                      <a:pt x="4148" y="3574"/>
                    </a:lnTo>
                    <a:lnTo>
                      <a:pt x="4165" y="3622"/>
                    </a:lnTo>
                    <a:lnTo>
                      <a:pt x="4177" y="3672"/>
                    </a:lnTo>
                    <a:lnTo>
                      <a:pt x="4184" y="3724"/>
                    </a:lnTo>
                    <a:lnTo>
                      <a:pt x="4184" y="3775"/>
                    </a:lnTo>
                    <a:lnTo>
                      <a:pt x="4177" y="3827"/>
                    </a:lnTo>
                    <a:lnTo>
                      <a:pt x="4165" y="3877"/>
                    </a:lnTo>
                    <a:lnTo>
                      <a:pt x="4148" y="3926"/>
                    </a:lnTo>
                    <a:lnTo>
                      <a:pt x="4123" y="3972"/>
                    </a:lnTo>
                    <a:lnTo>
                      <a:pt x="4093" y="4016"/>
                    </a:lnTo>
                    <a:lnTo>
                      <a:pt x="4057" y="4057"/>
                    </a:lnTo>
                    <a:lnTo>
                      <a:pt x="4016" y="4093"/>
                    </a:lnTo>
                    <a:lnTo>
                      <a:pt x="3972" y="4123"/>
                    </a:lnTo>
                    <a:lnTo>
                      <a:pt x="3926" y="4148"/>
                    </a:lnTo>
                    <a:lnTo>
                      <a:pt x="3877" y="4165"/>
                    </a:lnTo>
                    <a:lnTo>
                      <a:pt x="3827" y="4177"/>
                    </a:lnTo>
                    <a:lnTo>
                      <a:pt x="3775" y="4184"/>
                    </a:lnTo>
                    <a:lnTo>
                      <a:pt x="3724" y="4184"/>
                    </a:lnTo>
                    <a:lnTo>
                      <a:pt x="3672" y="4177"/>
                    </a:lnTo>
                    <a:lnTo>
                      <a:pt x="3622" y="4165"/>
                    </a:lnTo>
                    <a:lnTo>
                      <a:pt x="3574" y="4148"/>
                    </a:lnTo>
                    <a:lnTo>
                      <a:pt x="3528" y="4123"/>
                    </a:lnTo>
                    <a:lnTo>
                      <a:pt x="3483" y="4093"/>
                    </a:lnTo>
                    <a:lnTo>
                      <a:pt x="3442" y="4057"/>
                    </a:lnTo>
                    <a:lnTo>
                      <a:pt x="2483" y="3098"/>
                    </a:lnTo>
                    <a:lnTo>
                      <a:pt x="1597" y="4467"/>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7" name="TextBox 16">
              <a:extLst>
                <a:ext uri="{FF2B5EF4-FFF2-40B4-BE49-F238E27FC236}">
                  <a16:creationId xmlns:a16="http://schemas.microsoft.com/office/drawing/2014/main" id="{024E855C-54F3-4BA8-8819-5E989B2EED8C}"/>
                </a:ext>
              </a:extLst>
            </p:cNvPr>
            <p:cNvSpPr txBox="1"/>
            <p:nvPr/>
          </p:nvSpPr>
          <p:spPr>
            <a:xfrm>
              <a:off x="7344183" y="3362921"/>
              <a:ext cx="943427" cy="897233"/>
            </a:xfrm>
            <a:prstGeom prst="rect">
              <a:avLst/>
            </a:prstGeom>
            <a:noFill/>
          </p:spPr>
          <p:txBody>
            <a:bodyPr wrap="square">
              <a:spAutoFit/>
            </a:bodyPr>
            <a:lstStyle/>
            <a:p>
              <a:pPr algn="ctr">
                <a:lnSpc>
                  <a:spcPct val="120000"/>
                </a:lnSpc>
              </a:pPr>
              <a:r>
                <a:rPr lang="en-US" altLang="zh-CN" sz="4800" b="1" spc="150" dirty="0">
                  <a:solidFill>
                    <a:schemeClr val="bg1"/>
                  </a:solidFill>
                  <a:latin typeface="Arial" panose="020B0604020202020204" pitchFamily="34" charset="0"/>
                  <a:cs typeface="Arial" panose="020B0604020202020204" pitchFamily="34" charset="0"/>
                  <a:sym typeface="+mn-lt"/>
                </a:rPr>
                <a:t>B</a:t>
              </a:r>
              <a:endParaRPr lang="zh-CN" altLang="en-US" sz="4800" b="1" spc="150" dirty="0">
                <a:solidFill>
                  <a:schemeClr val="bg1"/>
                </a:solidFill>
                <a:latin typeface="Arial" panose="020B0604020202020204" pitchFamily="34" charset="0"/>
                <a:cs typeface="Arial" panose="020B0604020202020204" pitchFamily="34" charset="0"/>
                <a:sym typeface="+mn-lt"/>
              </a:endParaRPr>
            </a:p>
          </p:txBody>
        </p:sp>
        <p:sp>
          <p:nvSpPr>
            <p:cNvPr id="18" name="TextBox 17">
              <a:extLst>
                <a:ext uri="{FF2B5EF4-FFF2-40B4-BE49-F238E27FC236}">
                  <a16:creationId xmlns:a16="http://schemas.microsoft.com/office/drawing/2014/main" id="{115BD06F-1FC3-44D3-86EA-40106911C634}"/>
                </a:ext>
              </a:extLst>
            </p:cNvPr>
            <p:cNvSpPr txBox="1"/>
            <p:nvPr/>
          </p:nvSpPr>
          <p:spPr>
            <a:xfrm>
              <a:off x="3935926" y="3357890"/>
              <a:ext cx="943427" cy="897233"/>
            </a:xfrm>
            <a:prstGeom prst="rect">
              <a:avLst/>
            </a:prstGeom>
            <a:noFill/>
          </p:spPr>
          <p:txBody>
            <a:bodyPr wrap="square">
              <a:spAutoFit/>
            </a:bodyPr>
            <a:lstStyle/>
            <a:p>
              <a:pPr algn="ctr">
                <a:lnSpc>
                  <a:spcPct val="120000"/>
                </a:lnSpc>
              </a:pPr>
              <a:r>
                <a:rPr lang="en-US" altLang="zh-CN" sz="4800" b="1" spc="150" dirty="0">
                  <a:solidFill>
                    <a:schemeClr val="bg1"/>
                  </a:solidFill>
                  <a:latin typeface="Arial" panose="020B0604020202020204" pitchFamily="34" charset="0"/>
                  <a:cs typeface="Arial" panose="020B0604020202020204" pitchFamily="34" charset="0"/>
                  <a:sym typeface="+mn-lt"/>
                </a:rPr>
                <a:t>A</a:t>
              </a:r>
              <a:endParaRPr lang="zh-CN" altLang="en-US" sz="4800" b="1" spc="150" dirty="0">
                <a:solidFill>
                  <a:schemeClr val="bg1"/>
                </a:solidFill>
                <a:latin typeface="Arial" panose="020B0604020202020204" pitchFamily="34" charset="0"/>
                <a:cs typeface="Arial" panose="020B0604020202020204" pitchFamily="34" charset="0"/>
                <a:sym typeface="+mn-lt"/>
              </a:endParaRPr>
            </a:p>
          </p:txBody>
        </p:sp>
        <p:sp>
          <p:nvSpPr>
            <p:cNvPr id="19" name="TextBox 18">
              <a:extLst>
                <a:ext uri="{FF2B5EF4-FFF2-40B4-BE49-F238E27FC236}">
                  <a16:creationId xmlns:a16="http://schemas.microsoft.com/office/drawing/2014/main" id="{4A25203A-9E43-41DD-AF31-C4F4C3BC8305}"/>
                </a:ext>
              </a:extLst>
            </p:cNvPr>
            <p:cNvSpPr txBox="1"/>
            <p:nvPr/>
          </p:nvSpPr>
          <p:spPr>
            <a:xfrm>
              <a:off x="4608169" y="4773623"/>
              <a:ext cx="943427" cy="897233"/>
            </a:xfrm>
            <a:prstGeom prst="rect">
              <a:avLst/>
            </a:prstGeom>
            <a:noFill/>
          </p:spPr>
          <p:txBody>
            <a:bodyPr wrap="square">
              <a:spAutoFit/>
            </a:bodyPr>
            <a:lstStyle/>
            <a:p>
              <a:pPr algn="ctr">
                <a:lnSpc>
                  <a:spcPct val="120000"/>
                </a:lnSpc>
              </a:pPr>
              <a:r>
                <a:rPr lang="en-US" altLang="zh-CN" sz="4800" b="1" spc="150" dirty="0">
                  <a:solidFill>
                    <a:schemeClr val="bg1"/>
                  </a:solidFill>
                  <a:latin typeface="Arial" panose="020B0604020202020204" pitchFamily="34" charset="0"/>
                  <a:cs typeface="Arial" panose="020B0604020202020204" pitchFamily="34" charset="0"/>
                  <a:sym typeface="+mn-lt"/>
                </a:rPr>
                <a:t>C</a:t>
              </a:r>
              <a:endParaRPr lang="zh-CN" altLang="en-US" sz="4800" b="1" spc="150" dirty="0">
                <a:solidFill>
                  <a:schemeClr val="bg1"/>
                </a:solidFill>
                <a:latin typeface="Arial" panose="020B0604020202020204" pitchFamily="34" charset="0"/>
                <a:cs typeface="Arial" panose="020B0604020202020204" pitchFamily="34" charset="0"/>
                <a:sym typeface="+mn-lt"/>
              </a:endParaRPr>
            </a:p>
          </p:txBody>
        </p:sp>
        <p:sp>
          <p:nvSpPr>
            <p:cNvPr id="20" name="TextBox 19">
              <a:extLst>
                <a:ext uri="{FF2B5EF4-FFF2-40B4-BE49-F238E27FC236}">
                  <a16:creationId xmlns:a16="http://schemas.microsoft.com/office/drawing/2014/main" id="{A6A2643C-60BA-4097-929A-7A67C11F7624}"/>
                </a:ext>
              </a:extLst>
            </p:cNvPr>
            <p:cNvSpPr txBox="1"/>
            <p:nvPr/>
          </p:nvSpPr>
          <p:spPr>
            <a:xfrm>
              <a:off x="6643539" y="4783940"/>
              <a:ext cx="943427" cy="897233"/>
            </a:xfrm>
            <a:prstGeom prst="rect">
              <a:avLst/>
            </a:prstGeom>
            <a:noFill/>
          </p:spPr>
          <p:txBody>
            <a:bodyPr wrap="square">
              <a:spAutoFit/>
            </a:bodyPr>
            <a:lstStyle/>
            <a:p>
              <a:pPr algn="ctr">
                <a:lnSpc>
                  <a:spcPct val="120000"/>
                </a:lnSpc>
              </a:pPr>
              <a:r>
                <a:rPr lang="en-US" altLang="zh-CN" sz="4800" b="1" spc="150" dirty="0">
                  <a:solidFill>
                    <a:schemeClr val="bg1"/>
                  </a:solidFill>
                  <a:latin typeface="Arial" panose="020B0604020202020204" pitchFamily="34" charset="0"/>
                  <a:cs typeface="Arial" panose="020B0604020202020204" pitchFamily="34" charset="0"/>
                  <a:sym typeface="+mn-lt"/>
                </a:rPr>
                <a:t>D</a:t>
              </a:r>
              <a:endParaRPr lang="zh-CN" altLang="en-US" sz="4800" b="1" spc="150" dirty="0">
                <a:solidFill>
                  <a:schemeClr val="bg1"/>
                </a:solidFill>
                <a:latin typeface="Arial" panose="020B0604020202020204" pitchFamily="34" charset="0"/>
                <a:cs typeface="Arial" panose="020B0604020202020204" pitchFamily="34" charset="0"/>
                <a:sym typeface="+mn-lt"/>
              </a:endParaRPr>
            </a:p>
          </p:txBody>
        </p:sp>
      </p:grpSp>
      <p:sp>
        <p:nvSpPr>
          <p:cNvPr id="34" name="文本框 13">
            <a:extLst>
              <a:ext uri="{FF2B5EF4-FFF2-40B4-BE49-F238E27FC236}">
                <a16:creationId xmlns:a16="http://schemas.microsoft.com/office/drawing/2014/main" id="{73734297-263F-4055-A355-5CA444D1DFFE}"/>
              </a:ext>
            </a:extLst>
          </p:cNvPr>
          <p:cNvSpPr txBox="1"/>
          <p:nvPr/>
        </p:nvSpPr>
        <p:spPr>
          <a:xfrm>
            <a:off x="2208629" y="677124"/>
            <a:ext cx="739784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defRPr/>
            </a:pPr>
            <a:r>
              <a:rPr lang="en-US" altLang="zh-CN" sz="4000" b="1">
                <a:solidFill>
                  <a:srgbClr val="FF0000"/>
                </a:solidFill>
                <a:sym typeface="+mn-lt"/>
              </a:rPr>
              <a:t>Câu 1: </a:t>
            </a:r>
            <a:r>
              <a:rPr lang="en-US" altLang="zh-CN" sz="4000">
                <a:solidFill>
                  <a:srgbClr val="595959"/>
                </a:solidFill>
                <a:sym typeface="+mn-lt"/>
              </a:rPr>
              <a:t>Chọn đáp án đúng nhất</a:t>
            </a:r>
          </a:p>
        </p:txBody>
      </p:sp>
      <p:sp>
        <p:nvSpPr>
          <p:cNvPr id="36" name="Synergistically utilize technically sound portals with frictionless chains. Dramatically customize…">
            <a:extLst>
              <a:ext uri="{FF2B5EF4-FFF2-40B4-BE49-F238E27FC236}">
                <a16:creationId xmlns:a16="http://schemas.microsoft.com/office/drawing/2014/main" id="{64B96BA4-93C4-442D-A28A-2AAE45D887B3}"/>
              </a:ext>
            </a:extLst>
          </p:cNvPr>
          <p:cNvSpPr txBox="1"/>
          <p:nvPr/>
        </p:nvSpPr>
        <p:spPr>
          <a:xfrm>
            <a:off x="4926261" y="5903877"/>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A </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916742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11"/>
              </p:custDataLst>
            </p:nvPr>
          </p:nvPicPr>
          <p:blipFill>
            <a:blip r:embed="rId15"/>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2"/>
              </p:custDataLst>
            </p:nvPr>
          </p:nvPicPr>
          <p:blipFill>
            <a:blip r:embed="rId16"/>
            <a:stretch>
              <a:fillRect/>
            </a:stretch>
          </p:blipFill>
          <p:spPr>
            <a:xfrm rot="21000000">
              <a:off x="11730" y="8360"/>
              <a:ext cx="10300" cy="2520"/>
            </a:xfrm>
            <a:prstGeom prst="rect">
              <a:avLst/>
            </a:prstGeom>
          </p:spPr>
        </p:pic>
      </p:grpSp>
      <p:sp>
        <p:nvSpPr>
          <p:cNvPr id="6" name="PA-文本框 8">
            <a:extLst>
              <a:ext uri="{FF2B5EF4-FFF2-40B4-BE49-F238E27FC236}">
                <a16:creationId xmlns:a16="http://schemas.microsoft.com/office/drawing/2014/main" id="{54991D34-AB64-44AC-B657-67B2305B39F4}"/>
              </a:ext>
            </a:extLst>
          </p:cNvPr>
          <p:cNvSpPr txBox="1"/>
          <p:nvPr>
            <p:custDataLst>
              <p:tags r:id="rId3"/>
            </p:custDataLst>
          </p:nvPr>
        </p:nvSpPr>
        <p:spPr>
          <a:xfrm>
            <a:off x="1144915" y="1797813"/>
            <a:ext cx="1842222" cy="707886"/>
          </a:xfrm>
          <a:prstGeom prst="rect">
            <a:avLst/>
          </a:prstGeom>
          <a:noFill/>
        </p:spPr>
        <p:txBody>
          <a:bodyPr wrap="square" rtlCol="0">
            <a:spAutoFit/>
          </a:bodyPr>
          <a:lstStyle/>
          <a:p>
            <a:pPr algn="ctr"/>
            <a:r>
              <a:rPr lang="en-US" altLang="zh-CN" sz="4000" b="1" dirty="0">
                <a:solidFill>
                  <a:srgbClr val="FF0000"/>
                </a:solidFill>
                <a:latin typeface="Arial" panose="020B0604020202020204" pitchFamily="34" charset="0"/>
                <a:cs typeface="Arial" panose="020B0604020202020204" pitchFamily="34" charset="0"/>
                <a:sym typeface="+mn-lt"/>
              </a:rPr>
              <a:t>A</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7" name="PA-文本框 9">
            <a:extLst>
              <a:ext uri="{FF2B5EF4-FFF2-40B4-BE49-F238E27FC236}">
                <a16:creationId xmlns:a16="http://schemas.microsoft.com/office/drawing/2014/main" id="{BA291C6D-A82E-4355-A408-D940AE52C779}"/>
              </a:ext>
            </a:extLst>
          </p:cNvPr>
          <p:cNvSpPr txBox="1"/>
          <p:nvPr>
            <p:custDataLst>
              <p:tags r:id="rId4"/>
            </p:custDataLst>
          </p:nvPr>
        </p:nvSpPr>
        <p:spPr>
          <a:xfrm>
            <a:off x="445170" y="2708632"/>
            <a:ext cx="3241712" cy="2062103"/>
          </a:xfrm>
          <a:prstGeom prst="rect">
            <a:avLst/>
          </a:prstGeom>
          <a:solidFill>
            <a:schemeClr val="accent2">
              <a:lumMod val="60000"/>
              <a:lumOff val="40000"/>
            </a:schemeClr>
          </a:solidFill>
        </p:spPr>
        <p:txBody>
          <a:bodyPr wrap="square" rtlCol="0">
            <a:spAutoFit/>
          </a:bodyPr>
          <a:lstStyle/>
          <a:p>
            <a:pPr algn="ctr" eaLnBrk="1" hangingPunct="1">
              <a:buFont typeface="Arial" panose="020B0604020202020204" pitchFamily="34" charset="0"/>
              <a:buNone/>
            </a:pPr>
            <a:r>
              <a:rPr lang="vi-VN" altLang="vi-VN" sz="3200" dirty="0">
                <a:latin typeface="Arial" panose="020B0604020202020204" pitchFamily="34" charset="0"/>
                <a:cs typeface="Arial" panose="020B0604020202020204" pitchFamily="34" charset="0"/>
              </a:rPr>
              <a:t>Khối lượng của hạt nhân được coi là khối lượng của nguyên tử</a:t>
            </a:r>
            <a:endParaRPr lang="zh-CN" altLang="en-US" sz="3200" b="1" dirty="0">
              <a:solidFill>
                <a:srgbClr val="595959"/>
              </a:solidFill>
              <a:latin typeface="Arial" panose="020B0604020202020204" pitchFamily="34" charset="0"/>
              <a:cs typeface="Arial" panose="020B0604020202020204" pitchFamily="34" charset="0"/>
              <a:sym typeface="+mn-lt"/>
            </a:endParaRPr>
          </a:p>
        </p:txBody>
      </p:sp>
      <p:sp>
        <p:nvSpPr>
          <p:cNvPr id="9" name="PA-文本框 13">
            <a:extLst>
              <a:ext uri="{FF2B5EF4-FFF2-40B4-BE49-F238E27FC236}">
                <a16:creationId xmlns:a16="http://schemas.microsoft.com/office/drawing/2014/main" id="{02FF02E6-7E3A-4AEA-9887-D0CE3E87D822}"/>
              </a:ext>
            </a:extLst>
          </p:cNvPr>
          <p:cNvSpPr txBox="1"/>
          <p:nvPr>
            <p:custDataLst>
              <p:tags r:id="rId5"/>
            </p:custDataLst>
          </p:nvPr>
        </p:nvSpPr>
        <p:spPr>
          <a:xfrm>
            <a:off x="4097111" y="1797813"/>
            <a:ext cx="1842222" cy="707886"/>
          </a:xfrm>
          <a:prstGeom prst="rect">
            <a:avLst/>
          </a:prstGeom>
          <a:noFill/>
        </p:spPr>
        <p:txBody>
          <a:bodyPr wrap="square" rtlCol="0">
            <a:spAutoFit/>
          </a:bodyPr>
          <a:lstStyle/>
          <a:p>
            <a:pPr algn="ctr"/>
            <a:r>
              <a:rPr lang="en-US" altLang="zh-CN" sz="4000" b="1" dirty="0">
                <a:solidFill>
                  <a:srgbClr val="FF0000"/>
                </a:solidFill>
                <a:latin typeface="Arial" panose="020B0604020202020204" pitchFamily="34" charset="0"/>
                <a:cs typeface="Arial" panose="020B0604020202020204" pitchFamily="34" charset="0"/>
                <a:sym typeface="+mn-lt"/>
              </a:rPr>
              <a:t>B</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12" name="PA-文本框 14">
            <a:extLst>
              <a:ext uri="{FF2B5EF4-FFF2-40B4-BE49-F238E27FC236}">
                <a16:creationId xmlns:a16="http://schemas.microsoft.com/office/drawing/2014/main" id="{A6A5236D-B774-4027-A03B-878B91801759}"/>
              </a:ext>
            </a:extLst>
          </p:cNvPr>
          <p:cNvSpPr txBox="1"/>
          <p:nvPr>
            <p:custDataLst>
              <p:tags r:id="rId6"/>
            </p:custDataLst>
          </p:nvPr>
        </p:nvSpPr>
        <p:spPr>
          <a:xfrm>
            <a:off x="3686882" y="2708632"/>
            <a:ext cx="2574925" cy="584775"/>
          </a:xfrm>
          <a:prstGeom prst="rect">
            <a:avLst/>
          </a:prstGeom>
          <a:solidFill>
            <a:schemeClr val="accent2">
              <a:lumMod val="60000"/>
              <a:lumOff val="40000"/>
            </a:schemeClr>
          </a:solidFill>
        </p:spPr>
        <p:txBody>
          <a:bodyPr wrap="square" rtlCol="0">
            <a:spAutoFit/>
          </a:bodyPr>
          <a:lstStyle/>
          <a:p>
            <a:pPr algn="ctr" eaLnBrk="1" hangingPunct="1">
              <a:buFont typeface="Arial" panose="020B0604020202020204" pitchFamily="34" charset="0"/>
              <a:buNone/>
            </a:pPr>
            <a:r>
              <a:rPr lang="vi-VN" altLang="vi-VN" sz="3200" dirty="0">
                <a:latin typeface="Arial" panose="020B0604020202020204" pitchFamily="34" charset="0"/>
                <a:cs typeface="Arial" panose="020B0604020202020204" pitchFamily="34" charset="0"/>
              </a:rPr>
              <a:t>Số p = số e</a:t>
            </a:r>
            <a:endParaRPr lang="zh-CN" altLang="en-US" sz="3200" b="1" dirty="0">
              <a:solidFill>
                <a:srgbClr val="595959"/>
              </a:solidFill>
              <a:latin typeface="Arial" panose="020B0604020202020204" pitchFamily="34" charset="0"/>
              <a:cs typeface="Arial" panose="020B0604020202020204" pitchFamily="34" charset="0"/>
              <a:sym typeface="+mn-lt"/>
            </a:endParaRPr>
          </a:p>
        </p:txBody>
      </p:sp>
      <p:sp>
        <p:nvSpPr>
          <p:cNvPr id="14" name="PA-文本框 17">
            <a:extLst>
              <a:ext uri="{FF2B5EF4-FFF2-40B4-BE49-F238E27FC236}">
                <a16:creationId xmlns:a16="http://schemas.microsoft.com/office/drawing/2014/main" id="{6A69F59B-A8AB-4884-9570-358AA6F5D464}"/>
              </a:ext>
            </a:extLst>
          </p:cNvPr>
          <p:cNvSpPr txBox="1"/>
          <p:nvPr>
            <p:custDataLst>
              <p:tags r:id="rId7"/>
            </p:custDataLst>
          </p:nvPr>
        </p:nvSpPr>
        <p:spPr>
          <a:xfrm>
            <a:off x="6672036" y="1826900"/>
            <a:ext cx="1842222" cy="707886"/>
          </a:xfrm>
          <a:prstGeom prst="rect">
            <a:avLst/>
          </a:prstGeom>
          <a:noFill/>
        </p:spPr>
        <p:txBody>
          <a:bodyPr wrap="square" rtlCol="0">
            <a:spAutoFit/>
          </a:bodyPr>
          <a:lstStyle/>
          <a:p>
            <a:pPr algn="ctr"/>
            <a:r>
              <a:rPr lang="en-US" altLang="zh-CN" sz="4000" b="1" dirty="0">
                <a:solidFill>
                  <a:srgbClr val="FF0000"/>
                </a:solidFill>
                <a:latin typeface="Arial" panose="020B0604020202020204" pitchFamily="34" charset="0"/>
                <a:cs typeface="Arial" panose="020B0604020202020204" pitchFamily="34" charset="0"/>
                <a:sym typeface="+mn-lt"/>
              </a:rPr>
              <a:t>C</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15" name="PA-文本框 18">
            <a:extLst>
              <a:ext uri="{FF2B5EF4-FFF2-40B4-BE49-F238E27FC236}">
                <a16:creationId xmlns:a16="http://schemas.microsoft.com/office/drawing/2014/main" id="{5E246E01-C829-47EB-AC38-E5BA4307A701}"/>
              </a:ext>
            </a:extLst>
          </p:cNvPr>
          <p:cNvSpPr txBox="1"/>
          <p:nvPr>
            <p:custDataLst>
              <p:tags r:id="rId8"/>
            </p:custDataLst>
          </p:nvPr>
        </p:nvSpPr>
        <p:spPr>
          <a:xfrm>
            <a:off x="6261807" y="2708633"/>
            <a:ext cx="2574925" cy="1569660"/>
          </a:xfrm>
          <a:prstGeom prst="rect">
            <a:avLst/>
          </a:prstGeom>
          <a:solidFill>
            <a:schemeClr val="accent2">
              <a:lumMod val="60000"/>
              <a:lumOff val="40000"/>
            </a:schemeClr>
          </a:solidFill>
        </p:spPr>
        <p:txBody>
          <a:bodyPr wrap="square" rtlCol="0">
            <a:spAutoFit/>
          </a:bodyPr>
          <a:lstStyle/>
          <a:p>
            <a:pPr algn="ctr" eaLnBrk="1" hangingPunct="1">
              <a:buFont typeface="Arial" panose="020B0604020202020204" pitchFamily="34" charset="0"/>
              <a:buNone/>
            </a:pPr>
            <a:r>
              <a:rPr lang="vi-VN" altLang="vi-VN" sz="3200" dirty="0">
                <a:latin typeface="Arial" panose="020B0604020202020204" pitchFamily="34" charset="0"/>
                <a:cs typeface="Arial" panose="020B0604020202020204" pitchFamily="34" charset="0"/>
              </a:rPr>
              <a:t>Hạt nhân tạo bởi proton và neutron</a:t>
            </a:r>
            <a:endParaRPr lang="zh-CN" altLang="en-US" sz="3200" b="1" dirty="0">
              <a:solidFill>
                <a:srgbClr val="595959"/>
              </a:solidFill>
              <a:latin typeface="Arial" panose="020B0604020202020204" pitchFamily="34" charset="0"/>
              <a:cs typeface="Arial" panose="020B0604020202020204" pitchFamily="34" charset="0"/>
              <a:sym typeface="+mn-lt"/>
            </a:endParaRPr>
          </a:p>
        </p:txBody>
      </p:sp>
      <p:sp>
        <p:nvSpPr>
          <p:cNvPr id="17" name="PA-文本框 17">
            <a:extLst>
              <a:ext uri="{FF2B5EF4-FFF2-40B4-BE49-F238E27FC236}">
                <a16:creationId xmlns:a16="http://schemas.microsoft.com/office/drawing/2014/main" id="{21B2D000-69DE-42A3-B3E1-25DED0C135D4}"/>
              </a:ext>
            </a:extLst>
          </p:cNvPr>
          <p:cNvSpPr txBox="1"/>
          <p:nvPr>
            <p:custDataLst>
              <p:tags r:id="rId9"/>
            </p:custDataLst>
          </p:nvPr>
        </p:nvSpPr>
        <p:spPr>
          <a:xfrm>
            <a:off x="9246961" y="1826901"/>
            <a:ext cx="1842222" cy="707886"/>
          </a:xfrm>
          <a:prstGeom prst="rect">
            <a:avLst/>
          </a:prstGeom>
          <a:noFill/>
        </p:spPr>
        <p:txBody>
          <a:bodyPr wrap="square" rtlCol="0">
            <a:spAutoFit/>
          </a:bodyPr>
          <a:lstStyle/>
          <a:p>
            <a:pPr algn="ctr"/>
            <a:r>
              <a:rPr lang="en-US" altLang="zh-CN" sz="4000" b="1" dirty="0">
                <a:solidFill>
                  <a:srgbClr val="FF0000"/>
                </a:solidFill>
                <a:latin typeface="Arial" panose="020B0604020202020204" pitchFamily="34" charset="0"/>
                <a:cs typeface="Arial" panose="020B0604020202020204" pitchFamily="34" charset="0"/>
                <a:sym typeface="+mn-lt"/>
              </a:rPr>
              <a:t>D</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18" name="PA-文本框 18">
            <a:extLst>
              <a:ext uri="{FF2B5EF4-FFF2-40B4-BE49-F238E27FC236}">
                <a16:creationId xmlns:a16="http://schemas.microsoft.com/office/drawing/2014/main" id="{20A1A3C9-669C-496A-9E62-460BD96759B9}"/>
              </a:ext>
            </a:extLst>
          </p:cNvPr>
          <p:cNvSpPr txBox="1"/>
          <p:nvPr>
            <p:custDataLst>
              <p:tags r:id="rId10"/>
            </p:custDataLst>
          </p:nvPr>
        </p:nvSpPr>
        <p:spPr>
          <a:xfrm>
            <a:off x="8836732" y="2708633"/>
            <a:ext cx="2574925" cy="1569660"/>
          </a:xfrm>
          <a:prstGeom prst="rect">
            <a:avLst/>
          </a:prstGeom>
          <a:solidFill>
            <a:schemeClr val="accent2">
              <a:lumMod val="60000"/>
              <a:lumOff val="40000"/>
            </a:schemeClr>
          </a:solidFill>
        </p:spPr>
        <p:txBody>
          <a:bodyPr wrap="square" rtlCol="0">
            <a:spAutoFit/>
          </a:bodyPr>
          <a:lstStyle/>
          <a:p>
            <a:pPr algn="ctr" eaLnBrk="1" hangingPunct="1">
              <a:buFont typeface="Arial" panose="020B0604020202020204" pitchFamily="34" charset="0"/>
              <a:buNone/>
            </a:pPr>
            <a:r>
              <a:rPr lang="vi-VN" altLang="vi-VN" sz="3200" dirty="0">
                <a:latin typeface="Arial" panose="020B0604020202020204" pitchFamily="34" charset="0"/>
                <a:cs typeface="Arial" panose="020B0604020202020204" pitchFamily="34" charset="0"/>
              </a:rPr>
              <a:t>Oxygen có số p khác số e</a:t>
            </a:r>
            <a:endParaRPr lang="zh-CN" altLang="en-US" sz="3200" b="1" dirty="0">
              <a:solidFill>
                <a:srgbClr val="595959"/>
              </a:solidFill>
              <a:latin typeface="Arial" panose="020B0604020202020204" pitchFamily="34" charset="0"/>
              <a:cs typeface="Arial" panose="020B0604020202020204" pitchFamily="34" charset="0"/>
              <a:sym typeface="+mn-lt"/>
            </a:endParaRPr>
          </a:p>
        </p:txBody>
      </p:sp>
      <p:sp>
        <p:nvSpPr>
          <p:cNvPr id="19" name="文本框 13">
            <a:extLst>
              <a:ext uri="{FF2B5EF4-FFF2-40B4-BE49-F238E27FC236}">
                <a16:creationId xmlns:a16="http://schemas.microsoft.com/office/drawing/2014/main" id="{4450BF50-FB60-4F7A-BC6E-2AC4D03848B3}"/>
              </a:ext>
            </a:extLst>
          </p:cNvPr>
          <p:cNvSpPr txBox="1"/>
          <p:nvPr/>
        </p:nvSpPr>
        <p:spPr>
          <a:xfrm>
            <a:off x="2585535" y="677125"/>
            <a:ext cx="7020933" cy="70788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defRPr/>
            </a:pPr>
            <a:r>
              <a:rPr lang="en-US" altLang="zh-CN" sz="4000" b="1">
                <a:solidFill>
                  <a:srgbClr val="FF0000"/>
                </a:solidFill>
                <a:sym typeface="+mn-lt"/>
              </a:rPr>
              <a:t>Câu 2: </a:t>
            </a:r>
            <a:r>
              <a:rPr lang="en-US" altLang="zh-CN" sz="4000">
                <a:solidFill>
                  <a:srgbClr val="595959"/>
                </a:solidFill>
                <a:sym typeface="+mn-lt"/>
              </a:rPr>
              <a:t>Chọn đáp án sai</a:t>
            </a:r>
          </a:p>
        </p:txBody>
      </p:sp>
      <p:sp>
        <p:nvSpPr>
          <p:cNvPr id="20" name="Synergistically utilize technically sound portals with frictionless chains. Dramatically customize…">
            <a:extLst>
              <a:ext uri="{FF2B5EF4-FFF2-40B4-BE49-F238E27FC236}">
                <a16:creationId xmlns:a16="http://schemas.microsoft.com/office/drawing/2014/main" id="{FA50AF5E-38E5-4AF2-8F87-315811DE09BD}"/>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D</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220410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2" grpId="0" animBg="1"/>
      <p:bldP spid="14" grpId="0"/>
      <p:bldP spid="15" grpId="0" animBg="1"/>
      <p:bldP spid="17" grpId="0"/>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矩形 1">
            <a:extLst>
              <a:ext uri="{FF2B5EF4-FFF2-40B4-BE49-F238E27FC236}">
                <a16:creationId xmlns:a16="http://schemas.microsoft.com/office/drawing/2014/main" id="{1225A1DF-ABE4-446F-8D8C-9E3E613893DD}"/>
              </a:ext>
            </a:extLst>
          </p:cNvPr>
          <p:cNvSpPr/>
          <p:nvPr>
            <p:custDataLst>
              <p:tags r:id="rId1"/>
            </p:custDataLst>
          </p:nvPr>
        </p:nvSpPr>
        <p:spPr>
          <a:xfrm>
            <a:off x="6347271" y="1186960"/>
            <a:ext cx="4838741" cy="448407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Group 8">
            <a:extLst>
              <a:ext uri="{FF2B5EF4-FFF2-40B4-BE49-F238E27FC236}">
                <a16:creationId xmlns:a16="http://schemas.microsoft.com/office/drawing/2014/main" id="{B22D8C42-BACF-425D-8D8F-9E13D06F9072}"/>
              </a:ext>
            </a:extLst>
          </p:cNvPr>
          <p:cNvGrpSpPr/>
          <p:nvPr/>
        </p:nvGrpSpPr>
        <p:grpSpPr>
          <a:xfrm>
            <a:off x="684459" y="1724099"/>
            <a:ext cx="4838741" cy="3409801"/>
            <a:chOff x="684459" y="1724099"/>
            <a:chExt cx="4838741" cy="3409801"/>
          </a:xfrm>
        </p:grpSpPr>
        <p:sp>
          <p:nvSpPr>
            <p:cNvPr id="4" name="PA-矩形 6">
              <a:extLst>
                <a:ext uri="{FF2B5EF4-FFF2-40B4-BE49-F238E27FC236}">
                  <a16:creationId xmlns:a16="http://schemas.microsoft.com/office/drawing/2014/main" id="{B5944B1E-6A51-4281-8EB0-7A690F0B5177}"/>
                </a:ext>
              </a:extLst>
            </p:cNvPr>
            <p:cNvSpPr/>
            <p:nvPr>
              <p:custDataLst>
                <p:tags r:id="rId2"/>
              </p:custDataLst>
            </p:nvPr>
          </p:nvSpPr>
          <p:spPr>
            <a:xfrm>
              <a:off x="684459" y="1724099"/>
              <a:ext cx="4838741" cy="340980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PA-文本框 8">
              <a:extLst>
                <a:ext uri="{FF2B5EF4-FFF2-40B4-BE49-F238E27FC236}">
                  <a16:creationId xmlns:a16="http://schemas.microsoft.com/office/drawing/2014/main" id="{5B7F30ED-DBF5-415B-B745-8E57728B6B51}"/>
                </a:ext>
              </a:extLst>
            </p:cNvPr>
            <p:cNvSpPr txBox="1"/>
            <p:nvPr>
              <p:custDataLst>
                <p:tags r:id="rId3"/>
              </p:custDataLst>
            </p:nvPr>
          </p:nvSpPr>
          <p:spPr>
            <a:xfrm>
              <a:off x="883871" y="2099464"/>
              <a:ext cx="4439920" cy="2677656"/>
            </a:xfrm>
            <a:prstGeom prst="rect">
              <a:avLst/>
            </a:prstGeom>
            <a:noFill/>
          </p:spPr>
          <p:txBody>
            <a:bodyPr wrap="square" rtlCol="0">
              <a:spAutoFit/>
            </a:bodyPr>
            <a:lstStyle/>
            <a:p>
              <a:pPr algn="just"/>
              <a:r>
                <a:rPr lang="vi-VN" altLang="zh-CN" sz="2800" i="1" dirty="0">
                  <a:latin typeface="Arial" panose="020B0604020202020204" pitchFamily="34" charset="0"/>
                  <a:cs typeface="Arial" panose="020B0604020202020204" pitchFamily="34" charset="0"/>
                  <a:sym typeface="+mn-lt"/>
                </a:rPr>
                <a:t>Mọi vật thể tự nhiên hay nhân tạo đều được tạo thành từ một số loại hạt vô cùng nhỏ bé gọi là nguyên tử. Vậy nguyên tử có cấu tạo như thế nào?</a:t>
              </a:r>
              <a:endParaRPr lang="zh-CN" altLang="en-US" sz="2800" i="1" dirty="0">
                <a:latin typeface="Arial" panose="020B0604020202020204" pitchFamily="34" charset="0"/>
                <a:cs typeface="Arial" panose="020B0604020202020204" pitchFamily="34" charset="0"/>
                <a:sym typeface="+mn-lt"/>
              </a:endParaRPr>
            </a:p>
          </p:txBody>
        </p:sp>
      </p:grpSp>
    </p:spTree>
    <p:extLst>
      <p:ext uri="{BB962C8B-B14F-4D97-AF65-F5344CB8AC3E}">
        <p14:creationId xmlns:p14="http://schemas.microsoft.com/office/powerpoint/2010/main" val="2730001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组合 47"/>
          <p:cNvGrpSpPr/>
          <p:nvPr>
            <p:custDataLst>
              <p:tags r:id="rId2"/>
            </p:custDataLst>
          </p:nvPr>
        </p:nvGrpSpPr>
        <p:grpSpPr>
          <a:xfrm>
            <a:off x="622935" y="3119120"/>
            <a:ext cx="2486660" cy="979805"/>
            <a:chOff x="981" y="4912"/>
            <a:chExt cx="3916" cy="1543"/>
          </a:xfrm>
        </p:grpSpPr>
        <p:sp>
          <p:nvSpPr>
            <p:cNvPr id="3" name="PA-五边形 2"/>
            <p:cNvSpPr/>
            <p:nvPr>
              <p:custDataLst>
                <p:tags r:id="rId15"/>
              </p:custDataLst>
            </p:nvPr>
          </p:nvSpPr>
          <p:spPr>
            <a:xfrm>
              <a:off x="981" y="4912"/>
              <a:ext cx="3916" cy="1543"/>
            </a:xfrm>
            <a:prstGeom prst="homePlate">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4" name="PA-文本框 3"/>
            <p:cNvSpPr txBox="1"/>
            <p:nvPr>
              <p:custDataLst>
                <p:tags r:id="rId16"/>
              </p:custDataLst>
            </p:nvPr>
          </p:nvSpPr>
          <p:spPr>
            <a:xfrm>
              <a:off x="2114" y="5126"/>
              <a:ext cx="874" cy="1115"/>
            </a:xfrm>
            <a:prstGeom prst="rect">
              <a:avLst/>
            </a:prstGeom>
            <a:noFill/>
          </p:spPr>
          <p:txBody>
            <a:bodyPr wrap="none" rtlCol="0">
              <a:spAutoFit/>
            </a:bodyPr>
            <a:lstStyle/>
            <a:p>
              <a:pPr algn="ctr"/>
              <a:r>
                <a:rPr lang="en-US" altLang="zh-CN" sz="4000" b="1" dirty="0">
                  <a:solidFill>
                    <a:schemeClr val="bg1"/>
                  </a:solidFill>
                  <a:latin typeface="Arial" panose="020B0604020202020204" pitchFamily="34" charset="0"/>
                  <a:cs typeface="Arial" panose="020B0604020202020204" pitchFamily="34" charset="0"/>
                  <a:sym typeface="+mn-lt"/>
                </a:rPr>
                <a:t>A</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grpSp>
        <p:nvGrpSpPr>
          <p:cNvPr id="49" name="PA-组合 48"/>
          <p:cNvGrpSpPr/>
          <p:nvPr>
            <p:custDataLst>
              <p:tags r:id="rId3"/>
            </p:custDataLst>
          </p:nvPr>
        </p:nvGrpSpPr>
        <p:grpSpPr>
          <a:xfrm>
            <a:off x="3484880" y="3119120"/>
            <a:ext cx="2486660" cy="979805"/>
            <a:chOff x="5488" y="4912"/>
            <a:chExt cx="3916" cy="1543"/>
          </a:xfrm>
        </p:grpSpPr>
        <p:sp>
          <p:nvSpPr>
            <p:cNvPr id="8" name="PA-五边形 7"/>
            <p:cNvSpPr/>
            <p:nvPr>
              <p:custDataLst>
                <p:tags r:id="rId13"/>
              </p:custDataLst>
            </p:nvPr>
          </p:nvSpPr>
          <p:spPr>
            <a:xfrm>
              <a:off x="5488" y="4912"/>
              <a:ext cx="3916" cy="1543"/>
            </a:xfrm>
            <a:prstGeom prst="homePlat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2" name="PA-文本框 11"/>
            <p:cNvSpPr txBox="1"/>
            <p:nvPr>
              <p:custDataLst>
                <p:tags r:id="rId14"/>
              </p:custDataLst>
            </p:nvPr>
          </p:nvSpPr>
          <p:spPr>
            <a:xfrm>
              <a:off x="6867" y="5126"/>
              <a:ext cx="874" cy="1115"/>
            </a:xfrm>
            <a:prstGeom prst="rect">
              <a:avLst/>
            </a:prstGeom>
            <a:noFill/>
          </p:spPr>
          <p:txBody>
            <a:bodyPr wrap="none" rtlCol="0">
              <a:spAutoFit/>
            </a:bodyPr>
            <a:lstStyle/>
            <a:p>
              <a:pPr algn="ctr"/>
              <a:r>
                <a:rPr lang="en-US" altLang="zh-CN" sz="4000" b="1" dirty="0">
                  <a:solidFill>
                    <a:schemeClr val="bg1"/>
                  </a:solidFill>
                  <a:latin typeface="Arial" panose="020B0604020202020204" pitchFamily="34" charset="0"/>
                  <a:cs typeface="Arial" panose="020B0604020202020204" pitchFamily="34" charset="0"/>
                  <a:sym typeface="+mn-lt"/>
                </a:rPr>
                <a:t>B</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grpSp>
        <p:nvGrpSpPr>
          <p:cNvPr id="50" name="PA-组合 49"/>
          <p:cNvGrpSpPr/>
          <p:nvPr>
            <p:custDataLst>
              <p:tags r:id="rId4"/>
            </p:custDataLst>
          </p:nvPr>
        </p:nvGrpSpPr>
        <p:grpSpPr>
          <a:xfrm>
            <a:off x="6239510" y="3119120"/>
            <a:ext cx="2486660" cy="979805"/>
            <a:chOff x="9826" y="4912"/>
            <a:chExt cx="3916" cy="1543"/>
          </a:xfrm>
        </p:grpSpPr>
        <p:sp>
          <p:nvSpPr>
            <p:cNvPr id="9" name="PA-五边形 8"/>
            <p:cNvSpPr/>
            <p:nvPr>
              <p:custDataLst>
                <p:tags r:id="rId11"/>
              </p:custDataLst>
            </p:nvPr>
          </p:nvSpPr>
          <p:spPr>
            <a:xfrm>
              <a:off x="9826" y="4912"/>
              <a:ext cx="3916" cy="1543"/>
            </a:xfrm>
            <a:prstGeom prst="homePlate">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3" name="PA-文本框 12"/>
            <p:cNvSpPr txBox="1"/>
            <p:nvPr>
              <p:custDataLst>
                <p:tags r:id="rId12"/>
              </p:custDataLst>
            </p:nvPr>
          </p:nvSpPr>
          <p:spPr>
            <a:xfrm>
              <a:off x="11120" y="5192"/>
              <a:ext cx="874" cy="1115"/>
            </a:xfrm>
            <a:prstGeom prst="rect">
              <a:avLst/>
            </a:prstGeom>
            <a:noFill/>
          </p:spPr>
          <p:txBody>
            <a:bodyPr wrap="none" rtlCol="0">
              <a:spAutoFit/>
            </a:bodyPr>
            <a:lstStyle/>
            <a:p>
              <a:pPr algn="ctr"/>
              <a:r>
                <a:rPr lang="en-US" altLang="zh-CN" sz="4000" b="1" dirty="0">
                  <a:solidFill>
                    <a:schemeClr val="bg1"/>
                  </a:solidFill>
                  <a:latin typeface="Arial" panose="020B0604020202020204" pitchFamily="34" charset="0"/>
                  <a:cs typeface="Arial" panose="020B0604020202020204" pitchFamily="34" charset="0"/>
                  <a:sym typeface="+mn-lt"/>
                </a:rPr>
                <a:t>C</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grpSp>
        <p:nvGrpSpPr>
          <p:cNvPr id="51" name="PA-组合 50"/>
          <p:cNvGrpSpPr/>
          <p:nvPr>
            <p:custDataLst>
              <p:tags r:id="rId5"/>
            </p:custDataLst>
          </p:nvPr>
        </p:nvGrpSpPr>
        <p:grpSpPr>
          <a:xfrm>
            <a:off x="9065897" y="3119120"/>
            <a:ext cx="2486660" cy="979805"/>
            <a:chOff x="14141" y="4912"/>
            <a:chExt cx="3916" cy="1543"/>
          </a:xfrm>
        </p:grpSpPr>
        <p:sp>
          <p:nvSpPr>
            <p:cNvPr id="10" name="PA-五边形 9"/>
            <p:cNvSpPr/>
            <p:nvPr>
              <p:custDataLst>
                <p:tags r:id="rId9"/>
              </p:custDataLst>
            </p:nvPr>
          </p:nvSpPr>
          <p:spPr>
            <a:xfrm>
              <a:off x="14141" y="4912"/>
              <a:ext cx="3916" cy="1543"/>
            </a:xfrm>
            <a:prstGeom prst="homePlate">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4" name="PA-文本框 13"/>
            <p:cNvSpPr txBox="1"/>
            <p:nvPr>
              <p:custDataLst>
                <p:tags r:id="rId10"/>
              </p:custDataLst>
            </p:nvPr>
          </p:nvSpPr>
          <p:spPr>
            <a:xfrm>
              <a:off x="15468" y="5192"/>
              <a:ext cx="874" cy="1115"/>
            </a:xfrm>
            <a:prstGeom prst="rect">
              <a:avLst/>
            </a:prstGeom>
            <a:noFill/>
          </p:spPr>
          <p:txBody>
            <a:bodyPr wrap="none" rtlCol="0">
              <a:spAutoFit/>
            </a:bodyPr>
            <a:lstStyle/>
            <a:p>
              <a:pPr algn="ctr"/>
              <a:r>
                <a:rPr lang="en-US" altLang="zh-CN" sz="4000" b="1" dirty="0">
                  <a:solidFill>
                    <a:schemeClr val="bg1"/>
                  </a:solidFill>
                  <a:latin typeface="Arial" panose="020B0604020202020204" pitchFamily="34" charset="0"/>
                  <a:cs typeface="Arial" panose="020B0604020202020204" pitchFamily="34" charset="0"/>
                  <a:sym typeface="+mn-lt"/>
                </a:rPr>
                <a:t>D</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grpSp>
        <p:nvGrpSpPr>
          <p:cNvPr id="32" name="PA-组合 34">
            <a:extLst>
              <a:ext uri="{FF2B5EF4-FFF2-40B4-BE49-F238E27FC236}">
                <a16:creationId xmlns:a16="http://schemas.microsoft.com/office/drawing/2014/main" id="{7FCC2051-687A-41B4-83CF-37F80E94D665}"/>
              </a:ext>
            </a:extLst>
          </p:cNvPr>
          <p:cNvGrpSpPr/>
          <p:nvPr>
            <p:custDataLst>
              <p:tags r:id="rId6"/>
            </p:custDataLst>
          </p:nvPr>
        </p:nvGrpSpPr>
        <p:grpSpPr>
          <a:xfrm>
            <a:off x="-76200" y="225425"/>
            <a:ext cx="986155" cy="387985"/>
            <a:chOff x="11103" y="6584"/>
            <a:chExt cx="10927" cy="4296"/>
          </a:xfrm>
        </p:grpSpPr>
        <p:pic>
          <p:nvPicPr>
            <p:cNvPr id="33" name="PA-图片 5" descr="资源 2">
              <a:extLst>
                <a:ext uri="{FF2B5EF4-FFF2-40B4-BE49-F238E27FC236}">
                  <a16:creationId xmlns:a16="http://schemas.microsoft.com/office/drawing/2014/main" id="{7FDE1EB6-C9EA-407B-A4C1-4C7B471DA68B}"/>
                </a:ext>
              </a:extLst>
            </p:cNvPr>
            <p:cNvPicPr>
              <a:picLocks noChangeAspect="1"/>
            </p:cNvPicPr>
            <p:nvPr>
              <p:custDataLst>
                <p:tags r:id="rId7"/>
              </p:custDataLst>
            </p:nvPr>
          </p:nvPicPr>
          <p:blipFill>
            <a:blip r:embed="rId19"/>
            <a:srcRect l="-6114" t="-37553"/>
            <a:stretch>
              <a:fillRect/>
            </a:stretch>
          </p:blipFill>
          <p:spPr>
            <a:xfrm rot="21000000">
              <a:off x="11103" y="6584"/>
              <a:ext cx="9742" cy="4125"/>
            </a:xfrm>
            <a:prstGeom prst="rect">
              <a:avLst/>
            </a:prstGeom>
          </p:spPr>
        </p:pic>
        <p:pic>
          <p:nvPicPr>
            <p:cNvPr id="34" name="PA-图片 10" descr="资源 3">
              <a:extLst>
                <a:ext uri="{FF2B5EF4-FFF2-40B4-BE49-F238E27FC236}">
                  <a16:creationId xmlns:a16="http://schemas.microsoft.com/office/drawing/2014/main" id="{E7C2FD55-2A43-49B7-9762-695EFC435DA1}"/>
                </a:ext>
              </a:extLst>
            </p:cNvPr>
            <p:cNvPicPr>
              <a:picLocks noChangeAspect="1"/>
            </p:cNvPicPr>
            <p:nvPr>
              <p:custDataLst>
                <p:tags r:id="rId8"/>
              </p:custDataLst>
            </p:nvPr>
          </p:nvPicPr>
          <p:blipFill>
            <a:blip r:embed="rId20"/>
            <a:stretch>
              <a:fillRect/>
            </a:stretch>
          </p:blipFill>
          <p:spPr>
            <a:xfrm rot="21000000">
              <a:off x="11730" y="8360"/>
              <a:ext cx="10300" cy="2520"/>
            </a:xfrm>
            <a:prstGeom prst="rect">
              <a:avLst/>
            </a:prstGeom>
          </p:spPr>
        </p:pic>
      </p:grpSp>
      <p:sp>
        <p:nvSpPr>
          <p:cNvPr id="22" name="文本框 13">
            <a:extLst>
              <a:ext uri="{FF2B5EF4-FFF2-40B4-BE49-F238E27FC236}">
                <a16:creationId xmlns:a16="http://schemas.microsoft.com/office/drawing/2014/main" id="{2C80B5D7-67A6-4908-B1F7-B24C1E0BCADF}"/>
              </a:ext>
            </a:extLst>
          </p:cNvPr>
          <p:cNvSpPr txBox="1"/>
          <p:nvPr/>
        </p:nvSpPr>
        <p:spPr>
          <a:xfrm>
            <a:off x="1036489" y="812325"/>
            <a:ext cx="10091055"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dirty="0" err="1">
                <a:solidFill>
                  <a:srgbClr val="FF0000"/>
                </a:solidFill>
                <a:sym typeface="+mn-lt"/>
              </a:rPr>
              <a:t>Câu</a:t>
            </a:r>
            <a:r>
              <a:rPr lang="en-US" altLang="zh-CN" sz="4000" b="1" dirty="0">
                <a:solidFill>
                  <a:srgbClr val="FF0000"/>
                </a:solidFill>
                <a:sym typeface="+mn-lt"/>
              </a:rPr>
              <a:t> 3: </a:t>
            </a:r>
            <a:r>
              <a:rPr lang="en-US" altLang="zh-CN" sz="4000" dirty="0" err="1"/>
              <a:t>Hạt</a:t>
            </a:r>
            <a:r>
              <a:rPr lang="en-US" altLang="zh-CN" sz="4000" dirty="0"/>
              <a:t> </a:t>
            </a:r>
            <a:r>
              <a:rPr lang="en-US" altLang="zh-CN" sz="4000" dirty="0" err="1"/>
              <a:t>nào</a:t>
            </a:r>
            <a:r>
              <a:rPr lang="en-US" altLang="zh-CN" sz="4000" dirty="0"/>
              <a:t> </a:t>
            </a:r>
            <a:r>
              <a:rPr lang="en-US" altLang="zh-CN" sz="4000" dirty="0" err="1"/>
              <a:t>có</a:t>
            </a:r>
            <a:r>
              <a:rPr lang="en-US" altLang="zh-CN" sz="4000" dirty="0"/>
              <a:t> </a:t>
            </a:r>
            <a:r>
              <a:rPr lang="en-US" altLang="zh-CN" sz="4000" dirty="0" err="1"/>
              <a:t>khối</a:t>
            </a:r>
            <a:r>
              <a:rPr lang="en-US" altLang="zh-CN" sz="4000" dirty="0"/>
              <a:t> </a:t>
            </a:r>
            <a:r>
              <a:rPr lang="en-US" altLang="zh-CN" sz="4000" dirty="0" err="1"/>
              <a:t>lượng</a:t>
            </a:r>
            <a:r>
              <a:rPr lang="en-US" altLang="zh-CN" sz="4000" dirty="0"/>
              <a:t> </a:t>
            </a:r>
            <a:r>
              <a:rPr lang="en-US" altLang="zh-CN" sz="4000" dirty="0" err="1"/>
              <a:t>nhỏ</a:t>
            </a:r>
            <a:r>
              <a:rPr lang="en-US" altLang="zh-CN" sz="4000" dirty="0"/>
              <a:t> </a:t>
            </a:r>
            <a:r>
              <a:rPr lang="en-US" altLang="zh-CN" sz="4000" dirty="0" err="1"/>
              <a:t>hơn</a:t>
            </a:r>
            <a:r>
              <a:rPr lang="en-US" altLang="zh-CN" sz="4000" dirty="0"/>
              <a:t> </a:t>
            </a:r>
            <a:r>
              <a:rPr lang="en-US" altLang="zh-CN" sz="4000" dirty="0" err="1"/>
              <a:t>rất</a:t>
            </a:r>
            <a:r>
              <a:rPr lang="en-US" altLang="zh-CN" sz="4000" dirty="0"/>
              <a:t> </a:t>
            </a:r>
            <a:r>
              <a:rPr lang="en-US" altLang="zh-CN" sz="4000" dirty="0" err="1"/>
              <a:t>nhiều</a:t>
            </a:r>
            <a:r>
              <a:rPr lang="en-US" altLang="zh-CN" sz="4000" dirty="0"/>
              <a:t> so </a:t>
            </a:r>
            <a:r>
              <a:rPr lang="en-US" altLang="zh-CN" sz="4000" dirty="0" err="1"/>
              <a:t>với</a:t>
            </a:r>
            <a:r>
              <a:rPr lang="en-US" altLang="zh-CN" sz="4000" dirty="0"/>
              <a:t> </a:t>
            </a:r>
            <a:r>
              <a:rPr lang="en-US" altLang="zh-CN" sz="4000" dirty="0" err="1"/>
              <a:t>các</a:t>
            </a:r>
            <a:r>
              <a:rPr lang="en-US" altLang="zh-CN" sz="4000" dirty="0"/>
              <a:t> </a:t>
            </a:r>
            <a:r>
              <a:rPr lang="en-US" altLang="zh-CN" sz="4000" dirty="0" err="1"/>
              <a:t>hạt</a:t>
            </a:r>
            <a:r>
              <a:rPr lang="en-US" altLang="zh-CN" sz="4000" dirty="0"/>
              <a:t> </a:t>
            </a:r>
            <a:r>
              <a:rPr lang="en-US" altLang="zh-CN" sz="4000" dirty="0" err="1"/>
              <a:t>còn</a:t>
            </a:r>
            <a:r>
              <a:rPr lang="en-US" altLang="zh-CN" sz="4000" dirty="0"/>
              <a:t> </a:t>
            </a:r>
            <a:r>
              <a:rPr lang="en-US" altLang="zh-CN" sz="4000" dirty="0" err="1"/>
              <a:t>lại</a:t>
            </a:r>
            <a:r>
              <a:rPr lang="en-US" altLang="zh-CN" sz="4000" dirty="0"/>
              <a:t> </a:t>
            </a:r>
            <a:r>
              <a:rPr lang="en-US" altLang="zh-CN" sz="4000" dirty="0" err="1"/>
              <a:t>trong</a:t>
            </a:r>
            <a:r>
              <a:rPr lang="en-US" altLang="zh-CN" sz="4000" dirty="0"/>
              <a:t> </a:t>
            </a:r>
            <a:r>
              <a:rPr lang="en-US" altLang="zh-CN" sz="4000" dirty="0" err="1"/>
              <a:t>nguyên</a:t>
            </a:r>
            <a:r>
              <a:rPr lang="en-US" altLang="zh-CN" sz="4000" dirty="0"/>
              <a:t> </a:t>
            </a:r>
            <a:r>
              <a:rPr lang="en-US" altLang="zh-CN" sz="4000" dirty="0" err="1"/>
              <a:t>tử</a:t>
            </a:r>
            <a:r>
              <a:rPr lang="en-US" altLang="zh-CN" sz="4000" dirty="0"/>
              <a:t>?</a:t>
            </a:r>
            <a:endParaRPr lang="en-US" altLang="zh-CN" sz="4000" dirty="0">
              <a:solidFill>
                <a:srgbClr val="595959"/>
              </a:solidFill>
              <a:sym typeface="+mn-lt"/>
            </a:endParaRPr>
          </a:p>
        </p:txBody>
      </p:sp>
      <p:sp>
        <p:nvSpPr>
          <p:cNvPr id="23" name="Synergistically utilize technically sound portals with frictionless chains. Dramatically customize…">
            <a:extLst>
              <a:ext uri="{FF2B5EF4-FFF2-40B4-BE49-F238E27FC236}">
                <a16:creationId xmlns:a16="http://schemas.microsoft.com/office/drawing/2014/main" id="{4F52158D-64C7-4630-87D7-FB09DDA9BEE7}"/>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C</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
        <p:nvSpPr>
          <p:cNvPr id="24" name="TextBox 43">
            <a:extLst>
              <a:ext uri="{FF2B5EF4-FFF2-40B4-BE49-F238E27FC236}">
                <a16:creationId xmlns:a16="http://schemas.microsoft.com/office/drawing/2014/main" id="{CA0D7E2A-DD8A-4883-8AF4-02525AECE38E}"/>
              </a:ext>
            </a:extLst>
          </p:cNvPr>
          <p:cNvSpPr txBox="1"/>
          <p:nvPr/>
        </p:nvSpPr>
        <p:spPr>
          <a:xfrm>
            <a:off x="964813" y="4556113"/>
            <a:ext cx="1511632" cy="615425"/>
          </a:xfrm>
          <a:prstGeom prst="rect">
            <a:avLst/>
          </a:prstGeom>
          <a:solidFill>
            <a:srgbClr val="FFFFCC"/>
          </a:solidFill>
        </p:spPr>
        <p:txBody>
          <a:bodyPr wrap="none" lIns="0" tIns="0" rIns="0" bIns="0">
            <a:spAutoFit/>
          </a:bodyPr>
          <a:lstStyle/>
          <a:p>
            <a:pPr algn="ctr">
              <a:buClr>
                <a:srgbClr val="000000"/>
              </a:buClr>
              <a:defRPr/>
            </a:pPr>
            <a:r>
              <a:rPr lang="vi-VN" sz="3999" kern="0" dirty="0">
                <a:latin typeface="Arial" panose="020B0604020202020204" pitchFamily="34" charset="0"/>
                <a:sym typeface="Arial"/>
              </a:rPr>
              <a:t>Proton</a:t>
            </a:r>
            <a:endParaRPr lang="zh-CN" altLang="en-US" sz="3999" b="1" kern="0" dirty="0">
              <a:solidFill>
                <a:schemeClr val="tx1">
                  <a:lumMod val="85000"/>
                  <a:lumOff val="15000"/>
                </a:schemeClr>
              </a:solidFill>
              <a:latin typeface="Arial" panose="020B0604020202020204" pitchFamily="34" charset="0"/>
              <a:sym typeface="+mn-lt"/>
            </a:endParaRPr>
          </a:p>
        </p:txBody>
      </p:sp>
      <p:sp>
        <p:nvSpPr>
          <p:cNvPr id="25" name="TextBox 46">
            <a:extLst>
              <a:ext uri="{FF2B5EF4-FFF2-40B4-BE49-F238E27FC236}">
                <a16:creationId xmlns:a16="http://schemas.microsoft.com/office/drawing/2014/main" id="{96426785-931E-43C9-AC69-E95C2EF5EEE1}"/>
              </a:ext>
            </a:extLst>
          </p:cNvPr>
          <p:cNvSpPr txBox="1"/>
          <p:nvPr/>
        </p:nvSpPr>
        <p:spPr>
          <a:xfrm>
            <a:off x="3815299" y="4556114"/>
            <a:ext cx="1825821" cy="615425"/>
          </a:xfrm>
          <a:prstGeom prst="rect">
            <a:avLst/>
          </a:prstGeom>
          <a:solidFill>
            <a:srgbClr val="FFFFCC"/>
          </a:solidFill>
        </p:spPr>
        <p:txBody>
          <a:bodyPr wrap="none" lIns="0" tIns="0" rIns="0" bIns="0">
            <a:spAutoFit/>
          </a:bodyPr>
          <a:lstStyle/>
          <a:p>
            <a:pPr algn="ctr">
              <a:buClr>
                <a:srgbClr val="000000"/>
              </a:buClr>
              <a:defRPr/>
            </a:pPr>
            <a:r>
              <a:rPr lang="vi-VN" sz="3999" kern="0" dirty="0">
                <a:latin typeface="Arial" panose="020B0604020202020204" pitchFamily="34" charset="0"/>
                <a:sym typeface="Arial"/>
              </a:rPr>
              <a:t>Neutron</a:t>
            </a:r>
            <a:endParaRPr lang="zh-CN" altLang="en-US" sz="3999" b="1" kern="0" dirty="0">
              <a:solidFill>
                <a:schemeClr val="tx1">
                  <a:lumMod val="85000"/>
                  <a:lumOff val="15000"/>
                </a:schemeClr>
              </a:solidFill>
              <a:latin typeface="Arial" panose="020B0604020202020204" pitchFamily="34" charset="0"/>
              <a:sym typeface="+mn-lt"/>
            </a:endParaRPr>
          </a:p>
        </p:txBody>
      </p:sp>
      <p:sp>
        <p:nvSpPr>
          <p:cNvPr id="26" name="TextBox 49">
            <a:extLst>
              <a:ext uri="{FF2B5EF4-FFF2-40B4-BE49-F238E27FC236}">
                <a16:creationId xmlns:a16="http://schemas.microsoft.com/office/drawing/2014/main" id="{089DF893-25A5-4F60-88DE-B9CB8045D939}"/>
              </a:ext>
            </a:extLst>
          </p:cNvPr>
          <p:cNvSpPr txBox="1"/>
          <p:nvPr/>
        </p:nvSpPr>
        <p:spPr>
          <a:xfrm>
            <a:off x="6541877" y="4556114"/>
            <a:ext cx="1881925" cy="615425"/>
          </a:xfrm>
          <a:prstGeom prst="rect">
            <a:avLst/>
          </a:prstGeom>
          <a:solidFill>
            <a:srgbClr val="FFFFCC"/>
          </a:solidFill>
        </p:spPr>
        <p:txBody>
          <a:bodyPr wrap="none" lIns="0" tIns="0" rIns="0" bIns="0">
            <a:spAutoFit/>
          </a:bodyPr>
          <a:lstStyle/>
          <a:p>
            <a:pPr algn="ctr">
              <a:buClr>
                <a:srgbClr val="000000"/>
              </a:buClr>
              <a:defRPr/>
            </a:pPr>
            <a:r>
              <a:rPr lang="en-US" altLang="zh-CN" sz="3999" kern="0" dirty="0">
                <a:solidFill>
                  <a:schemeClr val="tx1">
                    <a:lumMod val="85000"/>
                    <a:lumOff val="15000"/>
                  </a:schemeClr>
                </a:solidFill>
                <a:latin typeface="Arial" panose="020B0604020202020204" pitchFamily="34" charset="0"/>
                <a:sym typeface="+mn-lt"/>
              </a:rPr>
              <a:t>Electron</a:t>
            </a:r>
            <a:endParaRPr lang="zh-CN" altLang="en-US" sz="3999" kern="0" dirty="0">
              <a:solidFill>
                <a:schemeClr val="tx1">
                  <a:lumMod val="85000"/>
                  <a:lumOff val="15000"/>
                </a:schemeClr>
              </a:solidFill>
              <a:latin typeface="Arial" panose="020B0604020202020204" pitchFamily="34" charset="0"/>
              <a:sym typeface="+mn-lt"/>
            </a:endParaRPr>
          </a:p>
        </p:txBody>
      </p:sp>
      <p:sp>
        <p:nvSpPr>
          <p:cNvPr id="27" name="TextBox 52">
            <a:extLst>
              <a:ext uri="{FF2B5EF4-FFF2-40B4-BE49-F238E27FC236}">
                <a16:creationId xmlns:a16="http://schemas.microsoft.com/office/drawing/2014/main" id="{4707F013-08AA-4B5E-B3BD-5222A7A230C6}"/>
              </a:ext>
            </a:extLst>
          </p:cNvPr>
          <p:cNvSpPr txBox="1"/>
          <p:nvPr/>
        </p:nvSpPr>
        <p:spPr>
          <a:xfrm>
            <a:off x="9144886" y="4590223"/>
            <a:ext cx="2082301" cy="615425"/>
          </a:xfrm>
          <a:prstGeom prst="rect">
            <a:avLst/>
          </a:prstGeom>
          <a:solidFill>
            <a:srgbClr val="FFFFCC"/>
          </a:solidFill>
        </p:spPr>
        <p:txBody>
          <a:bodyPr wrap="none" lIns="0" tIns="0" rIns="0" bIns="0">
            <a:spAutoFit/>
          </a:bodyPr>
          <a:lstStyle/>
          <a:p>
            <a:pPr algn="ctr" defTabSz="457051">
              <a:buSzPct val="25000"/>
              <a:defRPr/>
            </a:pPr>
            <a:r>
              <a:rPr lang="vi-VN" sz="3999" kern="0" dirty="0">
                <a:ea typeface="Arial"/>
                <a:sym typeface="Arial"/>
              </a:rPr>
              <a:t>Hạt nhân</a:t>
            </a:r>
            <a:endParaRPr lang="zh-CN" altLang="en-US" sz="3999" b="1" dirty="0">
              <a:solidFill>
                <a:prstClr val="black">
                  <a:lumMod val="65000"/>
                  <a:lumOff val="35000"/>
                </a:prstClr>
              </a:solidFill>
              <a:ea typeface="Arial"/>
              <a:sym typeface="+mn-lt"/>
            </a:endParaRPr>
          </a:p>
        </p:txBody>
      </p:sp>
    </p:spTree>
    <p:custDataLst>
      <p:tags r:id="rId1"/>
    </p:custDataLst>
    <p:extLst>
      <p:ext uri="{BB962C8B-B14F-4D97-AF65-F5344CB8AC3E}">
        <p14:creationId xmlns:p14="http://schemas.microsoft.com/office/powerpoint/2010/main" val="13044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800" decel="100000"/>
                                        <p:tgtEl>
                                          <p:spTgt spid="48"/>
                                        </p:tgtEl>
                                      </p:cBhvr>
                                    </p:animEffect>
                                    <p:anim calcmode="lin" valueType="num">
                                      <p:cBhvr>
                                        <p:cTn id="13" dur="800" decel="100000" fill="hold"/>
                                        <p:tgtEl>
                                          <p:spTgt spid="48"/>
                                        </p:tgtEl>
                                        <p:attrNameLst>
                                          <p:attrName>style.rotation</p:attrName>
                                        </p:attrNameLst>
                                      </p:cBhvr>
                                      <p:tavLst>
                                        <p:tav tm="0">
                                          <p:val>
                                            <p:fltVal val="-90"/>
                                          </p:val>
                                        </p:tav>
                                        <p:tav tm="100000">
                                          <p:val>
                                            <p:fltVal val="0"/>
                                          </p:val>
                                        </p:tav>
                                      </p:tavLst>
                                    </p:anim>
                                    <p:anim calcmode="lin" valueType="num">
                                      <p:cBhvr>
                                        <p:cTn id="14" dur="800" decel="100000" fill="hold"/>
                                        <p:tgtEl>
                                          <p:spTgt spid="48"/>
                                        </p:tgtEl>
                                        <p:attrNameLst>
                                          <p:attrName>ppt_x</p:attrName>
                                        </p:attrNameLst>
                                      </p:cBhvr>
                                      <p:tavLst>
                                        <p:tav tm="0">
                                          <p:val>
                                            <p:strVal val="#ppt_x+0.4"/>
                                          </p:val>
                                        </p:tav>
                                        <p:tav tm="100000">
                                          <p:val>
                                            <p:strVal val="#ppt_x-0.05"/>
                                          </p:val>
                                        </p:tav>
                                      </p:tavLst>
                                    </p:anim>
                                    <p:anim calcmode="lin" valueType="num">
                                      <p:cBhvr>
                                        <p:cTn id="15" dur="800" decel="100000" fill="hold"/>
                                        <p:tgtEl>
                                          <p:spTgt spid="4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30" presetClass="entr" presetSubtype="0"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800" decel="100000"/>
                                        <p:tgtEl>
                                          <p:spTgt spid="49"/>
                                        </p:tgtEl>
                                      </p:cBhvr>
                                    </p:animEffect>
                                    <p:anim calcmode="lin" valueType="num">
                                      <p:cBhvr>
                                        <p:cTn id="22" dur="800" decel="100000" fill="hold"/>
                                        <p:tgtEl>
                                          <p:spTgt spid="49"/>
                                        </p:tgtEl>
                                        <p:attrNameLst>
                                          <p:attrName>style.rotation</p:attrName>
                                        </p:attrNameLst>
                                      </p:cBhvr>
                                      <p:tavLst>
                                        <p:tav tm="0">
                                          <p:val>
                                            <p:fltVal val="-90"/>
                                          </p:val>
                                        </p:tav>
                                        <p:tav tm="100000">
                                          <p:val>
                                            <p:fltVal val="0"/>
                                          </p:val>
                                        </p:tav>
                                      </p:tavLst>
                                    </p:anim>
                                    <p:anim calcmode="lin" valueType="num">
                                      <p:cBhvr>
                                        <p:cTn id="23" dur="800" decel="100000" fill="hold"/>
                                        <p:tgtEl>
                                          <p:spTgt spid="49"/>
                                        </p:tgtEl>
                                        <p:attrNameLst>
                                          <p:attrName>ppt_x</p:attrName>
                                        </p:attrNameLst>
                                      </p:cBhvr>
                                      <p:tavLst>
                                        <p:tav tm="0">
                                          <p:val>
                                            <p:strVal val="#ppt_x+0.4"/>
                                          </p:val>
                                        </p:tav>
                                        <p:tav tm="100000">
                                          <p:val>
                                            <p:strVal val="#ppt_x-0.05"/>
                                          </p:val>
                                        </p:tav>
                                      </p:tavLst>
                                    </p:anim>
                                    <p:anim calcmode="lin" valueType="num">
                                      <p:cBhvr>
                                        <p:cTn id="24" dur="800" decel="100000" fill="hold"/>
                                        <p:tgtEl>
                                          <p:spTgt spid="4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27" fill="hold">
                            <p:stCondLst>
                              <p:cond delay="2000"/>
                            </p:stCondLst>
                            <p:childTnLst>
                              <p:par>
                                <p:cTn id="28" presetID="30" presetClass="entr" presetSubtype="0"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800" decel="100000"/>
                                        <p:tgtEl>
                                          <p:spTgt spid="50"/>
                                        </p:tgtEl>
                                      </p:cBhvr>
                                    </p:animEffect>
                                    <p:anim calcmode="lin" valueType="num">
                                      <p:cBhvr>
                                        <p:cTn id="31" dur="800" decel="100000" fill="hold"/>
                                        <p:tgtEl>
                                          <p:spTgt spid="50"/>
                                        </p:tgtEl>
                                        <p:attrNameLst>
                                          <p:attrName>style.rotation</p:attrName>
                                        </p:attrNameLst>
                                      </p:cBhvr>
                                      <p:tavLst>
                                        <p:tav tm="0">
                                          <p:val>
                                            <p:fltVal val="-90"/>
                                          </p:val>
                                        </p:tav>
                                        <p:tav tm="100000">
                                          <p:val>
                                            <p:fltVal val="0"/>
                                          </p:val>
                                        </p:tav>
                                      </p:tavLst>
                                    </p:anim>
                                    <p:anim calcmode="lin" valueType="num">
                                      <p:cBhvr>
                                        <p:cTn id="32" dur="800" decel="100000" fill="hold"/>
                                        <p:tgtEl>
                                          <p:spTgt spid="50"/>
                                        </p:tgtEl>
                                        <p:attrNameLst>
                                          <p:attrName>ppt_x</p:attrName>
                                        </p:attrNameLst>
                                      </p:cBhvr>
                                      <p:tavLst>
                                        <p:tav tm="0">
                                          <p:val>
                                            <p:strVal val="#ppt_x+0.4"/>
                                          </p:val>
                                        </p:tav>
                                        <p:tav tm="100000">
                                          <p:val>
                                            <p:strVal val="#ppt_x-0.05"/>
                                          </p:val>
                                        </p:tav>
                                      </p:tavLst>
                                    </p:anim>
                                    <p:anim calcmode="lin" valueType="num">
                                      <p:cBhvr>
                                        <p:cTn id="33" dur="800" decel="100000" fill="hold"/>
                                        <p:tgtEl>
                                          <p:spTgt spid="50"/>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30"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800" decel="100000"/>
                                        <p:tgtEl>
                                          <p:spTgt spid="51"/>
                                        </p:tgtEl>
                                      </p:cBhvr>
                                    </p:animEffect>
                                    <p:anim calcmode="lin" valueType="num">
                                      <p:cBhvr>
                                        <p:cTn id="40" dur="800" decel="100000" fill="hold"/>
                                        <p:tgtEl>
                                          <p:spTgt spid="51"/>
                                        </p:tgtEl>
                                        <p:attrNameLst>
                                          <p:attrName>style.rotation</p:attrName>
                                        </p:attrNameLst>
                                      </p:cBhvr>
                                      <p:tavLst>
                                        <p:tav tm="0">
                                          <p:val>
                                            <p:fltVal val="-90"/>
                                          </p:val>
                                        </p:tav>
                                        <p:tav tm="100000">
                                          <p:val>
                                            <p:fltVal val="0"/>
                                          </p:val>
                                        </p:tav>
                                      </p:tavLst>
                                    </p:anim>
                                    <p:anim calcmode="lin" valueType="num">
                                      <p:cBhvr>
                                        <p:cTn id="41" dur="800" decel="100000" fill="hold"/>
                                        <p:tgtEl>
                                          <p:spTgt spid="51"/>
                                        </p:tgtEl>
                                        <p:attrNameLst>
                                          <p:attrName>ppt_x</p:attrName>
                                        </p:attrNameLst>
                                      </p:cBhvr>
                                      <p:tavLst>
                                        <p:tav tm="0">
                                          <p:val>
                                            <p:strVal val="#ppt_x+0.4"/>
                                          </p:val>
                                        </p:tav>
                                        <p:tav tm="100000">
                                          <p:val>
                                            <p:strVal val="#ppt_x-0.05"/>
                                          </p:val>
                                        </p:tav>
                                      </p:tavLst>
                                    </p:anim>
                                    <p:anim calcmode="lin" valueType="num">
                                      <p:cBhvr>
                                        <p:cTn id="42" dur="800" decel="100000" fill="hold"/>
                                        <p:tgtEl>
                                          <p:spTgt spid="5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inVertic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椭圆 6"/>
          <p:cNvSpPr/>
          <p:nvPr>
            <p:custDataLst>
              <p:tags r:id="rId2"/>
            </p:custDataLst>
          </p:nvPr>
        </p:nvSpPr>
        <p:spPr>
          <a:xfrm>
            <a:off x="1195252" y="2721441"/>
            <a:ext cx="897255" cy="897255"/>
          </a:xfrm>
          <a:prstGeom prst="ellipse">
            <a:avLst/>
          </a:prstGeom>
          <a:noFill/>
          <a:ln>
            <a:solidFill>
              <a:srgbClr val="01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latin typeface="Arial" panose="020B0604020202020204" pitchFamily="34" charset="0"/>
                <a:cs typeface="Arial" panose="020B0604020202020204" pitchFamily="34" charset="0"/>
                <a:sym typeface="+mn-lt"/>
              </a:rPr>
              <a:t>A</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27" name="PA-椭圆 26"/>
          <p:cNvSpPr/>
          <p:nvPr>
            <p:custDataLst>
              <p:tags r:id="rId3"/>
            </p:custDataLst>
          </p:nvPr>
        </p:nvSpPr>
        <p:spPr>
          <a:xfrm>
            <a:off x="3916227" y="2745571"/>
            <a:ext cx="897255" cy="897255"/>
          </a:xfrm>
          <a:prstGeom prst="ellipse">
            <a:avLst/>
          </a:prstGeom>
          <a:noFill/>
          <a:ln>
            <a:solidFill>
              <a:srgbClr val="046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latin typeface="Arial" panose="020B0604020202020204" pitchFamily="34" charset="0"/>
                <a:cs typeface="Arial" panose="020B0604020202020204" pitchFamily="34" charset="0"/>
                <a:sym typeface="+mn-lt"/>
              </a:rPr>
              <a:t>B</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28" name="PA-椭圆 27"/>
          <p:cNvSpPr/>
          <p:nvPr>
            <p:custDataLst>
              <p:tags r:id="rId4"/>
            </p:custDataLst>
          </p:nvPr>
        </p:nvSpPr>
        <p:spPr>
          <a:xfrm>
            <a:off x="6698162" y="2745888"/>
            <a:ext cx="897255" cy="897255"/>
          </a:xfrm>
          <a:prstGeom prst="ellipse">
            <a:avLst/>
          </a:prstGeom>
          <a:noFill/>
          <a:ln>
            <a:solidFill>
              <a:srgbClr val="068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latin typeface="Arial" panose="020B0604020202020204" pitchFamily="34" charset="0"/>
                <a:cs typeface="Arial" panose="020B0604020202020204" pitchFamily="34" charset="0"/>
                <a:sym typeface="+mn-lt"/>
              </a:rPr>
              <a:t>C</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29" name="PA-椭圆 28"/>
          <p:cNvSpPr/>
          <p:nvPr>
            <p:custDataLst>
              <p:tags r:id="rId5"/>
            </p:custDataLst>
          </p:nvPr>
        </p:nvSpPr>
        <p:spPr>
          <a:xfrm>
            <a:off x="9419137" y="2805456"/>
            <a:ext cx="897255" cy="897255"/>
          </a:xfrm>
          <a:prstGeom prst="ellipse">
            <a:avLst/>
          </a:prstGeom>
          <a:noFill/>
          <a:ln>
            <a:solidFill>
              <a:srgbClr val="0AC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latin typeface="Arial" panose="020B0604020202020204" pitchFamily="34" charset="0"/>
                <a:cs typeface="Arial" panose="020B0604020202020204" pitchFamily="34" charset="0"/>
                <a:sym typeface="+mn-lt"/>
              </a:rPr>
              <a:t>D</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grpSp>
        <p:nvGrpSpPr>
          <p:cNvPr id="32" name="PA-组合 34">
            <a:extLst>
              <a:ext uri="{FF2B5EF4-FFF2-40B4-BE49-F238E27FC236}">
                <a16:creationId xmlns:a16="http://schemas.microsoft.com/office/drawing/2014/main" id="{7FCC2051-687A-41B4-83CF-37F80E94D665}"/>
              </a:ext>
            </a:extLst>
          </p:cNvPr>
          <p:cNvGrpSpPr/>
          <p:nvPr>
            <p:custDataLst>
              <p:tags r:id="rId6"/>
            </p:custDataLst>
          </p:nvPr>
        </p:nvGrpSpPr>
        <p:grpSpPr>
          <a:xfrm>
            <a:off x="-76200" y="225425"/>
            <a:ext cx="986155" cy="387985"/>
            <a:chOff x="11103" y="6584"/>
            <a:chExt cx="10927" cy="4296"/>
          </a:xfrm>
        </p:grpSpPr>
        <p:pic>
          <p:nvPicPr>
            <p:cNvPr id="33" name="PA-图片 5" descr="资源 2">
              <a:extLst>
                <a:ext uri="{FF2B5EF4-FFF2-40B4-BE49-F238E27FC236}">
                  <a16:creationId xmlns:a16="http://schemas.microsoft.com/office/drawing/2014/main" id="{7FDE1EB6-C9EA-407B-A4C1-4C7B471DA68B}"/>
                </a:ext>
              </a:extLst>
            </p:cNvPr>
            <p:cNvPicPr>
              <a:picLocks noChangeAspect="1"/>
            </p:cNvPicPr>
            <p:nvPr>
              <p:custDataLst>
                <p:tags r:id="rId7"/>
              </p:custDataLst>
            </p:nvPr>
          </p:nvPicPr>
          <p:blipFill>
            <a:blip r:embed="rId11"/>
            <a:srcRect l="-6114" t="-37553"/>
            <a:stretch>
              <a:fillRect/>
            </a:stretch>
          </p:blipFill>
          <p:spPr>
            <a:xfrm rot="21000000">
              <a:off x="11103" y="6584"/>
              <a:ext cx="9742" cy="4125"/>
            </a:xfrm>
            <a:prstGeom prst="rect">
              <a:avLst/>
            </a:prstGeom>
          </p:spPr>
        </p:pic>
        <p:pic>
          <p:nvPicPr>
            <p:cNvPr id="34" name="PA-图片 10" descr="资源 3">
              <a:extLst>
                <a:ext uri="{FF2B5EF4-FFF2-40B4-BE49-F238E27FC236}">
                  <a16:creationId xmlns:a16="http://schemas.microsoft.com/office/drawing/2014/main" id="{E7C2FD55-2A43-49B7-9762-695EFC435DA1}"/>
                </a:ext>
              </a:extLst>
            </p:cNvPr>
            <p:cNvPicPr>
              <a:picLocks noChangeAspect="1"/>
            </p:cNvPicPr>
            <p:nvPr>
              <p:custDataLst>
                <p:tags r:id="rId8"/>
              </p:custDataLst>
            </p:nvPr>
          </p:nvPicPr>
          <p:blipFill>
            <a:blip r:embed="rId12"/>
            <a:stretch>
              <a:fillRect/>
            </a:stretch>
          </p:blipFill>
          <p:spPr>
            <a:xfrm rot="21000000">
              <a:off x="11730" y="8360"/>
              <a:ext cx="10300" cy="2520"/>
            </a:xfrm>
            <a:prstGeom prst="rect">
              <a:avLst/>
            </a:prstGeom>
          </p:spPr>
        </p:pic>
      </p:grpSp>
      <p:sp>
        <p:nvSpPr>
          <p:cNvPr id="18" name="文本框 13">
            <a:extLst>
              <a:ext uri="{FF2B5EF4-FFF2-40B4-BE49-F238E27FC236}">
                <a16:creationId xmlns:a16="http://schemas.microsoft.com/office/drawing/2014/main" id="{78F5E736-0647-4AF3-9C1A-0CCD3DA94ECF}"/>
              </a:ext>
            </a:extLst>
          </p:cNvPr>
          <p:cNvSpPr txBox="1"/>
          <p:nvPr/>
        </p:nvSpPr>
        <p:spPr>
          <a:xfrm>
            <a:off x="1308294" y="692391"/>
            <a:ext cx="9823403"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dirty="0" err="1">
                <a:solidFill>
                  <a:srgbClr val="FF0000"/>
                </a:solidFill>
                <a:sym typeface="+mn-lt"/>
              </a:rPr>
              <a:t>Câu</a:t>
            </a:r>
            <a:r>
              <a:rPr lang="en-US" altLang="zh-CN" sz="4000" b="1" dirty="0">
                <a:solidFill>
                  <a:srgbClr val="FF0000"/>
                </a:solidFill>
                <a:sym typeface="+mn-lt"/>
              </a:rPr>
              <a:t> 4: </a:t>
            </a:r>
            <a:r>
              <a:rPr lang="vi-VN" altLang="vi-VN" sz="4000" dirty="0"/>
              <a:t>Nguyên tử có khả năng liên kết với nhau. Tại sao? Chọn đáp án đúng</a:t>
            </a:r>
            <a:endParaRPr lang="en-US" altLang="zh-CN" sz="4000" dirty="0">
              <a:solidFill>
                <a:srgbClr val="595959"/>
              </a:solidFill>
              <a:sym typeface="+mn-lt"/>
            </a:endParaRPr>
          </a:p>
        </p:txBody>
      </p:sp>
      <p:sp>
        <p:nvSpPr>
          <p:cNvPr id="20" name="矩形 47">
            <a:extLst>
              <a:ext uri="{FF2B5EF4-FFF2-40B4-BE49-F238E27FC236}">
                <a16:creationId xmlns:a16="http://schemas.microsoft.com/office/drawing/2014/main" id="{DAEA5E01-3577-4C00-8AAF-BE1CE1179893}"/>
              </a:ext>
            </a:extLst>
          </p:cNvPr>
          <p:cNvSpPr>
            <a:spLocks noChangeArrowheads="1"/>
          </p:cNvSpPr>
          <p:nvPr/>
        </p:nvSpPr>
        <p:spPr bwMode="auto">
          <a:xfrm>
            <a:off x="538653" y="3984731"/>
            <a:ext cx="2657713" cy="523056"/>
          </a:xfrm>
          <a:prstGeom prst="rect">
            <a:avLst/>
          </a:prstGeom>
          <a:solidFill>
            <a:srgbClr val="FFFFCC"/>
          </a:solidFill>
          <a:ln>
            <a:noFill/>
          </a:ln>
        </p:spPr>
        <p:txBody>
          <a:bodyPr lIns="91402" tIns="45702" rIns="91402" bIns="4570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spcBef>
                <a:spcPts val="0"/>
              </a:spcBef>
              <a:buClr>
                <a:srgbClr val="000000"/>
              </a:buClr>
              <a:buNone/>
              <a:defRPr/>
            </a:pPr>
            <a:r>
              <a:rPr lang="vi-VN" sz="2799" kern="0" dirty="0">
                <a:latin typeface="Arial" panose="020B0604020202020204" pitchFamily="34" charset="0"/>
              </a:rPr>
              <a:t>Do có electron</a:t>
            </a:r>
            <a:endParaRPr lang="zh-CN" altLang="en-US" sz="1400" kern="0" dirty="0">
              <a:solidFill>
                <a:prstClr val="black">
                  <a:lumMod val="65000"/>
                  <a:lumOff val="35000"/>
                </a:prstClr>
              </a:solidFill>
              <a:latin typeface="Arial" panose="020B0604020202020204" pitchFamily="34" charset="0"/>
              <a:ea typeface="+mn-ea"/>
              <a:sym typeface="+mn-lt"/>
            </a:endParaRPr>
          </a:p>
        </p:txBody>
      </p:sp>
      <p:sp>
        <p:nvSpPr>
          <p:cNvPr id="21" name="矩形 47">
            <a:extLst>
              <a:ext uri="{FF2B5EF4-FFF2-40B4-BE49-F238E27FC236}">
                <a16:creationId xmlns:a16="http://schemas.microsoft.com/office/drawing/2014/main" id="{224B9EF9-A8F8-4FDF-BC13-4025FBA4E8C5}"/>
              </a:ext>
            </a:extLst>
          </p:cNvPr>
          <p:cNvSpPr>
            <a:spLocks noChangeArrowheads="1"/>
          </p:cNvSpPr>
          <p:nvPr/>
        </p:nvSpPr>
        <p:spPr bwMode="auto">
          <a:xfrm>
            <a:off x="6054943" y="3984731"/>
            <a:ext cx="2587884" cy="523056"/>
          </a:xfrm>
          <a:prstGeom prst="rect">
            <a:avLst/>
          </a:prstGeom>
          <a:solidFill>
            <a:srgbClr val="FFFFCC"/>
          </a:solidFill>
          <a:ln>
            <a:noFill/>
          </a:ln>
        </p:spPr>
        <p:txBody>
          <a:bodyPr lIns="91402" tIns="45702" rIns="91402" bIns="4570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spcBef>
                <a:spcPts val="0"/>
              </a:spcBef>
              <a:buClr>
                <a:srgbClr val="000000"/>
              </a:buClr>
              <a:buNone/>
              <a:defRPr/>
            </a:pPr>
            <a:r>
              <a:rPr lang="vi-VN" sz="2799" kern="0" dirty="0">
                <a:latin typeface="Arial" panose="020B0604020202020204" pitchFamily="34" charset="0"/>
              </a:rPr>
              <a:t>Do có neutron</a:t>
            </a:r>
            <a:endParaRPr lang="zh-CN" altLang="en-US" sz="1400" kern="0" dirty="0">
              <a:solidFill>
                <a:prstClr val="black">
                  <a:lumMod val="65000"/>
                  <a:lumOff val="35000"/>
                </a:prstClr>
              </a:solidFill>
              <a:latin typeface="Arial" panose="020B0604020202020204" pitchFamily="34" charset="0"/>
              <a:ea typeface="+mn-ea"/>
              <a:sym typeface="+mn-lt"/>
            </a:endParaRPr>
          </a:p>
        </p:txBody>
      </p:sp>
      <p:sp>
        <p:nvSpPr>
          <p:cNvPr id="22" name="矩形 47">
            <a:extLst>
              <a:ext uri="{FF2B5EF4-FFF2-40B4-BE49-F238E27FC236}">
                <a16:creationId xmlns:a16="http://schemas.microsoft.com/office/drawing/2014/main" id="{EF297FEC-30D3-4541-AF6F-0100CD401C49}"/>
              </a:ext>
            </a:extLst>
          </p:cNvPr>
          <p:cNvSpPr>
            <a:spLocks noChangeArrowheads="1"/>
          </p:cNvSpPr>
          <p:nvPr/>
        </p:nvSpPr>
        <p:spPr bwMode="auto">
          <a:xfrm>
            <a:off x="3196366" y="3984731"/>
            <a:ext cx="2865082" cy="52305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000000"/>
              </a:buClr>
              <a:buFont typeface="Arial" panose="020B0604020202020204" pitchFamily="34" charset="0"/>
              <a:buNone/>
            </a:pPr>
            <a:r>
              <a:rPr lang="vi-VN" altLang="vi-VN" sz="2799" dirty="0">
                <a:solidFill>
                  <a:schemeClr val="tx1"/>
                </a:solidFill>
                <a:ea typeface="Microsoft YaHei" panose="020B0503020204020204" pitchFamily="34" charset="-122"/>
                <a:sym typeface="Calibri" panose="020F0502020204030204" pitchFamily="34" charset="0"/>
              </a:rPr>
              <a:t>Tự dưng có sẵn</a:t>
            </a:r>
            <a:endParaRPr lang="zh-CN" altLang="en-US" sz="1333" dirty="0">
              <a:solidFill>
                <a:srgbClr val="595959"/>
              </a:solidFill>
              <a:sym typeface="+mn-lt"/>
            </a:endParaRPr>
          </a:p>
        </p:txBody>
      </p:sp>
      <p:sp>
        <p:nvSpPr>
          <p:cNvPr id="23" name="矩形 47">
            <a:extLst>
              <a:ext uri="{FF2B5EF4-FFF2-40B4-BE49-F238E27FC236}">
                <a16:creationId xmlns:a16="http://schemas.microsoft.com/office/drawing/2014/main" id="{67E48876-58B1-4651-94A3-1E3F7F7F3C01}"/>
              </a:ext>
            </a:extLst>
          </p:cNvPr>
          <p:cNvSpPr>
            <a:spLocks noChangeArrowheads="1"/>
          </p:cNvSpPr>
          <p:nvPr/>
        </p:nvSpPr>
        <p:spPr bwMode="auto">
          <a:xfrm>
            <a:off x="8642828" y="3984731"/>
            <a:ext cx="3014930" cy="18153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2799" dirty="0">
                <a:solidFill>
                  <a:schemeClr val="tx1"/>
                </a:solidFill>
                <a:ea typeface="Microsoft YaHei" panose="020B0503020204020204" pitchFamily="34" charset="-122"/>
                <a:sym typeface="Calibri" panose="020F0502020204030204" pitchFamily="34" charset="0"/>
              </a:rPr>
              <a:t>Do khối lượng hạt nhân bằng khối lượng nguyên tử</a:t>
            </a:r>
            <a:endParaRPr lang="zh-CN" altLang="en-US" sz="1333" dirty="0">
              <a:solidFill>
                <a:srgbClr val="595959"/>
              </a:solidFill>
              <a:sym typeface="+mn-lt"/>
            </a:endParaRPr>
          </a:p>
        </p:txBody>
      </p:sp>
      <p:sp>
        <p:nvSpPr>
          <p:cNvPr id="24" name="Synergistically utilize technically sound portals with frictionless chains. Dramatically customize…">
            <a:extLst>
              <a:ext uri="{FF2B5EF4-FFF2-40B4-BE49-F238E27FC236}">
                <a16:creationId xmlns:a16="http://schemas.microsoft.com/office/drawing/2014/main" id="{AF37CCCA-0DD6-43DA-9B5F-779E9041E602}"/>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A</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1390792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8" grpId="0" animBg="1"/>
      <p:bldP spid="29" grpId="0" animBg="1"/>
      <p:bldP spid="18"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8"/>
              </p:custDataLst>
            </p:nvPr>
          </p:nvPicPr>
          <p:blipFill>
            <a:blip r:embed="rId12"/>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9"/>
              </p:custDataLst>
            </p:nvPr>
          </p:nvPicPr>
          <p:blipFill>
            <a:blip r:embed="rId13"/>
            <a:stretch>
              <a:fillRect/>
            </a:stretch>
          </p:blipFill>
          <p:spPr>
            <a:xfrm rot="21000000">
              <a:off x="11730" y="8360"/>
              <a:ext cx="10300" cy="2520"/>
            </a:xfrm>
            <a:prstGeom prst="rect">
              <a:avLst/>
            </a:prstGeom>
          </p:spPr>
        </p:pic>
      </p:grpSp>
      <p:grpSp>
        <p:nvGrpSpPr>
          <p:cNvPr id="6" name="组合 13">
            <a:extLst>
              <a:ext uri="{FF2B5EF4-FFF2-40B4-BE49-F238E27FC236}">
                <a16:creationId xmlns:a16="http://schemas.microsoft.com/office/drawing/2014/main" id="{084B1B38-01A0-4D5A-B0A2-E2524742FA7A}"/>
              </a:ext>
            </a:extLst>
          </p:cNvPr>
          <p:cNvGrpSpPr/>
          <p:nvPr/>
        </p:nvGrpSpPr>
        <p:grpSpPr>
          <a:xfrm>
            <a:off x="4612823" y="2582921"/>
            <a:ext cx="3024413" cy="3027668"/>
            <a:chOff x="4848971" y="2200250"/>
            <a:chExt cx="2494058" cy="2496742"/>
          </a:xfrm>
        </p:grpSpPr>
        <p:grpSp>
          <p:nvGrpSpPr>
            <p:cNvPr id="17" name="组合 2">
              <a:extLst>
                <a:ext uri="{FF2B5EF4-FFF2-40B4-BE49-F238E27FC236}">
                  <a16:creationId xmlns:a16="http://schemas.microsoft.com/office/drawing/2014/main" id="{FAD117A4-AEE4-48A7-874F-34771B0E81D3}"/>
                </a:ext>
              </a:extLst>
            </p:cNvPr>
            <p:cNvGrpSpPr/>
            <p:nvPr/>
          </p:nvGrpSpPr>
          <p:grpSpPr>
            <a:xfrm>
              <a:off x="4848971" y="2200250"/>
              <a:ext cx="2494058" cy="2496742"/>
              <a:chOff x="1707770" y="1867097"/>
              <a:chExt cx="2494058" cy="2496742"/>
            </a:xfrm>
          </p:grpSpPr>
          <p:grpSp>
            <p:nvGrpSpPr>
              <p:cNvPr id="19" name="组合 1">
                <a:extLst>
                  <a:ext uri="{FF2B5EF4-FFF2-40B4-BE49-F238E27FC236}">
                    <a16:creationId xmlns:a16="http://schemas.microsoft.com/office/drawing/2014/main" id="{4338822F-1039-485C-B8F7-AB26220160B4}"/>
                  </a:ext>
                </a:extLst>
              </p:cNvPr>
              <p:cNvGrpSpPr/>
              <p:nvPr/>
            </p:nvGrpSpPr>
            <p:grpSpPr>
              <a:xfrm>
                <a:off x="1707770" y="1867097"/>
                <a:ext cx="2494058" cy="1188661"/>
                <a:chOff x="1707770" y="1867097"/>
                <a:chExt cx="2494058" cy="1188661"/>
              </a:xfrm>
            </p:grpSpPr>
            <p:sp>
              <p:nvSpPr>
                <p:cNvPr id="23" name="PA-矩形 6">
                  <a:extLst>
                    <a:ext uri="{FF2B5EF4-FFF2-40B4-BE49-F238E27FC236}">
                      <a16:creationId xmlns:a16="http://schemas.microsoft.com/office/drawing/2014/main" id="{7C8E6949-76C2-464B-A46B-BFE1E542D069}"/>
                    </a:ext>
                  </a:extLst>
                </p:cNvPr>
                <p:cNvSpPr/>
                <p:nvPr>
                  <p:custDataLst>
                    <p:tags r:id="rId6"/>
                  </p:custDataLst>
                </p:nvPr>
              </p:nvSpPr>
              <p:spPr>
                <a:xfrm>
                  <a:off x="1707770" y="1867097"/>
                  <a:ext cx="1188661" cy="1188661"/>
                </a:xfrm>
                <a:prstGeom prst="rect">
                  <a:avLst/>
                </a:prstGeom>
                <a:solidFill>
                  <a:srgbClr val="013A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mn-lt"/>
                    </a:rPr>
                    <a:t>A</a:t>
                  </a:r>
                  <a:endParaRPr lang="zh-CN" altLang="en-US" sz="6000" b="1" dirty="0">
                    <a:latin typeface="Arial" panose="020B0604020202020204" pitchFamily="34" charset="0"/>
                    <a:cs typeface="Arial" panose="020B0604020202020204" pitchFamily="34" charset="0"/>
                    <a:sym typeface="+mn-lt"/>
                  </a:endParaRPr>
                </a:p>
              </p:txBody>
            </p:sp>
            <p:sp>
              <p:nvSpPr>
                <p:cNvPr id="24" name="PA-矩形 7">
                  <a:extLst>
                    <a:ext uri="{FF2B5EF4-FFF2-40B4-BE49-F238E27FC236}">
                      <a16:creationId xmlns:a16="http://schemas.microsoft.com/office/drawing/2014/main" id="{2D19C689-7165-4A9B-A3D9-B212734859BD}"/>
                    </a:ext>
                  </a:extLst>
                </p:cNvPr>
                <p:cNvSpPr/>
                <p:nvPr>
                  <p:custDataLst>
                    <p:tags r:id="rId7"/>
                  </p:custDataLst>
                </p:nvPr>
              </p:nvSpPr>
              <p:spPr>
                <a:xfrm>
                  <a:off x="3013167" y="1867097"/>
                  <a:ext cx="1188661" cy="1188661"/>
                </a:xfrm>
                <a:prstGeom prst="rect">
                  <a:avLst/>
                </a:prstGeom>
                <a:solidFill>
                  <a:srgbClr val="046F8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mn-lt"/>
                    </a:rPr>
                    <a:t>B</a:t>
                  </a:r>
                  <a:endParaRPr lang="zh-CN" altLang="en-US" sz="6000" b="1" dirty="0">
                    <a:latin typeface="Arial" panose="020B0604020202020204" pitchFamily="34" charset="0"/>
                    <a:cs typeface="Arial" panose="020B0604020202020204" pitchFamily="34" charset="0"/>
                    <a:sym typeface="+mn-lt"/>
                  </a:endParaRPr>
                </a:p>
              </p:txBody>
            </p:sp>
          </p:grpSp>
          <p:grpSp>
            <p:nvGrpSpPr>
              <p:cNvPr id="20" name="组合 8">
                <a:extLst>
                  <a:ext uri="{FF2B5EF4-FFF2-40B4-BE49-F238E27FC236}">
                    <a16:creationId xmlns:a16="http://schemas.microsoft.com/office/drawing/2014/main" id="{8C0BDE6A-F1C0-4293-8913-3C874AC37165}"/>
                  </a:ext>
                </a:extLst>
              </p:cNvPr>
              <p:cNvGrpSpPr/>
              <p:nvPr/>
            </p:nvGrpSpPr>
            <p:grpSpPr>
              <a:xfrm>
                <a:off x="1707770" y="3135935"/>
                <a:ext cx="2494058" cy="1227904"/>
                <a:chOff x="1707770" y="1867097"/>
                <a:chExt cx="2494058" cy="1227904"/>
              </a:xfrm>
            </p:grpSpPr>
            <p:sp>
              <p:nvSpPr>
                <p:cNvPr id="21" name="PA-矩形 9">
                  <a:extLst>
                    <a:ext uri="{FF2B5EF4-FFF2-40B4-BE49-F238E27FC236}">
                      <a16:creationId xmlns:a16="http://schemas.microsoft.com/office/drawing/2014/main" id="{15E2C0B4-71BE-465E-A605-F8468C1C27C3}"/>
                    </a:ext>
                  </a:extLst>
                </p:cNvPr>
                <p:cNvSpPr/>
                <p:nvPr>
                  <p:custDataLst>
                    <p:tags r:id="rId4"/>
                  </p:custDataLst>
                </p:nvPr>
              </p:nvSpPr>
              <p:spPr>
                <a:xfrm>
                  <a:off x="1707770" y="1906340"/>
                  <a:ext cx="1188661" cy="1188661"/>
                </a:xfrm>
                <a:prstGeom prst="rect">
                  <a:avLst/>
                </a:prstGeom>
                <a:solidFill>
                  <a:srgbClr val="0AC2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mn-lt"/>
                    </a:rPr>
                    <a:t>C</a:t>
                  </a:r>
                  <a:endParaRPr lang="zh-CN" altLang="en-US" sz="6000" b="1" dirty="0">
                    <a:latin typeface="Arial" panose="020B0604020202020204" pitchFamily="34" charset="0"/>
                    <a:cs typeface="Arial" panose="020B0604020202020204" pitchFamily="34" charset="0"/>
                    <a:sym typeface="+mn-lt"/>
                  </a:endParaRPr>
                </a:p>
              </p:txBody>
            </p:sp>
            <p:sp>
              <p:nvSpPr>
                <p:cNvPr id="22" name="PA-矩形 10">
                  <a:extLst>
                    <a:ext uri="{FF2B5EF4-FFF2-40B4-BE49-F238E27FC236}">
                      <a16:creationId xmlns:a16="http://schemas.microsoft.com/office/drawing/2014/main" id="{4D00C2B3-6560-452C-8DB4-EAF18FE120D0}"/>
                    </a:ext>
                  </a:extLst>
                </p:cNvPr>
                <p:cNvSpPr/>
                <p:nvPr>
                  <p:custDataLst>
                    <p:tags r:id="rId5"/>
                  </p:custDataLst>
                </p:nvPr>
              </p:nvSpPr>
              <p:spPr>
                <a:xfrm>
                  <a:off x="3013167" y="1867097"/>
                  <a:ext cx="1188661" cy="1188661"/>
                </a:xfrm>
                <a:prstGeom prst="rect">
                  <a:avLst/>
                </a:prstGeom>
                <a:solidFill>
                  <a:srgbClr val="068A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mn-lt"/>
                    </a:rPr>
                    <a:t>D</a:t>
                  </a:r>
                  <a:endParaRPr lang="zh-CN" altLang="en-US" sz="6000" b="1" dirty="0">
                    <a:latin typeface="Arial" panose="020B0604020202020204" pitchFamily="34" charset="0"/>
                    <a:cs typeface="Arial" panose="020B0604020202020204" pitchFamily="34" charset="0"/>
                    <a:sym typeface="+mn-lt"/>
                  </a:endParaRPr>
                </a:p>
              </p:txBody>
            </p:sp>
          </p:grpSp>
        </p:grpSp>
        <p:sp>
          <p:nvSpPr>
            <p:cNvPr id="18" name="PA-椭圆 11">
              <a:extLst>
                <a:ext uri="{FF2B5EF4-FFF2-40B4-BE49-F238E27FC236}">
                  <a16:creationId xmlns:a16="http://schemas.microsoft.com/office/drawing/2014/main" id="{454715F0-0FB1-45FD-BE16-AE5DB3F18FC0}"/>
                </a:ext>
              </a:extLst>
            </p:cNvPr>
            <p:cNvSpPr/>
            <p:nvPr>
              <p:custDataLst>
                <p:tags r:id="rId3"/>
              </p:custDataLst>
            </p:nvPr>
          </p:nvSpPr>
          <p:spPr>
            <a:xfrm>
              <a:off x="5619750" y="2952749"/>
              <a:ext cx="952500" cy="952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文本框 13">
            <a:extLst>
              <a:ext uri="{FF2B5EF4-FFF2-40B4-BE49-F238E27FC236}">
                <a16:creationId xmlns:a16="http://schemas.microsoft.com/office/drawing/2014/main" id="{FA2E2DC5-4EEE-4A64-992B-E34CBB634DBD}"/>
              </a:ext>
            </a:extLst>
          </p:cNvPr>
          <p:cNvSpPr txBox="1"/>
          <p:nvPr/>
        </p:nvSpPr>
        <p:spPr>
          <a:xfrm>
            <a:off x="922656" y="683781"/>
            <a:ext cx="1082386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3600" b="1" dirty="0" err="1">
                <a:solidFill>
                  <a:srgbClr val="FF0000"/>
                </a:solidFill>
                <a:sym typeface="+mn-lt"/>
              </a:rPr>
              <a:t>Câu</a:t>
            </a:r>
            <a:r>
              <a:rPr lang="en-US" altLang="zh-CN" sz="3600" b="1" dirty="0">
                <a:solidFill>
                  <a:srgbClr val="FF0000"/>
                </a:solidFill>
                <a:sym typeface="+mn-lt"/>
              </a:rPr>
              <a:t> 5: </a:t>
            </a:r>
            <a:r>
              <a:rPr lang="vi-VN" altLang="vi-VN" sz="3600" dirty="0"/>
              <a:t>Trong khoảng không gian giữa hạt nhân và lớp vỏ electron của nguyên tử có những gì?</a:t>
            </a:r>
            <a:endParaRPr lang="en-US" altLang="zh-CN" sz="3200" dirty="0">
              <a:solidFill>
                <a:srgbClr val="595959"/>
              </a:solidFill>
              <a:sym typeface="+mn-lt"/>
            </a:endParaRPr>
          </a:p>
        </p:txBody>
      </p:sp>
      <p:sp>
        <p:nvSpPr>
          <p:cNvPr id="32" name="文本框 50">
            <a:extLst>
              <a:ext uri="{FF2B5EF4-FFF2-40B4-BE49-F238E27FC236}">
                <a16:creationId xmlns:a16="http://schemas.microsoft.com/office/drawing/2014/main" id="{ACC9DC8B-F208-4356-AF1F-D11A3DA3F068}"/>
              </a:ext>
            </a:extLst>
          </p:cNvPr>
          <p:cNvSpPr txBox="1">
            <a:spLocks noChangeArrowheads="1"/>
          </p:cNvSpPr>
          <p:nvPr/>
        </p:nvSpPr>
        <p:spPr bwMode="auto">
          <a:xfrm>
            <a:off x="1290385" y="2831662"/>
            <a:ext cx="2526520" cy="707758"/>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buClr>
                <a:srgbClr val="000000"/>
              </a:buClr>
              <a:defRPr/>
            </a:pPr>
            <a:r>
              <a:rPr lang="en-US" altLang="zh-CN" sz="3999" kern="0" dirty="0">
                <a:solidFill>
                  <a:schemeClr val="tx1">
                    <a:lumMod val="85000"/>
                    <a:lumOff val="15000"/>
                  </a:schemeClr>
                </a:solidFill>
                <a:latin typeface="Arial" panose="020B0604020202020204" pitchFamily="34" charset="0"/>
                <a:ea typeface="+mn-ea"/>
                <a:sym typeface="+mn-lt"/>
              </a:rPr>
              <a:t>Electron</a:t>
            </a:r>
            <a:endParaRPr lang="zh-CN" altLang="en-US" sz="3999" kern="0" dirty="0">
              <a:solidFill>
                <a:schemeClr val="tx1">
                  <a:lumMod val="85000"/>
                  <a:lumOff val="15000"/>
                </a:schemeClr>
              </a:solidFill>
              <a:latin typeface="Arial" panose="020B0604020202020204" pitchFamily="34" charset="0"/>
              <a:ea typeface="+mn-ea"/>
              <a:sym typeface="+mn-lt"/>
            </a:endParaRPr>
          </a:p>
        </p:txBody>
      </p:sp>
      <p:sp>
        <p:nvSpPr>
          <p:cNvPr id="33" name="文本框 50">
            <a:extLst>
              <a:ext uri="{FF2B5EF4-FFF2-40B4-BE49-F238E27FC236}">
                <a16:creationId xmlns:a16="http://schemas.microsoft.com/office/drawing/2014/main" id="{8B5755E9-37B8-4E92-BDA9-2F275D5E2ACC}"/>
              </a:ext>
            </a:extLst>
          </p:cNvPr>
          <p:cNvSpPr txBox="1">
            <a:spLocks noChangeArrowheads="1"/>
          </p:cNvSpPr>
          <p:nvPr/>
        </p:nvSpPr>
        <p:spPr bwMode="auto">
          <a:xfrm>
            <a:off x="8367864" y="2831662"/>
            <a:ext cx="2120245" cy="707758"/>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buClr>
                <a:srgbClr val="000000"/>
              </a:buClr>
              <a:defRPr/>
            </a:pPr>
            <a:r>
              <a:rPr lang="vi-VN" sz="3999" kern="0" dirty="0">
                <a:latin typeface="Arial" panose="020B0604020202020204" pitchFamily="34" charset="0"/>
                <a:sym typeface="Arial"/>
              </a:rPr>
              <a:t>Neutron</a:t>
            </a:r>
            <a:endParaRPr lang="zh-CN" altLang="en-US" sz="3999" b="1" kern="0" dirty="0">
              <a:solidFill>
                <a:schemeClr val="tx1">
                  <a:lumMod val="85000"/>
                  <a:lumOff val="15000"/>
                </a:schemeClr>
              </a:solidFill>
              <a:latin typeface="Arial" panose="020B0604020202020204" pitchFamily="34" charset="0"/>
              <a:ea typeface="+mn-ea"/>
              <a:sym typeface="+mn-lt"/>
            </a:endParaRPr>
          </a:p>
        </p:txBody>
      </p:sp>
      <p:sp>
        <p:nvSpPr>
          <p:cNvPr id="34" name="文本框 50">
            <a:extLst>
              <a:ext uri="{FF2B5EF4-FFF2-40B4-BE49-F238E27FC236}">
                <a16:creationId xmlns:a16="http://schemas.microsoft.com/office/drawing/2014/main" id="{F339A333-5CD0-492A-8930-64720A853C93}"/>
              </a:ext>
            </a:extLst>
          </p:cNvPr>
          <p:cNvSpPr txBox="1">
            <a:spLocks noChangeArrowheads="1"/>
          </p:cNvSpPr>
          <p:nvPr/>
        </p:nvSpPr>
        <p:spPr bwMode="auto">
          <a:xfrm>
            <a:off x="1704405" y="4535996"/>
            <a:ext cx="1756291" cy="707758"/>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buClr>
                <a:srgbClr val="000000"/>
              </a:buClr>
              <a:defRPr/>
            </a:pPr>
            <a:r>
              <a:rPr lang="vi-VN" sz="3999" kern="0" dirty="0">
                <a:latin typeface="Arial" panose="020B0604020202020204" pitchFamily="34" charset="0"/>
                <a:sym typeface="Arial"/>
              </a:rPr>
              <a:t>Proton</a:t>
            </a:r>
            <a:endParaRPr lang="zh-CN" altLang="en-US" sz="3999" b="1" kern="0" dirty="0">
              <a:solidFill>
                <a:schemeClr val="tx1">
                  <a:lumMod val="85000"/>
                  <a:lumOff val="15000"/>
                </a:schemeClr>
              </a:solidFill>
              <a:latin typeface="Arial" panose="020B0604020202020204" pitchFamily="34" charset="0"/>
              <a:ea typeface="+mn-ea"/>
              <a:sym typeface="+mn-lt"/>
            </a:endParaRPr>
          </a:p>
        </p:txBody>
      </p:sp>
      <p:sp>
        <p:nvSpPr>
          <p:cNvPr id="36" name="文本框 50">
            <a:extLst>
              <a:ext uri="{FF2B5EF4-FFF2-40B4-BE49-F238E27FC236}">
                <a16:creationId xmlns:a16="http://schemas.microsoft.com/office/drawing/2014/main" id="{FE691F37-01B1-4CF8-A49D-9A3FA300BB40}"/>
              </a:ext>
            </a:extLst>
          </p:cNvPr>
          <p:cNvSpPr txBox="1">
            <a:spLocks noChangeArrowheads="1"/>
          </p:cNvSpPr>
          <p:nvPr/>
        </p:nvSpPr>
        <p:spPr bwMode="auto">
          <a:xfrm>
            <a:off x="8233576" y="4354464"/>
            <a:ext cx="3108753" cy="707758"/>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buClr>
                <a:srgbClr val="000000"/>
              </a:buClr>
              <a:defRPr/>
            </a:pPr>
            <a:r>
              <a:rPr lang="vi-VN" sz="3999" kern="0" dirty="0">
                <a:latin typeface="Arial" panose="020B0604020202020204" pitchFamily="34" charset="0"/>
                <a:sym typeface="Arial"/>
              </a:rPr>
              <a:t>Không có gì</a:t>
            </a:r>
            <a:endParaRPr lang="zh-CN" altLang="en-US" sz="3999" b="1" kern="0" dirty="0">
              <a:solidFill>
                <a:schemeClr val="tx1">
                  <a:lumMod val="85000"/>
                  <a:lumOff val="15000"/>
                </a:schemeClr>
              </a:solidFill>
              <a:latin typeface="Arial" panose="020B0604020202020204" pitchFamily="34" charset="0"/>
              <a:ea typeface="+mn-ea"/>
              <a:sym typeface="+mn-lt"/>
            </a:endParaRPr>
          </a:p>
        </p:txBody>
      </p:sp>
      <p:sp>
        <p:nvSpPr>
          <p:cNvPr id="37" name="Synergistically utilize technically sound portals with frictionless chains. Dramatically customize…">
            <a:extLst>
              <a:ext uri="{FF2B5EF4-FFF2-40B4-BE49-F238E27FC236}">
                <a16:creationId xmlns:a16="http://schemas.microsoft.com/office/drawing/2014/main" id="{7AB8760B-822B-405C-B014-2D498B347B08}"/>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D</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2094520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circle(in)">
                                      <p:cBhvr>
                                        <p:cTn id="15" dur="2000"/>
                                        <p:tgtEl>
                                          <p:spTgt spid="3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2000"/>
                                        <p:tgtEl>
                                          <p:spTgt spid="3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ircle(in)">
                                      <p:cBhvr>
                                        <p:cTn id="21" dur="2000"/>
                                        <p:tgtEl>
                                          <p:spTgt spid="3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ircle(in)">
                                      <p:cBhvr>
                                        <p:cTn id="24" dur="2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p:bldP spid="33" grpId="0"/>
      <p:bldP spid="34" grpId="0"/>
      <p:bldP spid="36" grpId="0"/>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新月形 4"/>
          <p:cNvSpPr/>
          <p:nvPr>
            <p:custDataLst>
              <p:tags r:id="rId2"/>
            </p:custDataLst>
          </p:nvPr>
        </p:nvSpPr>
        <p:spPr>
          <a:xfrm rot="16200000">
            <a:off x="5268179" y="-1947320"/>
            <a:ext cx="1410897" cy="10101945"/>
          </a:xfrm>
          <a:custGeom>
            <a:avLst/>
            <a:gdLst>
              <a:gd name="connsiteX0" fmla="*/ 1854925 w 1854925"/>
              <a:gd name="connsiteY0" fmla="*/ 10032273 h 10032273"/>
              <a:gd name="connsiteX1" fmla="*/ 0 w 1854925"/>
              <a:gd name="connsiteY1" fmla="*/ 5016136 h 10032273"/>
              <a:gd name="connsiteX2" fmla="*/ 1854925 w 1854925"/>
              <a:gd name="connsiteY2" fmla="*/ -1 h 10032273"/>
              <a:gd name="connsiteX3" fmla="*/ 692222 w 1854925"/>
              <a:gd name="connsiteY3" fmla="*/ 5016135 h 10032273"/>
              <a:gd name="connsiteX4" fmla="*/ 1854926 w 1854925"/>
              <a:gd name="connsiteY4" fmla="*/ 10032272 h 10032273"/>
              <a:gd name="connsiteX5" fmla="*/ 1854925 w 1854925"/>
              <a:gd name="connsiteY5" fmla="*/ 10032273 h 10032273"/>
              <a:gd name="connsiteX0-1" fmla="*/ 0 w 1854926"/>
              <a:gd name="connsiteY0-2" fmla="*/ 5016137 h 10032274"/>
              <a:gd name="connsiteX1-3" fmla="*/ 1854925 w 1854926"/>
              <a:gd name="connsiteY1-4" fmla="*/ 0 h 10032274"/>
              <a:gd name="connsiteX2-5" fmla="*/ 692222 w 1854926"/>
              <a:gd name="connsiteY2-6" fmla="*/ 5016136 h 10032274"/>
              <a:gd name="connsiteX3-7" fmla="*/ 1854926 w 1854926"/>
              <a:gd name="connsiteY3-8" fmla="*/ 10032273 h 10032274"/>
              <a:gd name="connsiteX4-9" fmla="*/ 1854925 w 1854926"/>
              <a:gd name="connsiteY4-10" fmla="*/ 10032274 h 10032274"/>
              <a:gd name="connsiteX5-11" fmla="*/ 91440 w 1854926"/>
              <a:gd name="connsiteY5-12" fmla="*/ 5107577 h 10032274"/>
              <a:gd name="connsiteX0-13" fmla="*/ 0 w 1854926"/>
              <a:gd name="connsiteY0-14" fmla="*/ 5016137 h 10032274"/>
              <a:gd name="connsiteX1-15" fmla="*/ 1854925 w 1854926"/>
              <a:gd name="connsiteY1-16" fmla="*/ 0 h 10032274"/>
              <a:gd name="connsiteX2-17" fmla="*/ 692222 w 1854926"/>
              <a:gd name="connsiteY2-18" fmla="*/ 5016136 h 10032274"/>
              <a:gd name="connsiteX3-19" fmla="*/ 1854926 w 1854926"/>
              <a:gd name="connsiteY3-20" fmla="*/ 10032273 h 10032274"/>
              <a:gd name="connsiteX4-21" fmla="*/ 1854925 w 1854926"/>
              <a:gd name="connsiteY4-22" fmla="*/ 10032274 h 10032274"/>
              <a:gd name="connsiteX0-23" fmla="*/ 1162703 w 1162704"/>
              <a:gd name="connsiteY0-24" fmla="*/ 0 h 10032274"/>
              <a:gd name="connsiteX1-25" fmla="*/ 0 w 1162704"/>
              <a:gd name="connsiteY1-26" fmla="*/ 5016136 h 10032274"/>
              <a:gd name="connsiteX2-27" fmla="*/ 1162704 w 1162704"/>
              <a:gd name="connsiteY2-28" fmla="*/ 10032273 h 10032274"/>
              <a:gd name="connsiteX3-29" fmla="*/ 1162703 w 1162704"/>
              <a:gd name="connsiteY3-30" fmla="*/ 10032274 h 10032274"/>
            </a:gdLst>
            <a:ahLst/>
            <a:cxnLst>
              <a:cxn ang="0">
                <a:pos x="connsiteX0-1" y="connsiteY0-2"/>
              </a:cxn>
              <a:cxn ang="0">
                <a:pos x="connsiteX1-3" y="connsiteY1-4"/>
              </a:cxn>
              <a:cxn ang="0">
                <a:pos x="connsiteX2-5" y="connsiteY2-6"/>
              </a:cxn>
              <a:cxn ang="0">
                <a:pos x="connsiteX3-7" y="connsiteY3-8"/>
              </a:cxn>
            </a:cxnLst>
            <a:rect l="l" t="t" r="r" b="b"/>
            <a:pathLst>
              <a:path w="1162704" h="10032274">
                <a:moveTo>
                  <a:pt x="1162703" y="0"/>
                </a:moveTo>
                <a:cubicBezTo>
                  <a:pt x="451639" y="931188"/>
                  <a:pt x="0" y="2879651"/>
                  <a:pt x="0" y="5016136"/>
                </a:cubicBezTo>
                <a:cubicBezTo>
                  <a:pt x="0" y="7152623"/>
                  <a:pt x="451640" y="9101086"/>
                  <a:pt x="1162704" y="10032273"/>
                </a:cubicBezTo>
                <a:lnTo>
                  <a:pt x="1162703" y="10032274"/>
                </a:lnTo>
              </a:path>
            </a:pathLst>
          </a:custGeom>
          <a:noFill/>
          <a:ln w="38100">
            <a:solidFill>
              <a:srgbClr val="046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nvGrpSpPr>
          <p:cNvPr id="35" name="PA-组合 34"/>
          <p:cNvGrpSpPr/>
          <p:nvPr>
            <p:custDataLst>
              <p:tags r:id="rId3"/>
            </p:custDataLst>
          </p:nvPr>
        </p:nvGrpSpPr>
        <p:grpSpPr>
          <a:xfrm>
            <a:off x="-76200" y="225425"/>
            <a:ext cx="986155" cy="387985"/>
            <a:chOff x="11103" y="6584"/>
            <a:chExt cx="10927" cy="4296"/>
          </a:xfrm>
        </p:grpSpPr>
        <p:pic>
          <p:nvPicPr>
            <p:cNvPr id="10" name="PA-图片 9" descr="资源 2"/>
            <p:cNvPicPr>
              <a:picLocks noChangeAspect="1"/>
            </p:cNvPicPr>
            <p:nvPr>
              <p:custDataLst>
                <p:tags r:id="rId8"/>
              </p:custDataLst>
            </p:nvPr>
          </p:nvPicPr>
          <p:blipFill>
            <a:blip r:embed="rId12"/>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9"/>
              </p:custDataLst>
            </p:nvPr>
          </p:nvPicPr>
          <p:blipFill>
            <a:blip r:embed="rId13"/>
            <a:stretch>
              <a:fillRect/>
            </a:stretch>
          </p:blipFill>
          <p:spPr>
            <a:xfrm rot="21000000">
              <a:off x="11730" y="8360"/>
              <a:ext cx="10300" cy="2520"/>
            </a:xfrm>
            <a:prstGeom prst="rect">
              <a:avLst/>
            </a:prstGeom>
          </p:spPr>
        </p:pic>
      </p:grpSp>
      <p:sp>
        <p:nvSpPr>
          <p:cNvPr id="6" name="PA-椭圆 5"/>
          <p:cNvSpPr/>
          <p:nvPr>
            <p:custDataLst>
              <p:tags r:id="rId4"/>
            </p:custDataLst>
          </p:nvPr>
        </p:nvSpPr>
        <p:spPr>
          <a:xfrm>
            <a:off x="1194338" y="2740514"/>
            <a:ext cx="1408430" cy="1408430"/>
          </a:xfrm>
          <a:prstGeom prst="ellipse">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12" name="PA-椭圆 11"/>
          <p:cNvSpPr/>
          <p:nvPr>
            <p:custDataLst>
              <p:tags r:id="rId5"/>
            </p:custDataLst>
          </p:nvPr>
        </p:nvSpPr>
        <p:spPr>
          <a:xfrm>
            <a:off x="3950238" y="3082144"/>
            <a:ext cx="1408430" cy="1408430"/>
          </a:xfrm>
          <a:prstGeom prst="ellips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B</a:t>
            </a:r>
            <a:endParaRPr lang="zh-CN" altLang="en-US" sz="4400" b="1" dirty="0">
              <a:latin typeface="Arial" panose="020B0604020202020204" pitchFamily="34" charset="0"/>
              <a:cs typeface="Arial" panose="020B0604020202020204" pitchFamily="34" charset="0"/>
              <a:sym typeface="+mn-lt"/>
            </a:endParaRPr>
          </a:p>
        </p:txBody>
      </p:sp>
      <p:sp>
        <p:nvSpPr>
          <p:cNvPr id="13" name="PA-椭圆 12"/>
          <p:cNvSpPr/>
          <p:nvPr>
            <p:custDataLst>
              <p:tags r:id="rId6"/>
            </p:custDataLst>
          </p:nvPr>
        </p:nvSpPr>
        <p:spPr>
          <a:xfrm>
            <a:off x="6769003" y="3024359"/>
            <a:ext cx="1408430" cy="1408430"/>
          </a:xfrm>
          <a:prstGeom prst="ellipse">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C</a:t>
            </a:r>
            <a:endParaRPr lang="zh-CN" altLang="en-US" sz="4400" b="1" dirty="0">
              <a:latin typeface="Arial" panose="020B0604020202020204" pitchFamily="34" charset="0"/>
              <a:cs typeface="Arial" panose="020B0604020202020204" pitchFamily="34" charset="0"/>
              <a:sym typeface="+mn-lt"/>
            </a:endParaRPr>
          </a:p>
        </p:txBody>
      </p:sp>
      <p:sp>
        <p:nvSpPr>
          <p:cNvPr id="14" name="PA-椭圆 13"/>
          <p:cNvSpPr/>
          <p:nvPr>
            <p:custDataLst>
              <p:tags r:id="rId7"/>
            </p:custDataLst>
          </p:nvPr>
        </p:nvSpPr>
        <p:spPr>
          <a:xfrm>
            <a:off x="9484263" y="2307852"/>
            <a:ext cx="1408430" cy="1408526"/>
          </a:xfrm>
          <a:prstGeom prst="ellipse">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sp>
        <p:nvSpPr>
          <p:cNvPr id="19" name="文本框 13">
            <a:extLst>
              <a:ext uri="{FF2B5EF4-FFF2-40B4-BE49-F238E27FC236}">
                <a16:creationId xmlns:a16="http://schemas.microsoft.com/office/drawing/2014/main" id="{E7E8CA19-A822-45F2-9780-2B44198650E9}"/>
              </a:ext>
            </a:extLst>
          </p:cNvPr>
          <p:cNvSpPr txBox="1"/>
          <p:nvPr/>
        </p:nvSpPr>
        <p:spPr>
          <a:xfrm>
            <a:off x="1194338" y="576808"/>
            <a:ext cx="1010194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dirty="0" err="1">
                <a:solidFill>
                  <a:srgbClr val="FF0000"/>
                </a:solidFill>
                <a:sym typeface="+mn-lt"/>
              </a:rPr>
              <a:t>Câu</a:t>
            </a:r>
            <a:r>
              <a:rPr lang="en-US" altLang="zh-CN" sz="4000" b="1" dirty="0">
                <a:solidFill>
                  <a:srgbClr val="FF0000"/>
                </a:solidFill>
                <a:sym typeface="+mn-lt"/>
              </a:rPr>
              <a:t> 6: </a:t>
            </a:r>
            <a:r>
              <a:rPr lang="vi-VN" altLang="vi-VN" sz="4000" dirty="0"/>
              <a:t>Trong nguyên tử hạt nào mang điện tích dương?</a:t>
            </a:r>
            <a:endParaRPr lang="en-US" altLang="zh-CN" sz="3600" dirty="0">
              <a:solidFill>
                <a:srgbClr val="595959"/>
              </a:solidFill>
              <a:sym typeface="+mn-lt"/>
            </a:endParaRPr>
          </a:p>
        </p:txBody>
      </p:sp>
      <p:sp>
        <p:nvSpPr>
          <p:cNvPr id="20" name="矩形 49">
            <a:extLst>
              <a:ext uri="{FF2B5EF4-FFF2-40B4-BE49-F238E27FC236}">
                <a16:creationId xmlns:a16="http://schemas.microsoft.com/office/drawing/2014/main" id="{58D06ED1-367F-434F-8F23-2AD80EB663DD}"/>
              </a:ext>
            </a:extLst>
          </p:cNvPr>
          <p:cNvSpPr/>
          <p:nvPr/>
        </p:nvSpPr>
        <p:spPr>
          <a:xfrm>
            <a:off x="474813" y="4624310"/>
            <a:ext cx="2083744" cy="584647"/>
          </a:xfrm>
          <a:prstGeom prst="rect">
            <a:avLst/>
          </a:prstGeom>
          <a:solidFill>
            <a:srgbClr val="FFFFCC"/>
          </a:solidFill>
        </p:spPr>
        <p:txBody>
          <a:bodyPr>
            <a:spAutoFit/>
            <a:scene3d>
              <a:camera prst="orthographicFront"/>
              <a:lightRig rig="threePt" dir="t"/>
            </a:scene3d>
            <a:sp3d contourW="12700"/>
          </a:bodyPr>
          <a:lstStyle/>
          <a:p>
            <a:pPr algn="ctr" defTabSz="914103">
              <a:defRPr/>
            </a:pPr>
            <a:r>
              <a:rPr lang="vi-VN" sz="3199" kern="0" dirty="0">
                <a:latin typeface="Arial" panose="020B0604020202020204" pitchFamily="34" charset="0"/>
                <a:ea typeface="Arial"/>
                <a:cs typeface="Arial" panose="020B0604020202020204" pitchFamily="34" charset="0"/>
                <a:sym typeface="Arial"/>
              </a:rPr>
              <a:t>Electron</a:t>
            </a:r>
            <a:endParaRPr lang="en-US" altLang="zh-CN" sz="3199" b="1" dirty="0">
              <a:solidFill>
                <a:srgbClr val="6C6C6C"/>
              </a:solidFill>
              <a:latin typeface="Arial" panose="020B0604020202020204" pitchFamily="34" charset="0"/>
              <a:ea typeface="Arial"/>
              <a:cs typeface="Arial" panose="020B0604020202020204" pitchFamily="34" charset="0"/>
              <a:sym typeface="+mn-lt"/>
            </a:endParaRPr>
          </a:p>
        </p:txBody>
      </p:sp>
      <p:sp>
        <p:nvSpPr>
          <p:cNvPr id="21" name="矩形 52">
            <a:extLst>
              <a:ext uri="{FF2B5EF4-FFF2-40B4-BE49-F238E27FC236}">
                <a16:creationId xmlns:a16="http://schemas.microsoft.com/office/drawing/2014/main" id="{0258493D-56AD-438A-AE4F-60C88D1511A7}"/>
              </a:ext>
            </a:extLst>
          </p:cNvPr>
          <p:cNvSpPr/>
          <p:nvPr/>
        </p:nvSpPr>
        <p:spPr>
          <a:xfrm>
            <a:off x="3612581" y="4791714"/>
            <a:ext cx="2083744" cy="584647"/>
          </a:xfrm>
          <a:prstGeom prst="rect">
            <a:avLst/>
          </a:prstGeom>
          <a:solidFill>
            <a:srgbClr val="FFFFCC"/>
          </a:solidFill>
        </p:spPr>
        <p:txBody>
          <a:bodyPr>
            <a:spAutoFit/>
            <a:scene3d>
              <a:camera prst="orthographicFront"/>
              <a:lightRig rig="threePt" dir="t"/>
            </a:scene3d>
            <a:sp3d contourW="12700"/>
          </a:bodyPr>
          <a:lstStyle/>
          <a:p>
            <a:pPr algn="ctr" defTabSz="914103">
              <a:defRPr/>
            </a:pPr>
            <a:r>
              <a:rPr lang="vi-VN" sz="3199" kern="0" dirty="0">
                <a:latin typeface="Arial" panose="020B0604020202020204" pitchFamily="34" charset="0"/>
                <a:ea typeface="Arial"/>
                <a:cs typeface="Arial" panose="020B0604020202020204" pitchFamily="34" charset="0"/>
                <a:sym typeface="Arial"/>
              </a:rPr>
              <a:t>Neutron</a:t>
            </a:r>
            <a:endParaRPr lang="en-US" altLang="zh-CN" sz="3199" b="1" dirty="0">
              <a:solidFill>
                <a:srgbClr val="6C6C6C"/>
              </a:solidFill>
              <a:latin typeface="Arial" panose="020B0604020202020204" pitchFamily="34" charset="0"/>
              <a:ea typeface="Arial"/>
              <a:cs typeface="Arial" panose="020B0604020202020204" pitchFamily="34" charset="0"/>
              <a:sym typeface="+mn-lt"/>
            </a:endParaRPr>
          </a:p>
        </p:txBody>
      </p:sp>
      <p:sp>
        <p:nvSpPr>
          <p:cNvPr id="22" name="矩形 58">
            <a:extLst>
              <a:ext uri="{FF2B5EF4-FFF2-40B4-BE49-F238E27FC236}">
                <a16:creationId xmlns:a16="http://schemas.microsoft.com/office/drawing/2014/main" id="{3A76FE78-27E6-4138-8382-A1ECEBACBCE7}"/>
              </a:ext>
            </a:extLst>
          </p:cNvPr>
          <p:cNvSpPr/>
          <p:nvPr/>
        </p:nvSpPr>
        <p:spPr>
          <a:xfrm>
            <a:off x="6487863" y="4766621"/>
            <a:ext cx="2083744" cy="584647"/>
          </a:xfrm>
          <a:prstGeom prst="rect">
            <a:avLst/>
          </a:prstGeom>
          <a:solidFill>
            <a:srgbClr val="FFFFCC"/>
          </a:solidFill>
        </p:spPr>
        <p:txBody>
          <a:bodyPr>
            <a:spAutoFit/>
            <a:scene3d>
              <a:camera prst="orthographicFront"/>
              <a:lightRig rig="threePt" dir="t"/>
            </a:scene3d>
            <a:sp3d contourW="12700"/>
          </a:bodyPr>
          <a:lstStyle/>
          <a:p>
            <a:pPr algn="ctr" defTabSz="914103">
              <a:defRPr/>
            </a:pPr>
            <a:r>
              <a:rPr lang="vi-VN" sz="3199" kern="0" dirty="0">
                <a:latin typeface="Arial" panose="020B0604020202020204" pitchFamily="34" charset="0"/>
                <a:ea typeface="Arial"/>
                <a:cs typeface="Arial" panose="020B0604020202020204" pitchFamily="34" charset="0"/>
                <a:sym typeface="Arial"/>
              </a:rPr>
              <a:t>Proton</a:t>
            </a:r>
            <a:endParaRPr lang="en-US" altLang="zh-CN" sz="3199" b="1" dirty="0">
              <a:solidFill>
                <a:srgbClr val="6C6C6C"/>
              </a:solidFill>
              <a:latin typeface="Arial" panose="020B0604020202020204" pitchFamily="34" charset="0"/>
              <a:ea typeface="Arial"/>
              <a:cs typeface="Arial" panose="020B0604020202020204" pitchFamily="34" charset="0"/>
              <a:sym typeface="+mn-lt"/>
            </a:endParaRPr>
          </a:p>
        </p:txBody>
      </p:sp>
      <p:sp>
        <p:nvSpPr>
          <p:cNvPr id="23" name="矩形 61">
            <a:extLst>
              <a:ext uri="{FF2B5EF4-FFF2-40B4-BE49-F238E27FC236}">
                <a16:creationId xmlns:a16="http://schemas.microsoft.com/office/drawing/2014/main" id="{F9D8EBEF-5D49-4A90-9E26-51E2D1199838}"/>
              </a:ext>
            </a:extLst>
          </p:cNvPr>
          <p:cNvSpPr/>
          <p:nvPr/>
        </p:nvSpPr>
        <p:spPr>
          <a:xfrm>
            <a:off x="9484263" y="4083579"/>
            <a:ext cx="2395663" cy="953851"/>
          </a:xfrm>
          <a:prstGeom prst="rect">
            <a:avLst/>
          </a:prstGeom>
          <a:solidFill>
            <a:srgbClr val="FFFFCC"/>
          </a:solidFill>
        </p:spPr>
        <p:txBody>
          <a:bodyPr>
            <a:spAutoFit/>
            <a:scene3d>
              <a:camera prst="orthographicFront"/>
              <a:lightRig rig="threePt" dir="t"/>
            </a:scene3d>
            <a:sp3d contourW="12700"/>
          </a:bodyPr>
          <a:lstStyle/>
          <a:p>
            <a:pPr algn="ctr" defTabSz="914103">
              <a:defRPr/>
            </a:pPr>
            <a:r>
              <a:rPr lang="vi-VN" sz="2799" kern="0" dirty="0">
                <a:latin typeface="Arial" panose="020B0604020202020204" pitchFamily="34" charset="0"/>
                <a:ea typeface="Arial"/>
                <a:cs typeface="Arial" panose="020B0604020202020204" pitchFamily="34" charset="0"/>
                <a:sym typeface="Arial"/>
              </a:rPr>
              <a:t>Electron và Proton</a:t>
            </a:r>
            <a:endParaRPr lang="en-US" altLang="zh-CN" sz="2799" b="1" dirty="0">
              <a:solidFill>
                <a:srgbClr val="6C6C6C"/>
              </a:solidFill>
              <a:latin typeface="Arial" panose="020B0604020202020204" pitchFamily="34" charset="0"/>
              <a:ea typeface="Arial"/>
              <a:cs typeface="Arial" panose="020B0604020202020204" pitchFamily="34" charset="0"/>
              <a:sym typeface="+mn-lt"/>
            </a:endParaRPr>
          </a:p>
        </p:txBody>
      </p:sp>
      <p:sp>
        <p:nvSpPr>
          <p:cNvPr id="24" name="Synergistically utilize technically sound portals with frictionless chains. Dramatically customize…">
            <a:extLst>
              <a:ext uri="{FF2B5EF4-FFF2-40B4-BE49-F238E27FC236}">
                <a16:creationId xmlns:a16="http://schemas.microsoft.com/office/drawing/2014/main" id="{AC8A8719-45F8-4BF1-A1DA-6813AD10367F}"/>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C</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40158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19" grpId="0" animBg="1"/>
      <p:bldP spid="20" grpId="0" animBg="1"/>
      <p:bldP spid="21" grpId="0" animBg="1"/>
      <p:bldP spid="22"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11"/>
              </p:custDataLst>
            </p:nvPr>
          </p:nvPicPr>
          <p:blipFill>
            <a:blip r:embed="rId15"/>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2"/>
              </p:custDataLst>
            </p:nvPr>
          </p:nvPicPr>
          <p:blipFill>
            <a:blip r:embed="rId16"/>
            <a:stretch>
              <a:fillRect/>
            </a:stretch>
          </p:blipFill>
          <p:spPr>
            <a:xfrm rot="21000000">
              <a:off x="11730" y="8360"/>
              <a:ext cx="10300" cy="2520"/>
            </a:xfrm>
            <a:prstGeom prst="rect">
              <a:avLst/>
            </a:prstGeom>
          </p:spPr>
        </p:pic>
      </p:grpSp>
      <p:sp>
        <p:nvSpPr>
          <p:cNvPr id="20" name="PA-矩形 8">
            <a:extLst>
              <a:ext uri="{FF2B5EF4-FFF2-40B4-BE49-F238E27FC236}">
                <a16:creationId xmlns:a16="http://schemas.microsoft.com/office/drawing/2014/main" id="{2060D0D4-1AB4-4CB4-A01E-C69C6E40B0C0}"/>
              </a:ext>
            </a:extLst>
          </p:cNvPr>
          <p:cNvSpPr/>
          <p:nvPr>
            <p:custDataLst>
              <p:tags r:id="rId3"/>
            </p:custDataLst>
          </p:nvPr>
        </p:nvSpPr>
        <p:spPr>
          <a:xfrm>
            <a:off x="669532" y="2784477"/>
            <a:ext cx="11106154" cy="2457450"/>
          </a:xfrm>
          <a:prstGeom prst="rect">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sp>
        <p:nvSpPr>
          <p:cNvPr id="22" name="PA-文本框 10">
            <a:extLst>
              <a:ext uri="{FF2B5EF4-FFF2-40B4-BE49-F238E27FC236}">
                <a16:creationId xmlns:a16="http://schemas.microsoft.com/office/drawing/2014/main" id="{CFE30A8F-B5FE-41C8-88C1-B892545A46EB}"/>
              </a:ext>
            </a:extLst>
          </p:cNvPr>
          <p:cNvSpPr txBox="1"/>
          <p:nvPr>
            <p:custDataLst>
              <p:tags r:id="rId4"/>
            </p:custDataLst>
          </p:nvPr>
        </p:nvSpPr>
        <p:spPr>
          <a:xfrm>
            <a:off x="1138297" y="2956322"/>
            <a:ext cx="1606848" cy="769441"/>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ctr"/>
            <a:r>
              <a:rPr lang="en-US" altLang="zh-CN" sz="4400" b="1" dirty="0">
                <a:solidFill>
                  <a:srgbClr val="FF0000"/>
                </a:solidFill>
                <a:latin typeface="Arial" panose="020B0604020202020204" pitchFamily="34" charset="0"/>
                <a:cs typeface="Arial" panose="020B0604020202020204" pitchFamily="34" charset="0"/>
                <a:sym typeface="+mn-lt"/>
              </a:rPr>
              <a:t>A</a:t>
            </a:r>
            <a:endParaRPr lang="zh-CN" altLang="en-US" sz="4400" b="1" dirty="0">
              <a:solidFill>
                <a:srgbClr val="FF0000"/>
              </a:solidFill>
              <a:latin typeface="Arial" panose="020B0604020202020204" pitchFamily="34" charset="0"/>
              <a:cs typeface="Arial" panose="020B0604020202020204" pitchFamily="34" charset="0"/>
              <a:sym typeface="+mn-lt"/>
            </a:endParaRPr>
          </a:p>
        </p:txBody>
      </p:sp>
      <p:sp>
        <p:nvSpPr>
          <p:cNvPr id="25" name="PA-文本框 14">
            <a:extLst>
              <a:ext uri="{FF2B5EF4-FFF2-40B4-BE49-F238E27FC236}">
                <a16:creationId xmlns:a16="http://schemas.microsoft.com/office/drawing/2014/main" id="{144978A7-BD2B-4012-81D8-900F2CE6A62D}"/>
              </a:ext>
            </a:extLst>
          </p:cNvPr>
          <p:cNvSpPr txBox="1"/>
          <p:nvPr>
            <p:custDataLst>
              <p:tags r:id="rId5"/>
            </p:custDataLst>
          </p:nvPr>
        </p:nvSpPr>
        <p:spPr>
          <a:xfrm>
            <a:off x="3907816" y="2956322"/>
            <a:ext cx="1606848" cy="769441"/>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ctr"/>
            <a:r>
              <a:rPr lang="en-US" altLang="zh-CN" sz="4400" b="1" dirty="0">
                <a:solidFill>
                  <a:srgbClr val="FF0000"/>
                </a:solidFill>
                <a:latin typeface="Arial" panose="020B0604020202020204" pitchFamily="34" charset="0"/>
                <a:cs typeface="Arial" panose="020B0604020202020204" pitchFamily="34" charset="0"/>
                <a:sym typeface="+mn-lt"/>
              </a:rPr>
              <a:t>B</a:t>
            </a:r>
            <a:endParaRPr lang="zh-CN" altLang="en-US" sz="4400" b="1" dirty="0">
              <a:solidFill>
                <a:srgbClr val="FF0000"/>
              </a:solidFill>
              <a:latin typeface="Arial" panose="020B0604020202020204" pitchFamily="34" charset="0"/>
              <a:cs typeface="Arial" panose="020B0604020202020204" pitchFamily="34" charset="0"/>
              <a:sym typeface="+mn-lt"/>
            </a:endParaRPr>
          </a:p>
        </p:txBody>
      </p:sp>
      <p:sp>
        <p:nvSpPr>
          <p:cNvPr id="28" name="PA-文本框 17">
            <a:extLst>
              <a:ext uri="{FF2B5EF4-FFF2-40B4-BE49-F238E27FC236}">
                <a16:creationId xmlns:a16="http://schemas.microsoft.com/office/drawing/2014/main" id="{C4122E52-6EC8-4746-8664-ECEDB8FCA2AE}"/>
              </a:ext>
            </a:extLst>
          </p:cNvPr>
          <p:cNvSpPr txBox="1"/>
          <p:nvPr>
            <p:custDataLst>
              <p:tags r:id="rId6"/>
            </p:custDataLst>
          </p:nvPr>
        </p:nvSpPr>
        <p:spPr>
          <a:xfrm>
            <a:off x="6677335" y="2956322"/>
            <a:ext cx="1606848" cy="769441"/>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ctr"/>
            <a:r>
              <a:rPr lang="en-US" altLang="zh-CN" sz="4400" b="1" dirty="0">
                <a:solidFill>
                  <a:srgbClr val="FF0000"/>
                </a:solidFill>
                <a:latin typeface="Arial" panose="020B0604020202020204" pitchFamily="34" charset="0"/>
                <a:cs typeface="Arial" panose="020B0604020202020204" pitchFamily="34" charset="0"/>
                <a:sym typeface="+mn-lt"/>
              </a:rPr>
              <a:t>C</a:t>
            </a:r>
            <a:endParaRPr lang="zh-CN" altLang="en-US" sz="4400" b="1" dirty="0">
              <a:solidFill>
                <a:srgbClr val="FF0000"/>
              </a:solidFill>
              <a:latin typeface="Arial" panose="020B0604020202020204" pitchFamily="34" charset="0"/>
              <a:cs typeface="Arial" panose="020B0604020202020204" pitchFamily="34" charset="0"/>
              <a:sym typeface="+mn-lt"/>
            </a:endParaRPr>
          </a:p>
        </p:txBody>
      </p:sp>
      <p:sp>
        <p:nvSpPr>
          <p:cNvPr id="37" name="PA-文本框 20">
            <a:extLst>
              <a:ext uri="{FF2B5EF4-FFF2-40B4-BE49-F238E27FC236}">
                <a16:creationId xmlns:a16="http://schemas.microsoft.com/office/drawing/2014/main" id="{99C90DBB-E2BC-4BBC-BE90-4E907F0A728F}"/>
              </a:ext>
            </a:extLst>
          </p:cNvPr>
          <p:cNvSpPr txBox="1"/>
          <p:nvPr>
            <p:custDataLst>
              <p:tags r:id="rId7"/>
            </p:custDataLst>
          </p:nvPr>
        </p:nvSpPr>
        <p:spPr>
          <a:xfrm>
            <a:off x="9446855" y="2956322"/>
            <a:ext cx="1606848" cy="769441"/>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ctr"/>
            <a:r>
              <a:rPr lang="en-US" altLang="zh-CN" sz="4400" b="1" dirty="0">
                <a:solidFill>
                  <a:srgbClr val="FF0000"/>
                </a:solidFill>
                <a:latin typeface="Arial" panose="020B0604020202020204" pitchFamily="34" charset="0"/>
                <a:cs typeface="Arial" panose="020B0604020202020204" pitchFamily="34" charset="0"/>
                <a:sym typeface="+mn-lt"/>
              </a:rPr>
              <a:t>D</a:t>
            </a:r>
            <a:endParaRPr lang="zh-CN" altLang="en-US" sz="4400" b="1" dirty="0">
              <a:solidFill>
                <a:srgbClr val="FF0000"/>
              </a:solidFill>
              <a:latin typeface="Arial" panose="020B0604020202020204" pitchFamily="34" charset="0"/>
              <a:cs typeface="Arial" panose="020B0604020202020204" pitchFamily="34" charset="0"/>
              <a:sym typeface="+mn-lt"/>
            </a:endParaRPr>
          </a:p>
        </p:txBody>
      </p:sp>
      <p:cxnSp>
        <p:nvCxnSpPr>
          <p:cNvPr id="39" name="PA-直接连接符 24">
            <a:extLst>
              <a:ext uri="{FF2B5EF4-FFF2-40B4-BE49-F238E27FC236}">
                <a16:creationId xmlns:a16="http://schemas.microsoft.com/office/drawing/2014/main" id="{1EFCDC0D-B98E-4313-AEE2-A4A8520D4EB1}"/>
              </a:ext>
            </a:extLst>
          </p:cNvPr>
          <p:cNvCxnSpPr/>
          <p:nvPr>
            <p:custDataLst>
              <p:tags r:id="rId8"/>
            </p:custDataLst>
          </p:nvPr>
        </p:nvCxnSpPr>
        <p:spPr>
          <a:xfrm>
            <a:off x="3338262" y="2613422"/>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0" name="PA-直接连接符 25">
            <a:extLst>
              <a:ext uri="{FF2B5EF4-FFF2-40B4-BE49-F238E27FC236}">
                <a16:creationId xmlns:a16="http://schemas.microsoft.com/office/drawing/2014/main" id="{1C79D56D-130A-4CA2-8CE3-5F73BB461905}"/>
              </a:ext>
            </a:extLst>
          </p:cNvPr>
          <p:cNvCxnSpPr/>
          <p:nvPr>
            <p:custDataLst>
              <p:tags r:id="rId9"/>
            </p:custDataLst>
          </p:nvPr>
        </p:nvCxnSpPr>
        <p:spPr>
          <a:xfrm>
            <a:off x="6096000" y="2613422"/>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1" name="PA-直接连接符 26">
            <a:extLst>
              <a:ext uri="{FF2B5EF4-FFF2-40B4-BE49-F238E27FC236}">
                <a16:creationId xmlns:a16="http://schemas.microsoft.com/office/drawing/2014/main" id="{B5A67948-6816-4CCF-B670-99B46BFDEC7B}"/>
              </a:ext>
            </a:extLst>
          </p:cNvPr>
          <p:cNvCxnSpPr/>
          <p:nvPr>
            <p:custDataLst>
              <p:tags r:id="rId10"/>
            </p:custDataLst>
          </p:nvPr>
        </p:nvCxnSpPr>
        <p:spPr>
          <a:xfrm>
            <a:off x="8830709" y="2613422"/>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2" name="文本框 13">
            <a:extLst>
              <a:ext uri="{FF2B5EF4-FFF2-40B4-BE49-F238E27FC236}">
                <a16:creationId xmlns:a16="http://schemas.microsoft.com/office/drawing/2014/main" id="{42E771D8-10B6-42A8-AC9D-A23E760C458D}"/>
              </a:ext>
            </a:extLst>
          </p:cNvPr>
          <p:cNvSpPr txBox="1"/>
          <p:nvPr/>
        </p:nvSpPr>
        <p:spPr>
          <a:xfrm>
            <a:off x="1941721" y="1029034"/>
            <a:ext cx="822566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a:solidFill>
                  <a:srgbClr val="FF0000"/>
                </a:solidFill>
                <a:sym typeface="+mn-lt"/>
              </a:rPr>
              <a:t>Câu 7: </a:t>
            </a:r>
            <a:r>
              <a:rPr lang="vi-VN" altLang="vi-VN" sz="4000"/>
              <a:t>Hạt nhân được cấu tạo bởi:</a:t>
            </a:r>
            <a:endParaRPr lang="en-US" altLang="zh-CN" sz="4000">
              <a:solidFill>
                <a:srgbClr val="595959"/>
              </a:solidFill>
              <a:sym typeface="+mn-lt"/>
            </a:endParaRPr>
          </a:p>
        </p:txBody>
      </p:sp>
      <p:sp>
        <p:nvSpPr>
          <p:cNvPr id="43" name="矩形 42">
            <a:extLst>
              <a:ext uri="{FF2B5EF4-FFF2-40B4-BE49-F238E27FC236}">
                <a16:creationId xmlns:a16="http://schemas.microsoft.com/office/drawing/2014/main" id="{E8945623-651E-44C7-995F-D423522937FE}"/>
              </a:ext>
            </a:extLst>
          </p:cNvPr>
          <p:cNvSpPr/>
          <p:nvPr/>
        </p:nvSpPr>
        <p:spPr>
          <a:xfrm>
            <a:off x="6275552" y="3829595"/>
            <a:ext cx="2253872" cy="1308500"/>
          </a:xfrm>
          <a:prstGeom prst="rect">
            <a:avLst/>
          </a:prstGeom>
          <a:solidFill>
            <a:srgbClr val="FFFFCC"/>
          </a:solidFill>
        </p:spPr>
        <p:txBody>
          <a:bodyPr wrap="square">
            <a:spAutoFit/>
          </a:bodyPr>
          <a:lstStyle/>
          <a:p>
            <a:pPr algn="ctr" eaLnBrk="1" hangingPunct="1">
              <a:lnSpc>
                <a:spcPct val="150000"/>
              </a:lnSpc>
              <a:buClr>
                <a:srgbClr val="000000"/>
              </a:buClr>
              <a:buFont typeface="Arial"/>
              <a:buNone/>
              <a:defRPr/>
            </a:pPr>
            <a:r>
              <a:rPr lang="vi-VN" sz="2799" kern="0" dirty="0">
                <a:latin typeface="Arial" panose="020B0604020202020204" pitchFamily="34" charset="0"/>
                <a:ea typeface="Arial"/>
                <a:cs typeface="Arial" panose="020B0604020202020204" pitchFamily="34" charset="0"/>
                <a:sym typeface="Arial"/>
              </a:rPr>
              <a:t>Proton và electron</a:t>
            </a:r>
            <a:endParaRPr lang="zh-CN" altLang="en-US" sz="2799" dirty="0">
              <a:solidFill>
                <a:prstClr val="black">
                  <a:lumMod val="65000"/>
                  <a:lumOff val="35000"/>
                </a:prstClr>
              </a:solidFill>
              <a:latin typeface="Arial" panose="020B0604020202020204" pitchFamily="34" charset="0"/>
              <a:ea typeface="Arial"/>
              <a:cs typeface="Arial" panose="020B0604020202020204" pitchFamily="34" charset="0"/>
              <a:sym typeface="+mn-lt"/>
            </a:endParaRPr>
          </a:p>
        </p:txBody>
      </p:sp>
      <p:sp>
        <p:nvSpPr>
          <p:cNvPr id="44" name="矩形 43">
            <a:extLst>
              <a:ext uri="{FF2B5EF4-FFF2-40B4-BE49-F238E27FC236}">
                <a16:creationId xmlns:a16="http://schemas.microsoft.com/office/drawing/2014/main" id="{F670DF32-DDEF-4CCD-A5F4-C11D9B77900A}"/>
              </a:ext>
            </a:extLst>
          </p:cNvPr>
          <p:cNvSpPr/>
          <p:nvPr/>
        </p:nvSpPr>
        <p:spPr>
          <a:xfrm>
            <a:off x="9282987" y="4030229"/>
            <a:ext cx="2040421" cy="658642"/>
          </a:xfrm>
          <a:prstGeom prst="rect">
            <a:avLst/>
          </a:prstGeom>
          <a:solidFill>
            <a:srgbClr val="FFFFCC"/>
          </a:solidFill>
        </p:spPr>
        <p:txBody>
          <a:bodyPr wrap="square">
            <a:spAutoFit/>
          </a:bodyPr>
          <a:lstStyle/>
          <a:p>
            <a:pPr algn="ctr" eaLnBrk="1" hangingPunct="1">
              <a:lnSpc>
                <a:spcPct val="150000"/>
              </a:lnSpc>
              <a:buClr>
                <a:srgbClr val="000000"/>
              </a:buClr>
              <a:buFont typeface="Arial"/>
              <a:buNone/>
              <a:defRPr/>
            </a:pPr>
            <a:r>
              <a:rPr lang="vi-VN" sz="2799" kern="0" dirty="0">
                <a:latin typeface="Arial" panose="020B0604020202020204" pitchFamily="34" charset="0"/>
                <a:ea typeface="Arial"/>
                <a:cs typeface="Arial" panose="020B0604020202020204" pitchFamily="34" charset="0"/>
                <a:sym typeface="Arial"/>
              </a:rPr>
              <a:t>Electron</a:t>
            </a:r>
            <a:endParaRPr lang="zh-CN" altLang="en-US" sz="2799" dirty="0">
              <a:solidFill>
                <a:prstClr val="black">
                  <a:lumMod val="65000"/>
                  <a:lumOff val="35000"/>
                </a:prstClr>
              </a:solidFill>
              <a:latin typeface="Arial" panose="020B0604020202020204" pitchFamily="34" charset="0"/>
              <a:ea typeface="Arial"/>
              <a:cs typeface="Arial" panose="020B0604020202020204" pitchFamily="34" charset="0"/>
              <a:sym typeface="+mn-lt"/>
            </a:endParaRPr>
          </a:p>
        </p:txBody>
      </p:sp>
      <p:sp>
        <p:nvSpPr>
          <p:cNvPr id="45" name="矩形 44">
            <a:extLst>
              <a:ext uri="{FF2B5EF4-FFF2-40B4-BE49-F238E27FC236}">
                <a16:creationId xmlns:a16="http://schemas.microsoft.com/office/drawing/2014/main" id="{E14F62BB-752D-4034-9033-29C0157D136A}"/>
              </a:ext>
            </a:extLst>
          </p:cNvPr>
          <p:cNvSpPr/>
          <p:nvPr/>
        </p:nvSpPr>
        <p:spPr>
          <a:xfrm>
            <a:off x="3469756" y="3829595"/>
            <a:ext cx="2517780" cy="1308500"/>
          </a:xfrm>
          <a:prstGeom prst="rect">
            <a:avLst/>
          </a:prstGeom>
          <a:solidFill>
            <a:srgbClr val="FFFFCC"/>
          </a:solidFill>
        </p:spPr>
        <p:txBody>
          <a:bodyPr wrap="square">
            <a:spAutoFit/>
          </a:bodyPr>
          <a:lstStyle/>
          <a:p>
            <a:pPr algn="ctr" eaLnBrk="1" hangingPunct="1">
              <a:lnSpc>
                <a:spcPct val="150000"/>
              </a:lnSpc>
              <a:buClr>
                <a:srgbClr val="000000"/>
              </a:buClr>
              <a:buFont typeface="Arial"/>
              <a:buNone/>
              <a:defRPr/>
            </a:pPr>
            <a:r>
              <a:rPr lang="vi-VN" sz="2799" kern="0" dirty="0">
                <a:latin typeface="Arial" panose="020B0604020202020204" pitchFamily="34" charset="0"/>
                <a:ea typeface="Arial"/>
                <a:cs typeface="Arial" panose="020B0604020202020204" pitchFamily="34" charset="0"/>
                <a:sym typeface="Arial"/>
              </a:rPr>
              <a:t>Proton và neutron</a:t>
            </a:r>
            <a:endParaRPr lang="zh-CN" altLang="en-US" sz="2799" dirty="0">
              <a:solidFill>
                <a:prstClr val="black">
                  <a:lumMod val="65000"/>
                  <a:lumOff val="35000"/>
                </a:prstClr>
              </a:solidFill>
              <a:latin typeface="Arial" panose="020B0604020202020204" pitchFamily="34" charset="0"/>
              <a:ea typeface="Arial"/>
              <a:cs typeface="Arial" panose="020B0604020202020204" pitchFamily="34" charset="0"/>
              <a:sym typeface="+mn-lt"/>
            </a:endParaRPr>
          </a:p>
        </p:txBody>
      </p:sp>
      <p:sp>
        <p:nvSpPr>
          <p:cNvPr id="46" name="矩形 45">
            <a:extLst>
              <a:ext uri="{FF2B5EF4-FFF2-40B4-BE49-F238E27FC236}">
                <a16:creationId xmlns:a16="http://schemas.microsoft.com/office/drawing/2014/main" id="{30A9F0F6-726B-4D00-936F-FF7C45A2AE34}"/>
              </a:ext>
            </a:extLst>
          </p:cNvPr>
          <p:cNvSpPr/>
          <p:nvPr/>
        </p:nvSpPr>
        <p:spPr>
          <a:xfrm>
            <a:off x="758158" y="3829595"/>
            <a:ext cx="2517781" cy="1308500"/>
          </a:xfrm>
          <a:prstGeom prst="rect">
            <a:avLst/>
          </a:prstGeom>
          <a:solidFill>
            <a:srgbClr val="FFFFCC"/>
          </a:solidFill>
        </p:spPr>
        <p:txBody>
          <a:bodyPr wrap="square">
            <a:spAutoFit/>
          </a:bodyPr>
          <a:lstStyle/>
          <a:p>
            <a:pPr algn="ctr" eaLnBrk="1" hangingPunct="1">
              <a:lnSpc>
                <a:spcPct val="150000"/>
              </a:lnSpc>
              <a:buClr>
                <a:srgbClr val="000000"/>
              </a:buClr>
              <a:buFont typeface="Arial"/>
              <a:buNone/>
              <a:defRPr/>
            </a:pPr>
            <a:r>
              <a:rPr lang="vi-VN" sz="2799" kern="0" dirty="0">
                <a:latin typeface="Arial" panose="020B0604020202020204" pitchFamily="34" charset="0"/>
                <a:ea typeface="Arial"/>
                <a:cs typeface="Arial" panose="020B0604020202020204" pitchFamily="34" charset="0"/>
                <a:sym typeface="Arial"/>
              </a:rPr>
              <a:t>Neutron và electron</a:t>
            </a:r>
            <a:r>
              <a:rPr lang="en-US" altLang="zh-CN" sz="2799" dirty="0">
                <a:solidFill>
                  <a:prstClr val="black">
                    <a:lumMod val="65000"/>
                    <a:lumOff val="35000"/>
                  </a:prstClr>
                </a:solidFill>
                <a:latin typeface="Arial" panose="020B0604020202020204" pitchFamily="34" charset="0"/>
                <a:ea typeface="Arial"/>
                <a:cs typeface="Arial" panose="020B0604020202020204" pitchFamily="34" charset="0"/>
                <a:sym typeface="+mn-lt"/>
              </a:rPr>
              <a:t>.</a:t>
            </a:r>
            <a:endParaRPr lang="zh-CN" altLang="en-US" sz="2799" dirty="0">
              <a:solidFill>
                <a:prstClr val="black">
                  <a:lumMod val="65000"/>
                  <a:lumOff val="35000"/>
                </a:prstClr>
              </a:solidFill>
              <a:latin typeface="Arial" panose="020B0604020202020204" pitchFamily="34" charset="0"/>
              <a:ea typeface="Arial"/>
              <a:cs typeface="Arial" panose="020B0604020202020204" pitchFamily="34" charset="0"/>
              <a:sym typeface="+mn-lt"/>
            </a:endParaRPr>
          </a:p>
        </p:txBody>
      </p:sp>
      <p:sp>
        <p:nvSpPr>
          <p:cNvPr id="47" name="Synergistically utilize technically sound portals with frictionless chains. Dramatically customize…">
            <a:extLst>
              <a:ext uri="{FF2B5EF4-FFF2-40B4-BE49-F238E27FC236}">
                <a16:creationId xmlns:a16="http://schemas.microsoft.com/office/drawing/2014/main" id="{5F4F6277-5DD1-410A-8C25-64E7F7DC66DE}"/>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B</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2990194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800" decel="100000"/>
                                        <p:tgtEl>
                                          <p:spTgt spid="20"/>
                                        </p:tgtEl>
                                      </p:cBhvr>
                                    </p:animEffect>
                                    <p:anim calcmode="lin" valueType="num">
                                      <p:cBhvr>
                                        <p:cTn id="13" dur="800" decel="100000" fill="hold"/>
                                        <p:tgtEl>
                                          <p:spTgt spid="20"/>
                                        </p:tgtEl>
                                        <p:attrNameLst>
                                          <p:attrName>style.rotation</p:attrName>
                                        </p:attrNameLst>
                                      </p:cBhvr>
                                      <p:tavLst>
                                        <p:tav tm="0">
                                          <p:val>
                                            <p:fltVal val="-90"/>
                                          </p:val>
                                        </p:tav>
                                        <p:tav tm="100000">
                                          <p:val>
                                            <p:fltVal val="0"/>
                                          </p:val>
                                        </p:tav>
                                      </p:tavLst>
                                    </p:anim>
                                    <p:anim calcmode="lin" valueType="num">
                                      <p:cBhvr>
                                        <p:cTn id="14" dur="800" decel="100000" fill="hold"/>
                                        <p:tgtEl>
                                          <p:spTgt spid="20"/>
                                        </p:tgtEl>
                                        <p:attrNameLst>
                                          <p:attrName>ppt_x</p:attrName>
                                        </p:attrNameLst>
                                      </p:cBhvr>
                                      <p:tavLst>
                                        <p:tav tm="0">
                                          <p:val>
                                            <p:strVal val="#ppt_x+0.4"/>
                                          </p:val>
                                        </p:tav>
                                        <p:tav tm="100000">
                                          <p:val>
                                            <p:strVal val="#ppt_x-0.05"/>
                                          </p:val>
                                        </p:tav>
                                      </p:tavLst>
                                    </p:anim>
                                    <p:anim calcmode="lin" valueType="num">
                                      <p:cBhvr>
                                        <p:cTn id="15" dur="800" decel="100000" fill="hold"/>
                                        <p:tgtEl>
                                          <p:spTgt spid="2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Motion origin="layout" path="M 0 -1.944949 L 0 0 E" pathEditMode="relative">
                                      <p:cBhvr from="" to="">
                                        <p:cTn id="21" dur="1000" fill="hold">
                                          <p:stCondLst>
                                            <p:cond delay="0"/>
                                          </p:stCondLst>
                                        </p:cTn>
                                        <p:tgtEl>
                                          <p:spTgt spid="39"/>
                                        </p:tgtEl>
                                        <p:attrNameLst>
                                          <p:attrName>ppt_x</p:attrName>
                                          <p:attrName>ppt_y</p:attrName>
                                        </p:attrNameLst>
                                      </p:cBhvr>
                                    </p:animMotion>
                                  </p:childTnLst>
                                </p:cTn>
                              </p:par>
                            </p:childTnLst>
                          </p:cTn>
                        </p:par>
                        <p:par>
                          <p:cTn id="22" fill="hold">
                            <p:stCondLst>
                              <p:cond delay="2000"/>
                            </p:stCondLst>
                            <p:childTnLst>
                              <p:par>
                                <p:cTn id="23" presetID="0"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Motion origin="layout" path="M 0 -1.944949 L 0 0 E" pathEditMode="relative">
                                      <p:cBhvr from="" to="">
                                        <p:cTn id="25" dur="1000" fill="hold">
                                          <p:stCondLst>
                                            <p:cond delay="0"/>
                                          </p:stCondLst>
                                        </p:cTn>
                                        <p:tgtEl>
                                          <p:spTgt spid="40"/>
                                        </p:tgtEl>
                                        <p:attrNameLst>
                                          <p:attrName>ppt_x</p:attrName>
                                          <p:attrName>ppt_y</p:attrName>
                                        </p:attrNameLst>
                                      </p:cBhvr>
                                    </p:animMotion>
                                  </p:childTnLst>
                                </p:cTn>
                              </p:par>
                            </p:childTnLst>
                          </p:cTn>
                        </p:par>
                        <p:par>
                          <p:cTn id="26" fill="hold">
                            <p:stCondLst>
                              <p:cond delay="3000"/>
                            </p:stCondLst>
                            <p:childTnLst>
                              <p:par>
                                <p:cTn id="27" presetID="0"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Motion origin="layout" path="M 0 -1.944949 L 0 0 E" pathEditMode="relative">
                                      <p:cBhvr from="" to="">
                                        <p:cTn id="29" dur="1000" fill="hold">
                                          <p:stCondLst>
                                            <p:cond delay="0"/>
                                          </p:stCondLst>
                                        </p:cTn>
                                        <p:tgtEl>
                                          <p:spTgt spid="41"/>
                                        </p:tgtEl>
                                        <p:attrNameLst>
                                          <p:attrName>ppt_x</p:attrName>
                                          <p:attrName>ppt_y</p:attrName>
                                        </p:attrNameLst>
                                      </p:cBhvr>
                                    </p:animMotion>
                                  </p:childTnLst>
                                </p:cTn>
                              </p:par>
                              <p:par>
                                <p:cTn id="30" presetID="14" presetClass="entr" presetSubtype="1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randombar(horizontal)">
                                      <p:cBhvr>
                                        <p:cTn id="38" dur="500"/>
                                        <p:tgtEl>
                                          <p:spTgt spid="4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randombar(horizont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43" grpId="0" animBg="1"/>
      <p:bldP spid="44" grpId="0" animBg="1"/>
      <p:bldP spid="45" grpId="0" animBg="1"/>
      <p:bldP spid="46" grpId="0" animBg="1"/>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15"/>
              </p:custDataLst>
            </p:nvPr>
          </p:nvPicPr>
          <p:blipFill>
            <a:blip r:embed="rId19"/>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6"/>
              </p:custDataLst>
            </p:nvPr>
          </p:nvPicPr>
          <p:blipFill>
            <a:blip r:embed="rId20"/>
            <a:stretch>
              <a:fillRect/>
            </a:stretch>
          </p:blipFill>
          <p:spPr>
            <a:xfrm rot="21000000">
              <a:off x="11730" y="8360"/>
              <a:ext cx="10300" cy="2520"/>
            </a:xfrm>
            <a:prstGeom prst="rect">
              <a:avLst/>
            </a:prstGeom>
          </p:spPr>
        </p:pic>
      </p:grpSp>
      <p:sp>
        <p:nvSpPr>
          <p:cNvPr id="37" name="文本框 13">
            <a:extLst>
              <a:ext uri="{FF2B5EF4-FFF2-40B4-BE49-F238E27FC236}">
                <a16:creationId xmlns:a16="http://schemas.microsoft.com/office/drawing/2014/main" id="{C4919564-3111-4580-B623-31CB04801E66}"/>
              </a:ext>
            </a:extLst>
          </p:cNvPr>
          <p:cNvSpPr txBox="1"/>
          <p:nvPr/>
        </p:nvSpPr>
        <p:spPr>
          <a:xfrm>
            <a:off x="1231087" y="662623"/>
            <a:ext cx="9954082" cy="12618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a:solidFill>
                  <a:srgbClr val="FF0000"/>
                </a:solidFill>
                <a:sym typeface="+mn-lt"/>
              </a:rPr>
              <a:t>Câu 8: </a:t>
            </a:r>
            <a:r>
              <a:rPr lang="vi-VN" altLang="vi-VN" sz="3600"/>
              <a:t>Nguyên tố carbon (C) là tập hợp những nguyên tố có cùng</a:t>
            </a:r>
            <a:endParaRPr lang="en-US" altLang="zh-CN" sz="4000">
              <a:solidFill>
                <a:srgbClr val="595959"/>
              </a:solidFill>
              <a:sym typeface="+mn-lt"/>
            </a:endParaRPr>
          </a:p>
        </p:txBody>
      </p:sp>
      <p:grpSp>
        <p:nvGrpSpPr>
          <p:cNvPr id="2" name="Group 1">
            <a:extLst>
              <a:ext uri="{FF2B5EF4-FFF2-40B4-BE49-F238E27FC236}">
                <a16:creationId xmlns:a16="http://schemas.microsoft.com/office/drawing/2014/main" id="{9EA33D59-662B-49A6-A150-47BE6E5D9DC7}"/>
              </a:ext>
            </a:extLst>
          </p:cNvPr>
          <p:cNvGrpSpPr/>
          <p:nvPr/>
        </p:nvGrpSpPr>
        <p:grpSpPr>
          <a:xfrm>
            <a:off x="681123" y="2475066"/>
            <a:ext cx="10889006" cy="2694984"/>
            <a:chOff x="681123" y="2475066"/>
            <a:chExt cx="10889006" cy="2694984"/>
          </a:xfrm>
        </p:grpSpPr>
        <p:grpSp>
          <p:nvGrpSpPr>
            <p:cNvPr id="5" name="Group 4">
              <a:extLst>
                <a:ext uri="{FF2B5EF4-FFF2-40B4-BE49-F238E27FC236}">
                  <a16:creationId xmlns:a16="http://schemas.microsoft.com/office/drawing/2014/main" id="{9EBFF6AC-C23E-49A3-B685-246609148D11}"/>
                </a:ext>
              </a:extLst>
            </p:cNvPr>
            <p:cNvGrpSpPr/>
            <p:nvPr/>
          </p:nvGrpSpPr>
          <p:grpSpPr>
            <a:xfrm>
              <a:off x="695479" y="2475066"/>
              <a:ext cx="10678318" cy="1907867"/>
              <a:chOff x="653414" y="2748588"/>
              <a:chExt cx="10678318" cy="1907867"/>
            </a:xfrm>
          </p:grpSpPr>
          <p:grpSp>
            <p:nvGrpSpPr>
              <p:cNvPr id="28" name="组合 11">
                <a:extLst>
                  <a:ext uri="{FF2B5EF4-FFF2-40B4-BE49-F238E27FC236}">
                    <a16:creationId xmlns:a16="http://schemas.microsoft.com/office/drawing/2014/main" id="{02A4B1B1-ECD0-4FA7-A0C0-485C330393AC}"/>
                  </a:ext>
                </a:extLst>
              </p:cNvPr>
              <p:cNvGrpSpPr/>
              <p:nvPr/>
            </p:nvGrpSpPr>
            <p:grpSpPr>
              <a:xfrm>
                <a:off x="6166063" y="2748588"/>
                <a:ext cx="2229462" cy="1821180"/>
                <a:chOff x="1431236" y="2457450"/>
                <a:chExt cx="2729552" cy="1828800"/>
              </a:xfrm>
            </p:grpSpPr>
            <p:sp>
              <p:nvSpPr>
                <p:cNvPr id="30" name="PA-Flowchart: Decision 14">
                  <a:extLst>
                    <a:ext uri="{FF2B5EF4-FFF2-40B4-BE49-F238E27FC236}">
                      <a16:creationId xmlns:a16="http://schemas.microsoft.com/office/drawing/2014/main" id="{68311123-D88D-4FCF-B25D-DF7A8FD7CFB1}"/>
                    </a:ext>
                  </a:extLst>
                </p:cNvPr>
                <p:cNvSpPr/>
                <p:nvPr>
                  <p:custDataLst>
                    <p:tags r:id="rId13"/>
                  </p:custDataLst>
                </p:nvPr>
              </p:nvSpPr>
              <p:spPr>
                <a:xfrm>
                  <a:off x="1431236" y="2457450"/>
                  <a:ext cx="2729552" cy="1828800"/>
                </a:xfrm>
                <a:prstGeom prst="flowChartDecision">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椭圆 15">
                  <a:extLst>
                    <a:ext uri="{FF2B5EF4-FFF2-40B4-BE49-F238E27FC236}">
                      <a16:creationId xmlns:a16="http://schemas.microsoft.com/office/drawing/2014/main" id="{BC2F2BEC-EBF1-4A89-B624-FFAADEF8317D}"/>
                    </a:ext>
                  </a:extLst>
                </p:cNvPr>
                <p:cNvSpPr/>
                <p:nvPr>
                  <p:custDataLst>
                    <p:tags r:id="rId14"/>
                  </p:custDataLst>
                </p:nvPr>
              </p:nvSpPr>
              <p:spPr>
                <a:xfrm>
                  <a:off x="2218488" y="2800569"/>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
                <a:extLst>
                  <a:ext uri="{FF2B5EF4-FFF2-40B4-BE49-F238E27FC236}">
                    <a16:creationId xmlns:a16="http://schemas.microsoft.com/office/drawing/2014/main" id="{2565DC26-DC6A-42EF-9369-2C3455E1B8E9}"/>
                  </a:ext>
                </a:extLst>
              </p:cNvPr>
              <p:cNvGrpSpPr/>
              <p:nvPr/>
            </p:nvGrpSpPr>
            <p:grpSpPr>
              <a:xfrm>
                <a:off x="653414" y="2827655"/>
                <a:ext cx="2229462" cy="1828800"/>
                <a:chOff x="1431236" y="2457450"/>
                <a:chExt cx="2729552" cy="1828800"/>
              </a:xfrm>
            </p:grpSpPr>
            <p:sp>
              <p:nvSpPr>
                <p:cNvPr id="26" name="PA-Flowchart: Decision 1">
                  <a:extLst>
                    <a:ext uri="{FF2B5EF4-FFF2-40B4-BE49-F238E27FC236}">
                      <a16:creationId xmlns:a16="http://schemas.microsoft.com/office/drawing/2014/main" id="{24E66946-EFE3-4D4F-9CE4-110456980CE7}"/>
                    </a:ext>
                  </a:extLst>
                </p:cNvPr>
                <p:cNvSpPr/>
                <p:nvPr>
                  <p:custDataLst>
                    <p:tags r:id="rId11"/>
                  </p:custDataLst>
                </p:nvPr>
              </p:nvSpPr>
              <p:spPr>
                <a:xfrm>
                  <a:off x="1431236" y="2457450"/>
                  <a:ext cx="2729552" cy="1828800"/>
                </a:xfrm>
                <a:prstGeom prst="flowChartDecision">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PA-椭圆 6">
                  <a:extLst>
                    <a:ext uri="{FF2B5EF4-FFF2-40B4-BE49-F238E27FC236}">
                      <a16:creationId xmlns:a16="http://schemas.microsoft.com/office/drawing/2014/main" id="{EC0A9F9B-362A-4FE0-8042-B216ABFD4BA3}"/>
                    </a:ext>
                  </a:extLst>
                </p:cNvPr>
                <p:cNvSpPr/>
                <p:nvPr>
                  <p:custDataLst>
                    <p:tags r:id="rId12"/>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7">
                <a:extLst>
                  <a:ext uri="{FF2B5EF4-FFF2-40B4-BE49-F238E27FC236}">
                    <a16:creationId xmlns:a16="http://schemas.microsoft.com/office/drawing/2014/main" id="{43165034-2746-4F44-9BD5-7A28344FC927}"/>
                  </a:ext>
                </a:extLst>
              </p:cNvPr>
              <p:cNvGrpSpPr/>
              <p:nvPr/>
            </p:nvGrpSpPr>
            <p:grpSpPr>
              <a:xfrm>
                <a:off x="3505740" y="2748588"/>
                <a:ext cx="2229462" cy="1828800"/>
                <a:chOff x="1431236" y="2457450"/>
                <a:chExt cx="2729552" cy="1828800"/>
              </a:xfrm>
            </p:grpSpPr>
            <p:sp>
              <p:nvSpPr>
                <p:cNvPr id="22" name="PA-Flowchart: Decision 20">
                  <a:extLst>
                    <a:ext uri="{FF2B5EF4-FFF2-40B4-BE49-F238E27FC236}">
                      <a16:creationId xmlns:a16="http://schemas.microsoft.com/office/drawing/2014/main" id="{A91B1E50-A096-4014-B1CA-75B657CCF105}"/>
                    </a:ext>
                  </a:extLst>
                </p:cNvPr>
                <p:cNvSpPr/>
                <p:nvPr>
                  <p:custDataLst>
                    <p:tags r:id="rId9"/>
                  </p:custDataLst>
                </p:nvPr>
              </p:nvSpPr>
              <p:spPr>
                <a:xfrm>
                  <a:off x="1431236" y="2457450"/>
                  <a:ext cx="2729552" cy="1828800"/>
                </a:xfrm>
                <a:prstGeom prst="flowChartDecision">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椭圆 21">
                  <a:extLst>
                    <a:ext uri="{FF2B5EF4-FFF2-40B4-BE49-F238E27FC236}">
                      <a16:creationId xmlns:a16="http://schemas.microsoft.com/office/drawing/2014/main" id="{BC4012FA-1243-443B-BC12-410E16661402}"/>
                    </a:ext>
                  </a:extLst>
                </p:cNvPr>
                <p:cNvSpPr/>
                <p:nvPr>
                  <p:custDataLst>
                    <p:tags r:id="rId10"/>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6" name="组合 17">
                <a:extLst>
                  <a:ext uri="{FF2B5EF4-FFF2-40B4-BE49-F238E27FC236}">
                    <a16:creationId xmlns:a16="http://schemas.microsoft.com/office/drawing/2014/main" id="{204D30B9-072C-42C5-995F-C18E2C69B192}"/>
                  </a:ext>
                </a:extLst>
              </p:cNvPr>
              <p:cNvGrpSpPr/>
              <p:nvPr/>
            </p:nvGrpSpPr>
            <p:grpSpPr>
              <a:xfrm>
                <a:off x="9102270" y="2827655"/>
                <a:ext cx="2229462" cy="1828800"/>
                <a:chOff x="1431236" y="2457450"/>
                <a:chExt cx="2729552" cy="1828800"/>
              </a:xfrm>
            </p:grpSpPr>
            <p:sp>
              <p:nvSpPr>
                <p:cNvPr id="18" name="PA-Flowchart: Decision 20">
                  <a:extLst>
                    <a:ext uri="{FF2B5EF4-FFF2-40B4-BE49-F238E27FC236}">
                      <a16:creationId xmlns:a16="http://schemas.microsoft.com/office/drawing/2014/main" id="{CCC53B24-F038-451E-9159-1303B88F686E}"/>
                    </a:ext>
                  </a:extLst>
                </p:cNvPr>
                <p:cNvSpPr/>
                <p:nvPr>
                  <p:custDataLst>
                    <p:tags r:id="rId7"/>
                  </p:custDataLst>
                </p:nvPr>
              </p:nvSpPr>
              <p:spPr>
                <a:xfrm>
                  <a:off x="1431236" y="2457450"/>
                  <a:ext cx="2729552" cy="1828800"/>
                </a:xfrm>
                <a:prstGeom prst="flowChartDecision">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椭圆 21">
                  <a:extLst>
                    <a:ext uri="{FF2B5EF4-FFF2-40B4-BE49-F238E27FC236}">
                      <a16:creationId xmlns:a16="http://schemas.microsoft.com/office/drawing/2014/main" id="{7EE9BCE8-B9B7-4690-8576-D4008E222321}"/>
                    </a:ext>
                  </a:extLst>
                </p:cNvPr>
                <p:cNvSpPr/>
                <p:nvPr>
                  <p:custDataLst>
                    <p:tags r:id="rId8"/>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TextBox 11">
                <a:extLst>
                  <a:ext uri="{FF2B5EF4-FFF2-40B4-BE49-F238E27FC236}">
                    <a16:creationId xmlns:a16="http://schemas.microsoft.com/office/drawing/2014/main" id="{C5CEDA59-8D53-4515-81FB-76CBC0EC8F18}"/>
                  </a:ext>
                </a:extLst>
              </p:cNvPr>
              <p:cNvSpPr txBox="1"/>
              <p:nvPr/>
            </p:nvSpPr>
            <p:spPr>
              <a:xfrm>
                <a:off x="4148498" y="3164531"/>
                <a:ext cx="943427" cy="897233"/>
              </a:xfrm>
              <a:prstGeom prst="rect">
                <a:avLst/>
              </a:prstGeom>
              <a:noFill/>
            </p:spPr>
            <p:txBody>
              <a:bodyPr wrap="square">
                <a:spAutoFit/>
              </a:bodyPr>
              <a:lstStyle/>
              <a:p>
                <a:pPr algn="ctr">
                  <a:lnSpc>
                    <a:spcPct val="120000"/>
                  </a:lnSpc>
                </a:pPr>
                <a:r>
                  <a:rPr lang="en-US" altLang="zh-CN" sz="4800" b="1" spc="150" dirty="0">
                    <a:solidFill>
                      <a:schemeClr val="accent6">
                        <a:lumMod val="75000"/>
                      </a:schemeClr>
                    </a:solidFill>
                    <a:latin typeface="Arial" panose="020B0604020202020204" pitchFamily="34" charset="0"/>
                    <a:cs typeface="Arial" panose="020B0604020202020204" pitchFamily="34" charset="0"/>
                    <a:sym typeface="+mn-lt"/>
                  </a:rPr>
                  <a:t>B</a:t>
                </a:r>
                <a:endParaRPr lang="zh-CN" altLang="en-US" sz="4800" b="1" spc="150" dirty="0">
                  <a:solidFill>
                    <a:schemeClr val="accent6">
                      <a:lumMod val="75000"/>
                    </a:schemeClr>
                  </a:solidFill>
                  <a:latin typeface="Arial" panose="020B0604020202020204" pitchFamily="34" charset="0"/>
                  <a:cs typeface="Arial" panose="020B0604020202020204" pitchFamily="34" charset="0"/>
                  <a:sym typeface="+mn-lt"/>
                </a:endParaRPr>
              </a:p>
            </p:txBody>
          </p:sp>
          <p:sp>
            <p:nvSpPr>
              <p:cNvPr id="13" name="TextBox 12">
                <a:extLst>
                  <a:ext uri="{FF2B5EF4-FFF2-40B4-BE49-F238E27FC236}">
                    <a16:creationId xmlns:a16="http://schemas.microsoft.com/office/drawing/2014/main" id="{E29A4DE9-454F-46E7-97FC-76A0A1016F1D}"/>
                  </a:ext>
                </a:extLst>
              </p:cNvPr>
              <p:cNvSpPr txBox="1"/>
              <p:nvPr/>
            </p:nvSpPr>
            <p:spPr>
              <a:xfrm>
                <a:off x="1361856" y="3290155"/>
                <a:ext cx="943427" cy="897233"/>
              </a:xfrm>
              <a:prstGeom prst="rect">
                <a:avLst/>
              </a:prstGeom>
              <a:noFill/>
            </p:spPr>
            <p:txBody>
              <a:bodyPr wrap="square">
                <a:spAutoFit/>
              </a:bodyPr>
              <a:lstStyle/>
              <a:p>
                <a:pPr algn="ctr">
                  <a:lnSpc>
                    <a:spcPct val="120000"/>
                  </a:lnSpc>
                </a:pPr>
                <a:r>
                  <a:rPr lang="en-US" altLang="zh-CN" sz="4800" b="1" spc="150" dirty="0">
                    <a:solidFill>
                      <a:schemeClr val="accent6">
                        <a:lumMod val="75000"/>
                      </a:schemeClr>
                    </a:solidFill>
                    <a:latin typeface="Arial" panose="020B0604020202020204" pitchFamily="34" charset="0"/>
                    <a:cs typeface="Arial" panose="020B0604020202020204" pitchFamily="34" charset="0"/>
                    <a:sym typeface="+mn-lt"/>
                  </a:rPr>
                  <a:t>A</a:t>
                </a:r>
                <a:endParaRPr lang="zh-CN" altLang="en-US" sz="4800" b="1" spc="150" dirty="0">
                  <a:solidFill>
                    <a:schemeClr val="accent6">
                      <a:lumMod val="75000"/>
                    </a:schemeClr>
                  </a:solidFill>
                  <a:latin typeface="Arial" panose="020B0604020202020204" pitchFamily="34" charset="0"/>
                  <a:cs typeface="Arial" panose="020B0604020202020204" pitchFamily="34" charset="0"/>
                  <a:sym typeface="+mn-lt"/>
                </a:endParaRPr>
              </a:p>
            </p:txBody>
          </p:sp>
          <p:sp>
            <p:nvSpPr>
              <p:cNvPr id="14" name="TextBox 13">
                <a:extLst>
                  <a:ext uri="{FF2B5EF4-FFF2-40B4-BE49-F238E27FC236}">
                    <a16:creationId xmlns:a16="http://schemas.microsoft.com/office/drawing/2014/main" id="{A6DA308D-E77C-40A7-8E88-1DD2D2D6B297}"/>
                  </a:ext>
                </a:extLst>
              </p:cNvPr>
              <p:cNvSpPr txBox="1"/>
              <p:nvPr/>
            </p:nvSpPr>
            <p:spPr>
              <a:xfrm>
                <a:off x="6809079" y="3210561"/>
                <a:ext cx="943427" cy="897233"/>
              </a:xfrm>
              <a:prstGeom prst="rect">
                <a:avLst/>
              </a:prstGeom>
              <a:noFill/>
            </p:spPr>
            <p:txBody>
              <a:bodyPr wrap="square">
                <a:spAutoFit/>
              </a:bodyPr>
              <a:lstStyle/>
              <a:p>
                <a:pPr algn="ctr">
                  <a:lnSpc>
                    <a:spcPct val="120000"/>
                  </a:lnSpc>
                </a:pPr>
                <a:r>
                  <a:rPr lang="en-US" altLang="zh-CN" sz="4800" b="1" spc="150" dirty="0">
                    <a:solidFill>
                      <a:schemeClr val="accent6">
                        <a:lumMod val="75000"/>
                      </a:schemeClr>
                    </a:solidFill>
                    <a:latin typeface="Arial" panose="020B0604020202020204" pitchFamily="34" charset="0"/>
                    <a:cs typeface="Arial" panose="020B0604020202020204" pitchFamily="34" charset="0"/>
                    <a:sym typeface="+mn-lt"/>
                  </a:rPr>
                  <a:t>C</a:t>
                </a:r>
                <a:endParaRPr lang="zh-CN" altLang="en-US" sz="4800" b="1" spc="150" dirty="0">
                  <a:solidFill>
                    <a:schemeClr val="accent6">
                      <a:lumMod val="75000"/>
                    </a:schemeClr>
                  </a:solidFill>
                  <a:latin typeface="Arial" panose="020B0604020202020204" pitchFamily="34" charset="0"/>
                  <a:cs typeface="Arial" panose="020B0604020202020204" pitchFamily="34" charset="0"/>
                  <a:sym typeface="+mn-lt"/>
                </a:endParaRPr>
              </a:p>
            </p:txBody>
          </p:sp>
          <p:sp>
            <p:nvSpPr>
              <p:cNvPr id="15" name="TextBox 14">
                <a:extLst>
                  <a:ext uri="{FF2B5EF4-FFF2-40B4-BE49-F238E27FC236}">
                    <a16:creationId xmlns:a16="http://schemas.microsoft.com/office/drawing/2014/main" id="{8B71D494-D9CE-4627-B6EC-F6116E248A57}"/>
                  </a:ext>
                </a:extLst>
              </p:cNvPr>
              <p:cNvSpPr txBox="1"/>
              <p:nvPr/>
            </p:nvSpPr>
            <p:spPr>
              <a:xfrm>
                <a:off x="9764845" y="3265537"/>
                <a:ext cx="943427" cy="897233"/>
              </a:xfrm>
              <a:prstGeom prst="rect">
                <a:avLst/>
              </a:prstGeom>
              <a:noFill/>
            </p:spPr>
            <p:txBody>
              <a:bodyPr wrap="square">
                <a:spAutoFit/>
              </a:bodyPr>
              <a:lstStyle/>
              <a:p>
                <a:pPr algn="ctr">
                  <a:lnSpc>
                    <a:spcPct val="120000"/>
                  </a:lnSpc>
                </a:pPr>
                <a:r>
                  <a:rPr lang="en-US" altLang="zh-CN" sz="4800" b="1" spc="150" dirty="0">
                    <a:solidFill>
                      <a:schemeClr val="accent6">
                        <a:lumMod val="75000"/>
                      </a:schemeClr>
                    </a:solidFill>
                    <a:latin typeface="Arial" panose="020B0604020202020204" pitchFamily="34" charset="0"/>
                    <a:cs typeface="Arial" panose="020B0604020202020204" pitchFamily="34" charset="0"/>
                    <a:sym typeface="+mn-lt"/>
                  </a:rPr>
                  <a:t>D</a:t>
                </a:r>
                <a:endParaRPr lang="zh-CN" altLang="en-US" sz="4800" b="1" spc="150" dirty="0">
                  <a:solidFill>
                    <a:schemeClr val="accent6">
                      <a:lumMod val="75000"/>
                    </a:schemeClr>
                  </a:solidFill>
                  <a:latin typeface="Arial" panose="020B0604020202020204" pitchFamily="34" charset="0"/>
                  <a:cs typeface="Arial" panose="020B0604020202020204" pitchFamily="34" charset="0"/>
                  <a:sym typeface="+mn-lt"/>
                </a:endParaRPr>
              </a:p>
            </p:txBody>
          </p:sp>
        </p:grpSp>
        <p:sp>
          <p:nvSpPr>
            <p:cNvPr id="38" name="PA-文本框 5">
              <a:extLst>
                <a:ext uri="{FF2B5EF4-FFF2-40B4-BE49-F238E27FC236}">
                  <a16:creationId xmlns:a16="http://schemas.microsoft.com/office/drawing/2014/main" id="{B2448D45-E968-4480-A911-CA4C82251094}"/>
                </a:ext>
              </a:extLst>
            </p:cNvPr>
            <p:cNvSpPr txBox="1">
              <a:spLocks noChangeArrowheads="1"/>
            </p:cNvSpPr>
            <p:nvPr>
              <p:custDataLst>
                <p:tags r:id="rId3"/>
              </p:custDataLst>
            </p:nvPr>
          </p:nvSpPr>
          <p:spPr bwMode="auto">
            <a:xfrm>
              <a:off x="681123" y="4585402"/>
              <a:ext cx="2422835" cy="58464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3199" dirty="0"/>
                <a:t>6 hạt nhân</a:t>
              </a:r>
              <a:endParaRPr lang="en-US" altLang="zh-CN" sz="3199" dirty="0">
                <a:solidFill>
                  <a:srgbClr val="7F7F7F"/>
                </a:solidFill>
                <a:sym typeface="+mn-lt"/>
              </a:endParaRPr>
            </a:p>
          </p:txBody>
        </p:sp>
        <p:sp>
          <p:nvSpPr>
            <p:cNvPr id="39" name="PA-文本框 15">
              <a:extLst>
                <a:ext uri="{FF2B5EF4-FFF2-40B4-BE49-F238E27FC236}">
                  <a16:creationId xmlns:a16="http://schemas.microsoft.com/office/drawing/2014/main" id="{8041E7C8-9090-4ED2-A193-4AD6ACC275F7}"/>
                </a:ext>
              </a:extLst>
            </p:cNvPr>
            <p:cNvSpPr txBox="1">
              <a:spLocks noChangeArrowheads="1"/>
            </p:cNvSpPr>
            <p:nvPr>
              <p:custDataLst>
                <p:tags r:id="rId4"/>
              </p:custDataLst>
            </p:nvPr>
          </p:nvSpPr>
          <p:spPr bwMode="auto">
            <a:xfrm>
              <a:off x="3226687" y="4585403"/>
              <a:ext cx="2708497" cy="58464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3199"/>
                <a:t>12 hạt proton</a:t>
              </a:r>
              <a:endParaRPr lang="en-US" altLang="zh-CN" sz="3199">
                <a:solidFill>
                  <a:srgbClr val="7F7F7F"/>
                </a:solidFill>
                <a:sym typeface="+mn-lt"/>
              </a:endParaRPr>
            </a:p>
          </p:txBody>
        </p:sp>
        <p:sp>
          <p:nvSpPr>
            <p:cNvPr id="40" name="PA-文本框 25">
              <a:extLst>
                <a:ext uri="{FF2B5EF4-FFF2-40B4-BE49-F238E27FC236}">
                  <a16:creationId xmlns:a16="http://schemas.microsoft.com/office/drawing/2014/main" id="{02EF5C03-62D9-405B-853D-F0B4C2C736F9}"/>
                </a:ext>
              </a:extLst>
            </p:cNvPr>
            <p:cNvSpPr txBox="1">
              <a:spLocks noChangeArrowheads="1"/>
            </p:cNvSpPr>
            <p:nvPr>
              <p:custDataLst>
                <p:tags r:id="rId5"/>
              </p:custDataLst>
            </p:nvPr>
          </p:nvSpPr>
          <p:spPr bwMode="auto">
            <a:xfrm>
              <a:off x="6034638" y="4585403"/>
              <a:ext cx="3011086" cy="58464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3199"/>
                <a:t>12 hạt electron</a:t>
              </a:r>
              <a:endParaRPr lang="en-US" altLang="zh-CN" sz="3199">
                <a:solidFill>
                  <a:srgbClr val="7F7F7F"/>
                </a:solidFill>
                <a:sym typeface="+mn-lt"/>
              </a:endParaRPr>
            </a:p>
          </p:txBody>
        </p:sp>
        <p:sp>
          <p:nvSpPr>
            <p:cNvPr id="41" name="PA-文本框 15">
              <a:extLst>
                <a:ext uri="{FF2B5EF4-FFF2-40B4-BE49-F238E27FC236}">
                  <a16:creationId xmlns:a16="http://schemas.microsoft.com/office/drawing/2014/main" id="{9CDD0F89-D29E-4EB2-88F0-DC15E976C91A}"/>
                </a:ext>
              </a:extLst>
            </p:cNvPr>
            <p:cNvSpPr txBox="1">
              <a:spLocks noChangeArrowheads="1"/>
            </p:cNvSpPr>
            <p:nvPr>
              <p:custDataLst>
                <p:tags r:id="rId6"/>
              </p:custDataLst>
            </p:nvPr>
          </p:nvSpPr>
          <p:spPr bwMode="auto">
            <a:xfrm>
              <a:off x="9147293" y="4583286"/>
              <a:ext cx="2422836" cy="58464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3199"/>
                <a:t>6 hạt proton</a:t>
              </a:r>
              <a:endParaRPr lang="en-US" altLang="zh-CN" sz="3199">
                <a:solidFill>
                  <a:srgbClr val="7F7F7F"/>
                </a:solidFill>
                <a:sym typeface="+mn-lt"/>
              </a:endParaRPr>
            </a:p>
          </p:txBody>
        </p:sp>
      </p:grpSp>
      <p:sp>
        <p:nvSpPr>
          <p:cNvPr id="42" name="Synergistically utilize technically sound portals with frictionless chains. Dramatically customize…">
            <a:extLst>
              <a:ext uri="{FF2B5EF4-FFF2-40B4-BE49-F238E27FC236}">
                <a16:creationId xmlns:a16="http://schemas.microsoft.com/office/drawing/2014/main" id="{FE2EDEA0-F23E-4388-A600-AC4D31E4649B}"/>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D</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845468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11"/>
              </p:custDataLst>
            </p:nvPr>
          </p:nvPicPr>
          <p:blipFill>
            <a:blip r:embed="rId15"/>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2"/>
              </p:custDataLst>
            </p:nvPr>
          </p:nvPicPr>
          <p:blipFill>
            <a:blip r:embed="rId16"/>
            <a:stretch>
              <a:fillRect/>
            </a:stretch>
          </p:blipFill>
          <p:spPr>
            <a:xfrm rot="21000000">
              <a:off x="11730" y="8360"/>
              <a:ext cx="10300" cy="2520"/>
            </a:xfrm>
            <a:prstGeom prst="rect">
              <a:avLst/>
            </a:prstGeom>
          </p:spPr>
        </p:pic>
      </p:grpSp>
      <p:sp>
        <p:nvSpPr>
          <p:cNvPr id="5" name="PA-矩形 29">
            <a:extLst>
              <a:ext uri="{FF2B5EF4-FFF2-40B4-BE49-F238E27FC236}">
                <a16:creationId xmlns:a16="http://schemas.microsoft.com/office/drawing/2014/main" id="{9EF57E2C-DB3B-438C-BAE7-DBB443D1B2DA}"/>
              </a:ext>
            </a:extLst>
          </p:cNvPr>
          <p:cNvSpPr/>
          <p:nvPr>
            <p:custDataLst>
              <p:tags r:id="rId3"/>
            </p:custDataLst>
          </p:nvPr>
        </p:nvSpPr>
        <p:spPr>
          <a:xfrm>
            <a:off x="1019205" y="3270119"/>
            <a:ext cx="860670" cy="890608"/>
          </a:xfrm>
          <a:prstGeom prst="rect">
            <a:avLst/>
          </a:prstGeom>
          <a:solidFill>
            <a:srgbClr val="013A70"/>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fontScale="92500" lnSpcReduction="10000"/>
          </a:bodyPr>
          <a:lstStyle/>
          <a:p>
            <a:pPr algn="ctr">
              <a:lnSpc>
                <a:spcPct val="120000"/>
              </a:lnSpc>
            </a:pPr>
            <a:r>
              <a:rPr lang="en-US" altLang="zh-CN" sz="4800" b="1" spc="150" dirty="0">
                <a:solidFill>
                  <a:srgbClr val="FFFFFF"/>
                </a:solidFill>
                <a:latin typeface="Arial" panose="020B0604020202020204" pitchFamily="34" charset="0"/>
                <a:cs typeface="Arial" panose="020B0604020202020204" pitchFamily="34" charset="0"/>
                <a:sym typeface="+mn-lt"/>
              </a:rPr>
              <a:t>A</a:t>
            </a:r>
            <a:endParaRPr lang="zh-CN" altLang="en-US" sz="4800" b="1" spc="150" dirty="0">
              <a:solidFill>
                <a:srgbClr val="FFFFFF"/>
              </a:solidFill>
              <a:latin typeface="Arial" panose="020B0604020202020204" pitchFamily="34" charset="0"/>
              <a:cs typeface="Arial" panose="020B0604020202020204" pitchFamily="34" charset="0"/>
              <a:sym typeface="+mn-lt"/>
            </a:endParaRPr>
          </a:p>
        </p:txBody>
      </p:sp>
      <p:sp>
        <p:nvSpPr>
          <p:cNvPr id="6" name="PA-任意多边形 37">
            <a:extLst>
              <a:ext uri="{FF2B5EF4-FFF2-40B4-BE49-F238E27FC236}">
                <a16:creationId xmlns:a16="http://schemas.microsoft.com/office/drawing/2014/main" id="{776DE24A-165B-4475-A4AB-A80F150052D0}"/>
              </a:ext>
            </a:extLst>
          </p:cNvPr>
          <p:cNvSpPr/>
          <p:nvPr>
            <p:custDataLst>
              <p:tags r:id="rId4"/>
            </p:custDataLst>
          </p:nvPr>
        </p:nvSpPr>
        <p:spPr>
          <a:xfrm>
            <a:off x="854556" y="3099741"/>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9C78A">
              <a:alpha val="71000"/>
            </a:srgbClr>
          </a:solidFill>
          <a:ln>
            <a:solidFill>
              <a:srgbClr val="013A70"/>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8" name="PA-矩形 42">
            <a:extLst>
              <a:ext uri="{FF2B5EF4-FFF2-40B4-BE49-F238E27FC236}">
                <a16:creationId xmlns:a16="http://schemas.microsoft.com/office/drawing/2014/main" id="{FD4E0BD0-74BC-4C3F-9B6C-3457BB97781D}"/>
              </a:ext>
            </a:extLst>
          </p:cNvPr>
          <p:cNvSpPr/>
          <p:nvPr>
            <p:custDataLst>
              <p:tags r:id="rId5"/>
            </p:custDataLst>
          </p:nvPr>
        </p:nvSpPr>
        <p:spPr>
          <a:xfrm>
            <a:off x="6879516" y="3270119"/>
            <a:ext cx="860670" cy="890608"/>
          </a:xfrm>
          <a:prstGeom prst="rect">
            <a:avLst/>
          </a:prstGeom>
          <a:solidFill>
            <a:srgbClr val="046F87"/>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fontScale="92500" lnSpcReduction="10000"/>
          </a:bodyPr>
          <a:lstStyle/>
          <a:p>
            <a:pPr algn="ctr">
              <a:lnSpc>
                <a:spcPct val="120000"/>
              </a:lnSpc>
            </a:pPr>
            <a:r>
              <a:rPr lang="en-US" altLang="zh-CN" sz="4800" b="1" spc="150" dirty="0">
                <a:solidFill>
                  <a:srgbClr val="FFFFFF"/>
                </a:solidFill>
                <a:latin typeface="Arial" panose="020B0604020202020204" pitchFamily="34" charset="0"/>
                <a:cs typeface="Arial" panose="020B0604020202020204" pitchFamily="34" charset="0"/>
                <a:sym typeface="+mn-lt"/>
              </a:rPr>
              <a:t>B</a:t>
            </a:r>
            <a:endParaRPr lang="zh-CN" altLang="en-US" sz="4800" b="1" spc="150" dirty="0">
              <a:solidFill>
                <a:srgbClr val="FFFFFF"/>
              </a:solidFill>
              <a:latin typeface="Arial" panose="020B0604020202020204" pitchFamily="34" charset="0"/>
              <a:cs typeface="Arial" panose="020B0604020202020204" pitchFamily="34" charset="0"/>
              <a:sym typeface="+mn-lt"/>
            </a:endParaRPr>
          </a:p>
        </p:txBody>
      </p:sp>
      <p:sp>
        <p:nvSpPr>
          <p:cNvPr id="9" name="PA-任意多边形 43">
            <a:extLst>
              <a:ext uri="{FF2B5EF4-FFF2-40B4-BE49-F238E27FC236}">
                <a16:creationId xmlns:a16="http://schemas.microsoft.com/office/drawing/2014/main" id="{F6822F0F-59E6-488C-8932-5B339888C09D}"/>
              </a:ext>
            </a:extLst>
          </p:cNvPr>
          <p:cNvSpPr/>
          <p:nvPr>
            <p:custDataLst>
              <p:tags r:id="rId6"/>
            </p:custDataLst>
          </p:nvPr>
        </p:nvSpPr>
        <p:spPr>
          <a:xfrm>
            <a:off x="6714867" y="3099741"/>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46F87"/>
          </a:solidFill>
          <a:ln>
            <a:solidFill>
              <a:srgbClr val="046F87"/>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13" name="PA-矩形 47">
            <a:extLst>
              <a:ext uri="{FF2B5EF4-FFF2-40B4-BE49-F238E27FC236}">
                <a16:creationId xmlns:a16="http://schemas.microsoft.com/office/drawing/2014/main" id="{6E7F6307-EFC9-4E90-84B8-00B993396525}"/>
              </a:ext>
            </a:extLst>
          </p:cNvPr>
          <p:cNvSpPr/>
          <p:nvPr>
            <p:custDataLst>
              <p:tags r:id="rId7"/>
            </p:custDataLst>
          </p:nvPr>
        </p:nvSpPr>
        <p:spPr>
          <a:xfrm>
            <a:off x="3006828" y="5275699"/>
            <a:ext cx="860668" cy="809642"/>
          </a:xfrm>
          <a:prstGeom prst="rect">
            <a:avLst/>
          </a:prstGeom>
          <a:solidFill>
            <a:srgbClr val="068A93"/>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Autofit/>
          </a:bodyPr>
          <a:lstStyle/>
          <a:p>
            <a:pPr algn="ctr">
              <a:lnSpc>
                <a:spcPct val="120000"/>
              </a:lnSpc>
            </a:pPr>
            <a:r>
              <a:rPr lang="en-US" altLang="zh-CN" sz="4800" b="1" spc="150" dirty="0">
                <a:solidFill>
                  <a:srgbClr val="FFFFFF"/>
                </a:solidFill>
                <a:latin typeface="Arial" panose="020B0604020202020204" pitchFamily="34" charset="0"/>
                <a:cs typeface="Arial" panose="020B0604020202020204" pitchFamily="34" charset="0"/>
                <a:sym typeface="+mn-lt"/>
              </a:rPr>
              <a:t>C</a:t>
            </a:r>
            <a:endParaRPr lang="zh-CN" altLang="en-US" sz="4800" b="1" spc="150" dirty="0">
              <a:solidFill>
                <a:srgbClr val="FFFFFF"/>
              </a:solidFill>
              <a:latin typeface="Arial" panose="020B0604020202020204" pitchFamily="34" charset="0"/>
              <a:cs typeface="Arial" panose="020B0604020202020204" pitchFamily="34" charset="0"/>
              <a:sym typeface="+mn-lt"/>
            </a:endParaRPr>
          </a:p>
        </p:txBody>
      </p:sp>
      <p:sp>
        <p:nvSpPr>
          <p:cNvPr id="14" name="PA-任意多边形 48">
            <a:extLst>
              <a:ext uri="{FF2B5EF4-FFF2-40B4-BE49-F238E27FC236}">
                <a16:creationId xmlns:a16="http://schemas.microsoft.com/office/drawing/2014/main" id="{A9560EBC-654A-4800-BCD6-42E6BC420025}"/>
              </a:ext>
            </a:extLst>
          </p:cNvPr>
          <p:cNvSpPr/>
          <p:nvPr>
            <p:custDataLst>
              <p:tags r:id="rId8"/>
            </p:custDataLst>
          </p:nvPr>
        </p:nvSpPr>
        <p:spPr>
          <a:xfrm>
            <a:off x="2842178" y="5120811"/>
            <a:ext cx="1189969" cy="111941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8AAC1"/>
          </a:solidFill>
          <a:ln>
            <a:solidFill>
              <a:srgbClr val="068A93"/>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16" name="PA-矩形 42">
            <a:extLst>
              <a:ext uri="{FF2B5EF4-FFF2-40B4-BE49-F238E27FC236}">
                <a16:creationId xmlns:a16="http://schemas.microsoft.com/office/drawing/2014/main" id="{E43D1150-72CC-446A-81EF-B52DD61473D1}"/>
              </a:ext>
            </a:extLst>
          </p:cNvPr>
          <p:cNvSpPr/>
          <p:nvPr>
            <p:custDataLst>
              <p:tags r:id="rId9"/>
            </p:custDataLst>
          </p:nvPr>
        </p:nvSpPr>
        <p:spPr>
          <a:xfrm>
            <a:off x="7904835" y="5276335"/>
            <a:ext cx="860670" cy="890608"/>
          </a:xfrm>
          <a:prstGeom prst="rect">
            <a:avLst/>
          </a:prstGeom>
          <a:solidFill>
            <a:srgbClr val="046F87"/>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fontScale="92500" lnSpcReduction="10000"/>
          </a:bodyPr>
          <a:lstStyle/>
          <a:p>
            <a:pPr algn="ctr">
              <a:lnSpc>
                <a:spcPct val="120000"/>
              </a:lnSpc>
            </a:pPr>
            <a:r>
              <a:rPr lang="en-US" altLang="zh-CN" sz="4800" b="1" spc="150" dirty="0">
                <a:solidFill>
                  <a:srgbClr val="FFFFFF"/>
                </a:solidFill>
                <a:latin typeface="Arial" panose="020B0604020202020204" pitchFamily="34" charset="0"/>
                <a:cs typeface="Arial" panose="020B0604020202020204" pitchFamily="34" charset="0"/>
                <a:sym typeface="+mn-lt"/>
              </a:rPr>
              <a:t>D</a:t>
            </a:r>
            <a:endParaRPr lang="zh-CN" altLang="en-US" sz="4800" b="1" spc="150" dirty="0">
              <a:solidFill>
                <a:srgbClr val="FFFFFF"/>
              </a:solidFill>
              <a:latin typeface="Arial" panose="020B0604020202020204" pitchFamily="34" charset="0"/>
              <a:cs typeface="Arial" panose="020B0604020202020204" pitchFamily="34" charset="0"/>
              <a:sym typeface="+mn-lt"/>
            </a:endParaRPr>
          </a:p>
        </p:txBody>
      </p:sp>
      <p:sp>
        <p:nvSpPr>
          <p:cNvPr id="17" name="PA-任意多边形 43">
            <a:extLst>
              <a:ext uri="{FF2B5EF4-FFF2-40B4-BE49-F238E27FC236}">
                <a16:creationId xmlns:a16="http://schemas.microsoft.com/office/drawing/2014/main" id="{45A20809-D7B4-428E-BD9E-ECCC3CAFB08E}"/>
              </a:ext>
            </a:extLst>
          </p:cNvPr>
          <p:cNvSpPr/>
          <p:nvPr>
            <p:custDataLst>
              <p:tags r:id="rId10"/>
            </p:custDataLst>
          </p:nvPr>
        </p:nvSpPr>
        <p:spPr>
          <a:xfrm>
            <a:off x="7740186" y="5105957"/>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46F87"/>
          </a:solidFill>
          <a:ln>
            <a:solidFill>
              <a:srgbClr val="046F87"/>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19" name="文本框 13">
            <a:extLst>
              <a:ext uri="{FF2B5EF4-FFF2-40B4-BE49-F238E27FC236}">
                <a16:creationId xmlns:a16="http://schemas.microsoft.com/office/drawing/2014/main" id="{E8900827-2BAC-4AB7-A7E1-C500E89E42E4}"/>
              </a:ext>
            </a:extLst>
          </p:cNvPr>
          <p:cNvSpPr txBox="1"/>
          <p:nvPr/>
        </p:nvSpPr>
        <p:spPr>
          <a:xfrm>
            <a:off x="1019205" y="556512"/>
            <a:ext cx="10694812" cy="21231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defRPr/>
            </a:pPr>
            <a:r>
              <a:rPr lang="en-US" altLang="zh-CN" sz="3599" b="1" dirty="0" err="1">
                <a:solidFill>
                  <a:srgbClr val="FF0000"/>
                </a:solidFill>
                <a:sym typeface="+mn-lt"/>
              </a:rPr>
              <a:t>Câu</a:t>
            </a:r>
            <a:r>
              <a:rPr lang="en-US" altLang="zh-CN" sz="3599" b="1" dirty="0">
                <a:solidFill>
                  <a:srgbClr val="FF0000"/>
                </a:solidFill>
                <a:sym typeface="+mn-lt"/>
              </a:rPr>
              <a:t> 9: </a:t>
            </a:r>
            <a:r>
              <a:rPr lang="vi-VN" altLang="vi-VN" sz="3199" dirty="0"/>
              <a:t>Nguyên tử nguyên tố Y có tổng số hạt proton, neutron, electron là 52. Trong hạt nhân nguyên tử X có số hạt không mang điện nhiều hơn số hạt mang điện là 1. Xác định số proton X.</a:t>
            </a:r>
            <a:endParaRPr lang="en-US" altLang="zh-CN" sz="3599" dirty="0">
              <a:solidFill>
                <a:srgbClr val="595959"/>
              </a:solidFill>
              <a:sym typeface="+mn-lt"/>
            </a:endParaRPr>
          </a:p>
        </p:txBody>
      </p:sp>
      <p:sp>
        <p:nvSpPr>
          <p:cNvPr id="20" name="TextBox 76">
            <a:extLst>
              <a:ext uri="{FF2B5EF4-FFF2-40B4-BE49-F238E27FC236}">
                <a16:creationId xmlns:a16="http://schemas.microsoft.com/office/drawing/2014/main" id="{D17A8581-3743-4479-A931-B521B29C6E0A}"/>
              </a:ext>
            </a:extLst>
          </p:cNvPr>
          <p:cNvSpPr txBox="1"/>
          <p:nvPr/>
        </p:nvSpPr>
        <p:spPr>
          <a:xfrm>
            <a:off x="9376542" y="5388196"/>
            <a:ext cx="1335204" cy="769441"/>
          </a:xfrm>
          <a:prstGeom prst="rect">
            <a:avLst/>
          </a:prstGeom>
          <a:solidFill>
            <a:srgbClr val="FFFFCC"/>
          </a:solidFill>
        </p:spPr>
        <p:txBody>
          <a:bodyPr>
            <a:spAutoFit/>
          </a:bodyPr>
          <a:lstStyle/>
          <a:p>
            <a:pPr algn="ctr">
              <a:buClr>
                <a:srgbClr val="000000"/>
              </a:buClr>
              <a:defRPr/>
            </a:pPr>
            <a:r>
              <a:rPr lang="en-US" altLang="zh-CN"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rPr>
              <a:t>20</a:t>
            </a:r>
            <a:endParaRPr lang="zh-CN" altLang="en-US"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endParaRPr>
          </a:p>
        </p:txBody>
      </p:sp>
      <p:sp>
        <p:nvSpPr>
          <p:cNvPr id="21" name="TextBox 76">
            <a:extLst>
              <a:ext uri="{FF2B5EF4-FFF2-40B4-BE49-F238E27FC236}">
                <a16:creationId xmlns:a16="http://schemas.microsoft.com/office/drawing/2014/main" id="{5560D026-74F7-407D-BB5D-055FF413733D}"/>
              </a:ext>
            </a:extLst>
          </p:cNvPr>
          <p:cNvSpPr txBox="1"/>
          <p:nvPr/>
        </p:nvSpPr>
        <p:spPr>
          <a:xfrm>
            <a:off x="8335170" y="3376105"/>
            <a:ext cx="1335204" cy="769441"/>
          </a:xfrm>
          <a:prstGeom prst="rect">
            <a:avLst/>
          </a:prstGeom>
          <a:solidFill>
            <a:srgbClr val="FFFFCC"/>
          </a:solidFill>
        </p:spPr>
        <p:txBody>
          <a:bodyPr>
            <a:spAutoFit/>
          </a:bodyPr>
          <a:lstStyle/>
          <a:p>
            <a:pPr algn="ctr">
              <a:buClr>
                <a:srgbClr val="000000"/>
              </a:buClr>
              <a:defRPr/>
            </a:pPr>
            <a:r>
              <a:rPr lang="en-US" altLang="zh-CN"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rPr>
              <a:t>17</a:t>
            </a:r>
            <a:endParaRPr lang="zh-CN" altLang="en-US"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endParaRPr>
          </a:p>
        </p:txBody>
      </p:sp>
      <p:sp>
        <p:nvSpPr>
          <p:cNvPr id="22" name="TextBox 76">
            <a:extLst>
              <a:ext uri="{FF2B5EF4-FFF2-40B4-BE49-F238E27FC236}">
                <a16:creationId xmlns:a16="http://schemas.microsoft.com/office/drawing/2014/main" id="{1DCCDEAB-5770-4373-AAE8-66BEB453D753}"/>
              </a:ext>
            </a:extLst>
          </p:cNvPr>
          <p:cNvSpPr txBox="1"/>
          <p:nvPr/>
        </p:nvSpPr>
        <p:spPr>
          <a:xfrm>
            <a:off x="4302453" y="5429314"/>
            <a:ext cx="1337321" cy="769441"/>
          </a:xfrm>
          <a:prstGeom prst="rect">
            <a:avLst/>
          </a:prstGeom>
          <a:solidFill>
            <a:srgbClr val="FFFFCC"/>
          </a:solidFill>
        </p:spPr>
        <p:txBody>
          <a:bodyPr>
            <a:spAutoFit/>
          </a:bodyPr>
          <a:lstStyle/>
          <a:p>
            <a:pPr algn="ctr">
              <a:buClr>
                <a:srgbClr val="000000"/>
              </a:buClr>
              <a:defRPr/>
            </a:pPr>
            <a:r>
              <a:rPr lang="en-US" altLang="zh-CN"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rPr>
              <a:t>18</a:t>
            </a:r>
            <a:endParaRPr lang="zh-CN" altLang="en-US"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endParaRPr>
          </a:p>
        </p:txBody>
      </p:sp>
      <p:sp>
        <p:nvSpPr>
          <p:cNvPr id="23" name="TextBox 76">
            <a:extLst>
              <a:ext uri="{FF2B5EF4-FFF2-40B4-BE49-F238E27FC236}">
                <a16:creationId xmlns:a16="http://schemas.microsoft.com/office/drawing/2014/main" id="{34176730-2DCC-4B3B-8267-9E18DA92CCA8}"/>
              </a:ext>
            </a:extLst>
          </p:cNvPr>
          <p:cNvSpPr txBox="1"/>
          <p:nvPr/>
        </p:nvSpPr>
        <p:spPr>
          <a:xfrm>
            <a:off x="2665571" y="3400943"/>
            <a:ext cx="1337321" cy="769441"/>
          </a:xfrm>
          <a:prstGeom prst="rect">
            <a:avLst/>
          </a:prstGeom>
          <a:solidFill>
            <a:srgbClr val="FFFFCC"/>
          </a:solidFill>
        </p:spPr>
        <p:txBody>
          <a:bodyPr>
            <a:spAutoFit/>
          </a:bodyPr>
          <a:lstStyle/>
          <a:p>
            <a:pPr algn="ctr">
              <a:buClr>
                <a:srgbClr val="000000"/>
              </a:buClr>
              <a:defRPr/>
            </a:pPr>
            <a:r>
              <a:rPr lang="en-US" altLang="zh-CN"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rPr>
              <a:t>16</a:t>
            </a:r>
            <a:endParaRPr lang="zh-CN" altLang="en-US"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endParaRPr>
          </a:p>
        </p:txBody>
      </p:sp>
      <p:sp>
        <p:nvSpPr>
          <p:cNvPr id="24" name="Synergistically utilize technically sound portals with frictionless chains. Dramatically customize…">
            <a:extLst>
              <a:ext uri="{FF2B5EF4-FFF2-40B4-BE49-F238E27FC236}">
                <a16:creationId xmlns:a16="http://schemas.microsoft.com/office/drawing/2014/main" id="{86BB8285-8EF6-4B89-8955-20A3D0E87A38}"/>
              </a:ext>
            </a:extLst>
          </p:cNvPr>
          <p:cNvSpPr txBox="1"/>
          <p:nvPr/>
        </p:nvSpPr>
        <p:spPr>
          <a:xfrm>
            <a:off x="445170" y="5872746"/>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B</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260493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3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7" fill="hold">
                            <p:stCondLst>
                              <p:cond delay="2000"/>
                            </p:stCondLst>
                            <p:childTnLst>
                              <p:par>
                                <p:cTn id="28" presetID="3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3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800" decel="100000"/>
                                        <p:tgtEl>
                                          <p:spTgt spid="9"/>
                                        </p:tgtEl>
                                      </p:cBhvr>
                                    </p:animEffect>
                                    <p:anim calcmode="lin" valueType="num">
                                      <p:cBhvr>
                                        <p:cTn id="40" dur="800" decel="100000" fill="hold"/>
                                        <p:tgtEl>
                                          <p:spTgt spid="9"/>
                                        </p:tgtEl>
                                        <p:attrNameLst>
                                          <p:attrName>style.rotation</p:attrName>
                                        </p:attrNameLst>
                                      </p:cBhvr>
                                      <p:tavLst>
                                        <p:tav tm="0">
                                          <p:val>
                                            <p:fltVal val="-90"/>
                                          </p:val>
                                        </p:tav>
                                        <p:tav tm="100000">
                                          <p:val>
                                            <p:fltVal val="0"/>
                                          </p:val>
                                        </p:tav>
                                      </p:tavLst>
                                    </p:anim>
                                    <p:anim calcmode="lin" valueType="num">
                                      <p:cBhvr>
                                        <p:cTn id="41" dur="800" decel="100000" fill="hold"/>
                                        <p:tgtEl>
                                          <p:spTgt spid="9"/>
                                        </p:tgtEl>
                                        <p:attrNameLst>
                                          <p:attrName>ppt_x</p:attrName>
                                        </p:attrNameLst>
                                      </p:cBhvr>
                                      <p:tavLst>
                                        <p:tav tm="0">
                                          <p:val>
                                            <p:strVal val="#ppt_x+0.4"/>
                                          </p:val>
                                        </p:tav>
                                        <p:tav tm="100000">
                                          <p:val>
                                            <p:strVal val="#ppt_x-0.05"/>
                                          </p:val>
                                        </p:tav>
                                      </p:tavLst>
                                    </p:anim>
                                    <p:anim calcmode="lin" valueType="num">
                                      <p:cBhvr>
                                        <p:cTn id="42" dur="800" decel="100000" fill="hold"/>
                                        <p:tgtEl>
                                          <p:spTgt spid="9"/>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5" fill="hold">
                            <p:stCondLst>
                              <p:cond delay="40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800" decel="100000"/>
                                        <p:tgtEl>
                                          <p:spTgt spid="14"/>
                                        </p:tgtEl>
                                      </p:cBhvr>
                                    </p:animEffect>
                                    <p:anim calcmode="lin" valueType="num">
                                      <p:cBhvr>
                                        <p:cTn id="58" dur="800" decel="100000" fill="hold"/>
                                        <p:tgtEl>
                                          <p:spTgt spid="14"/>
                                        </p:tgtEl>
                                        <p:attrNameLst>
                                          <p:attrName>style.rotation</p:attrName>
                                        </p:attrNameLst>
                                      </p:cBhvr>
                                      <p:tavLst>
                                        <p:tav tm="0">
                                          <p:val>
                                            <p:fltVal val="-90"/>
                                          </p:val>
                                        </p:tav>
                                        <p:tav tm="100000">
                                          <p:val>
                                            <p:fltVal val="0"/>
                                          </p:val>
                                        </p:tav>
                                      </p:tavLst>
                                    </p:anim>
                                    <p:anim calcmode="lin" valueType="num">
                                      <p:cBhvr>
                                        <p:cTn id="59" dur="800" decel="100000" fill="hold"/>
                                        <p:tgtEl>
                                          <p:spTgt spid="14"/>
                                        </p:tgtEl>
                                        <p:attrNameLst>
                                          <p:attrName>ppt_x</p:attrName>
                                        </p:attrNameLst>
                                      </p:cBhvr>
                                      <p:tavLst>
                                        <p:tav tm="0">
                                          <p:val>
                                            <p:strVal val="#ppt_x+0.4"/>
                                          </p:val>
                                        </p:tav>
                                        <p:tav tm="100000">
                                          <p:val>
                                            <p:strVal val="#ppt_x-0.05"/>
                                          </p:val>
                                        </p:tav>
                                      </p:tavLst>
                                    </p:anim>
                                    <p:anim calcmode="lin" valueType="num">
                                      <p:cBhvr>
                                        <p:cTn id="60" dur="800" decel="100000" fill="hold"/>
                                        <p:tgtEl>
                                          <p:spTgt spid="14"/>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63" fill="hold">
                            <p:stCondLst>
                              <p:cond delay="6000"/>
                            </p:stCondLst>
                            <p:childTnLst>
                              <p:par>
                                <p:cTn id="64" presetID="3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800" decel="100000"/>
                                        <p:tgtEl>
                                          <p:spTgt spid="16"/>
                                        </p:tgtEl>
                                      </p:cBhvr>
                                    </p:animEffect>
                                    <p:anim calcmode="lin" valueType="num">
                                      <p:cBhvr>
                                        <p:cTn id="67" dur="800" decel="100000" fill="hold"/>
                                        <p:tgtEl>
                                          <p:spTgt spid="16"/>
                                        </p:tgtEl>
                                        <p:attrNameLst>
                                          <p:attrName>style.rotation</p:attrName>
                                        </p:attrNameLst>
                                      </p:cBhvr>
                                      <p:tavLst>
                                        <p:tav tm="0">
                                          <p:val>
                                            <p:fltVal val="-90"/>
                                          </p:val>
                                        </p:tav>
                                        <p:tav tm="100000">
                                          <p:val>
                                            <p:fltVal val="0"/>
                                          </p:val>
                                        </p:tav>
                                      </p:tavLst>
                                    </p:anim>
                                    <p:anim calcmode="lin" valueType="num">
                                      <p:cBhvr>
                                        <p:cTn id="68" dur="800" decel="100000" fill="hold"/>
                                        <p:tgtEl>
                                          <p:spTgt spid="16"/>
                                        </p:tgtEl>
                                        <p:attrNameLst>
                                          <p:attrName>ppt_x</p:attrName>
                                        </p:attrNameLst>
                                      </p:cBhvr>
                                      <p:tavLst>
                                        <p:tav tm="0">
                                          <p:val>
                                            <p:strVal val="#ppt_x+0.4"/>
                                          </p:val>
                                        </p:tav>
                                        <p:tav tm="100000">
                                          <p:val>
                                            <p:strVal val="#ppt_x-0.05"/>
                                          </p:val>
                                        </p:tav>
                                      </p:tavLst>
                                    </p:anim>
                                    <p:anim calcmode="lin" valueType="num">
                                      <p:cBhvr>
                                        <p:cTn id="69" dur="800" decel="100000" fill="hold"/>
                                        <p:tgtEl>
                                          <p:spTgt spid="16"/>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72" fill="hold">
                            <p:stCondLst>
                              <p:cond delay="7000"/>
                            </p:stCondLst>
                            <p:childTnLst>
                              <p:par>
                                <p:cTn id="73" presetID="3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800" decel="100000"/>
                                        <p:tgtEl>
                                          <p:spTgt spid="17"/>
                                        </p:tgtEl>
                                      </p:cBhvr>
                                    </p:animEffect>
                                    <p:anim calcmode="lin" valueType="num">
                                      <p:cBhvr>
                                        <p:cTn id="76" dur="800" decel="100000" fill="hold"/>
                                        <p:tgtEl>
                                          <p:spTgt spid="17"/>
                                        </p:tgtEl>
                                        <p:attrNameLst>
                                          <p:attrName>style.rotation</p:attrName>
                                        </p:attrNameLst>
                                      </p:cBhvr>
                                      <p:tavLst>
                                        <p:tav tm="0">
                                          <p:val>
                                            <p:fltVal val="-90"/>
                                          </p:val>
                                        </p:tav>
                                        <p:tav tm="100000">
                                          <p:val>
                                            <p:fltVal val="0"/>
                                          </p:val>
                                        </p:tav>
                                      </p:tavLst>
                                    </p:anim>
                                    <p:anim calcmode="lin" valueType="num">
                                      <p:cBhvr>
                                        <p:cTn id="77" dur="800" decel="100000" fill="hold"/>
                                        <p:tgtEl>
                                          <p:spTgt spid="17"/>
                                        </p:tgtEl>
                                        <p:attrNameLst>
                                          <p:attrName>ppt_x</p:attrName>
                                        </p:attrNameLst>
                                      </p:cBhvr>
                                      <p:tavLst>
                                        <p:tav tm="0">
                                          <p:val>
                                            <p:strVal val="#ppt_x+0.4"/>
                                          </p:val>
                                        </p:tav>
                                        <p:tav tm="100000">
                                          <p:val>
                                            <p:strVal val="#ppt_x-0.05"/>
                                          </p:val>
                                        </p:tav>
                                      </p:tavLst>
                                    </p:anim>
                                    <p:anim calcmode="lin" valueType="num">
                                      <p:cBhvr>
                                        <p:cTn id="78" dur="800" decel="100000" fill="hold"/>
                                        <p:tgtEl>
                                          <p:spTgt spid="17"/>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barn(inVertical)">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3" grpId="0" animBg="1"/>
      <p:bldP spid="14" grpId="0" animBg="1"/>
      <p:bldP spid="16" grpId="0" animBg="1"/>
      <p:bldP spid="17" grpId="0" animBg="1"/>
      <p:bldP spid="19" grpId="0" animBg="1"/>
      <p:bldP spid="20" grpId="0" animBg="1"/>
      <p:bldP spid="21" grpId="0" animBg="1"/>
      <p:bldP spid="22" grpId="0" animBg="1"/>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任意多边形 2"/>
          <p:cNvSpPr/>
          <p:nvPr>
            <p:custDataLst>
              <p:tags r:id="rId2"/>
            </p:custDataLst>
          </p:nvPr>
        </p:nvSpPr>
        <p:spPr>
          <a:xfrm>
            <a:off x="2062929" y="4374364"/>
            <a:ext cx="7995583" cy="2248781"/>
          </a:xfrm>
          <a:custGeom>
            <a:avLst/>
            <a:gdLst>
              <a:gd name="connsiteX0" fmla="*/ 0 w 4603751"/>
              <a:gd name="connsiteY0" fmla="*/ 0 h 2025650"/>
              <a:gd name="connsiteX1" fmla="*/ 152400 w 4603751"/>
              <a:gd name="connsiteY1" fmla="*/ 0 h 2025650"/>
              <a:gd name="connsiteX2" fmla="*/ 4445000 w 4603751"/>
              <a:gd name="connsiteY2" fmla="*/ 0 h 2025650"/>
              <a:gd name="connsiteX3" fmla="*/ 4597400 w 4603751"/>
              <a:gd name="connsiteY3" fmla="*/ 0 h 2025650"/>
              <a:gd name="connsiteX4" fmla="*/ 4603751 w 4603751"/>
              <a:gd name="connsiteY4" fmla="*/ 0 h 2025650"/>
              <a:gd name="connsiteX5" fmla="*/ 4603751 w 4603751"/>
              <a:gd name="connsiteY5" fmla="*/ 165100 h 2025650"/>
              <a:gd name="connsiteX6" fmla="*/ 4597400 w 4603751"/>
              <a:gd name="connsiteY6" fmla="*/ 165100 h 2025650"/>
              <a:gd name="connsiteX7" fmla="*/ 4597400 w 4603751"/>
              <a:gd name="connsiteY7" fmla="*/ 2025650 h 2025650"/>
              <a:gd name="connsiteX8" fmla="*/ 4445000 w 4603751"/>
              <a:gd name="connsiteY8" fmla="*/ 2025650 h 2025650"/>
              <a:gd name="connsiteX9" fmla="*/ 4445000 w 4603751"/>
              <a:gd name="connsiteY9" fmla="*/ 165100 h 2025650"/>
              <a:gd name="connsiteX10" fmla="*/ 152400 w 4603751"/>
              <a:gd name="connsiteY10" fmla="*/ 165100 h 2025650"/>
              <a:gd name="connsiteX11" fmla="*/ 152400 w 4603751"/>
              <a:gd name="connsiteY11" fmla="*/ 2025650 h 2025650"/>
              <a:gd name="connsiteX12" fmla="*/ 0 w 4603751"/>
              <a:gd name="connsiteY12" fmla="*/ 2025650 h 2025650"/>
              <a:gd name="connsiteX13" fmla="*/ 0 w 4603751"/>
              <a:gd name="connsiteY13" fmla="*/ 165100 h 2025650"/>
              <a:gd name="connsiteX0-1" fmla="*/ 0 w 4603751"/>
              <a:gd name="connsiteY0-2" fmla="*/ 0 h 2025650"/>
              <a:gd name="connsiteX1-3" fmla="*/ 152400 w 4603751"/>
              <a:gd name="connsiteY1-4" fmla="*/ 0 h 2025650"/>
              <a:gd name="connsiteX2-5" fmla="*/ 4445000 w 4603751"/>
              <a:gd name="connsiteY2-6" fmla="*/ 0 h 2025650"/>
              <a:gd name="connsiteX3-7" fmla="*/ 4597400 w 4603751"/>
              <a:gd name="connsiteY3-8" fmla="*/ 0 h 2025650"/>
              <a:gd name="connsiteX4-9" fmla="*/ 4603751 w 4603751"/>
              <a:gd name="connsiteY4-10" fmla="*/ 0 h 2025650"/>
              <a:gd name="connsiteX5-11" fmla="*/ 4603751 w 4603751"/>
              <a:gd name="connsiteY5-12" fmla="*/ 165100 h 2025650"/>
              <a:gd name="connsiteX6-13" fmla="*/ 4597400 w 4603751"/>
              <a:gd name="connsiteY6-14" fmla="*/ 165100 h 2025650"/>
              <a:gd name="connsiteX7-15" fmla="*/ 4597400 w 4603751"/>
              <a:gd name="connsiteY7-16" fmla="*/ 2025650 h 2025650"/>
              <a:gd name="connsiteX8-17" fmla="*/ 4445000 w 4603751"/>
              <a:gd name="connsiteY8-18" fmla="*/ 2025650 h 2025650"/>
              <a:gd name="connsiteX9-19" fmla="*/ 4445000 w 4603751"/>
              <a:gd name="connsiteY9-20" fmla="*/ 165100 h 2025650"/>
              <a:gd name="connsiteX10-21" fmla="*/ 146915 w 4603751"/>
              <a:gd name="connsiteY10-22" fmla="*/ 199419 h 2025650"/>
              <a:gd name="connsiteX11-23" fmla="*/ 152400 w 4603751"/>
              <a:gd name="connsiteY11-24" fmla="*/ 2025650 h 2025650"/>
              <a:gd name="connsiteX12-25" fmla="*/ 0 w 4603751"/>
              <a:gd name="connsiteY12-26" fmla="*/ 2025650 h 2025650"/>
              <a:gd name="connsiteX13-27" fmla="*/ 0 w 4603751"/>
              <a:gd name="connsiteY13-28" fmla="*/ 165100 h 2025650"/>
              <a:gd name="connsiteX14" fmla="*/ 0 w 4603751"/>
              <a:gd name="connsiteY14" fmla="*/ 0 h 2025650"/>
              <a:gd name="connsiteX0-29" fmla="*/ 0 w 4603751"/>
              <a:gd name="connsiteY0-30" fmla="*/ 0 h 2025650"/>
              <a:gd name="connsiteX1-31" fmla="*/ 152400 w 4603751"/>
              <a:gd name="connsiteY1-32" fmla="*/ 0 h 2025650"/>
              <a:gd name="connsiteX2-33" fmla="*/ 4445000 w 4603751"/>
              <a:gd name="connsiteY2-34" fmla="*/ 0 h 2025650"/>
              <a:gd name="connsiteX3-35" fmla="*/ 4597400 w 4603751"/>
              <a:gd name="connsiteY3-36" fmla="*/ 0 h 2025650"/>
              <a:gd name="connsiteX4-37" fmla="*/ 4603751 w 4603751"/>
              <a:gd name="connsiteY4-38" fmla="*/ 0 h 2025650"/>
              <a:gd name="connsiteX5-39" fmla="*/ 4603751 w 4603751"/>
              <a:gd name="connsiteY5-40" fmla="*/ 165100 h 2025650"/>
              <a:gd name="connsiteX6-41" fmla="*/ 4597400 w 4603751"/>
              <a:gd name="connsiteY6-42" fmla="*/ 165100 h 2025650"/>
              <a:gd name="connsiteX7-43" fmla="*/ 4597400 w 4603751"/>
              <a:gd name="connsiteY7-44" fmla="*/ 2025650 h 2025650"/>
              <a:gd name="connsiteX8-45" fmla="*/ 4445000 w 4603751"/>
              <a:gd name="connsiteY8-46" fmla="*/ 2025650 h 2025650"/>
              <a:gd name="connsiteX9-47" fmla="*/ 4445000 w 4603751"/>
              <a:gd name="connsiteY9-48" fmla="*/ 190839 h 2025650"/>
              <a:gd name="connsiteX10-49" fmla="*/ 146915 w 4603751"/>
              <a:gd name="connsiteY10-50" fmla="*/ 199419 h 2025650"/>
              <a:gd name="connsiteX11-51" fmla="*/ 152400 w 4603751"/>
              <a:gd name="connsiteY11-52" fmla="*/ 2025650 h 2025650"/>
              <a:gd name="connsiteX12-53" fmla="*/ 0 w 4603751"/>
              <a:gd name="connsiteY12-54" fmla="*/ 2025650 h 2025650"/>
              <a:gd name="connsiteX13-55" fmla="*/ 0 w 4603751"/>
              <a:gd name="connsiteY13-56" fmla="*/ 165100 h 2025650"/>
              <a:gd name="connsiteX14-57" fmla="*/ 0 w 4603751"/>
              <a:gd name="connsiteY14-58" fmla="*/ 0 h 20256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7" y="connsiteY14-58"/>
              </a:cxn>
            </a:cxnLst>
            <a:rect l="l" t="t" r="r" b="b"/>
            <a:pathLst>
              <a:path w="4603751" h="2025650">
                <a:moveTo>
                  <a:pt x="0" y="0"/>
                </a:moveTo>
                <a:lnTo>
                  <a:pt x="152400" y="0"/>
                </a:lnTo>
                <a:lnTo>
                  <a:pt x="4445000" y="0"/>
                </a:lnTo>
                <a:lnTo>
                  <a:pt x="4597400" y="0"/>
                </a:lnTo>
                <a:lnTo>
                  <a:pt x="4603751" y="0"/>
                </a:lnTo>
                <a:lnTo>
                  <a:pt x="4603751" y="165100"/>
                </a:lnTo>
                <a:lnTo>
                  <a:pt x="4597400" y="165100"/>
                </a:lnTo>
                <a:lnTo>
                  <a:pt x="4597400" y="2025650"/>
                </a:lnTo>
                <a:lnTo>
                  <a:pt x="4445000" y="2025650"/>
                </a:lnTo>
                <a:lnTo>
                  <a:pt x="4445000" y="190839"/>
                </a:lnTo>
                <a:lnTo>
                  <a:pt x="146915" y="199419"/>
                </a:lnTo>
                <a:cubicBezTo>
                  <a:pt x="148743" y="808163"/>
                  <a:pt x="150572" y="1416906"/>
                  <a:pt x="152400" y="2025650"/>
                </a:cubicBezTo>
                <a:lnTo>
                  <a:pt x="0" y="2025650"/>
                </a:lnTo>
                <a:lnTo>
                  <a:pt x="0" y="165100"/>
                </a:lnTo>
                <a:lnTo>
                  <a:pt x="0" y="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nvGrpSpPr>
          <p:cNvPr id="61" name="PA-组合 60"/>
          <p:cNvGrpSpPr/>
          <p:nvPr>
            <p:custDataLst>
              <p:tags r:id="rId3"/>
            </p:custDataLst>
          </p:nvPr>
        </p:nvGrpSpPr>
        <p:grpSpPr>
          <a:xfrm>
            <a:off x="2494778" y="2153869"/>
            <a:ext cx="1310192" cy="4405507"/>
            <a:chOff x="2771003" y="832872"/>
            <a:chExt cx="1310192" cy="4405507"/>
          </a:xfrm>
        </p:grpSpPr>
        <p:grpSp>
          <p:nvGrpSpPr>
            <p:cNvPr id="4" name="组合 3"/>
            <p:cNvGrpSpPr/>
            <p:nvPr/>
          </p:nvGrpSpPr>
          <p:grpSpPr>
            <a:xfrm>
              <a:off x="3012726" y="2580729"/>
              <a:ext cx="860035" cy="2657650"/>
              <a:chOff x="6724650" y="2241550"/>
              <a:chExt cx="774700" cy="2393950"/>
            </a:xfrm>
          </p:grpSpPr>
          <p:sp>
            <p:nvSpPr>
              <p:cNvPr id="37" name="PA-任意多边形 36"/>
              <p:cNvSpPr/>
              <p:nvPr>
                <p:custDataLst>
                  <p:tags r:id="rId44"/>
                </p:custDataLst>
              </p:nvPr>
            </p:nvSpPr>
            <p:spPr>
              <a:xfrm>
                <a:off x="67246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nvGrpSpPr>
              <p:cNvPr id="38" name="组合 37"/>
              <p:cNvGrpSpPr/>
              <p:nvPr/>
            </p:nvGrpSpPr>
            <p:grpSpPr>
              <a:xfrm>
                <a:off x="6935788" y="2798762"/>
                <a:ext cx="307975" cy="1730375"/>
                <a:chOff x="2559049" y="2908300"/>
                <a:chExt cx="307975" cy="1644650"/>
              </a:xfrm>
            </p:grpSpPr>
            <p:sp>
              <p:nvSpPr>
                <p:cNvPr id="40" name="PA-任意多边形 39"/>
                <p:cNvSpPr/>
                <p:nvPr>
                  <p:custDataLst>
                    <p:tags r:id="rId46"/>
                  </p:custDataLst>
                </p:nvPr>
              </p:nvSpPr>
              <p:spPr>
                <a:xfrm>
                  <a:off x="2559049" y="2908300"/>
                  <a:ext cx="307975"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13A70"/>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PA-椭圆 40"/>
                <p:cNvSpPr>
                  <a:spLocks noChangeAspect="1"/>
                </p:cNvSpPr>
                <p:nvPr>
                  <p:custDataLst>
                    <p:tags r:id="rId47"/>
                  </p:custDataLst>
                </p:nvPr>
              </p:nvSpPr>
              <p:spPr>
                <a:xfrm>
                  <a:off x="2671763" y="3019425"/>
                  <a:ext cx="97013" cy="9701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2" name="PA-椭圆 41"/>
                <p:cNvSpPr>
                  <a:spLocks noChangeAspect="1"/>
                </p:cNvSpPr>
                <p:nvPr>
                  <p:custDataLst>
                    <p:tags r:id="rId48"/>
                  </p:custDataLst>
                </p:nvPr>
              </p:nvSpPr>
              <p:spPr>
                <a:xfrm flipH="1">
                  <a:off x="2595584" y="3803325"/>
                  <a:ext cx="124685" cy="12468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3" name="PA-椭圆 42"/>
                <p:cNvSpPr>
                  <a:spLocks noChangeAspect="1"/>
                </p:cNvSpPr>
                <p:nvPr>
                  <p:custDataLst>
                    <p:tags r:id="rId49"/>
                  </p:custDataLst>
                </p:nvPr>
              </p:nvSpPr>
              <p:spPr>
                <a:xfrm>
                  <a:off x="2720272" y="3390021"/>
                  <a:ext cx="56268" cy="56268"/>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4" name="PA-椭圆 43"/>
                <p:cNvSpPr>
                  <a:spLocks noChangeAspect="1"/>
                </p:cNvSpPr>
                <p:nvPr>
                  <p:custDataLst>
                    <p:tags r:id="rId50"/>
                  </p:custDataLst>
                </p:nvPr>
              </p:nvSpPr>
              <p:spPr>
                <a:xfrm>
                  <a:off x="2713037" y="3572756"/>
                  <a:ext cx="73730" cy="7373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5" name="PA-椭圆 44"/>
                <p:cNvSpPr>
                  <a:spLocks noChangeAspect="1"/>
                </p:cNvSpPr>
                <p:nvPr>
                  <p:custDataLst>
                    <p:tags r:id="rId51"/>
                  </p:custDataLst>
                </p:nvPr>
              </p:nvSpPr>
              <p:spPr>
                <a:xfrm flipH="1">
                  <a:off x="2699057" y="4178147"/>
                  <a:ext cx="94761" cy="9476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6" name="PA-椭圆 45"/>
                <p:cNvSpPr>
                  <a:spLocks noChangeAspect="1"/>
                </p:cNvSpPr>
                <p:nvPr>
                  <p:custDataLst>
                    <p:tags r:id="rId52"/>
                  </p:custDataLst>
                </p:nvPr>
              </p:nvSpPr>
              <p:spPr>
                <a:xfrm>
                  <a:off x="2601662" y="3255228"/>
                  <a:ext cx="49516" cy="4951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7" name="PA-椭圆 46"/>
                <p:cNvSpPr>
                  <a:spLocks noChangeAspect="1"/>
                </p:cNvSpPr>
                <p:nvPr>
                  <p:custDataLst>
                    <p:tags r:id="rId53"/>
                  </p:custDataLst>
                </p:nvPr>
              </p:nvSpPr>
              <p:spPr>
                <a:xfrm flipH="1">
                  <a:off x="2614402" y="4370393"/>
                  <a:ext cx="60647" cy="60648"/>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8" name="PA-椭圆 47"/>
                <p:cNvSpPr>
                  <a:spLocks noChangeAspect="1"/>
                </p:cNvSpPr>
                <p:nvPr>
                  <p:custDataLst>
                    <p:tags r:id="rId54"/>
                  </p:custDataLst>
                </p:nvPr>
              </p:nvSpPr>
              <p:spPr>
                <a:xfrm flipH="1">
                  <a:off x="2569010" y="4027899"/>
                  <a:ext cx="42792" cy="42792"/>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sp>
            <p:nvSpPr>
              <p:cNvPr id="39" name="PA-文本框 38"/>
              <p:cNvSpPr txBox="1"/>
              <p:nvPr>
                <p:custDataLst>
                  <p:tags r:id="rId45"/>
                </p:custDataLst>
              </p:nvPr>
            </p:nvSpPr>
            <p:spPr>
              <a:xfrm>
                <a:off x="6797310" y="2285055"/>
                <a:ext cx="593752" cy="526752"/>
              </a:xfrm>
              <a:prstGeom prst="rect">
                <a:avLst/>
              </a:prstGeom>
              <a:noFill/>
            </p:spPr>
            <p:txBody>
              <a:bodyPr wrap="square" rtlCol="0">
                <a:spAutoFit/>
              </a:bodyPr>
              <a:lstStyle/>
              <a:p>
                <a:pPr algn="ctr"/>
                <a:r>
                  <a:rPr lang="en-US" altLang="zh-CN" sz="3200" b="1" dirty="0">
                    <a:solidFill>
                      <a:srgbClr val="FFFFFF"/>
                    </a:solidFill>
                    <a:latin typeface="Arial" panose="020B0604020202020204" pitchFamily="34" charset="0"/>
                    <a:cs typeface="Arial" panose="020B0604020202020204" pitchFamily="34" charset="0"/>
                    <a:sym typeface="+mn-lt"/>
                  </a:rPr>
                  <a:t>A</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sp>
          <p:nvSpPr>
            <p:cNvPr id="51" name="PA-任意多边形 50"/>
            <p:cNvSpPr/>
            <p:nvPr>
              <p:custDataLst>
                <p:tags r:id="rId42"/>
              </p:custDataLst>
            </p:nvPr>
          </p:nvSpPr>
          <p:spPr>
            <a:xfrm>
              <a:off x="2771003"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13A70"/>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dirty="0">
                <a:latin typeface="Arial" panose="020B0604020202020204" pitchFamily="34" charset="0"/>
                <a:cs typeface="Arial" panose="020B0604020202020204" pitchFamily="34" charset="0"/>
                <a:sym typeface="+mn-lt"/>
              </a:endParaRPr>
            </a:p>
          </p:txBody>
        </p:sp>
        <p:sp>
          <p:nvSpPr>
            <p:cNvPr id="53" name="PA-文本框 52"/>
            <p:cNvSpPr txBox="1"/>
            <p:nvPr>
              <p:custDataLst>
                <p:tags r:id="rId43"/>
              </p:custDataLst>
            </p:nvPr>
          </p:nvSpPr>
          <p:spPr>
            <a:xfrm>
              <a:off x="2939681" y="1121465"/>
              <a:ext cx="963840" cy="628955"/>
            </a:xfrm>
            <a:prstGeom prst="rect">
              <a:avLst/>
            </a:prstGeom>
            <a:noFill/>
          </p:spPr>
          <p:txBody>
            <a:bodyPr wrap="square" rtlCol="0">
              <a:spAutoFit/>
            </a:bodyPr>
            <a:lstStyle/>
            <a:p>
              <a:pPr algn="ctr">
                <a:lnSpc>
                  <a:spcPct val="120000"/>
                </a:lnSpc>
              </a:pPr>
              <a:r>
                <a:rPr lang="en-US" altLang="zh-CN" sz="3200" b="1" dirty="0">
                  <a:solidFill>
                    <a:srgbClr val="FFFFFF"/>
                  </a:solidFill>
                  <a:latin typeface="Arial" panose="020B0604020202020204" pitchFamily="34" charset="0"/>
                  <a:cs typeface="Arial" panose="020B0604020202020204" pitchFamily="34" charset="0"/>
                  <a:sym typeface="+mn-lt"/>
                </a:rPr>
                <a:t>10</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grpSp>
        <p:nvGrpSpPr>
          <p:cNvPr id="63" name="PA-组合 62"/>
          <p:cNvGrpSpPr/>
          <p:nvPr>
            <p:custDataLst>
              <p:tags r:id="rId4"/>
            </p:custDataLst>
          </p:nvPr>
        </p:nvGrpSpPr>
        <p:grpSpPr>
          <a:xfrm>
            <a:off x="4493882" y="2153869"/>
            <a:ext cx="1310192" cy="4405507"/>
            <a:chOff x="4762826" y="832872"/>
            <a:chExt cx="1310192" cy="4405507"/>
          </a:xfrm>
        </p:grpSpPr>
        <p:grpSp>
          <p:nvGrpSpPr>
            <p:cNvPr id="5" name="组合 4"/>
            <p:cNvGrpSpPr/>
            <p:nvPr/>
          </p:nvGrpSpPr>
          <p:grpSpPr>
            <a:xfrm>
              <a:off x="4962448" y="2580729"/>
              <a:ext cx="860035" cy="2657650"/>
              <a:chOff x="7715250" y="2241550"/>
              <a:chExt cx="774700" cy="2393950"/>
            </a:xfrm>
          </p:grpSpPr>
          <p:sp>
            <p:nvSpPr>
              <p:cNvPr id="29" name="PA-任意多边形 28"/>
              <p:cNvSpPr/>
              <p:nvPr>
                <p:custDataLst>
                  <p:tags r:id="rId35"/>
                </p:custDataLst>
              </p:nvPr>
            </p:nvSpPr>
            <p:spPr>
              <a:xfrm>
                <a:off x="77152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nvGrpSpPr>
              <p:cNvPr id="30" name="组合 29"/>
              <p:cNvGrpSpPr/>
              <p:nvPr/>
            </p:nvGrpSpPr>
            <p:grpSpPr>
              <a:xfrm>
                <a:off x="7918450" y="3782196"/>
                <a:ext cx="348564" cy="729137"/>
                <a:chOff x="8229174" y="3890567"/>
                <a:chExt cx="392328" cy="729137"/>
              </a:xfrm>
            </p:grpSpPr>
            <p:sp>
              <p:nvSpPr>
                <p:cNvPr id="32" name="PA-任意多边形 31"/>
                <p:cNvSpPr/>
                <p:nvPr>
                  <p:custDataLst>
                    <p:tags r:id="rId37"/>
                  </p:custDataLst>
                </p:nvPr>
              </p:nvSpPr>
              <p:spPr>
                <a:xfrm>
                  <a:off x="8229174" y="3890567"/>
                  <a:ext cx="392328" cy="729137"/>
                </a:xfrm>
                <a:custGeom>
                  <a:avLst/>
                  <a:gdLst>
                    <a:gd name="connsiteX0" fmla="*/ 0 w 392328"/>
                    <a:gd name="connsiteY0" fmla="*/ 0 h 729137"/>
                    <a:gd name="connsiteX1" fmla="*/ 392328 w 392328"/>
                    <a:gd name="connsiteY1" fmla="*/ 0 h 729137"/>
                    <a:gd name="connsiteX2" fmla="*/ 392328 w 392328"/>
                    <a:gd name="connsiteY2" fmla="*/ 574148 h 729137"/>
                    <a:gd name="connsiteX3" fmla="*/ 237339 w 392328"/>
                    <a:gd name="connsiteY3" fmla="*/ 729137 h 729137"/>
                    <a:gd name="connsiteX4" fmla="*/ 154989 w 392328"/>
                    <a:gd name="connsiteY4" fmla="*/ 729137 h 729137"/>
                    <a:gd name="connsiteX5" fmla="*/ 0 w 392328"/>
                    <a:gd name="connsiteY5" fmla="*/ 574148 h 7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328" h="729137">
                      <a:moveTo>
                        <a:pt x="0" y="0"/>
                      </a:moveTo>
                      <a:lnTo>
                        <a:pt x="392328" y="0"/>
                      </a:lnTo>
                      <a:lnTo>
                        <a:pt x="392328" y="574148"/>
                      </a:lnTo>
                      <a:cubicBezTo>
                        <a:pt x="392328" y="659746"/>
                        <a:pt x="322937" y="729137"/>
                        <a:pt x="237339" y="729137"/>
                      </a:cubicBezTo>
                      <a:lnTo>
                        <a:pt x="154989" y="729137"/>
                      </a:lnTo>
                      <a:cubicBezTo>
                        <a:pt x="69391" y="729137"/>
                        <a:pt x="0" y="659746"/>
                        <a:pt x="0" y="574148"/>
                      </a:cubicBezTo>
                      <a:close/>
                    </a:path>
                  </a:pathLst>
                </a:custGeom>
                <a:solidFill>
                  <a:srgbClr val="046F87"/>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33" name="PA-椭圆 32"/>
                <p:cNvSpPr>
                  <a:spLocks noChangeAspect="1"/>
                </p:cNvSpPr>
                <p:nvPr>
                  <p:custDataLst>
                    <p:tags r:id="rId38"/>
                  </p:custDataLst>
                </p:nvPr>
              </p:nvSpPr>
              <p:spPr>
                <a:xfrm flipH="1">
                  <a:off x="8317618" y="3962408"/>
                  <a:ext cx="184964" cy="19460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34" name="PA-椭圆 33"/>
                <p:cNvSpPr>
                  <a:spLocks noChangeAspect="1"/>
                </p:cNvSpPr>
                <p:nvPr>
                  <p:custDataLst>
                    <p:tags r:id="rId39"/>
                  </p:custDataLst>
                </p:nvPr>
              </p:nvSpPr>
              <p:spPr>
                <a:xfrm>
                  <a:off x="8428854" y="4465143"/>
                  <a:ext cx="73730" cy="7757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35" name="PA-椭圆 34"/>
                <p:cNvSpPr>
                  <a:spLocks noChangeAspect="1"/>
                </p:cNvSpPr>
                <p:nvPr>
                  <p:custDataLst>
                    <p:tags r:id="rId40"/>
                  </p:custDataLst>
                </p:nvPr>
              </p:nvSpPr>
              <p:spPr>
                <a:xfrm flipH="1">
                  <a:off x="8414874" y="4273414"/>
                  <a:ext cx="94761" cy="9970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36" name="PA-椭圆 35"/>
                <p:cNvSpPr>
                  <a:spLocks noChangeAspect="1"/>
                </p:cNvSpPr>
                <p:nvPr>
                  <p:custDataLst>
                    <p:tags r:id="rId41"/>
                  </p:custDataLst>
                </p:nvPr>
              </p:nvSpPr>
              <p:spPr>
                <a:xfrm>
                  <a:off x="8279410" y="4351031"/>
                  <a:ext cx="52348" cy="55074"/>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sp>
            <p:nvSpPr>
              <p:cNvPr id="31" name="PA-文本框 30"/>
              <p:cNvSpPr txBox="1"/>
              <p:nvPr>
                <p:custDataLst>
                  <p:tags r:id="rId36"/>
                </p:custDataLst>
              </p:nvPr>
            </p:nvSpPr>
            <p:spPr>
              <a:xfrm>
                <a:off x="7799030" y="2292513"/>
                <a:ext cx="593752" cy="526752"/>
              </a:xfrm>
              <a:prstGeom prst="rect">
                <a:avLst/>
              </a:prstGeom>
              <a:noFill/>
            </p:spPr>
            <p:txBody>
              <a:bodyPr wrap="square" rtlCol="0">
                <a:spAutoFit/>
              </a:bodyPr>
              <a:lstStyle/>
              <a:p>
                <a:pPr algn="ctr"/>
                <a:r>
                  <a:rPr lang="en-US" altLang="zh-CN" sz="3200" b="1" dirty="0">
                    <a:solidFill>
                      <a:srgbClr val="FFFFFF"/>
                    </a:solidFill>
                    <a:latin typeface="Arial" panose="020B0604020202020204" pitchFamily="34" charset="0"/>
                    <a:cs typeface="Arial" panose="020B0604020202020204" pitchFamily="34" charset="0"/>
                    <a:sym typeface="+mn-lt"/>
                  </a:rPr>
                  <a:t>B</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sp>
          <p:nvSpPr>
            <p:cNvPr id="54" name="PA-任意多边形 53"/>
            <p:cNvSpPr/>
            <p:nvPr>
              <p:custDataLst>
                <p:tags r:id="rId33"/>
              </p:custDataLst>
            </p:nvPr>
          </p:nvSpPr>
          <p:spPr>
            <a:xfrm>
              <a:off x="4762826"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46F87"/>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dirty="0">
                <a:latin typeface="Arial" panose="020B0604020202020204" pitchFamily="34" charset="0"/>
                <a:cs typeface="Arial" panose="020B0604020202020204" pitchFamily="34" charset="0"/>
                <a:sym typeface="+mn-lt"/>
              </a:endParaRPr>
            </a:p>
          </p:txBody>
        </p:sp>
        <p:sp>
          <p:nvSpPr>
            <p:cNvPr id="55" name="PA-文本框 54"/>
            <p:cNvSpPr txBox="1"/>
            <p:nvPr>
              <p:custDataLst>
                <p:tags r:id="rId34"/>
              </p:custDataLst>
            </p:nvPr>
          </p:nvSpPr>
          <p:spPr>
            <a:xfrm>
              <a:off x="4931504" y="1121465"/>
              <a:ext cx="963840" cy="628955"/>
            </a:xfrm>
            <a:prstGeom prst="rect">
              <a:avLst/>
            </a:prstGeom>
            <a:noFill/>
          </p:spPr>
          <p:txBody>
            <a:bodyPr wrap="square" rtlCol="0">
              <a:spAutoFit/>
            </a:bodyPr>
            <a:lstStyle/>
            <a:p>
              <a:pPr algn="ctr">
                <a:lnSpc>
                  <a:spcPct val="120000"/>
                </a:lnSpc>
              </a:pPr>
              <a:r>
                <a:rPr lang="en-US" altLang="zh-CN" sz="3200" b="1" dirty="0">
                  <a:solidFill>
                    <a:srgbClr val="FFFFFF"/>
                  </a:solidFill>
                  <a:latin typeface="Arial" panose="020B0604020202020204" pitchFamily="34" charset="0"/>
                  <a:cs typeface="Arial" panose="020B0604020202020204" pitchFamily="34" charset="0"/>
                  <a:sym typeface="+mn-lt"/>
                </a:rPr>
                <a:t>13</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grpSp>
        <p:nvGrpSpPr>
          <p:cNvPr id="64" name="PA-组合 63"/>
          <p:cNvGrpSpPr/>
          <p:nvPr>
            <p:custDataLst>
              <p:tags r:id="rId5"/>
            </p:custDataLst>
          </p:nvPr>
        </p:nvGrpSpPr>
        <p:grpSpPr>
          <a:xfrm>
            <a:off x="6302486" y="2153869"/>
            <a:ext cx="1310192" cy="4419606"/>
            <a:chOff x="6251221" y="832872"/>
            <a:chExt cx="1310192" cy="4419606"/>
          </a:xfrm>
        </p:grpSpPr>
        <p:grpSp>
          <p:nvGrpSpPr>
            <p:cNvPr id="6" name="组合 5"/>
            <p:cNvGrpSpPr/>
            <p:nvPr/>
          </p:nvGrpSpPr>
          <p:grpSpPr>
            <a:xfrm>
              <a:off x="6474020" y="2594828"/>
              <a:ext cx="860035" cy="2657650"/>
              <a:chOff x="8623300" y="2254250"/>
              <a:chExt cx="774700" cy="2393950"/>
            </a:xfrm>
          </p:grpSpPr>
          <p:sp>
            <p:nvSpPr>
              <p:cNvPr id="18" name="PA-任意多边形 17"/>
              <p:cNvSpPr/>
              <p:nvPr>
                <p:custDataLst>
                  <p:tags r:id="rId23"/>
                </p:custDataLst>
              </p:nvPr>
            </p:nvSpPr>
            <p:spPr>
              <a:xfrm>
                <a:off x="8623300" y="22542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nvGrpSpPr>
              <p:cNvPr id="19" name="组合 18"/>
              <p:cNvGrpSpPr/>
              <p:nvPr/>
            </p:nvGrpSpPr>
            <p:grpSpPr>
              <a:xfrm>
                <a:off x="8830577" y="3086100"/>
                <a:ext cx="346962" cy="1410192"/>
                <a:chOff x="2559049" y="2908300"/>
                <a:chExt cx="346962" cy="1644650"/>
              </a:xfrm>
            </p:grpSpPr>
            <p:sp>
              <p:nvSpPr>
                <p:cNvPr id="21" name="PA-任意多边形 20"/>
                <p:cNvSpPr/>
                <p:nvPr>
                  <p:custDataLst>
                    <p:tags r:id="rId25"/>
                  </p:custDataLst>
                </p:nvPr>
              </p:nvSpPr>
              <p:spPr>
                <a:xfrm>
                  <a:off x="2559049" y="2908300"/>
                  <a:ext cx="346962"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68A93"/>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2" name="PA-椭圆 21"/>
                <p:cNvSpPr>
                  <a:spLocks noChangeAspect="1"/>
                </p:cNvSpPr>
                <p:nvPr>
                  <p:custDataLst>
                    <p:tags r:id="rId26"/>
                  </p:custDataLst>
                </p:nvPr>
              </p:nvSpPr>
              <p:spPr>
                <a:xfrm>
                  <a:off x="2671763" y="3019425"/>
                  <a:ext cx="97013" cy="9701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3" name="PA-椭圆 22"/>
                <p:cNvSpPr>
                  <a:spLocks noChangeAspect="1"/>
                </p:cNvSpPr>
                <p:nvPr>
                  <p:custDataLst>
                    <p:tags r:id="rId27"/>
                  </p:custDataLst>
                </p:nvPr>
              </p:nvSpPr>
              <p:spPr>
                <a:xfrm flipH="1">
                  <a:off x="2595584" y="3803325"/>
                  <a:ext cx="124685" cy="12468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4" name="PA-椭圆 23"/>
                <p:cNvSpPr>
                  <a:spLocks noChangeAspect="1"/>
                </p:cNvSpPr>
                <p:nvPr>
                  <p:custDataLst>
                    <p:tags r:id="rId28"/>
                  </p:custDataLst>
                </p:nvPr>
              </p:nvSpPr>
              <p:spPr>
                <a:xfrm>
                  <a:off x="2720260" y="3390011"/>
                  <a:ext cx="76524" cy="7652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5" name="PA-椭圆 24"/>
                <p:cNvSpPr>
                  <a:spLocks noChangeAspect="1"/>
                </p:cNvSpPr>
                <p:nvPr>
                  <p:custDataLst>
                    <p:tags r:id="rId29"/>
                  </p:custDataLst>
                </p:nvPr>
              </p:nvSpPr>
              <p:spPr>
                <a:xfrm>
                  <a:off x="2713037" y="3572756"/>
                  <a:ext cx="73730" cy="7373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6" name="PA-椭圆 25"/>
                <p:cNvSpPr>
                  <a:spLocks noChangeAspect="1"/>
                </p:cNvSpPr>
                <p:nvPr>
                  <p:custDataLst>
                    <p:tags r:id="rId30"/>
                  </p:custDataLst>
                </p:nvPr>
              </p:nvSpPr>
              <p:spPr>
                <a:xfrm flipH="1">
                  <a:off x="2699057" y="4178147"/>
                  <a:ext cx="94761" cy="9476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7" name="PA-椭圆 26"/>
                <p:cNvSpPr>
                  <a:spLocks noChangeAspect="1"/>
                </p:cNvSpPr>
                <p:nvPr>
                  <p:custDataLst>
                    <p:tags r:id="rId31"/>
                  </p:custDataLst>
                </p:nvPr>
              </p:nvSpPr>
              <p:spPr>
                <a:xfrm>
                  <a:off x="2622540" y="4394389"/>
                  <a:ext cx="61984" cy="61987"/>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8" name="PA-椭圆 27"/>
                <p:cNvSpPr>
                  <a:spLocks noChangeAspect="1"/>
                </p:cNvSpPr>
                <p:nvPr>
                  <p:custDataLst>
                    <p:tags r:id="rId32"/>
                  </p:custDataLst>
                </p:nvPr>
              </p:nvSpPr>
              <p:spPr>
                <a:xfrm>
                  <a:off x="2595587" y="4053866"/>
                  <a:ext cx="42769" cy="427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sp>
            <p:nvSpPr>
              <p:cNvPr id="20" name="PA-文本框 19"/>
              <p:cNvSpPr txBox="1"/>
              <p:nvPr>
                <p:custDataLst>
                  <p:tags r:id="rId24"/>
                </p:custDataLst>
              </p:nvPr>
            </p:nvSpPr>
            <p:spPr>
              <a:xfrm>
                <a:off x="8693773" y="2318254"/>
                <a:ext cx="593752" cy="526752"/>
              </a:xfrm>
              <a:prstGeom prst="rect">
                <a:avLst/>
              </a:prstGeom>
              <a:noFill/>
            </p:spPr>
            <p:txBody>
              <a:bodyPr wrap="square" rtlCol="0">
                <a:spAutoFit/>
              </a:bodyPr>
              <a:lstStyle/>
              <a:p>
                <a:pPr algn="ctr"/>
                <a:r>
                  <a:rPr lang="en-US" altLang="zh-CN" sz="3200" b="1" dirty="0">
                    <a:solidFill>
                      <a:srgbClr val="FFFFFF"/>
                    </a:solidFill>
                    <a:latin typeface="Arial" panose="020B0604020202020204" pitchFamily="34" charset="0"/>
                    <a:cs typeface="Arial" panose="020B0604020202020204" pitchFamily="34" charset="0"/>
                    <a:sym typeface="+mn-lt"/>
                  </a:rPr>
                  <a:t>C</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sp>
          <p:nvSpPr>
            <p:cNvPr id="56" name="PA-任意多边形 55"/>
            <p:cNvSpPr/>
            <p:nvPr>
              <p:custDataLst>
                <p:tags r:id="rId21"/>
              </p:custDataLst>
            </p:nvPr>
          </p:nvSpPr>
          <p:spPr>
            <a:xfrm>
              <a:off x="6251221"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68A93"/>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57" name="PA-文本框 56"/>
            <p:cNvSpPr txBox="1"/>
            <p:nvPr>
              <p:custDataLst>
                <p:tags r:id="rId22"/>
              </p:custDataLst>
            </p:nvPr>
          </p:nvSpPr>
          <p:spPr>
            <a:xfrm>
              <a:off x="6419899" y="1121465"/>
              <a:ext cx="963840" cy="628955"/>
            </a:xfrm>
            <a:prstGeom prst="rect">
              <a:avLst/>
            </a:prstGeom>
            <a:noFill/>
          </p:spPr>
          <p:txBody>
            <a:bodyPr wrap="square" rtlCol="0">
              <a:spAutoFit/>
            </a:bodyPr>
            <a:lstStyle/>
            <a:p>
              <a:pPr algn="ctr">
                <a:lnSpc>
                  <a:spcPct val="120000"/>
                </a:lnSpc>
              </a:pPr>
              <a:r>
                <a:rPr lang="en-US" altLang="zh-CN" sz="3200" b="1" dirty="0">
                  <a:solidFill>
                    <a:srgbClr val="FFFFFF"/>
                  </a:solidFill>
                  <a:latin typeface="Arial" panose="020B0604020202020204" pitchFamily="34" charset="0"/>
                  <a:cs typeface="Arial" panose="020B0604020202020204" pitchFamily="34" charset="0"/>
                  <a:sym typeface="+mn-lt"/>
                </a:rPr>
                <a:t>14</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grpSp>
        <p:nvGrpSpPr>
          <p:cNvPr id="62" name="PA-组合 61"/>
          <p:cNvGrpSpPr/>
          <p:nvPr>
            <p:custDataLst>
              <p:tags r:id="rId6"/>
            </p:custDataLst>
          </p:nvPr>
        </p:nvGrpSpPr>
        <p:grpSpPr>
          <a:xfrm>
            <a:off x="8111091" y="2153869"/>
            <a:ext cx="1310192" cy="4405507"/>
            <a:chOff x="7739616" y="832872"/>
            <a:chExt cx="1310192" cy="4405507"/>
          </a:xfrm>
        </p:grpSpPr>
        <p:grpSp>
          <p:nvGrpSpPr>
            <p:cNvPr id="7" name="组合 6"/>
            <p:cNvGrpSpPr/>
            <p:nvPr/>
          </p:nvGrpSpPr>
          <p:grpSpPr>
            <a:xfrm>
              <a:off x="7985591" y="2580729"/>
              <a:ext cx="860035" cy="2657650"/>
              <a:chOff x="9556751" y="2241550"/>
              <a:chExt cx="774700" cy="2393950"/>
            </a:xfrm>
          </p:grpSpPr>
          <p:sp>
            <p:nvSpPr>
              <p:cNvPr id="8" name="PA-任意多边形 7"/>
              <p:cNvSpPr/>
              <p:nvPr>
                <p:custDataLst>
                  <p:tags r:id="rId12"/>
                </p:custDataLst>
              </p:nvPr>
            </p:nvSpPr>
            <p:spPr>
              <a:xfrm>
                <a:off x="9556751"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nvGrpSpPr>
              <p:cNvPr id="9" name="组合 8"/>
              <p:cNvGrpSpPr/>
              <p:nvPr/>
            </p:nvGrpSpPr>
            <p:grpSpPr>
              <a:xfrm>
                <a:off x="9755793" y="3305592"/>
                <a:ext cx="346792" cy="1193360"/>
                <a:chOff x="2524729" y="2908300"/>
                <a:chExt cx="346792" cy="1644650"/>
              </a:xfrm>
            </p:grpSpPr>
            <p:sp>
              <p:nvSpPr>
                <p:cNvPr id="11" name="PA-任意多边形 10"/>
                <p:cNvSpPr/>
                <p:nvPr>
                  <p:custDataLst>
                    <p:tags r:id="rId14"/>
                  </p:custDataLst>
                </p:nvPr>
              </p:nvSpPr>
              <p:spPr>
                <a:xfrm>
                  <a:off x="2524729" y="2908300"/>
                  <a:ext cx="346792"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AC2BB"/>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2" name="PA-椭圆 11"/>
                <p:cNvSpPr>
                  <a:spLocks noChangeAspect="1"/>
                </p:cNvSpPr>
                <p:nvPr>
                  <p:custDataLst>
                    <p:tags r:id="rId15"/>
                  </p:custDataLst>
                </p:nvPr>
              </p:nvSpPr>
              <p:spPr>
                <a:xfrm>
                  <a:off x="2671763" y="3030011"/>
                  <a:ext cx="102449" cy="10245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3" name="PA-椭圆 12"/>
                <p:cNvSpPr>
                  <a:spLocks noChangeAspect="1"/>
                </p:cNvSpPr>
                <p:nvPr>
                  <p:custDataLst>
                    <p:tags r:id="rId16"/>
                  </p:custDataLst>
                </p:nvPr>
              </p:nvSpPr>
              <p:spPr>
                <a:xfrm flipH="1">
                  <a:off x="2595581" y="3816931"/>
                  <a:ext cx="131671" cy="1316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4" name="PA-椭圆 13"/>
                <p:cNvSpPr>
                  <a:spLocks noChangeAspect="1"/>
                </p:cNvSpPr>
                <p:nvPr>
                  <p:custDataLst>
                    <p:tags r:id="rId17"/>
                  </p:custDataLst>
                </p:nvPr>
              </p:nvSpPr>
              <p:spPr>
                <a:xfrm>
                  <a:off x="2637781" y="3584314"/>
                  <a:ext cx="104075" cy="1040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5" name="PA-椭圆 14"/>
                <p:cNvSpPr>
                  <a:spLocks noChangeAspect="1"/>
                </p:cNvSpPr>
                <p:nvPr>
                  <p:custDataLst>
                    <p:tags r:id="rId18"/>
                  </p:custDataLst>
                </p:nvPr>
              </p:nvSpPr>
              <p:spPr>
                <a:xfrm flipH="1">
                  <a:off x="2699056" y="4188489"/>
                  <a:ext cx="100070" cy="1000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6" name="PA-椭圆 15"/>
                <p:cNvSpPr>
                  <a:spLocks noChangeAspect="1"/>
                </p:cNvSpPr>
                <p:nvPr>
                  <p:custDataLst>
                    <p:tags r:id="rId19"/>
                  </p:custDataLst>
                </p:nvPr>
              </p:nvSpPr>
              <p:spPr>
                <a:xfrm flipH="1">
                  <a:off x="2588297" y="4357885"/>
                  <a:ext cx="65046" cy="65044"/>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7" name="PA-椭圆 16"/>
                <p:cNvSpPr>
                  <a:spLocks noChangeAspect="1"/>
                </p:cNvSpPr>
                <p:nvPr>
                  <p:custDataLst>
                    <p:tags r:id="rId20"/>
                  </p:custDataLst>
                </p:nvPr>
              </p:nvSpPr>
              <p:spPr>
                <a:xfrm>
                  <a:off x="2594654" y="3287133"/>
                  <a:ext cx="85342" cy="8534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sp>
            <p:nvSpPr>
              <p:cNvPr id="10" name="PA-文本框 9"/>
              <p:cNvSpPr txBox="1"/>
              <p:nvPr>
                <p:custDataLst>
                  <p:tags r:id="rId13"/>
                </p:custDataLst>
              </p:nvPr>
            </p:nvSpPr>
            <p:spPr>
              <a:xfrm>
                <a:off x="9637819" y="2324661"/>
                <a:ext cx="593752" cy="526752"/>
              </a:xfrm>
              <a:prstGeom prst="rect">
                <a:avLst/>
              </a:prstGeom>
              <a:noFill/>
            </p:spPr>
            <p:txBody>
              <a:bodyPr wrap="square" rtlCol="0">
                <a:spAutoFit/>
              </a:bodyPr>
              <a:lstStyle/>
              <a:p>
                <a:pPr algn="ctr"/>
                <a:r>
                  <a:rPr lang="en-US" altLang="zh-CN" sz="3200" b="1" dirty="0">
                    <a:solidFill>
                      <a:srgbClr val="FFFFFF"/>
                    </a:solidFill>
                    <a:latin typeface="Arial" panose="020B0604020202020204" pitchFamily="34" charset="0"/>
                    <a:cs typeface="Arial" panose="020B0604020202020204" pitchFamily="34" charset="0"/>
                    <a:sym typeface="+mn-lt"/>
                  </a:rPr>
                  <a:t>D</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sp>
          <p:nvSpPr>
            <p:cNvPr id="58" name="PA-任意多边形 57"/>
            <p:cNvSpPr/>
            <p:nvPr>
              <p:custDataLst>
                <p:tags r:id="rId10"/>
              </p:custDataLst>
            </p:nvPr>
          </p:nvSpPr>
          <p:spPr>
            <a:xfrm>
              <a:off x="7739616"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AC2BB"/>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59" name="PA-文本框 58"/>
            <p:cNvSpPr txBox="1"/>
            <p:nvPr>
              <p:custDataLst>
                <p:tags r:id="rId11"/>
              </p:custDataLst>
            </p:nvPr>
          </p:nvSpPr>
          <p:spPr>
            <a:xfrm>
              <a:off x="7908294" y="1121465"/>
              <a:ext cx="963840" cy="628955"/>
            </a:xfrm>
            <a:prstGeom prst="rect">
              <a:avLst/>
            </a:prstGeom>
            <a:noFill/>
          </p:spPr>
          <p:txBody>
            <a:bodyPr wrap="square" rtlCol="0">
              <a:spAutoFit/>
            </a:bodyPr>
            <a:lstStyle/>
            <a:p>
              <a:pPr algn="ctr">
                <a:lnSpc>
                  <a:spcPct val="120000"/>
                </a:lnSpc>
              </a:pPr>
              <a:r>
                <a:rPr lang="en-US" altLang="zh-CN" sz="3200" b="1" dirty="0">
                  <a:solidFill>
                    <a:srgbClr val="FFFFFF"/>
                  </a:solidFill>
                  <a:latin typeface="Arial" panose="020B0604020202020204" pitchFamily="34" charset="0"/>
                  <a:cs typeface="Arial" panose="020B0604020202020204" pitchFamily="34" charset="0"/>
                  <a:sym typeface="+mn-lt"/>
                </a:rPr>
                <a:t>15</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grpSp>
        <p:nvGrpSpPr>
          <p:cNvPr id="49" name="PA-组合 48"/>
          <p:cNvGrpSpPr/>
          <p:nvPr userDrawn="1">
            <p:custDataLst>
              <p:tags r:id="rId7"/>
            </p:custDataLst>
          </p:nvPr>
        </p:nvGrpSpPr>
        <p:grpSpPr>
          <a:xfrm>
            <a:off x="-76200" y="225425"/>
            <a:ext cx="986155" cy="387985"/>
            <a:chOff x="11103" y="6584"/>
            <a:chExt cx="10927" cy="4296"/>
          </a:xfrm>
        </p:grpSpPr>
        <p:pic>
          <p:nvPicPr>
            <p:cNvPr id="50" name="PA-图片 49" descr="资源 2"/>
            <p:cNvPicPr>
              <a:picLocks noChangeAspect="1"/>
            </p:cNvPicPr>
            <p:nvPr>
              <p:custDataLst>
                <p:tags r:id="rId8"/>
              </p:custDataLst>
            </p:nvPr>
          </p:nvPicPr>
          <p:blipFill>
            <a:blip r:embed="rId57"/>
            <a:srcRect l="-6114" t="-37553"/>
            <a:stretch>
              <a:fillRect/>
            </a:stretch>
          </p:blipFill>
          <p:spPr>
            <a:xfrm rot="21000000">
              <a:off x="11103" y="6584"/>
              <a:ext cx="9742" cy="4125"/>
            </a:xfrm>
            <a:prstGeom prst="rect">
              <a:avLst/>
            </a:prstGeom>
          </p:spPr>
        </p:pic>
        <p:pic>
          <p:nvPicPr>
            <p:cNvPr id="52" name="PA-图片 51" descr="资源 3"/>
            <p:cNvPicPr>
              <a:picLocks noChangeAspect="1"/>
            </p:cNvPicPr>
            <p:nvPr>
              <p:custDataLst>
                <p:tags r:id="rId9"/>
              </p:custDataLst>
            </p:nvPr>
          </p:nvPicPr>
          <p:blipFill>
            <a:blip r:embed="rId58"/>
            <a:stretch>
              <a:fillRect/>
            </a:stretch>
          </p:blipFill>
          <p:spPr>
            <a:xfrm rot="21000000">
              <a:off x="11730" y="8360"/>
              <a:ext cx="10300" cy="2520"/>
            </a:xfrm>
            <a:prstGeom prst="rect">
              <a:avLst/>
            </a:prstGeom>
          </p:spPr>
        </p:pic>
      </p:grpSp>
      <p:sp>
        <p:nvSpPr>
          <p:cNvPr id="65" name="Synergistically utilize technically sound portals with frictionless chains. Dramatically customize…">
            <a:extLst>
              <a:ext uri="{FF2B5EF4-FFF2-40B4-BE49-F238E27FC236}">
                <a16:creationId xmlns:a16="http://schemas.microsoft.com/office/drawing/2014/main" id="{0371DFDA-CE37-4E5C-9DD0-94689564AE58}"/>
              </a:ext>
            </a:extLst>
          </p:cNvPr>
          <p:cNvSpPr txBox="1"/>
          <p:nvPr/>
        </p:nvSpPr>
        <p:spPr>
          <a:xfrm>
            <a:off x="222039" y="3332323"/>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B</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
        <p:nvSpPr>
          <p:cNvPr id="66" name="文本框 13">
            <a:extLst>
              <a:ext uri="{FF2B5EF4-FFF2-40B4-BE49-F238E27FC236}">
                <a16:creationId xmlns:a16="http://schemas.microsoft.com/office/drawing/2014/main" id="{0B9CB11B-6B79-4B55-B79D-F1A20C9492AF}"/>
              </a:ext>
            </a:extLst>
          </p:cNvPr>
          <p:cNvSpPr txBox="1"/>
          <p:nvPr/>
        </p:nvSpPr>
        <p:spPr>
          <a:xfrm>
            <a:off x="507595" y="403237"/>
            <a:ext cx="11236032" cy="16308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3599" b="1" dirty="0" err="1">
                <a:solidFill>
                  <a:srgbClr val="FF0000"/>
                </a:solidFill>
                <a:sym typeface="+mn-lt"/>
              </a:rPr>
              <a:t>Câu</a:t>
            </a:r>
            <a:r>
              <a:rPr lang="en-US" altLang="zh-CN" sz="3599" b="1" dirty="0">
                <a:solidFill>
                  <a:srgbClr val="FF0000"/>
                </a:solidFill>
                <a:sym typeface="+mn-lt"/>
              </a:rPr>
              <a:t> 10: </a:t>
            </a:r>
            <a:r>
              <a:rPr lang="vi-VN" altLang="vi-VN" sz="3199" dirty="0"/>
              <a:t>Tổng số hạt trong nguyên tử X là 40, trong đó số hạt mang điện nhiều hơn số hạt không mang điện là 12. Tính số hạt electron trong nguyên tử X.</a:t>
            </a:r>
            <a:endParaRPr lang="en-US" altLang="zh-CN" sz="3599" dirty="0">
              <a:solidFill>
                <a:srgbClr val="595959"/>
              </a:solidFill>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30"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800" decel="100000"/>
                                        <p:tgtEl>
                                          <p:spTgt spid="61"/>
                                        </p:tgtEl>
                                      </p:cBhvr>
                                    </p:animEffect>
                                    <p:anim calcmode="lin" valueType="num">
                                      <p:cBhvr>
                                        <p:cTn id="22" dur="800" decel="100000" fill="hold"/>
                                        <p:tgtEl>
                                          <p:spTgt spid="61"/>
                                        </p:tgtEl>
                                        <p:attrNameLst>
                                          <p:attrName>style.rotation</p:attrName>
                                        </p:attrNameLst>
                                      </p:cBhvr>
                                      <p:tavLst>
                                        <p:tav tm="0">
                                          <p:val>
                                            <p:fltVal val="-90"/>
                                          </p:val>
                                        </p:tav>
                                        <p:tav tm="100000">
                                          <p:val>
                                            <p:fltVal val="0"/>
                                          </p:val>
                                        </p:tav>
                                      </p:tavLst>
                                    </p:anim>
                                    <p:anim calcmode="lin" valueType="num">
                                      <p:cBhvr>
                                        <p:cTn id="23" dur="800" decel="100000" fill="hold"/>
                                        <p:tgtEl>
                                          <p:spTgt spid="61"/>
                                        </p:tgtEl>
                                        <p:attrNameLst>
                                          <p:attrName>ppt_x</p:attrName>
                                        </p:attrNameLst>
                                      </p:cBhvr>
                                      <p:tavLst>
                                        <p:tav tm="0">
                                          <p:val>
                                            <p:strVal val="#ppt_x+0.4"/>
                                          </p:val>
                                        </p:tav>
                                        <p:tav tm="100000">
                                          <p:val>
                                            <p:strVal val="#ppt_x-0.05"/>
                                          </p:val>
                                        </p:tav>
                                      </p:tavLst>
                                    </p:anim>
                                    <p:anim calcmode="lin" valueType="num">
                                      <p:cBhvr>
                                        <p:cTn id="24" dur="800" decel="100000" fill="hold"/>
                                        <p:tgtEl>
                                          <p:spTgt spid="61"/>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par>
                          <p:cTn id="27" fill="hold">
                            <p:stCondLst>
                              <p:cond delay="2000"/>
                            </p:stCondLst>
                            <p:childTnLst>
                              <p:par>
                                <p:cTn id="28" presetID="30" presetClass="entr" presetSubtype="0"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800" decel="100000"/>
                                        <p:tgtEl>
                                          <p:spTgt spid="63"/>
                                        </p:tgtEl>
                                      </p:cBhvr>
                                    </p:animEffect>
                                    <p:anim calcmode="lin" valueType="num">
                                      <p:cBhvr>
                                        <p:cTn id="31" dur="800" decel="100000" fill="hold"/>
                                        <p:tgtEl>
                                          <p:spTgt spid="63"/>
                                        </p:tgtEl>
                                        <p:attrNameLst>
                                          <p:attrName>style.rotation</p:attrName>
                                        </p:attrNameLst>
                                      </p:cBhvr>
                                      <p:tavLst>
                                        <p:tav tm="0">
                                          <p:val>
                                            <p:fltVal val="-90"/>
                                          </p:val>
                                        </p:tav>
                                        <p:tav tm="100000">
                                          <p:val>
                                            <p:fltVal val="0"/>
                                          </p:val>
                                        </p:tav>
                                      </p:tavLst>
                                    </p:anim>
                                    <p:anim calcmode="lin" valueType="num">
                                      <p:cBhvr>
                                        <p:cTn id="32" dur="800" decel="100000" fill="hold"/>
                                        <p:tgtEl>
                                          <p:spTgt spid="63"/>
                                        </p:tgtEl>
                                        <p:attrNameLst>
                                          <p:attrName>ppt_x</p:attrName>
                                        </p:attrNameLst>
                                      </p:cBhvr>
                                      <p:tavLst>
                                        <p:tav tm="0">
                                          <p:val>
                                            <p:strVal val="#ppt_x+0.4"/>
                                          </p:val>
                                        </p:tav>
                                        <p:tav tm="100000">
                                          <p:val>
                                            <p:strVal val="#ppt_x-0.05"/>
                                          </p:val>
                                        </p:tav>
                                      </p:tavLst>
                                    </p:anim>
                                    <p:anim calcmode="lin" valueType="num">
                                      <p:cBhvr>
                                        <p:cTn id="33" dur="800" decel="100000" fill="hold"/>
                                        <p:tgtEl>
                                          <p:spTgt spid="6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3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800" decel="100000"/>
                                        <p:tgtEl>
                                          <p:spTgt spid="64"/>
                                        </p:tgtEl>
                                      </p:cBhvr>
                                    </p:animEffect>
                                    <p:anim calcmode="lin" valueType="num">
                                      <p:cBhvr>
                                        <p:cTn id="40" dur="800" decel="100000" fill="hold"/>
                                        <p:tgtEl>
                                          <p:spTgt spid="64"/>
                                        </p:tgtEl>
                                        <p:attrNameLst>
                                          <p:attrName>style.rotation</p:attrName>
                                        </p:attrNameLst>
                                      </p:cBhvr>
                                      <p:tavLst>
                                        <p:tav tm="0">
                                          <p:val>
                                            <p:fltVal val="-90"/>
                                          </p:val>
                                        </p:tav>
                                        <p:tav tm="100000">
                                          <p:val>
                                            <p:fltVal val="0"/>
                                          </p:val>
                                        </p:tav>
                                      </p:tavLst>
                                    </p:anim>
                                    <p:anim calcmode="lin" valueType="num">
                                      <p:cBhvr>
                                        <p:cTn id="41" dur="800" decel="100000" fill="hold"/>
                                        <p:tgtEl>
                                          <p:spTgt spid="64"/>
                                        </p:tgtEl>
                                        <p:attrNameLst>
                                          <p:attrName>ppt_x</p:attrName>
                                        </p:attrNameLst>
                                      </p:cBhvr>
                                      <p:tavLst>
                                        <p:tav tm="0">
                                          <p:val>
                                            <p:strVal val="#ppt_x+0.4"/>
                                          </p:val>
                                        </p:tav>
                                        <p:tav tm="100000">
                                          <p:val>
                                            <p:strVal val="#ppt_x-0.05"/>
                                          </p:val>
                                        </p:tav>
                                      </p:tavLst>
                                    </p:anim>
                                    <p:anim calcmode="lin" valueType="num">
                                      <p:cBhvr>
                                        <p:cTn id="42" dur="800" decel="100000" fill="hold"/>
                                        <p:tgtEl>
                                          <p:spTgt spid="6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par>
                          <p:cTn id="45" fill="hold">
                            <p:stCondLst>
                              <p:cond delay="4000"/>
                            </p:stCondLst>
                            <p:childTnLst>
                              <p:par>
                                <p:cTn id="46" presetID="30"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800" decel="100000"/>
                                        <p:tgtEl>
                                          <p:spTgt spid="62"/>
                                        </p:tgtEl>
                                      </p:cBhvr>
                                    </p:animEffect>
                                    <p:anim calcmode="lin" valueType="num">
                                      <p:cBhvr>
                                        <p:cTn id="49" dur="800" decel="100000" fill="hold"/>
                                        <p:tgtEl>
                                          <p:spTgt spid="62"/>
                                        </p:tgtEl>
                                        <p:attrNameLst>
                                          <p:attrName>style.rotation</p:attrName>
                                        </p:attrNameLst>
                                      </p:cBhvr>
                                      <p:tavLst>
                                        <p:tav tm="0">
                                          <p:val>
                                            <p:fltVal val="-90"/>
                                          </p:val>
                                        </p:tav>
                                        <p:tav tm="100000">
                                          <p:val>
                                            <p:fltVal val="0"/>
                                          </p:val>
                                        </p:tav>
                                      </p:tavLst>
                                    </p:anim>
                                    <p:anim calcmode="lin" valueType="num">
                                      <p:cBhvr>
                                        <p:cTn id="50" dur="800" decel="100000" fill="hold"/>
                                        <p:tgtEl>
                                          <p:spTgt spid="62"/>
                                        </p:tgtEl>
                                        <p:attrNameLst>
                                          <p:attrName>ppt_x</p:attrName>
                                        </p:attrNameLst>
                                      </p:cBhvr>
                                      <p:tavLst>
                                        <p:tav tm="0">
                                          <p:val>
                                            <p:strVal val="#ppt_x+0.4"/>
                                          </p:val>
                                        </p:tav>
                                        <p:tav tm="100000">
                                          <p:val>
                                            <p:strVal val="#ppt_x-0.05"/>
                                          </p:val>
                                        </p:tav>
                                      </p:tavLst>
                                    </p:anim>
                                    <p:anim calcmode="lin" valueType="num">
                                      <p:cBhvr>
                                        <p:cTn id="51" dur="800" decel="100000" fill="hold"/>
                                        <p:tgtEl>
                                          <p:spTgt spid="6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barn(inVertical)">
                                      <p:cBhvr>
                                        <p:cTn id="5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 grpId="0" animBg="1"/>
      <p:bldP spid="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6" name="PA-文本框 5"/>
          <p:cNvSpPr txBox="1"/>
          <p:nvPr>
            <p:custDataLst>
              <p:tags r:id="rId2"/>
            </p:custDataLst>
          </p:nvPr>
        </p:nvSpPr>
        <p:spPr>
          <a:xfrm>
            <a:off x="1837677" y="2257216"/>
            <a:ext cx="8516645" cy="304698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60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sym typeface="+mn-lt"/>
              </a:rPr>
              <a:t>THANK YOU !!!</a:t>
            </a:r>
            <a:endParaRPr kumimoji="0" lang="zh-CN" altLang="en-US" sz="9600" b="1" i="0" u="none" strike="noStrike" kern="1200" cap="none" spc="60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sym typeface="+mn-lt"/>
            </a:endParaRPr>
          </a:p>
        </p:txBody>
      </p:sp>
      <p:cxnSp>
        <p:nvCxnSpPr>
          <p:cNvPr id="9" name="PA-直接连接符 8"/>
          <p:cNvCxnSpPr/>
          <p:nvPr>
            <p:custDataLst>
              <p:tags r:id="rId3"/>
            </p:custDataLst>
          </p:nvPr>
        </p:nvCxnSpPr>
        <p:spPr>
          <a:xfrm>
            <a:off x="2063750" y="3657600"/>
            <a:ext cx="802068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84014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Motion origin="layout" path="M -1.328932 0 L 0 0 E" pathEditMode="relative">
                                      <p:cBhvr from="" to="">
                                        <p:cTn id="7" dur="1000" fill="hold">
                                          <p:stCondLst>
                                            <p:cond delay="0"/>
                                          </p:stCondLst>
                                        </p:cTn>
                                        <p:tgtEl>
                                          <p:spTgt spid="9"/>
                                        </p:tgtEl>
                                        <p:attrNameLst>
                                          <p:attrName>ppt_x</p:attrName>
                                          <p:attrName>ppt_y</p:attrName>
                                        </p:attrNameLst>
                                      </p:cBhvr>
                                    </p:animMotion>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233269" y="1315421"/>
            <a:ext cx="9228749" cy="3785652"/>
            <a:chOff x="2233202" y="1458875"/>
            <a:chExt cx="9228908" cy="3785387"/>
          </a:xfrm>
        </p:grpSpPr>
        <p:sp>
          <p:nvSpPr>
            <p:cNvPr id="12" name="PA-文本框 11"/>
            <p:cNvSpPr txBox="1"/>
            <p:nvPr>
              <p:custDataLst>
                <p:tags r:id="rId3"/>
              </p:custDataLst>
            </p:nvPr>
          </p:nvSpPr>
          <p:spPr>
            <a:xfrm>
              <a:off x="3879419" y="1458875"/>
              <a:ext cx="7582691" cy="3785387"/>
            </a:xfrm>
            <a:prstGeom prst="rect">
              <a:avLst/>
            </a:prstGeom>
            <a:noFill/>
          </p:spPr>
          <p:txBody>
            <a:bodyPr wrap="square" rtlCol="0">
              <a:spAutoFit/>
            </a:bodyPr>
            <a:lstStyle/>
            <a:p>
              <a:pPr algn="ctr"/>
              <a:r>
                <a:rPr lang="en-US" altLang="zh-CN" sz="8000" b="1" dirty="0">
                  <a:solidFill>
                    <a:schemeClr val="accent5">
                      <a:lumMod val="75000"/>
                    </a:schemeClr>
                  </a:solidFill>
                  <a:latin typeface="Arial" panose="020B0604020202020204" pitchFamily="34" charset="0"/>
                  <a:cs typeface="Arial" panose="020B0604020202020204" pitchFamily="34" charset="0"/>
                  <a:sym typeface="+mn-lt"/>
                </a:rPr>
                <a:t>QUAN NIỆM BAN ĐẦU VỀ NGUYÊN TỬ</a:t>
              </a:r>
              <a:endParaRPr lang="zh-CN" altLang="en-US" sz="7200" b="1" dirty="0">
                <a:solidFill>
                  <a:schemeClr val="accent5">
                    <a:lumMod val="75000"/>
                  </a:schemeClr>
                </a:solidFill>
                <a:cs typeface="+mn-ea"/>
                <a:sym typeface="+mn-lt"/>
              </a:endParaRPr>
            </a:p>
          </p:txBody>
        </p:sp>
        <p:sp>
          <p:nvSpPr>
            <p:cNvPr id="14" name="PA-文本框 13"/>
            <p:cNvSpPr txBox="1"/>
            <p:nvPr>
              <p:custDataLst>
                <p:tags r:id="rId4"/>
              </p:custDataLst>
            </p:nvPr>
          </p:nvSpPr>
          <p:spPr>
            <a:xfrm>
              <a:off x="2233202" y="1597430"/>
              <a:ext cx="1466850" cy="3154489"/>
            </a:xfrm>
            <a:prstGeom prst="rect">
              <a:avLst/>
            </a:prstGeom>
            <a:noFill/>
          </p:spPr>
          <p:txBody>
            <a:bodyPr wrap="square" rtlCol="0">
              <a:spAutoFit/>
            </a:bodyPr>
            <a:lstStyle/>
            <a:p>
              <a:pPr algn="ctr"/>
              <a:r>
                <a:rPr lang="en-US" altLang="zh-CN" sz="19900" b="1" dirty="0">
                  <a:solidFill>
                    <a:schemeClr val="accent5">
                      <a:lumMod val="75000"/>
                    </a:schemeClr>
                  </a:solidFill>
                  <a:latin typeface="Arial" panose="020B0604020202020204" pitchFamily="34" charset="0"/>
                  <a:cs typeface="Arial" panose="020B0604020202020204" pitchFamily="34" charset="0"/>
                  <a:sym typeface="+mn-lt"/>
                </a:rPr>
                <a:t>I.</a:t>
              </a:r>
            </a:p>
          </p:txBody>
        </p:sp>
        <p:cxnSp>
          <p:nvCxnSpPr>
            <p:cNvPr id="15" name="PA-直接连接符 14"/>
            <p:cNvCxnSpPr/>
            <p:nvPr>
              <p:custDataLst>
                <p:tags r:id="rId5"/>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矩形 7">
            <a:extLst>
              <a:ext uri="{FF2B5EF4-FFF2-40B4-BE49-F238E27FC236}">
                <a16:creationId xmlns:a16="http://schemas.microsoft.com/office/drawing/2014/main" id="{4AEB3219-DEA5-4A7B-87AD-9C39BF3615BC}"/>
              </a:ext>
            </a:extLst>
          </p:cNvPr>
          <p:cNvSpPr/>
          <p:nvPr>
            <p:custDataLst>
              <p:tags r:id="rId1"/>
            </p:custDataLst>
          </p:nvPr>
        </p:nvSpPr>
        <p:spPr>
          <a:xfrm>
            <a:off x="693568" y="1181039"/>
            <a:ext cx="5286377" cy="44959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9">
            <a:extLst>
              <a:ext uri="{FF2B5EF4-FFF2-40B4-BE49-F238E27FC236}">
                <a16:creationId xmlns:a16="http://schemas.microsoft.com/office/drawing/2014/main" id="{15AE8C9A-3F2C-42F3-BD65-C70232C096BD}"/>
              </a:ext>
            </a:extLst>
          </p:cNvPr>
          <p:cNvSpPr txBox="1"/>
          <p:nvPr>
            <p:custDataLst>
              <p:tags r:id="rId2"/>
            </p:custDataLst>
          </p:nvPr>
        </p:nvSpPr>
        <p:spPr>
          <a:xfrm>
            <a:off x="6033772" y="3067618"/>
            <a:ext cx="5517663"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0" i="0" dirty="0">
                <a:solidFill>
                  <a:srgbClr val="333333"/>
                </a:solidFill>
                <a:effectLst/>
                <a:latin typeface="Arial" panose="020B0604020202020204" pitchFamily="34" charset="0"/>
                <a:cs typeface="Arial" panose="020B0604020202020204" pitchFamily="34" charset="0"/>
              </a:rPr>
              <a:t>Theo Đê – mô – crit và Đan – tơn, nguyên tử được quan niệm như thế nào?</a:t>
            </a:r>
            <a:endParaRPr lang="zh-CN" altLang="en-US" sz="3600" dirty="0">
              <a:solidFill>
                <a:schemeClr val="tx1">
                  <a:lumMod val="95000"/>
                  <a:lumOff val="5000"/>
                </a:schemeClr>
              </a:solidFill>
              <a:latin typeface="Arial" panose="020B0604020202020204" pitchFamily="34" charset="0"/>
              <a:cs typeface="Arial" panose="020B0604020202020204" pitchFamily="34" charset="0"/>
              <a:sym typeface="+mn-lt"/>
            </a:endParaRPr>
          </a:p>
        </p:txBody>
      </p:sp>
      <p:cxnSp>
        <p:nvCxnSpPr>
          <p:cNvPr id="6" name="PA-直接连接符 15">
            <a:extLst>
              <a:ext uri="{FF2B5EF4-FFF2-40B4-BE49-F238E27FC236}">
                <a16:creationId xmlns:a16="http://schemas.microsoft.com/office/drawing/2014/main" id="{21387E9B-2970-4E01-B238-E64891FA7C1A}"/>
              </a:ext>
            </a:extLst>
          </p:cNvPr>
          <p:cNvCxnSpPr/>
          <p:nvPr>
            <p:custDataLst>
              <p:tags r:id="rId3"/>
            </p:custDataLst>
          </p:nvPr>
        </p:nvCxnSpPr>
        <p:spPr>
          <a:xfrm>
            <a:off x="6033772" y="2903549"/>
            <a:ext cx="569594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F3BF5FF-AF24-4088-85CA-8FA32A72E8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1195" y="862866"/>
            <a:ext cx="2040683" cy="2040683"/>
          </a:xfrm>
          <a:prstGeom prst="rect">
            <a:avLst/>
          </a:prstGeom>
        </p:spPr>
      </p:pic>
    </p:spTree>
    <p:extLst>
      <p:ext uri="{BB962C8B-B14F-4D97-AF65-F5344CB8AC3E}">
        <p14:creationId xmlns:p14="http://schemas.microsoft.com/office/powerpoint/2010/main" val="778472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8" name="PA-组合 3">
            <a:extLst>
              <a:ext uri="{FF2B5EF4-FFF2-40B4-BE49-F238E27FC236}">
                <a16:creationId xmlns:a16="http://schemas.microsoft.com/office/drawing/2014/main" id="{9E6F3C82-FCBC-4723-9755-3378173747A9}"/>
              </a:ext>
            </a:extLst>
          </p:cNvPr>
          <p:cNvGrpSpPr/>
          <p:nvPr>
            <p:custDataLst>
              <p:tags r:id="rId2"/>
            </p:custDataLst>
          </p:nvPr>
        </p:nvGrpSpPr>
        <p:grpSpPr>
          <a:xfrm>
            <a:off x="1150055" y="1231015"/>
            <a:ext cx="10950795" cy="3785652"/>
            <a:chOff x="1149970" y="1374475"/>
            <a:chExt cx="10950984" cy="3785387"/>
          </a:xfrm>
        </p:grpSpPr>
        <p:sp>
          <p:nvSpPr>
            <p:cNvPr id="10" name="PA-文本框 11">
              <a:extLst>
                <a:ext uri="{FF2B5EF4-FFF2-40B4-BE49-F238E27FC236}">
                  <a16:creationId xmlns:a16="http://schemas.microsoft.com/office/drawing/2014/main" id="{25B215BC-3FAF-4150-9A6A-87F109CAC9F4}"/>
                </a:ext>
              </a:extLst>
            </p:cNvPr>
            <p:cNvSpPr txBox="1"/>
            <p:nvPr>
              <p:custDataLst>
                <p:tags r:id="rId3"/>
              </p:custDataLst>
            </p:nvPr>
          </p:nvSpPr>
          <p:spPr>
            <a:xfrm>
              <a:off x="3088097" y="1374475"/>
              <a:ext cx="9012857" cy="3785387"/>
            </a:xfrm>
            <a:prstGeom prst="rect">
              <a:avLst/>
            </a:prstGeom>
            <a:noFill/>
          </p:spPr>
          <p:txBody>
            <a:bodyPr wrap="square" rtlCol="0">
              <a:spAutoFit/>
            </a:bodyPr>
            <a:lstStyle/>
            <a:p>
              <a:pPr algn="ctr"/>
              <a:r>
                <a:rPr lang="vi-VN" altLang="zh-CN" sz="8000" b="1" dirty="0">
                  <a:solidFill>
                    <a:schemeClr val="accent5">
                      <a:lumMod val="75000"/>
                    </a:schemeClr>
                  </a:solidFill>
                  <a:latin typeface="Arial" panose="020B0604020202020204" pitchFamily="34" charset="0"/>
                  <a:cs typeface="Arial" panose="020B0604020202020204" pitchFamily="34" charset="0"/>
                  <a:sym typeface="+mn-lt"/>
                </a:rPr>
                <a:t>MÔ HÌNH NGUYÊN TỬ CỦA RƠ-DƠ-PHO-BO</a:t>
              </a:r>
              <a:endParaRPr lang="zh-CN" altLang="en-US" sz="7200" b="1" dirty="0">
                <a:solidFill>
                  <a:schemeClr val="accent5">
                    <a:lumMod val="75000"/>
                  </a:schemeClr>
                </a:solidFill>
                <a:cs typeface="+mn-ea"/>
                <a:sym typeface="+mn-lt"/>
              </a:endParaRPr>
            </a:p>
          </p:txBody>
        </p:sp>
        <p:sp>
          <p:nvSpPr>
            <p:cNvPr id="16" name="PA-文本框 13">
              <a:extLst>
                <a:ext uri="{FF2B5EF4-FFF2-40B4-BE49-F238E27FC236}">
                  <a16:creationId xmlns:a16="http://schemas.microsoft.com/office/drawing/2014/main" id="{B7F80AC9-FF05-4FC0-B20E-510EA541DA56}"/>
                </a:ext>
              </a:extLst>
            </p:cNvPr>
            <p:cNvSpPr txBox="1"/>
            <p:nvPr>
              <p:custDataLst>
                <p:tags r:id="rId4"/>
              </p:custDataLst>
            </p:nvPr>
          </p:nvSpPr>
          <p:spPr>
            <a:xfrm>
              <a:off x="1149970" y="1667763"/>
              <a:ext cx="1815130" cy="3154489"/>
            </a:xfrm>
            <a:prstGeom prst="rect">
              <a:avLst/>
            </a:prstGeom>
            <a:noFill/>
          </p:spPr>
          <p:txBody>
            <a:bodyPr wrap="square" rtlCol="0">
              <a:spAutoFit/>
            </a:bodyPr>
            <a:lstStyle/>
            <a:p>
              <a:pPr algn="ctr"/>
              <a:r>
                <a:rPr lang="en-US" altLang="zh-CN" sz="19900" b="1" dirty="0">
                  <a:solidFill>
                    <a:schemeClr val="accent5">
                      <a:lumMod val="75000"/>
                    </a:schemeClr>
                  </a:solidFill>
                  <a:latin typeface="Arial" panose="020B0604020202020204" pitchFamily="34" charset="0"/>
                  <a:cs typeface="Arial" panose="020B0604020202020204" pitchFamily="34" charset="0"/>
                  <a:sym typeface="+mn-lt"/>
                </a:rPr>
                <a:t>II.</a:t>
              </a:r>
            </a:p>
          </p:txBody>
        </p:sp>
        <p:cxnSp>
          <p:nvCxnSpPr>
            <p:cNvPr id="17" name="PA-直接连接符 14">
              <a:extLst>
                <a:ext uri="{FF2B5EF4-FFF2-40B4-BE49-F238E27FC236}">
                  <a16:creationId xmlns:a16="http://schemas.microsoft.com/office/drawing/2014/main" id="{965C3510-BEA0-4D42-8927-6845D334ED6D}"/>
                </a:ext>
              </a:extLst>
            </p:cNvPr>
            <p:cNvCxnSpPr/>
            <p:nvPr>
              <p:custDataLst>
                <p:tags r:id="rId5"/>
              </p:custDataLst>
            </p:nvPr>
          </p:nvCxnSpPr>
          <p:spPr>
            <a:xfrm>
              <a:off x="3026599" y="2419249"/>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Group 3">
            <a:extLst>
              <a:ext uri="{FF2B5EF4-FFF2-40B4-BE49-F238E27FC236}">
                <a16:creationId xmlns:a16="http://schemas.microsoft.com/office/drawing/2014/main" id="{83D78E23-EDC1-4705-A1AC-A59AA68B0233}"/>
              </a:ext>
            </a:extLst>
          </p:cNvPr>
          <p:cNvGrpSpPr/>
          <p:nvPr/>
        </p:nvGrpSpPr>
        <p:grpSpPr>
          <a:xfrm>
            <a:off x="3950634" y="262344"/>
            <a:ext cx="4290731" cy="2034232"/>
            <a:chOff x="3022054" y="538118"/>
            <a:chExt cx="3371445" cy="2407406"/>
          </a:xfrm>
        </p:grpSpPr>
        <p:pic>
          <p:nvPicPr>
            <p:cNvPr id="5" name="Picture 2" descr="Free Vector | Cute kid student character with text box hand drawn cartoon  art illustration">
              <a:extLst>
                <a:ext uri="{FF2B5EF4-FFF2-40B4-BE49-F238E27FC236}">
                  <a16:creationId xmlns:a16="http://schemas.microsoft.com/office/drawing/2014/main" id="{F33910BF-A7E0-48FE-868F-F8F94B2563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20" b="89933" l="8147" r="92652">
                          <a14:foregroundMark x1="12939" y1="53468" x2="8147" y2="58613"/>
                          <a14:foregroundMark x1="91853" y1="57271" x2="92652" y2="62640"/>
                          <a14:foregroundMark x1="20767" y1="24832" x2="15495" y2="36465"/>
                          <a14:foregroundMark x1="15495" y1="36465" x2="13259" y2="47875"/>
                        </a14:backgroundRemoval>
                      </a14:imgEffect>
                    </a14:imgLayer>
                  </a14:imgProps>
                </a:ext>
                <a:ext uri="{28A0092B-C50C-407E-A947-70E740481C1C}">
                  <a14:useLocalDpi xmlns:a14="http://schemas.microsoft.com/office/drawing/2010/main" val="0"/>
                </a:ext>
              </a:extLst>
            </a:blip>
            <a:srcRect/>
            <a:stretch>
              <a:fillRect/>
            </a:stretch>
          </p:blipFill>
          <p:spPr bwMode="auto">
            <a:xfrm>
              <a:off x="3022054" y="538118"/>
              <a:ext cx="3371445" cy="2407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8B6B21-C5BD-44C3-B732-A949051A8E36}"/>
                </a:ext>
              </a:extLst>
            </p:cNvPr>
            <p:cNvSpPr txBox="1"/>
            <p:nvPr/>
          </p:nvSpPr>
          <p:spPr>
            <a:xfrm>
              <a:off x="3692492" y="1344703"/>
              <a:ext cx="2030568" cy="1420526"/>
            </a:xfrm>
            <a:prstGeom prst="rect">
              <a:avLst/>
            </a:prstGeom>
            <a:noFill/>
          </p:spPr>
          <p:txBody>
            <a:bodyPr wrap="square" rtlCol="0">
              <a:spAutoFit/>
            </a:bodyPr>
            <a:lstStyle/>
            <a:p>
              <a:pPr algn="ct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Hoạt</a:t>
              </a:r>
              <a:r>
                <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 </a:t>
              </a: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động</a:t>
              </a:r>
              <a:endPar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EDCCE601-7321-40AB-A47F-FD9C55CFE65F}"/>
              </a:ext>
            </a:extLst>
          </p:cNvPr>
          <p:cNvSpPr txBox="1"/>
          <p:nvPr/>
        </p:nvSpPr>
        <p:spPr>
          <a:xfrm>
            <a:off x="2194560" y="2097972"/>
            <a:ext cx="8120574" cy="584775"/>
          </a:xfrm>
          <a:prstGeom prst="rect">
            <a:avLst/>
          </a:prstGeom>
          <a:no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Làm mô hình nguyên tử carbon theo Bo</a:t>
            </a:r>
            <a:endParaRPr lang="vi-VN" sz="32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DC1A149-77E8-4855-A43F-0ED59701257D}"/>
              </a:ext>
            </a:extLst>
          </p:cNvPr>
          <p:cNvSpPr txBox="1"/>
          <p:nvPr/>
        </p:nvSpPr>
        <p:spPr>
          <a:xfrm>
            <a:off x="678178" y="2656973"/>
            <a:ext cx="10835644" cy="830997"/>
          </a:xfrm>
          <a:prstGeom prst="rect">
            <a:avLst/>
          </a:prstGeom>
          <a:noFill/>
        </p:spPr>
        <p:txBody>
          <a:bodyPr wrap="square">
            <a:spAutoFit/>
          </a:bodyPr>
          <a:lstStyle/>
          <a:p>
            <a:r>
              <a:rPr lang="vi-VN" sz="2400" b="1" dirty="0">
                <a:solidFill>
                  <a:srgbClr val="C00000"/>
                </a:solidFill>
                <a:latin typeface="Arial" panose="020B0604020202020204" pitchFamily="34" charset="0"/>
                <a:cs typeface="Arial" panose="020B0604020202020204" pitchFamily="34" charset="0"/>
              </a:rPr>
              <a:t>- </a:t>
            </a:r>
            <a:r>
              <a:rPr lang="vi-VN" sz="2400" b="1" i="0" dirty="0">
                <a:solidFill>
                  <a:srgbClr val="C00000"/>
                </a:solidFill>
                <a:effectLst/>
                <a:latin typeface="Arial" panose="020B0604020202020204" pitchFamily="34" charset="0"/>
                <a:cs typeface="Arial" panose="020B0604020202020204" pitchFamily="34" charset="0"/>
              </a:rPr>
              <a:t>Chuẩn bị: </a:t>
            </a:r>
            <a:r>
              <a:rPr lang="vi-VN" sz="2400" b="0" i="0" dirty="0">
                <a:solidFill>
                  <a:srgbClr val="333333"/>
                </a:solidFill>
                <a:effectLst/>
                <a:latin typeface="Arial" panose="020B0604020202020204" pitchFamily="34" charset="0"/>
                <a:cs typeface="Arial" panose="020B0604020202020204" pitchFamily="34" charset="0"/>
              </a:rPr>
              <a:t>bìa carton, giấy màu vàng, các viên bi nhựa to màu đỏ và các viên bi nhỏ màu xanh.</a:t>
            </a:r>
            <a:endParaRPr lang="vi-VN"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766A66F-0371-496F-9221-506F0F15755A}"/>
              </a:ext>
            </a:extLst>
          </p:cNvPr>
          <p:cNvSpPr txBox="1"/>
          <p:nvPr/>
        </p:nvSpPr>
        <p:spPr>
          <a:xfrm>
            <a:off x="678178" y="3419927"/>
            <a:ext cx="8120574" cy="1938992"/>
          </a:xfrm>
          <a:prstGeom prst="rect">
            <a:avLst/>
          </a:prstGeom>
          <a:noFill/>
        </p:spPr>
        <p:txBody>
          <a:bodyPr wrap="square">
            <a:spAutoFit/>
          </a:bodyPr>
          <a:lstStyle/>
          <a:p>
            <a:pPr algn="just" latinLnBrk="0"/>
            <a:r>
              <a:rPr lang="vi-VN" sz="2400" b="1" i="0" dirty="0">
                <a:solidFill>
                  <a:srgbClr val="C00000"/>
                </a:solidFill>
                <a:effectLst/>
                <a:latin typeface="Arial" panose="020B0604020202020204" pitchFamily="34" charset="0"/>
                <a:cs typeface="Arial" panose="020B0604020202020204" pitchFamily="34" charset="0"/>
              </a:rPr>
              <a:t>- Tiến hành:</a:t>
            </a:r>
          </a:p>
          <a:p>
            <a:pPr algn="just" latinLnBrk="0"/>
            <a:r>
              <a:rPr lang="vi-VN" sz="2400" b="0" i="0" dirty="0">
                <a:solidFill>
                  <a:srgbClr val="333333"/>
                </a:solidFill>
                <a:effectLst/>
                <a:latin typeface="Arial" panose="020B0604020202020204" pitchFamily="34" charset="0"/>
                <a:cs typeface="Arial" panose="020B0604020202020204" pitchFamily="34" charset="0"/>
              </a:rPr>
              <a:t>+ Gắn viên bi đỏ vào bìa carton làm hạt nhân nguyên tử carbon. Cắt giấy màu vàng thành hai đường tròn có bán kính khác nhau và mỗi vòng tròn có độ dày khoảng 1 cm (Hình 2.3).</a:t>
            </a:r>
          </a:p>
        </p:txBody>
      </p:sp>
      <p:sp>
        <p:nvSpPr>
          <p:cNvPr id="15" name="TextBox 14">
            <a:extLst>
              <a:ext uri="{FF2B5EF4-FFF2-40B4-BE49-F238E27FC236}">
                <a16:creationId xmlns:a16="http://schemas.microsoft.com/office/drawing/2014/main" id="{B50FA86F-2967-4C65-B6EB-A86512BBE9B6}"/>
              </a:ext>
            </a:extLst>
          </p:cNvPr>
          <p:cNvSpPr txBox="1"/>
          <p:nvPr/>
        </p:nvSpPr>
        <p:spPr>
          <a:xfrm>
            <a:off x="690447" y="5433039"/>
            <a:ext cx="10648113" cy="830997"/>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 Dán các đường tròn lên bìa carton sao cho tâm của hai đường tròn là viên bi đỏ. Gắn các viên bi màu xanh lên hai đường tròn màu vàng như Hình 2.2b</a:t>
            </a:r>
            <a:endParaRPr lang="vi-VN" sz="24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6F86698-2D4F-438E-8830-61ACA94A2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8816" y="3195021"/>
            <a:ext cx="2329744" cy="2005012"/>
          </a:xfrm>
          <a:prstGeom prst="rect">
            <a:avLst/>
          </a:prstGeom>
        </p:spPr>
      </p:pic>
    </p:spTree>
    <p:extLst>
      <p:ext uri="{BB962C8B-B14F-4D97-AF65-F5344CB8AC3E}">
        <p14:creationId xmlns:p14="http://schemas.microsoft.com/office/powerpoint/2010/main" val="2525960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Group 3">
            <a:extLst>
              <a:ext uri="{FF2B5EF4-FFF2-40B4-BE49-F238E27FC236}">
                <a16:creationId xmlns:a16="http://schemas.microsoft.com/office/drawing/2014/main" id="{83D78E23-EDC1-4705-A1AC-A59AA68B0233}"/>
              </a:ext>
            </a:extLst>
          </p:cNvPr>
          <p:cNvGrpSpPr/>
          <p:nvPr/>
        </p:nvGrpSpPr>
        <p:grpSpPr>
          <a:xfrm>
            <a:off x="3950634" y="262344"/>
            <a:ext cx="4290731" cy="2034232"/>
            <a:chOff x="3022054" y="538118"/>
            <a:chExt cx="3371445" cy="2407406"/>
          </a:xfrm>
        </p:grpSpPr>
        <p:pic>
          <p:nvPicPr>
            <p:cNvPr id="5" name="Picture 2" descr="Free Vector | Cute kid student character with text box hand drawn cartoon  art illustration">
              <a:extLst>
                <a:ext uri="{FF2B5EF4-FFF2-40B4-BE49-F238E27FC236}">
                  <a16:creationId xmlns:a16="http://schemas.microsoft.com/office/drawing/2014/main" id="{F33910BF-A7E0-48FE-868F-F8F94B2563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20" b="89933" l="8147" r="92652">
                          <a14:foregroundMark x1="12939" y1="53468" x2="8147" y2="58613"/>
                          <a14:foregroundMark x1="91853" y1="57271" x2="92652" y2="62640"/>
                          <a14:foregroundMark x1="20767" y1="24832" x2="15495" y2="36465"/>
                          <a14:foregroundMark x1="15495" y1="36465" x2="13259" y2="47875"/>
                        </a14:backgroundRemoval>
                      </a14:imgEffect>
                    </a14:imgLayer>
                  </a14:imgProps>
                </a:ext>
                <a:ext uri="{28A0092B-C50C-407E-A947-70E740481C1C}">
                  <a14:useLocalDpi xmlns:a14="http://schemas.microsoft.com/office/drawing/2010/main" val="0"/>
                </a:ext>
              </a:extLst>
            </a:blip>
            <a:srcRect/>
            <a:stretch>
              <a:fillRect/>
            </a:stretch>
          </p:blipFill>
          <p:spPr bwMode="auto">
            <a:xfrm>
              <a:off x="3022054" y="538118"/>
              <a:ext cx="3371445" cy="2407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8B6B21-C5BD-44C3-B732-A949051A8E36}"/>
                </a:ext>
              </a:extLst>
            </p:cNvPr>
            <p:cNvSpPr txBox="1"/>
            <p:nvPr/>
          </p:nvSpPr>
          <p:spPr>
            <a:xfrm>
              <a:off x="3692492" y="1344703"/>
              <a:ext cx="2030568" cy="1420526"/>
            </a:xfrm>
            <a:prstGeom prst="rect">
              <a:avLst/>
            </a:prstGeom>
            <a:noFill/>
          </p:spPr>
          <p:txBody>
            <a:bodyPr wrap="square" rtlCol="0">
              <a:spAutoFit/>
            </a:bodyPr>
            <a:lstStyle/>
            <a:p>
              <a:pPr algn="ct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Hoạt</a:t>
              </a:r>
              <a:r>
                <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 </a:t>
              </a: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động</a:t>
              </a:r>
              <a:endPar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EDCCE601-7321-40AB-A47F-FD9C55CFE65F}"/>
              </a:ext>
            </a:extLst>
          </p:cNvPr>
          <p:cNvSpPr txBox="1"/>
          <p:nvPr/>
        </p:nvSpPr>
        <p:spPr>
          <a:xfrm>
            <a:off x="2194560" y="2097972"/>
            <a:ext cx="8120574" cy="646331"/>
          </a:xfrm>
          <a:prstGeom prst="rect">
            <a:avLst/>
          </a:prstGeom>
          <a:noFill/>
        </p:spPr>
        <p:txBody>
          <a:bodyPr wrap="square">
            <a:spAutoFit/>
          </a:bodyPr>
          <a:lstStyle/>
          <a:p>
            <a:pPr algn="ctr"/>
            <a:r>
              <a:rPr lang="vi-VN" sz="3600" b="1" dirty="0">
                <a:solidFill>
                  <a:srgbClr val="FF0000"/>
                </a:solidFill>
                <a:latin typeface="Arial" panose="020B0604020202020204" pitchFamily="34" charset="0"/>
                <a:cs typeface="Arial" panose="020B0604020202020204" pitchFamily="34" charset="0"/>
              </a:rPr>
              <a:t>Thảo luận nhóm và trả lời câu hỏi:</a:t>
            </a:r>
            <a:endParaRPr lang="vi-VN" sz="36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DC1A149-77E8-4855-A43F-0ED59701257D}"/>
              </a:ext>
            </a:extLst>
          </p:cNvPr>
          <p:cNvSpPr txBox="1"/>
          <p:nvPr/>
        </p:nvSpPr>
        <p:spPr>
          <a:xfrm>
            <a:off x="744708" y="2982090"/>
            <a:ext cx="10145150" cy="584775"/>
          </a:xfrm>
          <a:prstGeom prst="rect">
            <a:avLst/>
          </a:prstGeom>
          <a:noFill/>
        </p:spPr>
        <p:txBody>
          <a:bodyPr wrap="square">
            <a:spAutoFit/>
          </a:bodyPr>
          <a:lstStyle/>
          <a:p>
            <a:r>
              <a:rPr lang="vi-VN" sz="3200" b="1" dirty="0">
                <a:latin typeface="Arial" panose="020B0604020202020204" pitchFamily="34" charset="0"/>
                <a:cs typeface="Arial" panose="020B0604020202020204" pitchFamily="34" charset="0"/>
              </a:rPr>
              <a:t>1.</a:t>
            </a:r>
            <a:r>
              <a:rPr lang="vi-VN" sz="3200" dirty="0">
                <a:latin typeface="Arial" panose="020B0604020202020204" pitchFamily="34" charset="0"/>
                <a:cs typeface="Arial" panose="020B0604020202020204" pitchFamily="34" charset="0"/>
              </a:rPr>
              <a:t> Các đường tròn bằng giấy màu vàng biểu diễn gì?</a:t>
            </a:r>
          </a:p>
        </p:txBody>
      </p:sp>
      <p:sp>
        <p:nvSpPr>
          <p:cNvPr id="12" name="TextBox 11">
            <a:extLst>
              <a:ext uri="{FF2B5EF4-FFF2-40B4-BE49-F238E27FC236}">
                <a16:creationId xmlns:a16="http://schemas.microsoft.com/office/drawing/2014/main" id="{7766A66F-0371-496F-9221-506F0F15755A}"/>
              </a:ext>
            </a:extLst>
          </p:cNvPr>
          <p:cNvSpPr txBox="1"/>
          <p:nvPr/>
        </p:nvSpPr>
        <p:spPr>
          <a:xfrm>
            <a:off x="744707" y="3745044"/>
            <a:ext cx="10702585" cy="1569660"/>
          </a:xfrm>
          <a:prstGeom prst="rect">
            <a:avLst/>
          </a:prstGeom>
          <a:noFill/>
        </p:spPr>
        <p:txBody>
          <a:bodyPr wrap="square">
            <a:spAutoFit/>
          </a:bodyPr>
          <a:lstStyle/>
          <a:p>
            <a:pPr algn="just"/>
            <a:r>
              <a:rPr lang="vi-VN" sz="3200" b="1" dirty="0">
                <a:latin typeface="Arial" panose="020B0604020202020204" pitchFamily="34" charset="0"/>
                <a:cs typeface="Arial" panose="020B0604020202020204" pitchFamily="34" charset="0"/>
              </a:rPr>
              <a:t>2.</a:t>
            </a:r>
            <a:r>
              <a:rPr lang="vi-VN" sz="3200" dirty="0">
                <a:latin typeface="Arial" panose="020B0604020202020204" pitchFamily="34" charset="0"/>
                <a:cs typeface="Arial" panose="020B0604020202020204" pitchFamily="34" charset="0"/>
              </a:rPr>
              <a:t> Em hãy cho biết số electron có trong lớp electron thứ nhất và thứ hai của nguyên tử carbon và chỉ ra lớp electron đã chứa tối đa electron</a:t>
            </a:r>
            <a:endParaRPr lang="vi-VN" sz="3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020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Group 3">
            <a:extLst>
              <a:ext uri="{FF2B5EF4-FFF2-40B4-BE49-F238E27FC236}">
                <a16:creationId xmlns:a16="http://schemas.microsoft.com/office/drawing/2014/main" id="{83D78E23-EDC1-4705-A1AC-A59AA68B0233}"/>
              </a:ext>
            </a:extLst>
          </p:cNvPr>
          <p:cNvGrpSpPr/>
          <p:nvPr/>
        </p:nvGrpSpPr>
        <p:grpSpPr>
          <a:xfrm>
            <a:off x="3950634" y="262344"/>
            <a:ext cx="4290731" cy="2034232"/>
            <a:chOff x="3022054" y="538118"/>
            <a:chExt cx="3371445" cy="2407406"/>
          </a:xfrm>
        </p:grpSpPr>
        <p:pic>
          <p:nvPicPr>
            <p:cNvPr id="5" name="Picture 2" descr="Free Vector | Cute kid student character with text box hand drawn cartoon  art illustration">
              <a:extLst>
                <a:ext uri="{FF2B5EF4-FFF2-40B4-BE49-F238E27FC236}">
                  <a16:creationId xmlns:a16="http://schemas.microsoft.com/office/drawing/2014/main" id="{F33910BF-A7E0-48FE-868F-F8F94B2563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20" b="89933" l="8147" r="92652">
                          <a14:foregroundMark x1="12939" y1="53468" x2="8147" y2="58613"/>
                          <a14:foregroundMark x1="91853" y1="57271" x2="92652" y2="62640"/>
                          <a14:foregroundMark x1="20767" y1="24832" x2="15495" y2="36465"/>
                          <a14:foregroundMark x1="15495" y1="36465" x2="13259" y2="47875"/>
                        </a14:backgroundRemoval>
                      </a14:imgEffect>
                    </a14:imgLayer>
                  </a14:imgProps>
                </a:ext>
                <a:ext uri="{28A0092B-C50C-407E-A947-70E740481C1C}">
                  <a14:useLocalDpi xmlns:a14="http://schemas.microsoft.com/office/drawing/2010/main" val="0"/>
                </a:ext>
              </a:extLst>
            </a:blip>
            <a:srcRect/>
            <a:stretch>
              <a:fillRect/>
            </a:stretch>
          </p:blipFill>
          <p:spPr bwMode="auto">
            <a:xfrm>
              <a:off x="3022054" y="538118"/>
              <a:ext cx="3371445" cy="2407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8B6B21-C5BD-44C3-B732-A949051A8E36}"/>
                </a:ext>
              </a:extLst>
            </p:cNvPr>
            <p:cNvSpPr txBox="1"/>
            <p:nvPr/>
          </p:nvSpPr>
          <p:spPr>
            <a:xfrm>
              <a:off x="3692492" y="1344703"/>
              <a:ext cx="2030568" cy="764899"/>
            </a:xfrm>
            <a:prstGeom prst="rect">
              <a:avLst/>
            </a:prstGeom>
            <a:noFill/>
          </p:spPr>
          <p:txBody>
            <a:bodyPr wrap="square" rtlCol="0">
              <a:spAutoFit/>
            </a:bodyPr>
            <a:lstStyle/>
            <a:p>
              <a:pPr algn="ct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Lời</a:t>
              </a:r>
              <a:r>
                <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 </a:t>
              </a: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giải</a:t>
              </a:r>
              <a:endPar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7DC1A149-77E8-4855-A43F-0ED59701257D}"/>
              </a:ext>
            </a:extLst>
          </p:cNvPr>
          <p:cNvSpPr txBox="1"/>
          <p:nvPr/>
        </p:nvSpPr>
        <p:spPr>
          <a:xfrm>
            <a:off x="840543" y="4923005"/>
            <a:ext cx="10145150" cy="1077218"/>
          </a:xfrm>
          <a:prstGeom prst="rect">
            <a:avLst/>
          </a:prstGeom>
          <a:solidFill>
            <a:srgbClr val="FFFFCC"/>
          </a:solidFill>
        </p:spPr>
        <p:txBody>
          <a:bodyPr wrap="square">
            <a:spAutoFit/>
          </a:bodyPr>
          <a:lstStyle/>
          <a:p>
            <a:r>
              <a:rPr lang="vi-VN" sz="3200" b="1" dirty="0">
                <a:latin typeface="Arial" panose="020B0604020202020204" pitchFamily="34" charset="0"/>
                <a:cs typeface="Arial" panose="020B0604020202020204" pitchFamily="34" charset="0"/>
              </a:rPr>
              <a:t>1.</a:t>
            </a:r>
            <a:r>
              <a:rPr lang="vi-VN" sz="3200" dirty="0">
                <a:latin typeface="Arial" panose="020B0604020202020204" pitchFamily="34" charset="0"/>
                <a:cs typeface="Arial" panose="020B0604020202020204" pitchFamily="34" charset="0"/>
              </a:rPr>
              <a:t> Các đường tròn bằng giấy màu vàng biểu diễn lớp electron của nguyên tử</a:t>
            </a:r>
          </a:p>
        </p:txBody>
      </p:sp>
      <p:pic>
        <p:nvPicPr>
          <p:cNvPr id="8" name="Picture 7">
            <a:extLst>
              <a:ext uri="{FF2B5EF4-FFF2-40B4-BE49-F238E27FC236}">
                <a16:creationId xmlns:a16="http://schemas.microsoft.com/office/drawing/2014/main" id="{7D861BED-ADB2-400A-9246-BF886D4AB3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661" y="2132027"/>
            <a:ext cx="3151163" cy="2873184"/>
          </a:xfrm>
          <a:prstGeom prst="rect">
            <a:avLst/>
          </a:prstGeom>
        </p:spPr>
      </p:pic>
    </p:spTree>
    <p:extLst>
      <p:ext uri="{BB962C8B-B14F-4D97-AF65-F5344CB8AC3E}">
        <p14:creationId xmlns:p14="http://schemas.microsoft.com/office/powerpoint/2010/main" val="53727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29"/>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0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PA" val="v5.2.11"/>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1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2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PA" val="v5.2.11"/>
</p:tagLst>
</file>

<file path=ppt/tags/tag146.xml><?xml version="1.0" encoding="utf-8"?>
<p:tagLst xmlns:a="http://schemas.openxmlformats.org/drawingml/2006/main" xmlns:r="http://schemas.openxmlformats.org/officeDocument/2006/relationships" xmlns:p="http://schemas.openxmlformats.org/presentationml/2006/main">
  <p:tag name="PA" val="v5.2.11"/>
</p:tagLst>
</file>

<file path=ppt/tags/tag147.xml><?xml version="1.0" encoding="utf-8"?>
<p:tagLst xmlns:a="http://schemas.openxmlformats.org/drawingml/2006/main" xmlns:r="http://schemas.openxmlformats.org/officeDocument/2006/relationships" xmlns:p="http://schemas.openxmlformats.org/presentationml/2006/main">
  <p:tag name="PA" val="v5.2.11"/>
</p:tagLst>
</file>

<file path=ppt/tags/tag148.xml><?xml version="1.0" encoding="utf-8"?>
<p:tagLst xmlns:a="http://schemas.openxmlformats.org/drawingml/2006/main" xmlns:r="http://schemas.openxmlformats.org/officeDocument/2006/relationships" xmlns:p="http://schemas.openxmlformats.org/presentationml/2006/main">
  <p:tag name="PA" val="v5.2.11"/>
</p:tagLst>
</file>

<file path=ppt/tags/tag149.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PA" val="v5.2.11"/>
</p:tagLst>
</file>

<file path=ppt/tags/tag151.xml><?xml version="1.0" encoding="utf-8"?>
<p:tagLst xmlns:a="http://schemas.openxmlformats.org/drawingml/2006/main" xmlns:r="http://schemas.openxmlformats.org/officeDocument/2006/relationships" xmlns:p="http://schemas.openxmlformats.org/presentationml/2006/main">
  <p:tag name="PA" val="v5.2.11"/>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PA" val="v5.2.11"/>
</p:tagLst>
</file>

<file path=ppt/tags/tag154.xml><?xml version="1.0" encoding="utf-8"?>
<p:tagLst xmlns:a="http://schemas.openxmlformats.org/drawingml/2006/main" xmlns:r="http://schemas.openxmlformats.org/officeDocument/2006/relationships" xmlns:p="http://schemas.openxmlformats.org/presentationml/2006/main">
  <p:tag name="PA" val="v5.2.11"/>
</p:tagLst>
</file>

<file path=ppt/tags/tag155.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5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PA" val="v5.2.11"/>
</p:tagLst>
</file>

<file path=ppt/tags/tag164.xml><?xml version="1.0" encoding="utf-8"?>
<p:tagLst xmlns:a="http://schemas.openxmlformats.org/drawingml/2006/main" xmlns:r="http://schemas.openxmlformats.org/officeDocument/2006/relationships" xmlns:p="http://schemas.openxmlformats.org/presentationml/2006/main">
  <p:tag name="PA" val="v5.2.11"/>
</p:tagLst>
</file>

<file path=ppt/tags/tag165.xml><?xml version="1.0" encoding="utf-8"?>
<p:tagLst xmlns:a="http://schemas.openxmlformats.org/drawingml/2006/main" xmlns:r="http://schemas.openxmlformats.org/officeDocument/2006/relationships" xmlns:p="http://schemas.openxmlformats.org/presentationml/2006/main">
  <p:tag name="PA" val="v5.2.11"/>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6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PA" val="v5.2.11"/>
</p:tagLst>
</file>

<file path=ppt/tags/tag175.xml><?xml version="1.0" encoding="utf-8"?>
<p:tagLst xmlns:a="http://schemas.openxmlformats.org/drawingml/2006/main" xmlns:r="http://schemas.openxmlformats.org/officeDocument/2006/relationships" xmlns:p="http://schemas.openxmlformats.org/presentationml/2006/main">
  <p:tag name="PA" val="v5.2.11"/>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PA" val="v5.2.11"/>
</p:tagLst>
</file>

<file path=ppt/tags/tag178.xml><?xml version="1.0" encoding="utf-8"?>
<p:tagLst xmlns:a="http://schemas.openxmlformats.org/drawingml/2006/main" xmlns:r="http://schemas.openxmlformats.org/officeDocument/2006/relationships" xmlns:p="http://schemas.openxmlformats.org/presentationml/2006/main">
  <p:tag name="PA" val="v5.2.11"/>
</p:tagLst>
</file>

<file path=ppt/tags/tag179.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9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PA" val="v5.2.11"/>
</p:tagLst>
</file>

<file path=ppt/tags/tag198.xml><?xml version="1.0" encoding="utf-8"?>
<p:tagLst xmlns:a="http://schemas.openxmlformats.org/drawingml/2006/main" xmlns:r="http://schemas.openxmlformats.org/officeDocument/2006/relationships" xmlns:p="http://schemas.openxmlformats.org/presentationml/2006/main">
  <p:tag name="PA" val="v5.2.11"/>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0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3.xml><?xml version="1.0" encoding="utf-8"?>
<p:tagLst xmlns:a="http://schemas.openxmlformats.org/drawingml/2006/main" xmlns:r="http://schemas.openxmlformats.org/officeDocument/2006/relationships" xmlns:p="http://schemas.openxmlformats.org/presentationml/2006/main">
  <p:tag name="PA" val="v5.2.11"/>
</p:tagLst>
</file>

<file path=ppt/tags/tag204.xml><?xml version="1.0" encoding="utf-8"?>
<p:tagLst xmlns:a="http://schemas.openxmlformats.org/drawingml/2006/main" xmlns:r="http://schemas.openxmlformats.org/officeDocument/2006/relationships" xmlns:p="http://schemas.openxmlformats.org/presentationml/2006/main">
  <p:tag name="PA" val="v5.2.11"/>
</p:tagLst>
</file>

<file path=ppt/tags/tag205.xml><?xml version="1.0" encoding="utf-8"?>
<p:tagLst xmlns:a="http://schemas.openxmlformats.org/drawingml/2006/main" xmlns:r="http://schemas.openxmlformats.org/officeDocument/2006/relationships" xmlns:p="http://schemas.openxmlformats.org/presentationml/2006/main">
  <p:tag name="PA" val="v5.2.11"/>
</p:tagLst>
</file>

<file path=ppt/tags/tag206.xml><?xml version="1.0" encoding="utf-8"?>
<p:tagLst xmlns:a="http://schemas.openxmlformats.org/drawingml/2006/main" xmlns:r="http://schemas.openxmlformats.org/officeDocument/2006/relationships" xmlns:p="http://schemas.openxmlformats.org/presentationml/2006/main">
  <p:tag name="PA" val="v5.2.11"/>
</p:tagLst>
</file>

<file path=ppt/tags/tag207.xml><?xml version="1.0" encoding="utf-8"?>
<p:tagLst xmlns:a="http://schemas.openxmlformats.org/drawingml/2006/main" xmlns:r="http://schemas.openxmlformats.org/officeDocument/2006/relationships" xmlns:p="http://schemas.openxmlformats.org/presentationml/2006/main">
  <p:tag name="PA" val="v5.2.11"/>
</p:tagLst>
</file>

<file path=ppt/tags/tag208.xml><?xml version="1.0" encoding="utf-8"?>
<p:tagLst xmlns:a="http://schemas.openxmlformats.org/drawingml/2006/main" xmlns:r="http://schemas.openxmlformats.org/officeDocument/2006/relationships" xmlns:p="http://schemas.openxmlformats.org/presentationml/2006/main">
  <p:tag name="PA" val="v5.2.11"/>
</p:tagLst>
</file>

<file path=ppt/tags/tag209.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2.xml><?xml version="1.0" encoding="utf-8"?>
<p:tagLst xmlns:a="http://schemas.openxmlformats.org/drawingml/2006/main" xmlns:r="http://schemas.openxmlformats.org/officeDocument/2006/relationships" xmlns:p="http://schemas.openxmlformats.org/presentationml/2006/main">
  <p:tag name="PA" val="v5.2.11"/>
</p:tagLst>
</file>

<file path=ppt/tags/tag213.xml><?xml version="1.0" encoding="utf-8"?>
<p:tagLst xmlns:a="http://schemas.openxmlformats.org/drawingml/2006/main" xmlns:r="http://schemas.openxmlformats.org/officeDocument/2006/relationships" xmlns:p="http://schemas.openxmlformats.org/presentationml/2006/main">
  <p:tag name="PA" val="v5.2.11"/>
</p:tagLst>
</file>

<file path=ppt/tags/tag214.xml><?xml version="1.0" encoding="utf-8"?>
<p:tagLst xmlns:a="http://schemas.openxmlformats.org/drawingml/2006/main" xmlns:r="http://schemas.openxmlformats.org/officeDocument/2006/relationships" xmlns:p="http://schemas.openxmlformats.org/presentationml/2006/main">
  <p:tag name="PA" val="v5.2.11"/>
</p:tagLst>
</file>

<file path=ppt/tags/tag215.xml><?xml version="1.0" encoding="utf-8"?>
<p:tagLst xmlns:a="http://schemas.openxmlformats.org/drawingml/2006/main" xmlns:r="http://schemas.openxmlformats.org/officeDocument/2006/relationships" xmlns:p="http://schemas.openxmlformats.org/presentationml/2006/main">
  <p:tag name="PA" val="v5.2.11"/>
</p:tagLst>
</file>

<file path=ppt/tags/tag216.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17.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18.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19.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PA" val="v5.2.11"/>
</p:tagLst>
</file>

<file path=ppt/tags/tag221.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2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3.xml><?xml version="1.0" encoding="utf-8"?>
<p:tagLst xmlns:a="http://schemas.openxmlformats.org/drawingml/2006/main" xmlns:r="http://schemas.openxmlformats.org/officeDocument/2006/relationships" xmlns:p="http://schemas.openxmlformats.org/presentationml/2006/main">
  <p:tag name="PA" val="v5.2.10"/>
</p:tagLst>
</file>

<file path=ppt/tags/tag224.xml><?xml version="1.0" encoding="utf-8"?>
<p:tagLst xmlns:a="http://schemas.openxmlformats.org/drawingml/2006/main" xmlns:r="http://schemas.openxmlformats.org/officeDocument/2006/relationships" xmlns:p="http://schemas.openxmlformats.org/presentationml/2006/main">
  <p:tag name="PA" val="v5.2.10"/>
</p:tagLst>
</file>

<file path=ppt/tags/tag225.xml><?xml version="1.0" encoding="utf-8"?>
<p:tagLst xmlns:a="http://schemas.openxmlformats.org/drawingml/2006/main" xmlns:r="http://schemas.openxmlformats.org/officeDocument/2006/relationships" xmlns:p="http://schemas.openxmlformats.org/presentationml/2006/main">
  <p:tag name="PA" val="v5.2.10"/>
</p:tagLst>
</file>

<file path=ppt/tags/tag226.xml><?xml version="1.0" encoding="utf-8"?>
<p:tagLst xmlns:a="http://schemas.openxmlformats.org/drawingml/2006/main" xmlns:r="http://schemas.openxmlformats.org/officeDocument/2006/relationships" xmlns:p="http://schemas.openxmlformats.org/presentationml/2006/main">
  <p:tag name="PA" val="v5.2.10"/>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PA" val="v5.2.11"/>
</p:tagLst>
</file>

<file path=ppt/tags/tag231.xml><?xml version="1.0" encoding="utf-8"?>
<p:tagLst xmlns:a="http://schemas.openxmlformats.org/drawingml/2006/main" xmlns:r="http://schemas.openxmlformats.org/officeDocument/2006/relationships" xmlns:p="http://schemas.openxmlformats.org/presentationml/2006/main">
  <p:tag name="PA" val="v5.2.11"/>
</p:tagLst>
</file>

<file path=ppt/tags/tag232.xml><?xml version="1.0" encoding="utf-8"?>
<p:tagLst xmlns:a="http://schemas.openxmlformats.org/drawingml/2006/main" xmlns:r="http://schemas.openxmlformats.org/officeDocument/2006/relationships" xmlns:p="http://schemas.openxmlformats.org/presentationml/2006/main">
  <p:tag name="PA" val="v5.2.11"/>
</p:tagLst>
</file>

<file path=ppt/tags/tag233.xml><?xml version="1.0" encoding="utf-8"?>
<p:tagLst xmlns:a="http://schemas.openxmlformats.org/drawingml/2006/main" xmlns:r="http://schemas.openxmlformats.org/officeDocument/2006/relationships" xmlns:p="http://schemas.openxmlformats.org/presentationml/2006/main">
  <p:tag name="PA" val="v5.2.11"/>
</p:tagLst>
</file>

<file path=ppt/tags/tag234.xml><?xml version="1.0" encoding="utf-8"?>
<p:tagLst xmlns:a="http://schemas.openxmlformats.org/drawingml/2006/main" xmlns:r="http://schemas.openxmlformats.org/officeDocument/2006/relationships" xmlns:p="http://schemas.openxmlformats.org/presentationml/2006/main">
  <p:tag name="PA" val="v5.2.11"/>
</p:tagLst>
</file>

<file path=ppt/tags/tag235.xml><?xml version="1.0" encoding="utf-8"?>
<p:tagLst xmlns:a="http://schemas.openxmlformats.org/drawingml/2006/main" xmlns:r="http://schemas.openxmlformats.org/officeDocument/2006/relationships" xmlns:p="http://schemas.openxmlformats.org/presentationml/2006/main">
  <p:tag name="PA" val="v5.2.11"/>
</p:tagLst>
</file>

<file path=ppt/tags/tag236.xml><?xml version="1.0" encoding="utf-8"?>
<p:tagLst xmlns:a="http://schemas.openxmlformats.org/drawingml/2006/main" xmlns:r="http://schemas.openxmlformats.org/officeDocument/2006/relationships" xmlns:p="http://schemas.openxmlformats.org/presentationml/2006/main">
  <p:tag name="PA" val="v5.2.11"/>
</p:tagLst>
</file>

<file path=ppt/tags/tag237.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390_3*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PA" val="v5.2.11"/>
  <p:tag name="WHOLESPTYPE" val="Shape_Other"/>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390_3*l_h_i*1_1_2"/>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PA" val="v5.2.11"/>
  <p:tag name="WHOLESPTYPE" val="Shape_Other"/>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390_3*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PA" val="v5.2.11"/>
  <p:tag name="WHOLESPTYPE" val="Shape_Other"/>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3*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PA" val="v5.2.11"/>
  <p:tag name="WHOLESPTYPE" val="Shape_Other"/>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390_3*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PA" val="v5.2.11"/>
  <p:tag name="WHOLESPTYPE" val="Shape_Other"/>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390_3*l_h_i*1_3_2"/>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PA" val="v5.2.11"/>
  <p:tag name="WHOLESPTYPE" val="Shape_Other"/>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390_3*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PA" val="v5.2.11"/>
  <p:tag name="WHOLESPTYPE" val="Shape_Other"/>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3*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PA" val="v5.2.11"/>
  <p:tag name="WHOLESPTYPE" val="Shape_Other"/>
</p:tagLst>
</file>

<file path=ppt/tags/tag247.xml><?xml version="1.0" encoding="utf-8"?>
<p:tagLst xmlns:a="http://schemas.openxmlformats.org/drawingml/2006/main" xmlns:r="http://schemas.openxmlformats.org/officeDocument/2006/relationships" xmlns:p="http://schemas.openxmlformats.org/presentationml/2006/main">
  <p:tag name="PA" val="v5.2.11"/>
</p:tagLst>
</file>

<file path=ppt/tags/tag248.xml><?xml version="1.0" encoding="utf-8"?>
<p:tagLst xmlns:a="http://schemas.openxmlformats.org/drawingml/2006/main" xmlns:r="http://schemas.openxmlformats.org/officeDocument/2006/relationships" xmlns:p="http://schemas.openxmlformats.org/presentationml/2006/main">
  <p:tag name="PA" val="v5.2.11"/>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i"/>
  <p:tag name="KSO_WM_UNIT_INDEX" val="1_1"/>
  <p:tag name="KSO_WM_UNIT_ID" val="diagram20182019_3*l_i*1_1"/>
  <p:tag name="KSO_WM_UNIT_LAYERLEVEL" val="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 name="WHOLESPTYPE" val="Shape_Other"/>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1"/>
  <p:tag name="KSO_WM_TEMPLATE_CATEGORY" val="diagram"/>
  <p:tag name="KSO_WM_TEMPLATE_INDEX" val="20182019"/>
  <p:tag name="KSO_WM_UNIT_INDEX" val="1"/>
  <p:tag name="PA" val="v5.2.11"/>
  <p:tag name="WHOLESPTYPE" val="Shape_Other"/>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28"/>
  <p:tag name="KSO_WM_TEMPLATE_CATEGORY" val="diagram"/>
  <p:tag name="KSO_WM_TEMPLATE_INDEX" val="20182019"/>
  <p:tag name="KSO_WM_UNIT_INDEX" val="28"/>
  <p:tag name="PA" val="v5.2.11"/>
  <p:tag name="WHOLESPTYPE" val="Shape_Other"/>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47"/>
  <p:tag name="KSO_WM_TEMPLATE_CATEGORY" val="diagram"/>
  <p:tag name="KSO_WM_TEMPLATE_INDEX" val="20182019"/>
  <p:tag name="KSO_WM_UNIT_INDEX" val="47"/>
  <p:tag name="PA" val="v5.2.11"/>
  <p:tag name="WHOLESPTYPE" val="Shape_Other"/>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72"/>
  <p:tag name="KSO_WM_TEMPLATE_CATEGORY" val="diagram"/>
  <p:tag name="KSO_WM_TEMPLATE_INDEX" val="20182019"/>
  <p:tag name="KSO_WM_UNIT_INDEX" val="72"/>
  <p:tag name="PA" val="v5.2.11"/>
  <p:tag name="WHOLESPTYPE" val="Shape_Other"/>
</p:tagLst>
</file>

<file path=ppt/tags/tag25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56.xml><?xml version="1.0" encoding="utf-8"?>
<p:tagLst xmlns:a="http://schemas.openxmlformats.org/drawingml/2006/main" xmlns:r="http://schemas.openxmlformats.org/officeDocument/2006/relationships" xmlns:p="http://schemas.openxmlformats.org/presentationml/2006/main">
  <p:tag name="PA" val="v5.2.11"/>
</p:tagLst>
</file>

<file path=ppt/tags/tag257.xml><?xml version="1.0" encoding="utf-8"?>
<p:tagLst xmlns:a="http://schemas.openxmlformats.org/drawingml/2006/main" xmlns:r="http://schemas.openxmlformats.org/officeDocument/2006/relationships" xmlns:p="http://schemas.openxmlformats.org/presentationml/2006/main">
  <p:tag name="PA" val="v5.2.11"/>
</p:tagLst>
</file>

<file path=ppt/tags/tag2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10"/>
  <p:tag name="KSO_WM_UNIT_ID" val="diagram20182019_3*l_h_i*1_4_10"/>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2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4_1"/>
  <p:tag name="KSO_WM_UNIT_ID" val="diagram20182019_3*l_h_f*1_4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1"/>
  <p:tag name="KSO_WM_UNIT_ID" val="diagram20182019_3*l_h_i*1_4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9"/>
  <p:tag name="KSO_WM_UNIT_ID" val="diagram20182019_3*l_h_i*1_4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2"/>
  <p:tag name="KSO_WM_UNIT_ID" val="diagram20182019_3*l_h_i*1_4_2"/>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3"/>
  <p:tag name="KSO_WM_UNIT_ID" val="diagram20182019_3*l_h_i*1_4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4"/>
  <p:tag name="KSO_WM_UNIT_ID" val="diagram20182019_3*l_h_i*1_4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5"/>
  <p:tag name="KSO_WM_UNIT_ID" val="diagram20182019_3*l_h_i*1_4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6"/>
  <p:tag name="KSO_WM_UNIT_ID" val="diagram20182019_3*l_h_i*1_4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7"/>
  <p:tag name="KSO_WM_UNIT_ID" val="diagram20182019_3*l_h_i*1_4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8"/>
  <p:tag name="KSO_WM_UNIT_ID" val="diagram20182019_3*l_h_i*1_4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1"/>
  <p:tag name="KSO_WM_UNIT_ID" val="diagram20182019_3*l_h_i*1_3_11"/>
  <p:tag name="KSO_WM_UNIT_LAYERLEVEL" val="1_1_1"/>
  <p:tag name="KSO_WM_BEAUTIFY_FLAG" val="#wm#"/>
  <p:tag name="KSO_WM_TAG_VERSION" val="1.0"/>
  <p:tag name="KSO_WM_DIAGRAM_GROUP_CODE" val="l1-1"/>
  <p:tag name="KSO_WM_UNIT_FILL_FORE_SCHEMECOLOR_INDEX" val="9"/>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3_1"/>
  <p:tag name="KSO_WM_UNIT_ID" val="diagram20182019_3*l_h_f*1_3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2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
  <p:tag name="KSO_WM_UNIT_ID" val="diagram20182019_3*l_h_i*1_3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0"/>
  <p:tag name="KSO_WM_UNIT_ID" val="diagram20182019_3*l_h_i*1_3_10"/>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2"/>
  <p:tag name="KSO_WM_UNIT_ID" val="diagram20182019_3*l_h_i*1_3_2"/>
  <p:tag name="KSO_WM_UNIT_LAYERLEVEL" val="1_1_1"/>
  <p:tag name="KSO_WM_BEAUTIFY_FLAG" val="#wm#"/>
  <p:tag name="KSO_WM_TAG_VERSION" val="1.0"/>
  <p:tag name="KSO_WM_DIAGRAM_GROUP_CODE" val="l1-1"/>
  <p:tag name="KSO_WM_UNIT_FILL_FORE_SCHEMECOLOR_INDEX" val="9"/>
  <p:tag name="KSO_WM_UNIT_FILL_TYPE" val="1"/>
  <p:tag name="KSO_WM_UNIT_TEXT_FILL_FORE_SCHEMECOLOR_INDEX" val="2"/>
  <p:tag name="KSO_WM_UNIT_TEXT_FILL_TYPE" val="1"/>
  <p:tag name="PA" val="v5.2.11"/>
</p:tagLst>
</file>

<file path=ppt/tags/tag2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3"/>
  <p:tag name="KSO_WM_UNIT_ID" val="diagram20182019_3*l_h_i*1_3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4"/>
  <p:tag name="KSO_WM_UNIT_ID" val="diagram20182019_3*l_h_i*1_3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5"/>
  <p:tag name="KSO_WM_UNIT_ID" val="diagram20182019_3*l_h_i*1_3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6"/>
  <p:tag name="KSO_WM_UNIT_ID" val="diagram20182019_3*l_h_i*1_3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7"/>
  <p:tag name="KSO_WM_UNIT_ID" val="diagram20182019_3*l_h_i*1_3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8"/>
  <p:tag name="KSO_WM_UNIT_ID" val="diagram20182019_3*l_h_i*1_3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9"/>
  <p:tag name="KSO_WM_UNIT_ID" val="diagram20182019_3*l_h_i*1_3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8"/>
  <p:tag name="KSO_WM_UNIT_ID" val="diagram20182019_3*l_h_i*1_2_8"/>
  <p:tag name="KSO_WM_UNIT_LAYERLEVEL" val="1_1_1"/>
  <p:tag name="KSO_WM_BEAUTIFY_FLAG" val="#wm#"/>
  <p:tag name="KSO_WM_TAG_VERSION" val="1.0"/>
  <p:tag name="KSO_WM_DIAGRAM_GROUP_CODE" val="l1-1"/>
  <p:tag name="KSO_WM_UNIT_FILL_FORE_SCHEMECOLOR_INDEX" val="8"/>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2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2_1"/>
  <p:tag name="KSO_WM_UNIT_ID" val="diagram20182019_3*l_h_f*1_2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2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1"/>
  <p:tag name="KSO_WM_UNIT_ID" val="diagram20182019_3*l_h_i*1_2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7"/>
  <p:tag name="KSO_WM_UNIT_ID" val="diagram20182019_3*l_h_i*1_2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2"/>
  <p:tag name="KSO_WM_UNIT_ID" val="diagram20182019_3*l_h_i*1_2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2"/>
  <p:tag name="KSO_WM_UNIT_TEXT_FILL_TYPE" val="1"/>
  <p:tag name="PA" val="v5.2.11"/>
</p:tagLst>
</file>

<file path=ppt/tags/tag2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3"/>
  <p:tag name="KSO_WM_UNIT_ID" val="diagram20182019_3*l_h_i*1_2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4"/>
  <p:tag name="KSO_WM_UNIT_ID" val="diagram20182019_3*l_h_i*1_2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5"/>
  <p:tag name="KSO_WM_UNIT_ID" val="diagram20182019_3*l_h_i*1_2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6"/>
  <p:tag name="KSO_WM_UNIT_ID" val="diagram20182019_3*l_h_i*1_2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2"/>
  <p:tag name="KSO_WM_UNIT_ID" val="diagram20182019_3*l_h_i*1_1_12"/>
  <p:tag name="KSO_WM_UNIT_LAYERLEVEL" val="1_1_1"/>
  <p:tag name="KSO_WM_BEAUTIFY_FLAG" val="#wm#"/>
  <p:tag name="KSO_WM_TAG_VERSION" val="1.0"/>
  <p:tag name="KSO_WM_DIAGRAM_GROUP_CODE" val="l1-1"/>
  <p:tag name="KSO_WM_UNIT_FILL_FORE_SCHEMECOLOR_INDEX" val="5"/>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2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1_1"/>
  <p:tag name="KSO_WM_UNIT_ID" val="diagram20182019_3*l_h_f*1_1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2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
  <p:tag name="KSO_WM_UNIT_ID" val="diagram20182019_3*l_h_i*1_1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1"/>
  <p:tag name="KSO_WM_UNIT_ID" val="diagram20182019_3*l_h_i*1_1_11"/>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2"/>
  <p:tag name="KSO_WM_UNIT_ID" val="diagram20182019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PA" val="v5.2.11"/>
</p:tagLst>
</file>

<file path=ppt/tags/tag2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3"/>
  <p:tag name="KSO_WM_UNIT_ID" val="diagram20182019_3*l_h_i*1_1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4"/>
  <p:tag name="KSO_WM_UNIT_ID" val="diagram20182019_3*l_h_i*1_1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5"/>
  <p:tag name="KSO_WM_UNIT_ID" val="diagram20182019_3*l_h_i*1_1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6"/>
  <p:tag name="KSO_WM_UNIT_ID" val="diagram20182019_3*l_h_i*1_1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7"/>
  <p:tag name="KSO_WM_UNIT_ID" val="diagram20182019_3*l_h_i*1_1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8"/>
  <p:tag name="KSO_WM_UNIT_ID" val="diagram20182019_3*l_h_i*1_1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3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9"/>
  <p:tag name="KSO_WM_UNIT_ID" val="diagram20182019_3*l_h_i*1_1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3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0"/>
  <p:tag name="KSO_WM_UNIT_ID" val="diagram20182019_3*l_h_i*1_1_10"/>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30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LIBID_LIB" val="308829"/>
  <p:tag name="WHOLEPAGETYPE" val="Page_Head"/>
</p:tagLst>
</file>

<file path=ppt/tags/tag304.xml><?xml version="1.0" encoding="utf-8"?>
<p:tagLst xmlns:a="http://schemas.openxmlformats.org/drawingml/2006/main" xmlns:r="http://schemas.openxmlformats.org/officeDocument/2006/relationships" xmlns:p="http://schemas.openxmlformats.org/presentationml/2006/main">
  <p:tag name="PA" val="v5.2.11"/>
</p:tagLst>
</file>

<file path=ppt/tags/tag305.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LIBID_LIB" val="308829"/>
  <p:tag name="WHOLEPAGETYPE" val="Page_Head"/>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Cat"/>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9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freeppt7.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fogdlog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gdlog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TotalTime>
  <Words>1495</Words>
  <Application>Microsoft Office PowerPoint</Application>
  <PresentationFormat>Widescreen</PresentationFormat>
  <Paragraphs>307</Paragraphs>
  <Slides>38</Slides>
  <Notes>37</Notes>
  <HiddenSlides>0</HiddenSlides>
  <MMClips>1</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38</vt:i4>
      </vt:variant>
    </vt:vector>
  </HeadingPairs>
  <TitlesOfParts>
    <vt:vector size="56" baseType="lpstr">
      <vt:lpstr>微软雅黑</vt:lpstr>
      <vt:lpstr>微软雅黑</vt:lpstr>
      <vt:lpstr>宋体</vt:lpstr>
      <vt:lpstr>Arial</vt:lpstr>
      <vt:lpstr>Calibri</vt:lpstr>
      <vt:lpstr>Cambria Math</vt:lpstr>
      <vt:lpstr>等线</vt:lpstr>
      <vt:lpstr>Inter SemiBold</vt:lpstr>
      <vt:lpstr>OpenSans</vt:lpstr>
      <vt:lpstr>OpenSansBold</vt:lpstr>
      <vt:lpstr>Roboto Bold</vt:lpstr>
      <vt:lpstr>Segoe UI Light</vt:lpstr>
      <vt:lpstr>Times New Roman</vt:lpstr>
      <vt:lpstr>Wingdings</vt:lpstr>
      <vt:lpstr>思源黑体 Light</vt:lpstr>
      <vt:lpstr>www.freeppt7.com</vt:lpstr>
      <vt:lpstr>www.jpppt.com</vt:lpstr>
      <vt:lpstr>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Administrator</cp:lastModifiedBy>
  <cp:revision>193</cp:revision>
  <dcterms:created xsi:type="dcterms:W3CDTF">2019-06-19T02:08:00Z</dcterms:created>
  <dcterms:modified xsi:type="dcterms:W3CDTF">2023-02-19T13:32:07Z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3997ADB527B9403B869EA96960724406</vt:lpwstr>
  </property>
</Properties>
</file>