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media1.wav" ContentType="audio/x-wav"/>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18826" r:id="rId2"/>
    <p:sldId id="897" r:id="rId3"/>
    <p:sldId id="7801" r:id="rId4"/>
    <p:sldId id="312" r:id="rId5"/>
    <p:sldId id="7783" r:id="rId6"/>
    <p:sldId id="313" r:id="rId7"/>
    <p:sldId id="7784" r:id="rId8"/>
    <p:sldId id="314" r:id="rId9"/>
    <p:sldId id="256" r:id="rId10"/>
    <p:sldId id="7824" r:id="rId11"/>
    <p:sldId id="18835" r:id="rId12"/>
    <p:sldId id="7825" r:id="rId13"/>
    <p:sldId id="7826" r:id="rId14"/>
    <p:sldId id="278" r:id="rId15"/>
    <p:sldId id="372" r:id="rId16"/>
    <p:sldId id="374" r:id="rId17"/>
    <p:sldId id="376" r:id="rId18"/>
    <p:sldId id="7782" r:id="rId19"/>
    <p:sldId id="280" r:id="rId20"/>
    <p:sldId id="7785" r:id="rId21"/>
    <p:sldId id="18834" r:id="rId22"/>
    <p:sldId id="257" r:id="rId23"/>
    <p:sldId id="258" r:id="rId24"/>
    <p:sldId id="259" r:id="rId25"/>
    <p:sldId id="260" r:id="rId26"/>
    <p:sldId id="261" r:id="rId27"/>
    <p:sldId id="262" r:id="rId28"/>
    <p:sldId id="264" r:id="rId29"/>
    <p:sldId id="265" r:id="rId30"/>
    <p:sldId id="266" r:id="rId31"/>
    <p:sldId id="267" r:id="rId32"/>
    <p:sldId id="268" r:id="rId33"/>
    <p:sldId id="7761" r:id="rId34"/>
    <p:sldId id="18837" r:id="rId35"/>
  </p:sldIdLst>
  <p:sldSz cx="12192000" cy="6858000"/>
  <p:notesSz cx="6858000" cy="9144000"/>
  <p:embeddedFontLst>
    <p:embeddedFont>
      <p:font typeface="#9Slide03 Arima Madurai" panose="020B0604020202020204" charset="0"/>
      <p:regular r:id="rId37"/>
    </p:embeddedFont>
    <p:embeddedFont>
      <p:font typeface="#9Slide03 Arima Madurai Black" panose="020B0604020202020204" charset="0"/>
      <p:bold r:id="rId38"/>
    </p:embeddedFont>
    <p:embeddedFont>
      <p:font typeface="#9Slide05 SVNBulgary" panose="020B0604020202020204" charset="0"/>
      <p:regular r:id="rId39"/>
    </p:embeddedFont>
    <p:embeddedFont>
      <p:font typeface="#9Slide05 SVNCookie" panose="020B0606040200020203" charset="0"/>
      <p:regular r:id="rId40"/>
    </p:embeddedFont>
    <p:embeddedFont>
      <p:font typeface="#9Slide07 IcielLa Chic Pro Shad" panose="020B0604020202020204" charset="0"/>
      <p:regular r:id="rId41"/>
    </p:embeddedFont>
    <p:embeddedFont>
      <p:font typeface=".VnBlack" panose="020B7200000000000000" pitchFamily="34" charset="0"/>
      <p:regular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Jokerman" panose="04090605060D06020702" pitchFamily="82" charset="0"/>
      <p:regular r:id="rId49"/>
    </p:embeddedFont>
    <p:embeddedFont>
      <p:font typeface="Tahoma" panose="020B0604030504040204" pitchFamily="34" charset="0"/>
      <p:regular r:id="rId50"/>
      <p:bold r:id="rId5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3F3"/>
    <a:srgbClr val="CEE1F2"/>
    <a:srgbClr val="C6DCF0"/>
    <a:srgbClr val="F6F8FC"/>
    <a:srgbClr val="E7F0F9"/>
    <a:srgbClr val="D9E848"/>
    <a:srgbClr val="CF5F13"/>
    <a:srgbClr val="F5DF3B"/>
    <a:srgbClr val="D8E34D"/>
    <a:srgbClr val="A24A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77242" autoAdjust="0"/>
  </p:normalViewPr>
  <p:slideViewPr>
    <p:cSldViewPr snapToGrid="0">
      <p:cViewPr varScale="1">
        <p:scale>
          <a:sx n="72" d="100"/>
          <a:sy n="72" d="100"/>
        </p:scale>
        <p:origin x="68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4619B-E7BD-4EE4-9E95-57D19613C47B}"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4A20F-4618-43D7-89CB-B097E0849878}" type="slidenum">
              <a:rPr lang="en-US" smtClean="0"/>
              <a:t>‹#›</a:t>
            </a:fld>
            <a:endParaRPr lang="en-US"/>
          </a:p>
        </p:txBody>
      </p:sp>
    </p:spTree>
    <p:extLst>
      <p:ext uri="{BB962C8B-B14F-4D97-AF65-F5344CB8AC3E}">
        <p14:creationId xmlns:p14="http://schemas.microsoft.com/office/powerpoint/2010/main" val="177397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2</a:t>
            </a:fld>
            <a:endParaRPr lang="zh-CN" altLang="en-US"/>
          </a:p>
        </p:txBody>
      </p:sp>
    </p:spTree>
    <p:extLst>
      <p:ext uri="{BB962C8B-B14F-4D97-AF65-F5344CB8AC3E}">
        <p14:creationId xmlns:p14="http://schemas.microsoft.com/office/powerpoint/2010/main" val="63365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ẨN DỤ</a:t>
            </a:r>
          </a:p>
        </p:txBody>
      </p:sp>
      <p:sp>
        <p:nvSpPr>
          <p:cNvPr id="4" name="Slide Number Placeholder 3"/>
          <p:cNvSpPr>
            <a:spLocks noGrp="1"/>
          </p:cNvSpPr>
          <p:nvPr>
            <p:ph type="sldNum" sz="quarter" idx="5"/>
          </p:nvPr>
        </p:nvSpPr>
        <p:spPr/>
        <p:txBody>
          <a:bodyPr/>
          <a:lstStyle/>
          <a:p>
            <a:fld id="{D9DE332F-A0E8-47F8-900C-BD40CF7ECC68}" type="slidenum">
              <a:rPr lang="en-US" smtClean="0"/>
              <a:t>20</a:t>
            </a:fld>
            <a:endParaRPr lang="en-US"/>
          </a:p>
        </p:txBody>
      </p:sp>
    </p:spTree>
    <p:extLst>
      <p:ext uri="{BB962C8B-B14F-4D97-AF65-F5344CB8AC3E}">
        <p14:creationId xmlns:p14="http://schemas.microsoft.com/office/powerpoint/2010/main" val="160361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bằng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tưởng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viết</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gây</a:t>
            </a:r>
            <a:r>
              <a:rPr lang="en-US" sz="1800" dirty="0">
                <a:effectLst/>
                <a:latin typeface="Times New Roman" panose="02020603050405020304" pitchFamily="18" charset="0"/>
                <a:ea typeface="Times New Roman" panose="02020603050405020304" pitchFamily="18" charset="0"/>
              </a:rPr>
              <a:t> ra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nhầm</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algn="just">
              <a:tabLst>
                <a:tab pos="90170" algn="l"/>
                <a:tab pos="180340" algn="l"/>
              </a:tabLst>
            </a:pP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hợp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Cho </a:t>
            </a:r>
            <a:r>
              <a:rPr lang="en-US" sz="1800" dirty="0" err="1">
                <a:effectLst/>
                <a:latin typeface="Times New Roman" panose="02020603050405020304" pitchFamily="18" charset="0"/>
                <a:ea typeface="Times New Roman" panose="02020603050405020304" pitchFamily="18" charset="0"/>
              </a:rPr>
              <a:t>nên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nghiêm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túc</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20E52E-6EAF-41C1-AFD9-59AB48CF67C6}" type="slidenum">
              <a:rPr lang="en-US" smtClean="0"/>
              <a:t>21</a:t>
            </a:fld>
            <a:endParaRPr lang="en-US"/>
          </a:p>
        </p:txBody>
      </p:sp>
    </p:spTree>
    <p:extLst>
      <p:ext uri="{BB962C8B-B14F-4D97-AF65-F5344CB8AC3E}">
        <p14:creationId xmlns:p14="http://schemas.microsoft.com/office/powerpoint/2010/main" val="42085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22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minh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tràn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ngập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mặt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trong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trung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dát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vạn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vật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S</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thời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marL="342900" lvl="0" indent="-342900" algn="just">
              <a:lnSpc>
                <a:spcPct val="120000"/>
              </a:lnSpc>
              <a:spcAft>
                <a:spcPts val="300"/>
              </a:spcAft>
              <a:buClr>
                <a:srgbClr val="000000"/>
              </a:buClr>
              <a:buSzPts val="1100"/>
              <a:buFont typeface="Symbol" panose="05050102010706020507" pitchFamily="18" charset="2"/>
              <a:buChar char="-"/>
              <a:tabLst>
                <a:tab pos="483870" algn="l"/>
              </a:tabLst>
            </a:pP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lệ</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hoá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vẻ</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đẹp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vầng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trăng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như</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chiếc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đĩa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bằng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bạc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pPr lvl="0" algn="just">
              <a:lnSpc>
                <a:spcPct val="120000"/>
              </a:lnSpc>
              <a:spcAft>
                <a:spcPts val="300"/>
              </a:spcAft>
              <a:buClr>
                <a:srgbClr val="000000"/>
              </a:buClr>
              <a:buSzPts val="1100"/>
              <a:tabLst>
                <a:tab pos="483870" algn="l"/>
              </a:tabLst>
            </a:pP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hình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đã</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mở</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ra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một</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không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gian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rực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lấp</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lánh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ánh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sáng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màu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quyến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rũ</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khơi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dậy</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tình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yêu</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nhiên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sự</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trân</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trọng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mỗi</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khoảnh</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khắc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quý</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giá</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cuộc</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200" dirty="0" err="1">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sổng</a:t>
            </a:r>
            <a:r>
              <a:rPr lang="en-US" sz="12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rPr>
              <a:t>.</a:t>
            </a:r>
          </a:p>
          <a:p>
            <a:endParaRPr lang="en-US" dirty="0"/>
          </a:p>
        </p:txBody>
      </p:sp>
      <p:sp>
        <p:nvSpPr>
          <p:cNvPr id="4" name="Slide Number Placeholder 3"/>
          <p:cNvSpPr>
            <a:spLocks noGrp="1"/>
          </p:cNvSpPr>
          <p:nvPr>
            <p:ph type="sldNum" sz="quarter" idx="5"/>
          </p:nvPr>
        </p:nvSpPr>
        <p:spPr/>
        <p:txBody>
          <a:bodyPr/>
          <a:lstStyle/>
          <a:p>
            <a:fld id="{B264A20F-4618-43D7-89CB-B097E0849878}" type="slidenum">
              <a:rPr lang="en-US" smtClean="0"/>
              <a:t>28</a:t>
            </a:fld>
            <a:endParaRPr lang="en-US"/>
          </a:p>
        </p:txBody>
      </p:sp>
    </p:spTree>
    <p:extLst>
      <p:ext uri="{BB962C8B-B14F-4D97-AF65-F5344CB8AC3E}">
        <p14:creationId xmlns:p14="http://schemas.microsoft.com/office/powerpoint/2010/main" val="125544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33</a:t>
            </a:fld>
            <a:endParaRPr lang="en-US"/>
          </a:p>
        </p:txBody>
      </p:sp>
    </p:spTree>
    <p:extLst>
      <p:ext uri="{BB962C8B-B14F-4D97-AF65-F5344CB8AC3E}">
        <p14:creationId xmlns:p14="http://schemas.microsoft.com/office/powerpoint/2010/main" val="165264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sánh</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4</a:t>
            </a:fld>
            <a:endParaRPr lang="en-US"/>
          </a:p>
        </p:txBody>
      </p:sp>
    </p:spTree>
    <p:extLst>
      <p:ext uri="{BB962C8B-B14F-4D97-AF65-F5344CB8AC3E}">
        <p14:creationId xmlns:p14="http://schemas.microsoft.com/office/powerpoint/2010/main" val="40957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Nhân</a:t>
            </a:r>
            <a:r>
              <a:rPr lang="en-US" dirty="0"/>
              <a:t> </a:t>
            </a:r>
            <a:r>
              <a:rPr lang="en-US" dirty="0" err="1"/>
              <a:t>hóa</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5</a:t>
            </a:fld>
            <a:endParaRPr lang="en-US"/>
          </a:p>
        </p:txBody>
      </p:sp>
    </p:spTree>
    <p:extLst>
      <p:ext uri="{BB962C8B-B14F-4D97-AF65-F5344CB8AC3E}">
        <p14:creationId xmlns:p14="http://schemas.microsoft.com/office/powerpoint/2010/main" val="253355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err="1"/>
              <a:t>sánh</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6</a:t>
            </a:fld>
            <a:endParaRPr lang="en-US"/>
          </a:p>
        </p:txBody>
      </p:sp>
    </p:spTree>
    <p:extLst>
      <p:ext uri="{BB962C8B-B14F-4D97-AF65-F5344CB8AC3E}">
        <p14:creationId xmlns:p14="http://schemas.microsoft.com/office/powerpoint/2010/main" val="18783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NHÂN HÓA</a:t>
            </a:r>
          </a:p>
        </p:txBody>
      </p:sp>
      <p:sp>
        <p:nvSpPr>
          <p:cNvPr id="4" name="Slide Number Placeholder 3"/>
          <p:cNvSpPr>
            <a:spLocks noGrp="1"/>
          </p:cNvSpPr>
          <p:nvPr>
            <p:ph type="sldNum" sz="quarter" idx="5"/>
          </p:nvPr>
        </p:nvSpPr>
        <p:spPr/>
        <p:txBody>
          <a:bodyPr/>
          <a:lstStyle/>
          <a:p>
            <a:fld id="{D9DE332F-A0E8-47F8-900C-BD40CF7ECC68}" type="slidenum">
              <a:rPr lang="en-US" smtClean="0"/>
              <a:t>7</a:t>
            </a:fld>
            <a:endParaRPr lang="en-US"/>
          </a:p>
        </p:txBody>
      </p:sp>
    </p:spTree>
    <p:extLst>
      <p:ext uri="{BB962C8B-B14F-4D97-AF65-F5344CB8AC3E}">
        <p14:creationId xmlns:p14="http://schemas.microsoft.com/office/powerpoint/2010/main" val="135181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SÁNH</a:t>
            </a:r>
          </a:p>
        </p:txBody>
      </p:sp>
      <p:sp>
        <p:nvSpPr>
          <p:cNvPr id="4" name="Slide Number Placeholder 3"/>
          <p:cNvSpPr>
            <a:spLocks noGrp="1"/>
          </p:cNvSpPr>
          <p:nvPr>
            <p:ph type="sldNum" sz="quarter" idx="5"/>
          </p:nvPr>
        </p:nvSpPr>
        <p:spPr/>
        <p:txBody>
          <a:bodyPr/>
          <a:lstStyle/>
          <a:p>
            <a:fld id="{D9DE332F-A0E8-47F8-900C-BD40CF7ECC68}" type="slidenum">
              <a:rPr lang="en-US" smtClean="0"/>
              <a:t>8</a:t>
            </a:fld>
            <a:endParaRPr lang="en-US"/>
          </a:p>
        </p:txBody>
      </p:sp>
    </p:spTree>
    <p:extLst>
      <p:ext uri="{BB962C8B-B14F-4D97-AF65-F5344CB8AC3E}">
        <p14:creationId xmlns:p14="http://schemas.microsoft.com/office/powerpoint/2010/main" val="3667368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Times New Roman" panose="02020603050405020304" pitchFamily="18" charset="0"/>
              </a:rPr>
              <a:t>Mặt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vốn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chỉ</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lượng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ấm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5420E52E-6EAF-41C1-AFD9-59AB48CF67C6}" type="slidenum">
              <a:rPr lang="en-US" smtClean="0"/>
              <a:t>12</a:t>
            </a:fld>
            <a:endParaRPr lang="en-US"/>
          </a:p>
        </p:txBody>
      </p:sp>
    </p:spTree>
    <p:extLst>
      <p:ext uri="{BB962C8B-B14F-4D97-AF65-F5344CB8AC3E}">
        <p14:creationId xmlns:p14="http://schemas.microsoft.com/office/powerpoint/2010/main" val="39135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Ẩn</a:t>
            </a:r>
            <a:r>
              <a:rPr lang="en-US" dirty="0"/>
              <a:t> </a:t>
            </a:r>
            <a:r>
              <a:rPr lang="en-US" dirty="0" err="1"/>
              <a:t>dụ</a:t>
            </a:r>
            <a:endParaRPr lang="en-US" dirty="0"/>
          </a:p>
        </p:txBody>
      </p:sp>
      <p:sp>
        <p:nvSpPr>
          <p:cNvPr id="4" name="Slide Number Placeholder 3"/>
          <p:cNvSpPr>
            <a:spLocks noGrp="1"/>
          </p:cNvSpPr>
          <p:nvPr>
            <p:ph type="sldNum" sz="quarter" idx="5"/>
          </p:nvPr>
        </p:nvSpPr>
        <p:spPr/>
        <p:txBody>
          <a:bodyPr/>
          <a:lstStyle/>
          <a:p>
            <a:fld id="{D9DE332F-A0E8-47F8-900C-BD40CF7ECC68}" type="slidenum">
              <a:rPr lang="en-US" smtClean="0"/>
              <a:t>18</a:t>
            </a:fld>
            <a:endParaRPr lang="en-US"/>
          </a:p>
        </p:txBody>
      </p:sp>
    </p:spTree>
    <p:extLst>
      <p:ext uri="{BB962C8B-B14F-4D97-AF65-F5344CB8AC3E}">
        <p14:creationId xmlns:p14="http://schemas.microsoft.com/office/powerpoint/2010/main" val="173144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Ẩn</a:t>
            </a:r>
            <a:r>
              <a:rPr lang="en-SG" dirty="0"/>
              <a:t> </a:t>
            </a:r>
            <a:r>
              <a:rPr lang="en-SG" dirty="0" err="1"/>
              <a:t>dụ</a:t>
            </a:r>
            <a:endParaRPr lang="en-SG" dirty="0"/>
          </a:p>
          <a:p>
            <a:endParaRPr lang="en-US" dirty="0"/>
          </a:p>
        </p:txBody>
      </p:sp>
      <p:sp>
        <p:nvSpPr>
          <p:cNvPr id="4" name="Slide Number Placeholder 3"/>
          <p:cNvSpPr>
            <a:spLocks noGrp="1"/>
          </p:cNvSpPr>
          <p:nvPr>
            <p:ph type="sldNum" sz="quarter" idx="5"/>
          </p:nvPr>
        </p:nvSpPr>
        <p:spPr/>
        <p:txBody>
          <a:bodyPr/>
          <a:lstStyle/>
          <a:p>
            <a:fld id="{78240B81-4713-4A4F-BB39-CC1B9B916C82}" type="slidenum">
              <a:rPr lang="zh-CN" altLang="en-US" smtClean="0"/>
              <a:pPr/>
              <a:t>19</a:t>
            </a:fld>
            <a:endParaRPr lang="zh-CN" altLang="en-US"/>
          </a:p>
        </p:txBody>
      </p:sp>
    </p:spTree>
    <p:extLst>
      <p:ext uri="{BB962C8B-B14F-4D97-AF65-F5344CB8AC3E}">
        <p14:creationId xmlns:p14="http://schemas.microsoft.com/office/powerpoint/2010/main" val="49441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093420"/>
      </p:ext>
    </p:extLst>
  </p:cSld>
  <p:clrMapOvr>
    <a:masterClrMapping/>
  </p:clrMapOvr>
  <p:transition spd="slow" advClick="0" advTm="4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2023/10/11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82184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2023/10/11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3842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11/10/2023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11/10/2023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8.jpe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9.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wmf"/><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gif"/><Relationship Id="rId3" Type="http://schemas.openxmlformats.org/officeDocument/2006/relationships/slideLayout" Target="../slideLayouts/slideLayout2.xml"/><Relationship Id="rId21" Type="http://schemas.openxmlformats.org/officeDocument/2006/relationships/image" Target="../media/image46.png"/><Relationship Id="rId34" Type="http://schemas.openxmlformats.org/officeDocument/2006/relationships/slide" Target="slide31.xml"/><Relationship Id="rId7" Type="http://schemas.openxmlformats.org/officeDocument/2006/relationships/image" Target="../media/image32.png"/><Relationship Id="rId12" Type="http://schemas.openxmlformats.org/officeDocument/2006/relationships/image" Target="../media/image37.gif"/><Relationship Id="rId17" Type="http://schemas.openxmlformats.org/officeDocument/2006/relationships/image" Target="../media/image42.png"/><Relationship Id="rId25" Type="http://schemas.openxmlformats.org/officeDocument/2006/relationships/slide" Target="slide23.xml"/><Relationship Id="rId33" Type="http://schemas.openxmlformats.org/officeDocument/2006/relationships/slide" Target="slide30.xml"/><Relationship Id="rId2" Type="http://schemas.openxmlformats.org/officeDocument/2006/relationships/audio" Target="../media/media1.wav"/><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slide" Target="slide26.xml"/><Relationship Id="rId1" Type="http://schemas.microsoft.com/office/2007/relationships/media" Target="../media/media1.wav"/><Relationship Id="rId6" Type="http://schemas.openxmlformats.org/officeDocument/2006/relationships/audio" Target="../media/audio5.wav"/><Relationship Id="rId11" Type="http://schemas.openxmlformats.org/officeDocument/2006/relationships/image" Target="../media/image36.png"/><Relationship Id="rId24" Type="http://schemas.openxmlformats.org/officeDocument/2006/relationships/image" Target="../media/image49.gif"/><Relationship Id="rId32" Type="http://schemas.openxmlformats.org/officeDocument/2006/relationships/slide" Target="slide29.xml"/><Relationship Id="rId5" Type="http://schemas.openxmlformats.org/officeDocument/2006/relationships/audio" Target="../media/audio4.wav"/><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slide" Target="slide25.xml"/><Relationship Id="rId36" Type="http://schemas.openxmlformats.org/officeDocument/2006/relationships/image" Target="../media/image51.png"/><Relationship Id="rId10" Type="http://schemas.openxmlformats.org/officeDocument/2006/relationships/image" Target="../media/image35.gif"/><Relationship Id="rId19" Type="http://schemas.openxmlformats.org/officeDocument/2006/relationships/image" Target="../media/image44.png"/><Relationship Id="rId31" Type="http://schemas.openxmlformats.org/officeDocument/2006/relationships/slide" Target="slide28.xml"/><Relationship Id="rId4" Type="http://schemas.openxmlformats.org/officeDocument/2006/relationships/audio" Target="../media/audio3.wav"/><Relationship Id="rId9" Type="http://schemas.openxmlformats.org/officeDocument/2006/relationships/image" Target="../media/image34.png"/><Relationship Id="rId14" Type="http://schemas.openxmlformats.org/officeDocument/2006/relationships/image" Target="../media/image39.gif"/><Relationship Id="rId22" Type="http://schemas.openxmlformats.org/officeDocument/2006/relationships/image" Target="../media/image47.png"/><Relationship Id="rId27" Type="http://schemas.openxmlformats.org/officeDocument/2006/relationships/slide" Target="slide24.xml"/><Relationship Id="rId30" Type="http://schemas.openxmlformats.org/officeDocument/2006/relationships/slide" Target="slide27.xml"/><Relationship Id="rId35" Type="http://schemas.openxmlformats.org/officeDocument/2006/relationships/slide" Target="slide3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slideLayout" Target="../slideLayouts/slideLayout14.xml"/><Relationship Id="rId4" Type="http://schemas.openxmlformats.org/officeDocument/2006/relationships/tags" Target="../tags/tag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slideLayout" Target="../slideLayouts/slideLayout14.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3256536" y="1580505"/>
            <a:ext cx="5806461" cy="1723549"/>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a:t>
            </a:r>
            <a:r>
              <a:rPr lang="en-US" sz="2400" b="1">
                <a:ln w="38100">
                  <a:noFill/>
                </a:ln>
                <a:solidFill>
                  <a:srgbClr val="FF0000"/>
                </a:solidFill>
                <a:latin typeface="Times New Roman" panose="02020603050405020304" pitchFamily="18" charset="0"/>
                <a:cs typeface="Times New Roman" panose="02020603050405020304" pitchFamily="18" charset="0"/>
              </a:rPr>
              <a:t>VĂN 6</a:t>
            </a:r>
            <a:endParaRPr lang="en-US" sz="2400" b="1" dirty="0">
              <a:ln w="38100">
                <a:noFill/>
              </a:ln>
              <a:solidFill>
                <a:srgbClr val="FF0000"/>
              </a:solidFill>
              <a:latin typeface="Times New Roman" panose="02020603050405020304" pitchFamily="18" charset="0"/>
              <a:cs typeface="Times New Roman" panose="02020603050405020304" pitchFamily="18" charset="0"/>
            </a:endParaRP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a:ln w="38100">
                  <a:noFill/>
                </a:ln>
                <a:solidFill>
                  <a:srgbClr val="FFFF00"/>
                </a:solidFill>
                <a:latin typeface="Times New Roman" panose="02020603050405020304" pitchFamily="18" charset="0"/>
                <a:cs typeface="Times New Roman" panose="02020603050405020304" pitchFamily="18" charset="0"/>
              </a:rPr>
              <a:t>BÀI 2. THƠ (THƠ LỤC BÁT)</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681504" y="3417944"/>
            <a:ext cx="3608167" cy="954107"/>
          </a:xfrm>
          <a:prstGeom prst="rect">
            <a:avLst/>
          </a:prstGeom>
          <a:noFill/>
        </p:spPr>
        <p:txBody>
          <a:bodyPr wrap="none" rtlCol="0">
            <a:spAutoFit/>
          </a:bodyPr>
          <a:lstStyle/>
          <a:p>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TRẦN THÚY AN</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pPr algn="ct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5462410" y="2785130"/>
            <a:ext cx="7067357" cy="2123658"/>
          </a:xfrm>
          <a:prstGeom prst="rect">
            <a:avLst/>
          </a:prstGeom>
          <a:noFill/>
        </p:spPr>
        <p:txBody>
          <a:bodyPr vert="horz" wrap="square" rtlCol="0">
            <a:spAutoFit/>
          </a:bodyPr>
          <a:lstStyle>
            <a:defPPr>
              <a:defRPr lang="zh-CN"/>
            </a:defPPr>
            <a:lvl1pPr>
              <a:lnSpc>
                <a:spcPct val="150000"/>
              </a:lnSpc>
              <a:defRPr sz="1400" spc="300"/>
            </a:lvl1pPr>
          </a:lstStyle>
          <a:p>
            <a:r>
              <a:rPr lang="en-US" altLang="zh-CN" sz="9600" spc="0" dirty="0">
                <a:solidFill>
                  <a:srgbClr val="FF0000"/>
                </a:solidFill>
                <a:latin typeface="#9Slide05 SVNBulgary" pitchFamily="2" charset="0"/>
              </a:rPr>
              <a:t>I. </a:t>
            </a:r>
            <a:r>
              <a:rPr lang="en-US" altLang="zh-CN" sz="9600" spc="0" dirty="0" err="1">
                <a:solidFill>
                  <a:srgbClr val="FF0000"/>
                </a:solidFill>
                <a:latin typeface="#9Slide05 SVNBulgary" pitchFamily="2" charset="0"/>
              </a:rPr>
              <a:t>Ẩn</a:t>
            </a:r>
            <a:r>
              <a:rPr lang="en-US" altLang="zh-CN" sz="9600" spc="0" dirty="0">
                <a:solidFill>
                  <a:srgbClr val="FF0000"/>
                </a:solidFill>
                <a:latin typeface="#9Slide05 SVNBulgary" pitchFamily="2" charset="0"/>
              </a:rPr>
              <a:t> </a:t>
            </a:r>
            <a:r>
              <a:rPr lang="en-US" altLang="zh-CN" sz="9600" spc="0" dirty="0" err="1">
                <a:solidFill>
                  <a:srgbClr val="FF0000"/>
                </a:solidFill>
                <a:latin typeface="#9Slide05 SVNBulgary" pitchFamily="2" charset="0"/>
              </a:rPr>
              <a:t>dụ</a:t>
            </a:r>
            <a:endParaRPr lang="zh-CN" altLang="en-US" sz="9600" spc="0" dirty="0">
              <a:solidFill>
                <a:srgbClr val="FF0000"/>
              </a:solidFill>
              <a:latin typeface="#9Slide05 SVNBulgary" pitchFamily="2" charset="0"/>
            </a:endParaRPr>
          </a:p>
        </p:txBody>
      </p:sp>
    </p:spTree>
    <p:extLst>
      <p:ext uri="{BB962C8B-B14F-4D97-AF65-F5344CB8AC3E}">
        <p14:creationId xmlns:p14="http://schemas.microsoft.com/office/powerpoint/2010/main" val="274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2B089-5684-4E48-AE2D-58CBDDF07306}"/>
              </a:ext>
            </a:extLst>
          </p:cNvPr>
          <p:cNvSpPr txBox="1"/>
          <p:nvPr/>
        </p:nvSpPr>
        <p:spPr>
          <a:xfrm>
            <a:off x="2203587" y="481256"/>
            <a:ext cx="7784825" cy="769441"/>
          </a:xfrm>
          <a:prstGeom prst="rect">
            <a:avLst/>
          </a:prstGeom>
          <a:noFill/>
        </p:spPr>
        <p:txBody>
          <a:bodyPr wrap="square">
            <a:spAutoFit/>
          </a:bodyPr>
          <a:lstStyle/>
          <a:p>
            <a:pPr algn="ctr"/>
            <a:r>
              <a:rPr lang="en-US" sz="4400" b="1" dirty="0">
                <a:solidFill>
                  <a:srgbClr val="0070C0"/>
                </a:solidFill>
                <a:latin typeface="#9Slide07 IcielLa Chic Pro Shad" panose="02000506090000020004" pitchFamily="2" charset="0"/>
                <a:ea typeface="Liberation Serif"/>
                <a:cs typeface="#9Slide03 Arima Madurai" panose="00000500000000000000" pitchFamily="2" charset="0"/>
              </a:rPr>
              <a:t>Đ</a:t>
            </a:r>
            <a:r>
              <a:rPr lang="vi-VN"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ọc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thầm</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2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ví</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dụ</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và</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hoàn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a:t>
            </a:r>
            <a:r>
              <a:rPr lang="en-US" sz="4400" b="1" dirty="0" err="1">
                <a:solidFill>
                  <a:srgbClr val="0070C0"/>
                </a:solidFill>
                <a:effectLst/>
                <a:latin typeface="#9Slide07 IcielLa Chic Pro Shad" panose="02000506090000020004" pitchFamily="2" charset="0"/>
                <a:ea typeface="Liberation Serif"/>
                <a:cs typeface="#9Slide03 Arima Madurai" panose="00000500000000000000" pitchFamily="2" charset="0"/>
              </a:rPr>
              <a:t>thiện</a:t>
            </a:r>
            <a:r>
              <a:rPr lang="en-US" sz="4400" b="1" dirty="0">
                <a:solidFill>
                  <a:srgbClr val="0070C0"/>
                </a:solidFill>
                <a:effectLst/>
                <a:latin typeface="#9Slide07 IcielLa Chic Pro Shad" panose="02000506090000020004" pitchFamily="2" charset="0"/>
                <a:ea typeface="Liberation Serif"/>
                <a:cs typeface="#9Slide03 Arima Madurai" panose="00000500000000000000" pitchFamily="2" charset="0"/>
              </a:rPr>
              <a:t> PHT</a:t>
            </a:r>
            <a:endParaRPr lang="en-US" sz="4400" b="1" dirty="0">
              <a:solidFill>
                <a:srgbClr val="0070C0"/>
              </a:solidFill>
              <a:latin typeface="#9Slide07 IcielLa Chic Pro Shad" panose="02000506090000020004" pitchFamily="2" charset="0"/>
              <a:cs typeface="#9Slide03 Arima Madurai" panose="00000500000000000000" pitchFamily="2" charset="0"/>
            </a:endParaRPr>
          </a:p>
        </p:txBody>
      </p:sp>
      <p:pic>
        <p:nvPicPr>
          <p:cNvPr id="4" name="Picture 3">
            <a:extLst>
              <a:ext uri="{FF2B5EF4-FFF2-40B4-BE49-F238E27FC236}">
                <a16:creationId xmlns:a16="http://schemas.microsoft.com/office/drawing/2014/main" id="{4B8D4F64-A8E7-4E2A-8302-9A6DCF88FCA6}"/>
              </a:ext>
            </a:extLst>
          </p:cNvPr>
          <p:cNvPicPr/>
          <p:nvPr/>
        </p:nvPicPr>
        <p:blipFill>
          <a:blip r:embed="rId2"/>
          <a:stretch>
            <a:fillRect/>
          </a:stretch>
        </p:blipFill>
        <p:spPr>
          <a:xfrm>
            <a:off x="3953289" y="1844499"/>
            <a:ext cx="7914033" cy="4532245"/>
          </a:xfrm>
          <a:prstGeom prst="rect">
            <a:avLst/>
          </a:prstGeom>
        </p:spPr>
      </p:pic>
      <p:pic>
        <p:nvPicPr>
          <p:cNvPr id="6" name="Picture 5">
            <a:extLst>
              <a:ext uri="{FF2B5EF4-FFF2-40B4-BE49-F238E27FC236}">
                <a16:creationId xmlns:a16="http://schemas.microsoft.com/office/drawing/2014/main" id="{2E609A6D-0227-49FE-90C3-5CAD18CE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6" y="1444487"/>
            <a:ext cx="5413513" cy="5413513"/>
          </a:xfrm>
          <a:prstGeom prst="rect">
            <a:avLst/>
          </a:prstGeom>
        </p:spPr>
      </p:pic>
    </p:spTree>
    <p:extLst>
      <p:ext uri="{BB962C8B-B14F-4D97-AF65-F5344CB8AC3E}">
        <p14:creationId xmlns:p14="http://schemas.microsoft.com/office/powerpoint/2010/main" val="414917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CE30BBD-24BD-4283-8ABE-ABB33A07F454}"/>
              </a:ext>
            </a:extLst>
          </p:cNvPr>
          <p:cNvGraphicFramePr>
            <a:graphicFrameLocks noGrp="1"/>
          </p:cNvGraphicFramePr>
          <p:nvPr/>
        </p:nvGraphicFramePr>
        <p:xfrm>
          <a:off x="119822" y="143198"/>
          <a:ext cx="11926404" cy="6605472"/>
        </p:xfrm>
        <a:graphic>
          <a:graphicData uri="http://schemas.openxmlformats.org/drawingml/2006/table">
            <a:tbl>
              <a:tblPr firstRow="1" bandRow="1">
                <a:tableStyleId>{5C22544A-7EE6-4342-B048-85BDC9FD1C3A}</a:tableStyleId>
              </a:tblPr>
              <a:tblGrid>
                <a:gridCol w="5813839">
                  <a:extLst>
                    <a:ext uri="{9D8B030D-6E8A-4147-A177-3AD203B41FA5}">
                      <a16:colId xmlns:a16="http://schemas.microsoft.com/office/drawing/2014/main" val="1768096180"/>
                    </a:ext>
                  </a:extLst>
                </a:gridCol>
                <a:gridCol w="6112565">
                  <a:extLst>
                    <a:ext uri="{9D8B030D-6E8A-4147-A177-3AD203B41FA5}">
                      <a16:colId xmlns:a16="http://schemas.microsoft.com/office/drawing/2014/main" val="644636291"/>
                    </a:ext>
                  </a:extLst>
                </a:gridCol>
              </a:tblGrid>
              <a:tr h="691689">
                <a:tc>
                  <a:txBody>
                    <a:bodyPr/>
                    <a:lstStyle/>
                    <a:p>
                      <a:pPr algn="ctr">
                        <a:lnSpc>
                          <a:spcPct val="100000"/>
                        </a:lnSpc>
                      </a:pPr>
                      <a:r>
                        <a:rPr lang="en-US" sz="3600" b="0" dirty="0" err="1">
                          <a:solidFill>
                            <a:srgbClr val="FF0000"/>
                          </a:solidFill>
                          <a:latin typeface="#9Slide05 SVNBulgary" pitchFamily="2" charset="0"/>
                        </a:rPr>
                        <a:t>Ví</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dụ</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sz="3600" b="0" dirty="0" err="1">
                          <a:solidFill>
                            <a:srgbClr val="FF0000"/>
                          </a:solidFill>
                          <a:latin typeface="#9Slide05 SVNBulgary" pitchFamily="2" charset="0"/>
                        </a:rPr>
                        <a:t>Nghĩa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của</a:t>
                      </a:r>
                      <a:r>
                        <a:rPr lang="en-US" sz="3600" b="0" dirty="0">
                          <a:solidFill>
                            <a:srgbClr val="FF0000"/>
                          </a:solidFill>
                          <a:latin typeface="#9Slide05 SVNBulgary" pitchFamily="2" charset="0"/>
                        </a:rPr>
                        <a:t> </a:t>
                      </a:r>
                      <a:r>
                        <a:rPr lang="en-US" sz="3600" b="0" dirty="0" err="1">
                          <a:solidFill>
                            <a:srgbClr val="FF0000"/>
                          </a:solidFill>
                          <a:latin typeface="#9Slide05 SVNBulgary" pitchFamily="2" charset="0"/>
                        </a:rPr>
                        <a:t>từ</a:t>
                      </a:r>
                      <a:r>
                        <a:rPr lang="en-US" sz="3600" b="0" dirty="0">
                          <a:solidFill>
                            <a:srgbClr val="FF0000"/>
                          </a:solidFill>
                          <a:latin typeface="#9Slide05 SVNBulgary" pitchFamily="2" charset="0"/>
                        </a:rPr>
                        <a:t> in </a:t>
                      </a:r>
                      <a:r>
                        <a:rPr lang="en-US" sz="3600" b="0" dirty="0" err="1">
                          <a:solidFill>
                            <a:srgbClr val="FF0000"/>
                          </a:solidFill>
                          <a:latin typeface="#9Slide05 SVNBulgary" pitchFamily="2" charset="0"/>
                        </a:rPr>
                        <a:t>đậm</a:t>
                      </a:r>
                      <a:endParaRPr lang="en-US" sz="3600" b="0" dirty="0">
                        <a:solidFill>
                          <a:srgbClr val="FF0000"/>
                        </a:solidFill>
                        <a:latin typeface="#9Slide05 SVNBulgary"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13257507"/>
                  </a:ext>
                </a:extLst>
              </a:tr>
              <a:tr h="2167012">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bắp</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thì</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đồi</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Mặt</a:t>
                      </a:r>
                      <a:r>
                        <a:rPr lang="en-US" sz="2600" b="1"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rgbClr val="0070C0"/>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mẹ</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em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nằm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lưng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Nguyễn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Khoa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Điềm</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solidFill>
                          <a:srgbClr val="FF0000"/>
                        </a:solidFill>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51921"/>
                  </a:ext>
                </a:extLst>
              </a:tr>
              <a:tr h="2613991">
                <a:tc>
                  <a:txBody>
                    <a:bodyPr/>
                    <a:lstStyle/>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b/ Cha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lại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dắt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trên</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cát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mịn</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Ánh</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nắng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1" kern="1200" dirty="0" err="1">
                          <a:solidFill>
                            <a:srgbClr val="0070C0"/>
                          </a:solidFill>
                          <a:effectLst/>
                          <a:latin typeface="#9Slide03 Arima Madurai" panose="00000500000000000000" pitchFamily="2" charset="0"/>
                          <a:ea typeface="+mn-ea"/>
                          <a:cs typeface="#9Slide03 Arima Madurai" panose="00000500000000000000" pitchFamily="2" charset="0"/>
                        </a:rPr>
                        <a:t>chảy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đầy</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vai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p>
                    <a:p>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Hoàng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Trung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a:t>
                      </a:r>
                      <a:endParaRPr lang="en-US" sz="2600" dirty="0">
                        <a:latin typeface="#9Slide03 Arima Madurai" panose="00000500000000000000" pitchFamily="2"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3270894"/>
                  </a:ext>
                </a:extLst>
              </a:tr>
              <a:tr h="1132780">
                <a:tc gridSpan="2">
                  <a:txBody>
                    <a:bodyPr/>
                    <a:lstStyle/>
                    <a:p>
                      <a:r>
                        <a:rPr lang="en-US" sz="3600" b="0" dirty="0" err="1">
                          <a:solidFill>
                            <a:srgbClr val="FF0000"/>
                          </a:solidFill>
                          <a:latin typeface="#9Slide05 SVNBulgary" pitchFamily="2" charset="0"/>
                          <a:cs typeface="#9Slide03 Arima Madurai" panose="00000500000000000000" pitchFamily="2" charset="0"/>
                        </a:rPr>
                        <a:t>Nhận</a:t>
                      </a:r>
                      <a:r>
                        <a:rPr lang="en-US" sz="3600" b="0" dirty="0">
                          <a:solidFill>
                            <a:srgbClr val="FF0000"/>
                          </a:solidFill>
                          <a:latin typeface="#9Slide05 SVNBulgary" pitchFamily="2" charset="0"/>
                          <a:cs typeface="#9Slide03 Arima Madurai" panose="00000500000000000000" pitchFamily="2" charset="0"/>
                        </a:rPr>
                        <a:t> </a:t>
                      </a:r>
                      <a:r>
                        <a:rPr lang="en-US" sz="3600" b="0" dirty="0" err="1">
                          <a:solidFill>
                            <a:srgbClr val="FF0000"/>
                          </a:solidFill>
                          <a:latin typeface="#9Slide05 SVNBulgary" pitchFamily="2" charset="0"/>
                          <a:cs typeface="#9Slide03 Arima Madurai" panose="00000500000000000000" pitchFamily="2" charset="0"/>
                        </a:rPr>
                        <a:t>xét</a:t>
                      </a:r>
                      <a:r>
                        <a:rPr lang="en-US" sz="3600" b="0" dirty="0">
                          <a:solidFill>
                            <a:srgbClr val="FF0000"/>
                          </a:solidFill>
                          <a:latin typeface="#9Slide05 SVNBulgary" pitchFamily="2" charset="0"/>
                          <a:cs typeface="#9Slide03 Arima Madurai" panose="00000500000000000000"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sz="2600" dirty="0">
                        <a:latin typeface="#9Slide03 Arima Madurai" panose="00000500000000000000" pitchFamily="2"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4521889"/>
                  </a:ext>
                </a:extLst>
              </a:tr>
            </a:tbl>
          </a:graphicData>
        </a:graphic>
      </p:graphicFrame>
      <p:sp>
        <p:nvSpPr>
          <p:cNvPr id="5" name="TextBox 4">
            <a:extLst>
              <a:ext uri="{FF2B5EF4-FFF2-40B4-BE49-F238E27FC236}">
                <a16:creationId xmlns:a16="http://schemas.microsoft.com/office/drawing/2014/main" id="{8EA17F90-68B2-4502-92AF-08C2C0674210}"/>
              </a:ext>
            </a:extLst>
          </p:cNvPr>
          <p:cNvSpPr txBox="1"/>
          <p:nvPr/>
        </p:nvSpPr>
        <p:spPr>
          <a:xfrm>
            <a:off x="6013173" y="918582"/>
            <a:ext cx="5973417" cy="2092881"/>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(2)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người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con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chứ</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không</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chỉ</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mặt</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trời</a:t>
            </a:r>
            <a:r>
              <a:rPr lang="en-US" sz="260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kern="1200" dirty="0" err="1">
                <a:solidFill>
                  <a:schemeClr val="dk1"/>
                </a:solidFill>
                <a:effectLst/>
                <a:latin typeface="#9Slide03 Arima Madurai" panose="00000500000000000000" pitchFamily="2" charset="0"/>
                <a:ea typeface="+mn-ea"/>
                <a:cs typeface="#9Slide03 Arima Madurai" panose="00000500000000000000" pitchFamily="2" charset="0"/>
              </a:rPr>
              <a:t>thật</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Con </a:t>
            </a:r>
            <a:r>
              <a:rPr lang="en-US" sz="2600" dirty="0" err="1">
                <a:latin typeface="#9Slide03 Arima Madurai" panose="00000500000000000000" pitchFamily="2" charset="0"/>
                <a:cs typeface="#9Slide03 Arima Madurai" panose="00000500000000000000" pitchFamily="2" charset="0"/>
              </a:rPr>
              <a:t>cũng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giống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như</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mặt</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tỏa</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sáng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trong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cuộc</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đời</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mẹ</a:t>
            </a:r>
            <a:endParaRPr lang="en-US" sz="2600" dirty="0">
              <a:latin typeface="#9Slide03 Arima Madurai" panose="00000500000000000000" pitchFamily="2" charset="0"/>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Tình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yêu</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thiết</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của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mẹ</a:t>
            </a:r>
            <a:endParaRPr lang="en-US" sz="26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F72E89EC-BA1F-435D-94F1-EB9481644D7F}"/>
              </a:ext>
            </a:extLst>
          </p:cNvPr>
          <p:cNvSpPr txBox="1"/>
          <p:nvPr/>
        </p:nvSpPr>
        <p:spPr>
          <a:xfrm>
            <a:off x="6013173" y="3098565"/>
            <a:ext cx="5973417" cy="2492990"/>
          </a:xfrm>
          <a:prstGeom prst="rect">
            <a:avLst/>
          </a:prstGeom>
          <a:noFill/>
        </p:spPr>
        <p:txBody>
          <a:bodyPr wrap="square">
            <a:spAutoFit/>
          </a:bodyPr>
          <a:lstStyle/>
          <a:p>
            <a:pPr algn="just"/>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Chảy</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nghĩa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gốc</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sự</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vận</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động</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của</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chất</a:t>
            </a:r>
            <a:r>
              <a:rPr lang="en-US" sz="2600" b="0" kern="1200" dirty="0">
                <a:solidFill>
                  <a:schemeClr val="dk1"/>
                </a:solidFill>
                <a:effectLst/>
                <a:latin typeface="#9Slide03 Arima Madurai" panose="00000500000000000000" pitchFamily="2" charset="0"/>
                <a:ea typeface="+mn-ea"/>
                <a:cs typeface="#9Slide03 Arima Madurai" panose="00000500000000000000" pitchFamily="2" charset="0"/>
              </a:rPr>
              <a:t> </a:t>
            </a:r>
            <a:r>
              <a:rPr lang="en-US" sz="2600" b="0" kern="1200" dirty="0" err="1">
                <a:solidFill>
                  <a:schemeClr val="dk1"/>
                </a:solidFill>
                <a:effectLst/>
                <a:latin typeface="#9Slide03 Arima Madurai" panose="00000500000000000000" pitchFamily="2" charset="0"/>
                <a:ea typeface="+mn-ea"/>
                <a:cs typeface="#9Slide03 Arima Madurai" panose="00000500000000000000" pitchFamily="2" charset="0"/>
              </a:rPr>
              <a:t>lỏng</a:t>
            </a:r>
            <a:endParaRPr lang="en-US" sz="2600" kern="1200" dirty="0">
              <a:solidFill>
                <a:schemeClr val="dk1"/>
              </a:solidFill>
              <a:effectLst/>
              <a:latin typeface="#9Slide03 Arima Madurai" panose="00000500000000000000" pitchFamily="2" charset="0"/>
              <a:ea typeface="+mn-ea"/>
              <a:cs typeface="#9Slide03 Arima Madurai" panose="00000500000000000000" pitchFamily="2" charset="0"/>
            </a:endParaRPr>
          </a:p>
          <a:p>
            <a:pPr algn="just"/>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Ánh</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nắng</a:t>
            </a:r>
            <a:r>
              <a:rPr lang="en-US" sz="2600" dirty="0">
                <a:latin typeface="#9Slide03 Arima Madurai" panose="00000500000000000000" pitchFamily="2" charset="0"/>
                <a:cs typeface="#9Slide03 Arima Madurai" panose="00000500000000000000" pitchFamily="2" charset="0"/>
              </a:rPr>
              <a:t>) </a:t>
            </a:r>
            <a:r>
              <a:rPr lang="en-US" sz="2600" dirty="0" err="1">
                <a:latin typeface="#9Slide03 Arima Madurai" panose="00000500000000000000" pitchFamily="2" charset="0"/>
                <a:cs typeface="#9Slide03 Arima Madurai" panose="00000500000000000000" pitchFamily="2" charset="0"/>
              </a:rPr>
              <a:t>chảy</a:t>
            </a:r>
            <a:r>
              <a:rPr lang="en-US" sz="2600" dirty="0">
                <a:latin typeface="#9Slide03 Arima Madurai" panose="00000500000000000000" pitchFamily="2" charset="0"/>
                <a:cs typeface="#9Slide03 Arima Madurai" panose="00000500000000000000" pitchFamily="2" charset="0"/>
              </a:rPr>
              <a:t> </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người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đọc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cảm</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nhận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được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ánh</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nắng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rực</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tràn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trề</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trên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vai</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2 cha con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và</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lan</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tỏa</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khắp</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không</a:t>
            </a:r>
            <a:r>
              <a:rPr lang="en-US" sz="26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2600" dirty="0" err="1">
                <a:latin typeface="#9Slide03 Arima Madurai" panose="00000500000000000000" pitchFamily="2" charset="0"/>
                <a:cs typeface="#9Slide03 Arima Madurai" panose="00000500000000000000" pitchFamily="2" charset="0"/>
                <a:sym typeface="Wingdings" panose="05000000000000000000" pitchFamily="2" charset="2"/>
              </a:rPr>
              <a:t>gian</a:t>
            </a:r>
            <a:endParaRPr lang="en-US" sz="2600"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D1AF7EF7-C2A5-4F2D-97DB-59CBEAFD44EF}"/>
              </a:ext>
            </a:extLst>
          </p:cNvPr>
          <p:cNvSpPr txBox="1"/>
          <p:nvPr/>
        </p:nvSpPr>
        <p:spPr>
          <a:xfrm>
            <a:off x="2084730" y="5751573"/>
            <a:ext cx="9683199" cy="892552"/>
          </a:xfrm>
          <a:prstGeom prst="rect">
            <a:avLst/>
          </a:prstGeom>
          <a:noFill/>
        </p:spPr>
        <p:txBody>
          <a:bodyPr wrap="square">
            <a:spAutoFit/>
          </a:bodyPr>
          <a:lstStyle/>
          <a:p>
            <a:pPr algn="just" eaLnBrk="1" hangingPunct="1">
              <a:spcBef>
                <a:spcPct val="50000"/>
              </a:spcBef>
            </a:pP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này</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bằng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tên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gọi</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của</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sự</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vật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hiện</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tượng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khác</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có</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nét</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tương</a:t>
            </a:r>
            <a:r>
              <a:rPr lang="en-US" sz="2600" b="1" dirty="0">
                <a:latin typeface="#9Slide03 Arima Madurai" panose="00000500000000000000" pitchFamily="2" charset="0"/>
                <a:cs typeface="#9Slide03 Arima Madurai" panose="00000500000000000000" pitchFamily="2" charset="0"/>
              </a:rPr>
              <a:t> </a:t>
            </a:r>
            <a:r>
              <a:rPr lang="en-US" sz="2600" b="1" dirty="0" err="1">
                <a:latin typeface="#9Slide03 Arima Madurai" panose="00000500000000000000" pitchFamily="2" charset="0"/>
                <a:cs typeface="#9Slide03 Arima Madurai" panose="00000500000000000000" pitchFamily="2" charset="0"/>
              </a:rPr>
              <a:t>đồng</a:t>
            </a:r>
            <a:r>
              <a:rPr lang="en-US" sz="2600" b="1" dirty="0">
                <a:latin typeface="#9Slide03 Arima Madurai" panose="00000500000000000000" pitchFamily="2" charset="0"/>
                <a:cs typeface="#9Slide03 Arima Madurai" panose="00000500000000000000" pitchFamily="2" charset="0"/>
              </a:rPr>
              <a:t>. </a:t>
            </a:r>
          </a:p>
        </p:txBody>
      </p:sp>
      <p:sp>
        <p:nvSpPr>
          <p:cNvPr id="11" name="TextBox 10">
            <a:extLst>
              <a:ext uri="{FF2B5EF4-FFF2-40B4-BE49-F238E27FC236}">
                <a16:creationId xmlns:a16="http://schemas.microsoft.com/office/drawing/2014/main" id="{1D7AF96D-30AF-489F-B3F3-EEF5DC8E6E44}"/>
              </a:ext>
            </a:extLst>
          </p:cNvPr>
          <p:cNvSpPr txBox="1"/>
          <p:nvPr/>
        </p:nvSpPr>
        <p:spPr>
          <a:xfrm>
            <a:off x="5645426" y="6151682"/>
            <a:ext cx="1941443" cy="492443"/>
          </a:xfrm>
          <a:prstGeom prst="rect">
            <a:avLst/>
          </a:prstGeom>
          <a:noFill/>
        </p:spPr>
        <p:txBody>
          <a:bodyPr wrap="square">
            <a:spAutoFit/>
          </a:bodyPr>
          <a:lstStyle/>
          <a:p>
            <a:pPr algn="ctr" eaLnBrk="1" hangingPunct="1">
              <a:spcBef>
                <a:spcPct val="50000"/>
              </a:spcBef>
            </a:pPr>
            <a:r>
              <a:rPr lang="en-US" sz="2600" b="1" dirty="0">
                <a:latin typeface="#9Slide03 Arima Madurai" panose="00000500000000000000" pitchFamily="2" charset="0"/>
                <a:cs typeface="#9Slide03 Arima Madurai" panose="00000500000000000000" pitchFamily="2" charset="0"/>
                <a:sym typeface="Wingdings" panose="05000000000000000000" pitchFamily="2" charset="2"/>
              </a:rPr>
              <a:t> ẨN DỤ</a:t>
            </a:r>
            <a:endParaRPr lang="en-US" sz="26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26070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4036099" y="89451"/>
            <a:ext cx="4119802" cy="1989291"/>
            <a:chOff x="3861321" y="496956"/>
            <a:chExt cx="4119802" cy="1989291"/>
          </a:xfrm>
        </p:grpSpPr>
        <p:sp>
          <p:nvSpPr>
            <p:cNvPr id="3" name="淘宝网chenying0907出品 2"/>
            <p:cNvSpPr/>
            <p:nvPr/>
          </p:nvSpPr>
          <p:spPr>
            <a:xfrm>
              <a:off x="4547121" y="1103242"/>
              <a:ext cx="2678626" cy="1113105"/>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9" y="884584"/>
              <a:ext cx="3264374"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5" y="1314393"/>
              <a:ext cx="2752256" cy="90195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5171631" y="1306524"/>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ẨN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586408" y="2623930"/>
            <a:ext cx="3349487"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9EE35DE-8849-403F-B90C-531373E137F0}"/>
              </a:ext>
            </a:extLst>
          </p:cNvPr>
          <p:cNvSpPr/>
          <p:nvPr/>
        </p:nvSpPr>
        <p:spPr>
          <a:xfrm>
            <a:off x="4421256" y="2615455"/>
            <a:ext cx="3349487" cy="383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9FE5F8F3-BA7D-483F-8C2F-75449D05A472}"/>
              </a:ext>
            </a:extLst>
          </p:cNvPr>
          <p:cNvSpPr/>
          <p:nvPr/>
        </p:nvSpPr>
        <p:spPr>
          <a:xfrm>
            <a:off x="8256105" y="2615455"/>
            <a:ext cx="3349487"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淘宝网chenying0907出品 15">
            <a:extLst>
              <a:ext uri="{FF2B5EF4-FFF2-40B4-BE49-F238E27FC236}">
                <a16:creationId xmlns:a16="http://schemas.microsoft.com/office/drawing/2014/main" id="{8B82F808-FAF5-435E-B9AC-70FD74D3DBF5}"/>
              </a:ext>
            </a:extLst>
          </p:cNvPr>
          <p:cNvSpPr txBox="1"/>
          <p:nvPr/>
        </p:nvSpPr>
        <p:spPr>
          <a:xfrm>
            <a:off x="882516" y="2721193"/>
            <a:ext cx="2757270"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KHÁI NIỆM</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2" name="淘宝网chenying0907出品 15">
            <a:extLst>
              <a:ext uri="{FF2B5EF4-FFF2-40B4-BE49-F238E27FC236}">
                <a16:creationId xmlns:a16="http://schemas.microsoft.com/office/drawing/2014/main" id="{FCA7068E-B86B-408E-AE37-5CA6119E338B}"/>
              </a:ext>
            </a:extLst>
          </p:cNvPr>
          <p:cNvSpPr txBox="1"/>
          <p:nvPr/>
        </p:nvSpPr>
        <p:spPr>
          <a:xfrm>
            <a:off x="4742642" y="2721193"/>
            <a:ext cx="2706715" cy="854080"/>
          </a:xfrm>
          <a:prstGeom prst="rect">
            <a:avLst/>
          </a:prstGeom>
          <a:noFill/>
        </p:spPr>
        <p:txBody>
          <a:bodyPr wrap="square" rtlCol="0">
            <a:spAutoFit/>
          </a:bodyPr>
          <a:lstStyle>
            <a:defPPr>
              <a:defRPr lang="zh-CN"/>
            </a:defPPr>
            <a:lvl1pPr>
              <a:lnSpc>
                <a:spcPct val="150000"/>
              </a:lnSpc>
              <a:defRPr sz="1400" spc="300"/>
            </a:lvl1pPr>
          </a:lstStyle>
          <a:p>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TÁC DỤNG</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23" name="淘宝网chenying0907出品 15">
            <a:extLst>
              <a:ext uri="{FF2B5EF4-FFF2-40B4-BE49-F238E27FC236}">
                <a16:creationId xmlns:a16="http://schemas.microsoft.com/office/drawing/2014/main" id="{BEACB5BC-113D-4153-AD7D-1632E895A663}"/>
              </a:ext>
            </a:extLst>
          </p:cNvPr>
          <p:cNvSpPr txBox="1"/>
          <p:nvPr/>
        </p:nvSpPr>
        <p:spPr>
          <a:xfrm>
            <a:off x="8853289" y="2721193"/>
            <a:ext cx="2304204" cy="854080"/>
          </a:xfrm>
          <a:prstGeom prst="rect">
            <a:avLst/>
          </a:prstGeom>
          <a:noFill/>
        </p:spPr>
        <p:txBody>
          <a:bodyPr wrap="square" rtlCol="0">
            <a:spAutoFit/>
          </a:bodyPr>
          <a:lstStyle>
            <a:defPPr>
              <a:defRPr lang="zh-CN"/>
            </a:defPPr>
            <a:lvl1pPr>
              <a:lnSpc>
                <a:spcPct val="150000"/>
              </a:lnSpc>
              <a:defRPr sz="1400" spc="300"/>
            </a:lvl1pPr>
          </a:lstStyle>
          <a:p>
            <a:pPr algn="ctr"/>
            <a:r>
              <a:rPr lang="en-US" altLang="zh-CN" sz="3600" dirty="0">
                <a:solidFill>
                  <a:srgbClr val="FF0000">
                    <a:alpha val="70000"/>
                  </a:srgbClr>
                </a:solidFill>
                <a:latin typeface="#9Slide03 Arima Madurai Black" panose="00000A00000000000000" pitchFamily="2" charset="0"/>
                <a:cs typeface="#9Slide03 Arima Madurai Black" panose="00000A00000000000000" pitchFamily="2" charset="0"/>
              </a:rPr>
              <a:t>VÍ DỤ</a:t>
            </a:r>
            <a:endParaRPr lang="zh-CN" altLang="en-US" sz="36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08514CD2-89E2-4BC3-A75B-A526C910D5D9}"/>
              </a:ext>
            </a:extLst>
          </p:cNvPr>
          <p:cNvSpPr txBox="1"/>
          <p:nvPr/>
        </p:nvSpPr>
        <p:spPr>
          <a:xfrm>
            <a:off x="723072" y="3575272"/>
            <a:ext cx="3053798" cy="2554545"/>
          </a:xfrm>
          <a:prstGeom prst="rect">
            <a:avLst/>
          </a:prstGeom>
          <a:noFill/>
        </p:spPr>
        <p:txBody>
          <a:bodyPr wrap="square">
            <a:spAutoFit/>
          </a:bodyPr>
          <a:lstStyle/>
          <a:p>
            <a:pPr algn="just">
              <a:spcBef>
                <a:spcPct val="50000"/>
              </a:spcBef>
            </a:pPr>
            <a:r>
              <a:rPr lang="en-US" sz="3200" dirty="0" err="1">
                <a:latin typeface="#9Slide05 SVNBulgary" pitchFamily="2" charset="0"/>
                <a:cs typeface="#9Slide03 Arima Madurai" panose="00000500000000000000" pitchFamily="2" charset="0"/>
              </a:rPr>
              <a:t>Ẩn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dụ</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là</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này</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bằng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tên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gọi</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của</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sự</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vật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hiện</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tượng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khác</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có</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nét</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tương</a:t>
            </a:r>
            <a:r>
              <a:rPr lang="en-US" sz="3200" dirty="0">
                <a:latin typeface="#9Slide05 SVNBulgary" pitchFamily="2" charset="0"/>
                <a:cs typeface="#9Slide03 Arima Madurai" panose="00000500000000000000" pitchFamily="2" charset="0"/>
              </a:rPr>
              <a:t> </a:t>
            </a:r>
            <a:r>
              <a:rPr lang="en-US" sz="3200" dirty="0" err="1">
                <a:latin typeface="#9Slide05 SVNBulgary" pitchFamily="2" charset="0"/>
                <a:cs typeface="#9Slide03 Arima Madurai" panose="00000500000000000000" pitchFamily="2" charset="0"/>
              </a:rPr>
              <a:t>đồng</a:t>
            </a:r>
            <a:r>
              <a:rPr lang="en-US" sz="3200" dirty="0">
                <a:latin typeface="#9Slide05 SVNBulgary" pitchFamily="2" charset="0"/>
                <a:cs typeface="#9Slide03 Arima Madurai" panose="00000500000000000000" pitchFamily="2" charset="0"/>
              </a:rPr>
              <a:t>. </a:t>
            </a:r>
          </a:p>
        </p:txBody>
      </p:sp>
      <p:sp>
        <p:nvSpPr>
          <p:cNvPr id="17" name="TextBox 16">
            <a:extLst>
              <a:ext uri="{FF2B5EF4-FFF2-40B4-BE49-F238E27FC236}">
                <a16:creationId xmlns:a16="http://schemas.microsoft.com/office/drawing/2014/main" id="{F107C57D-15CE-4762-93F9-D37232B0E7D9}"/>
              </a:ext>
            </a:extLst>
          </p:cNvPr>
          <p:cNvSpPr txBox="1"/>
          <p:nvPr/>
        </p:nvSpPr>
        <p:spPr>
          <a:xfrm>
            <a:off x="4569101" y="3575271"/>
            <a:ext cx="3053798" cy="1569660"/>
          </a:xfrm>
          <a:prstGeom prst="rect">
            <a:avLst/>
          </a:prstGeom>
          <a:noFill/>
        </p:spPr>
        <p:txBody>
          <a:bodyPr wrap="square">
            <a:spAutoFit/>
          </a:bodyPr>
          <a:lstStyle/>
          <a:p>
            <a:pPr algn="just"/>
            <a:r>
              <a:rPr lang="en-US" sz="3200" dirty="0" err="1">
                <a:solidFill>
                  <a:srgbClr val="000000"/>
                </a:solidFill>
                <a:effectLst/>
                <a:latin typeface="#9Slide05 SVNBulgary" pitchFamily="2" charset="0"/>
                <a:ea typeface="Times New Roman" panose="02020603050405020304" pitchFamily="18" charset="0"/>
              </a:rPr>
              <a:t>Làm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tăng</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sức</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hình</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gợi</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cảm</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cho</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sự</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diễn</a:t>
            </a:r>
            <a:r>
              <a:rPr lang="en-US" sz="3200" dirty="0">
                <a:solidFill>
                  <a:srgbClr val="000000"/>
                </a:solidFill>
                <a:effectLst/>
                <a:latin typeface="#9Slide05 SVNBulgary" pitchFamily="2" charset="0"/>
                <a:ea typeface="Times New Roman" panose="02020603050405020304" pitchFamily="18" charset="0"/>
              </a:rPr>
              <a:t> </a:t>
            </a:r>
            <a:r>
              <a:rPr lang="en-US" sz="3200" dirty="0" err="1">
                <a:solidFill>
                  <a:srgbClr val="000000"/>
                </a:solidFill>
                <a:effectLst/>
                <a:latin typeface="#9Slide05 SVNBulgary" pitchFamily="2" charset="0"/>
                <a:ea typeface="Times New Roman" panose="02020603050405020304" pitchFamily="18" charset="0"/>
              </a:rPr>
              <a:t>đạt</a:t>
            </a:r>
            <a:endParaRPr lang="en-US" sz="3200" dirty="0">
              <a:effectLst/>
              <a:latin typeface="#9Slide05 SVNBulgary" pitchFamily="2" charset="0"/>
              <a:ea typeface="Times New Roman" panose="02020603050405020304" pitchFamily="18" charset="0"/>
            </a:endParaRPr>
          </a:p>
        </p:txBody>
      </p:sp>
      <p:sp>
        <p:nvSpPr>
          <p:cNvPr id="18" name="TextBox 17">
            <a:extLst>
              <a:ext uri="{FF2B5EF4-FFF2-40B4-BE49-F238E27FC236}">
                <a16:creationId xmlns:a16="http://schemas.microsoft.com/office/drawing/2014/main" id="{E613F0E5-1A8B-4664-812A-73935FD6E30D}"/>
              </a:ext>
            </a:extLst>
          </p:cNvPr>
          <p:cNvSpPr txBox="1"/>
          <p:nvPr/>
        </p:nvSpPr>
        <p:spPr>
          <a:xfrm>
            <a:off x="8403949" y="3575271"/>
            <a:ext cx="3053798" cy="2554545"/>
          </a:xfrm>
          <a:prstGeom prst="rect">
            <a:avLst/>
          </a:prstGeom>
          <a:noFill/>
        </p:spPr>
        <p:txBody>
          <a:bodyPr wrap="square">
            <a:spAutoFit/>
          </a:bodyPr>
          <a:lstStyle/>
          <a:p>
            <a:pPr marL="457200" indent="-457200" algn="just">
              <a:buFont typeface="Wingdings" panose="05000000000000000000" pitchFamily="2" charset="2"/>
              <a:buChar char="§"/>
            </a:pPr>
            <a:r>
              <a:rPr lang="en-US" sz="3200" b="1" dirty="0" err="1">
                <a:solidFill>
                  <a:srgbClr val="0070C0"/>
                </a:solidFill>
                <a:latin typeface="#9Slide05 SVNBulgary" pitchFamily="2" charset="0"/>
                <a:ea typeface="Times New Roman" panose="02020603050405020304" pitchFamily="18" charset="0"/>
              </a:rPr>
              <a:t>Ăn</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quả</a:t>
            </a:r>
            <a:r>
              <a:rPr lang="en-US" sz="3200" b="1" dirty="0">
                <a:solidFill>
                  <a:srgbClr val="0070C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nhớ</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kẻ</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trồng</a:t>
            </a:r>
            <a:r>
              <a:rPr lang="en-US" sz="3200" b="1" dirty="0">
                <a:solidFill>
                  <a:srgbClr val="0070C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cây</a:t>
            </a:r>
            <a:r>
              <a:rPr lang="en-US" sz="3200" dirty="0">
                <a:solidFill>
                  <a:srgbClr val="000000"/>
                </a:solidFill>
                <a:latin typeface="#9Slide05 SVNBulgary" pitchFamily="2" charset="0"/>
                <a:ea typeface="Times New Roman" panose="02020603050405020304" pitchFamily="18" charset="0"/>
              </a:rPr>
              <a:t>.</a:t>
            </a:r>
            <a:endParaRPr lang="en-US" sz="3200" dirty="0">
              <a:solidFill>
                <a:srgbClr val="000000"/>
              </a:solidFill>
              <a:effectLst/>
              <a:latin typeface="#9Slide05 SVNBulgary" pitchFamily="2" charset="0"/>
              <a:ea typeface="Times New Roman" panose="02020603050405020304" pitchFamily="18" charset="0"/>
            </a:endParaRPr>
          </a:p>
          <a:p>
            <a:pPr marL="457200" indent="-457200" algn="just">
              <a:buFont typeface="Wingdings" panose="05000000000000000000" pitchFamily="2" charset="2"/>
              <a:buChar char="§"/>
            </a:pPr>
            <a:r>
              <a:rPr lang="en-US" sz="3200" dirty="0" err="1">
                <a:solidFill>
                  <a:srgbClr val="000000"/>
                </a:solidFill>
                <a:latin typeface="#9Slide05 SVNBulgary" pitchFamily="2" charset="0"/>
                <a:ea typeface="Times New Roman" panose="02020603050405020304" pitchFamily="18" charset="0"/>
              </a:rPr>
              <a:t>Tiếng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rất</a:t>
            </a:r>
            <a:r>
              <a:rPr lang="en-US" sz="3200" dirty="0">
                <a:solidFill>
                  <a:srgbClr val="000000"/>
                </a:solidFill>
                <a:latin typeface="#9Slide05 SVNBulgary" pitchFamily="2" charset="0"/>
                <a:ea typeface="Times New Roman" panose="02020603050405020304" pitchFamily="18" charset="0"/>
              </a:rPr>
              <a:t> </a:t>
            </a:r>
            <a:r>
              <a:rPr lang="en-US" sz="3200" b="1" dirty="0" err="1">
                <a:solidFill>
                  <a:srgbClr val="0070C0"/>
                </a:solidFill>
                <a:latin typeface="#9Slide05 SVNBulgary" pitchFamily="2" charset="0"/>
                <a:ea typeface="Times New Roman" panose="02020603050405020304" pitchFamily="18" charset="0"/>
              </a:rPr>
              <a:t>mỏng</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như</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là</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rơi</a:t>
            </a:r>
            <a:r>
              <a:rPr lang="en-US" sz="3200" dirty="0">
                <a:solidFill>
                  <a:srgbClr val="000000"/>
                </a:solidFill>
                <a:latin typeface="#9Slide05 SVNBulgary" pitchFamily="2" charset="0"/>
                <a:ea typeface="Times New Roman" panose="02020603050405020304" pitchFamily="18" charset="0"/>
              </a:rPr>
              <a:t> </a:t>
            </a:r>
            <a:r>
              <a:rPr lang="en-US" sz="3200" dirty="0" err="1">
                <a:solidFill>
                  <a:srgbClr val="000000"/>
                </a:solidFill>
                <a:latin typeface="#9Slide05 SVNBulgary" pitchFamily="2" charset="0"/>
                <a:ea typeface="Times New Roman" panose="02020603050405020304" pitchFamily="18" charset="0"/>
              </a:rPr>
              <a:t>nghiêng</a:t>
            </a:r>
            <a:r>
              <a:rPr lang="en-US" sz="3200" dirty="0">
                <a:solidFill>
                  <a:srgbClr val="000000"/>
                </a:solidFill>
                <a:latin typeface="#9Slide05 SVNBulgary" pitchFamily="2" charset="0"/>
                <a:ea typeface="Times New Roman" panose="02020603050405020304" pitchFamily="18" charset="0"/>
              </a:rPr>
              <a:t>.</a:t>
            </a:r>
            <a:endParaRPr lang="en-US" sz="3200" dirty="0">
              <a:effectLst/>
              <a:latin typeface="#9Slide05 SVNBulgary" pitchFamily="2" charset="0"/>
              <a:ea typeface="Times New Roman" panose="02020603050405020304" pitchFamily="18" charset="0"/>
            </a:endParaRPr>
          </a:p>
        </p:txBody>
      </p:sp>
    </p:spTree>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淘宝网chenying0907出品 2"/>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45" y="564582"/>
            <a:ext cx="4216076" cy="5791201"/>
          </a:xfrm>
          <a:prstGeom prst="rect">
            <a:avLst/>
          </a:prstGeom>
        </p:spPr>
      </p:pic>
      <p:sp>
        <p:nvSpPr>
          <p:cNvPr id="8" name="淘宝网chenying0907出品 7"/>
          <p:cNvSpPr/>
          <p:nvPr/>
        </p:nvSpPr>
        <p:spPr>
          <a:xfrm>
            <a:off x="4743450" y="1623013"/>
            <a:ext cx="6724650" cy="41624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5956301" y="1701800"/>
            <a:ext cx="6007099" cy="47165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淘宝网chenying0907出品 28"/>
          <p:cNvGrpSpPr/>
          <p:nvPr/>
        </p:nvGrpSpPr>
        <p:grpSpPr>
          <a:xfrm>
            <a:off x="4978814" y="2817646"/>
            <a:ext cx="746168" cy="746166"/>
            <a:chOff x="5054062" y="3469758"/>
            <a:chExt cx="636077" cy="636077"/>
          </a:xfrm>
        </p:grpSpPr>
        <p:sp>
          <p:nvSpPr>
            <p:cNvPr id="12" name="淘宝网chenying0907出品 11"/>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104"/>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dirty="0"/>
            </a:p>
          </p:txBody>
        </p:sp>
      </p:grpSp>
      <p:grpSp>
        <p:nvGrpSpPr>
          <p:cNvPr id="30" name="淘宝网chenying0907出品 29"/>
          <p:cNvGrpSpPr/>
          <p:nvPr/>
        </p:nvGrpSpPr>
        <p:grpSpPr>
          <a:xfrm>
            <a:off x="4999017" y="4773618"/>
            <a:ext cx="746168" cy="746166"/>
            <a:chOff x="5054062" y="4712770"/>
            <a:chExt cx="636077" cy="636077"/>
          </a:xfrm>
        </p:grpSpPr>
        <p:sp>
          <p:nvSpPr>
            <p:cNvPr id="13" name="淘宝网chenying0907出品 12"/>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淘宝网chenying0907出品 16"/>
          <p:cNvGrpSpPr/>
          <p:nvPr/>
        </p:nvGrpSpPr>
        <p:grpSpPr>
          <a:xfrm>
            <a:off x="6226957" y="564582"/>
            <a:ext cx="4916725" cy="684803"/>
            <a:chOff x="-1775852" y="896416"/>
            <a:chExt cx="9627889" cy="684803"/>
          </a:xfrm>
        </p:grpSpPr>
        <p:grpSp>
          <p:nvGrpSpPr>
            <p:cNvPr id="18" name="淘宝网chenying0907出品 17"/>
            <p:cNvGrpSpPr/>
            <p:nvPr/>
          </p:nvGrpSpPr>
          <p:grpSpPr>
            <a:xfrm>
              <a:off x="974588" y="941339"/>
              <a:ext cx="3678692" cy="613458"/>
              <a:chOff x="4751407" y="1342663"/>
              <a:chExt cx="3437681" cy="613458"/>
            </a:xfrm>
          </p:grpSpPr>
          <p:cxnSp>
            <p:nvCxnSpPr>
              <p:cNvPr id="20" name="淘宝网chenying0907出品 19"/>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淘宝网chenying0907出品 20"/>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淘宝网chenying0907出品 18"/>
            <p:cNvSpPr txBox="1"/>
            <p:nvPr/>
          </p:nvSpPr>
          <p:spPr>
            <a:xfrm>
              <a:off x="-1775852" y="896416"/>
              <a:ext cx="9627889" cy="684803"/>
            </a:xfrm>
            <a:prstGeom prst="rect">
              <a:avLst/>
            </a:prstGeom>
            <a:noFill/>
          </p:spPr>
          <p:txBody>
            <a:bodyPr wrap="square" rtlCol="0">
              <a:spAutoFit/>
            </a:bodyPr>
            <a:lstStyle/>
            <a:p>
              <a:pPr algn="ctr">
                <a:lnSpc>
                  <a:spcPct val="150000"/>
                </a:lnSpc>
              </a:pPr>
              <a:r>
                <a:rPr lang="en-US" altLang="zh-CN" sz="2800" spc="300">
                  <a:solidFill>
                    <a:srgbClr val="FF0000"/>
                  </a:solidFill>
                  <a:latin typeface="#9Slide03 Arima Madurai Black" panose="00000A00000000000000" pitchFamily="2" charset="0"/>
                  <a:cs typeface="#9Slide03 Arima Madurai Black" panose="00000A00000000000000" pitchFamily="2" charset="0"/>
                </a:rPr>
                <a:t>Đoán hình</a:t>
              </a:r>
              <a:endParaRPr lang="zh-CN" altLang="en-US" sz="2800" spc="300"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2" name="淘宝网chenying0907出品 21"/>
          <p:cNvSpPr txBox="1"/>
          <p:nvPr/>
        </p:nvSpPr>
        <p:spPr>
          <a:xfrm>
            <a:off x="6219500" y="2158749"/>
            <a:ext cx="5432848"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Mỗi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đội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chơi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15s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để</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quan</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sát</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bức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tranh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và</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tìm</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tục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thành</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ngữ</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có</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chứa</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phép</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ẩn</a:t>
            </a:r>
            <a:r>
              <a:rPr kumimoji="0" lang="en-BZ" sz="3200" b="1" i="0" u="none" strike="noStrike" kern="1200" cap="none" spc="0" normalizeH="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noProof="0" dirty="0" err="1">
                <a:ln>
                  <a:noFill/>
                </a:ln>
                <a:effectLst/>
                <a:uLnTx/>
                <a:uFillTx/>
                <a:latin typeface="#9Slide03 Arima Madurai" panose="00000500000000000000" pitchFamily="2" charset="0"/>
                <a:cs typeface="#9Slide03 Arima Madurai" panose="00000500000000000000" pitchFamily="2" charset="0"/>
              </a:rPr>
              <a:t>dụ</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tương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ứng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a:t>
            </a:r>
          </a:p>
        </p:txBody>
      </p:sp>
      <p:sp>
        <p:nvSpPr>
          <p:cNvPr id="26" name="淘宝网chenying0907出品 25"/>
          <p:cNvSpPr txBox="1"/>
          <p:nvPr/>
        </p:nvSpPr>
        <p:spPr>
          <a:xfrm>
            <a:off x="6226957" y="4691018"/>
            <a:ext cx="5472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trả</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lời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ghi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ra</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giấy</a:t>
            </a:r>
            <a:r>
              <a:rPr lang="en-BZ" sz="3200" b="1" dirty="0">
                <a:latin typeface="#9Slide03 Arima Madurai" panose="00000500000000000000" pitchFamily="2" charset="0"/>
                <a:cs typeface="#9Slide03 Arima Madurai" panose="00000500000000000000" pitchFamily="2" charset="0"/>
              </a:rPr>
              <a:t>, M</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ỗi</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câu</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đúng</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được</a:t>
            </a:r>
            <a:r>
              <a:rPr kumimoji="0" lang="en-BZ" sz="3200" b="1" i="0" u="none" strike="noStrike" kern="1200" cap="none" spc="0" normalizeH="0" baseline="0" noProof="0" dirty="0">
                <a:ln>
                  <a:noFill/>
                </a:ln>
                <a:effectLst/>
                <a:uLnTx/>
                <a:uFillTx/>
                <a:latin typeface="#9Slide03 Arima Madurai" panose="00000500000000000000" pitchFamily="2" charset="0"/>
                <a:cs typeface="#9Slide03 Arima Madurai" panose="00000500000000000000" pitchFamily="2" charset="0"/>
              </a:rPr>
              <a:t> 20 </a:t>
            </a:r>
            <a:r>
              <a:rPr kumimoji="0" lang="en-BZ" sz="3200" b="1" i="0" u="none" strike="noStrike" kern="1200" cap="none" spc="0" normalizeH="0" baseline="0" noProof="0" dirty="0" err="1">
                <a:ln>
                  <a:noFill/>
                </a:ln>
                <a:effectLst/>
                <a:uLnTx/>
                <a:uFillTx/>
                <a:latin typeface="#9Slide03 Arima Madurai" panose="00000500000000000000" pitchFamily="2" charset="0"/>
                <a:cs typeface="#9Slide03 Arima Madurai" panose="00000500000000000000" pitchFamily="2" charset="0"/>
              </a:rPr>
              <a:t>điểm</a:t>
            </a:r>
            <a:endParaRPr lang="zh-CN" altLang="en-US" sz="3200" spc="3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4058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8"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200"/>
                            </p:stCondLst>
                            <p:childTnLst>
                              <p:par>
                                <p:cTn id="25" presetID="5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1700"/>
                            </p:stCondLst>
                            <p:childTnLst>
                              <p:par>
                                <p:cTn id="31" presetID="53" presetClass="entr" presetSubtype="16"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8" grpId="0" animBg="1"/>
      <p:bldP spid="9" grpId="0" animBg="1"/>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ed70b1e78a102.jpg"/>
          <p:cNvPicPr>
            <a:picLocks noChangeAspect="1"/>
          </p:cNvPicPr>
          <p:nvPr/>
        </p:nvPicPr>
        <p:blipFill>
          <a:blip r:embed="rId4"/>
          <a:stretch>
            <a:fillRect/>
          </a:stretch>
        </p:blipFill>
        <p:spPr>
          <a:xfrm>
            <a:off x="324678" y="304993"/>
            <a:ext cx="11582400" cy="6248014"/>
          </a:xfrm>
          <a:prstGeom prst="rect">
            <a:avLst/>
          </a:prstGeom>
        </p:spPr>
      </p:pic>
      <p:sp>
        <p:nvSpPr>
          <p:cNvPr id="4" name="TextBox 3"/>
          <p:cNvSpPr txBox="1"/>
          <p:nvPr/>
        </p:nvSpPr>
        <p:spPr>
          <a:xfrm>
            <a:off x="10147853" y="4490904"/>
            <a:ext cx="1600676"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C00000"/>
                </a:solidFill>
                <a:effectLst/>
                <a:uLnTx/>
                <a:uFillTx/>
                <a:latin typeface="#9Slide03 Arima Madurai" panose="00000500000000000000" pitchFamily="2" charset="0"/>
                <a:cs typeface="#9Slide03 Arima Madurai" panose="00000500000000000000" pitchFamily="2" charset="0"/>
              </a:rPr>
              <a:t>CHÁY NHÀ RA MẶT CHUỘT</a:t>
            </a:r>
          </a:p>
        </p:txBody>
      </p:sp>
      <p:pic>
        <p:nvPicPr>
          <p:cNvPr id="5" name="Picture 115" descr="ALRMCLOK"/>
          <p:cNvPicPr>
            <a:picLocks noChangeAspect="1" noChangeArrowheads="1"/>
          </p:cNvPicPr>
          <p:nvPr/>
        </p:nvPicPr>
        <p:blipFill>
          <a:blip r:embed="rId5"/>
          <a:srcRect/>
          <a:stretch>
            <a:fillRect/>
          </a:stretch>
        </p:blipFill>
        <p:spPr bwMode="auto">
          <a:xfrm>
            <a:off x="622852" y="5188610"/>
            <a:ext cx="1071067" cy="1295400"/>
          </a:xfrm>
          <a:prstGeom prst="rect">
            <a:avLst/>
          </a:prstGeom>
          <a:noFill/>
          <a:ln w="9525">
            <a:noFill/>
            <a:miter lim="800000"/>
            <a:headEnd/>
            <a:tailEnd/>
          </a:ln>
        </p:spPr>
      </p:pic>
      <p:sp>
        <p:nvSpPr>
          <p:cNvPr id="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851452" y="56124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p:stCondLst>
                              <p:cond delay="1000"/>
                            </p:stCondLst>
                            <p:childTnLst>
                              <p:par>
                                <p:cTn id="20" presetID="1" presetClass="entr" presetSubtype="0" fill="hold" grpId="0"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3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4000"/>
                            </p:stCondLst>
                            <p:childTnLst>
                              <p:par>
                                <p:cTn id="29" presetID="1" presetClass="entr" presetSubtype="0" fill="hold" grpId="0" nodeType="afterEffect">
                                  <p:stCondLst>
                                    <p:cond delay="100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5000"/>
                            </p:stCondLst>
                            <p:childTnLst>
                              <p:par>
                                <p:cTn id="32" presetID="1" presetClass="entr" presetSubtype="0" fill="hold" grpId="0"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6000"/>
                            </p:stCondLst>
                            <p:childTnLst>
                              <p:par>
                                <p:cTn id="35" presetID="1" presetClass="entr" presetSubtype="0"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7000"/>
                            </p:stCondLst>
                            <p:childTnLst>
                              <p:par>
                                <p:cTn id="38" presetID="1" presetClass="entr" presetSubtype="0" fill="hold" grpId="0" nodeType="afterEffect">
                                  <p:stCondLst>
                                    <p:cond delay="100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8000"/>
                            </p:stCondLst>
                            <p:childTnLst>
                              <p:par>
                                <p:cTn id="41" presetID="1" presetClass="entr" presetSubtype="0" fill="hold" grpId="0" nodeType="afterEffect">
                                  <p:stCondLst>
                                    <p:cond delay="100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9000"/>
                            </p:stCondLst>
                            <p:childTnLst>
                              <p:par>
                                <p:cTn id="44" presetID="1" presetClass="entr" presetSubtype="0" fill="hold" grpId="0" nodeType="afterEffect">
                                  <p:stCondLst>
                                    <p:cond delay="1000"/>
                                  </p:stCondLst>
                                  <p:childTnLst>
                                    <p:set>
                                      <p:cBhvr>
                                        <p:cTn id="4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10000"/>
                            </p:stCondLst>
                            <p:childTnLst>
                              <p:par>
                                <p:cTn id="47" presetID="1" presetClass="entr" presetSubtype="0" fill="hold" grpId="0" nodeType="afterEffect">
                                  <p:stCondLst>
                                    <p:cond delay="1000"/>
                                  </p:stCondLst>
                                  <p:childTnLst>
                                    <p:set>
                                      <p:cBhvr>
                                        <p:cTn id="4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1000"/>
                            </p:stCondLst>
                            <p:childTnLst>
                              <p:par>
                                <p:cTn id="50" presetID="1" presetClass="entr" presetSubtype="0" fill="hold" grpId="0" nodeType="afterEffect">
                                  <p:stCondLst>
                                    <p:cond delay="1000"/>
                                  </p:stCondLst>
                                  <p:childTnLst>
                                    <p:set>
                                      <p:cBhvr>
                                        <p:cTn id="5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2000"/>
                            </p:stCondLst>
                            <p:childTnLst>
                              <p:par>
                                <p:cTn id="53" presetID="1" presetClass="entr" presetSubtype="0" fill="hold" grpId="0" nodeType="afterEffect">
                                  <p:stCondLst>
                                    <p:cond delay="1000"/>
                                  </p:stCondLst>
                                  <p:childTnLst>
                                    <p:set>
                                      <p:cBhvr>
                                        <p:cTn id="5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3000"/>
                            </p:stCondLst>
                            <p:childTnLst>
                              <p:par>
                                <p:cTn id="56" presetID="1" presetClass="entr" presetSubtype="0" fill="hold" grpId="0" nodeType="afterEffect">
                                  <p:stCondLst>
                                    <p:cond delay="1000"/>
                                  </p:stCondLst>
                                  <p:childTnLst>
                                    <p:set>
                                      <p:cBhvr>
                                        <p:cTn id="5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4000"/>
                            </p:stCondLst>
                            <p:childTnLst>
                              <p:par>
                                <p:cTn id="59" presetID="1" presetClass="entr" presetSubtype="0" fill="hold" grpId="0" nodeType="afterEffect">
                                  <p:stCondLst>
                                    <p:cond delay="1000"/>
                                  </p:stCondLst>
                                  <p:childTnLst>
                                    <p:set>
                                      <p:cBhvr>
                                        <p:cTn id="6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5000"/>
                            </p:stCondLst>
                            <p:childTnLst>
                              <p:par>
                                <p:cTn id="62" presetID="1" presetClass="entr" presetSubtype="0" fill="hold" grpId="0" nodeType="afterEffect">
                                  <p:stCondLst>
                                    <p:cond delay="1000"/>
                                  </p:stCondLst>
                                  <p:childTnLst>
                                    <p:set>
                                      <p:cBhvr>
                                        <p:cTn id="6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72276495-tot-go-1.jpg"/>
          <p:cNvPicPr>
            <a:picLocks noChangeAspect="1"/>
          </p:cNvPicPr>
          <p:nvPr/>
        </p:nvPicPr>
        <p:blipFill>
          <a:blip r:embed="rId4"/>
          <a:stretch>
            <a:fillRect/>
          </a:stretch>
        </p:blipFill>
        <p:spPr>
          <a:xfrm>
            <a:off x="467654" y="420758"/>
            <a:ext cx="11256691" cy="5178078"/>
          </a:xfrm>
          <a:prstGeom prst="rect">
            <a:avLst/>
          </a:prstGeom>
        </p:spPr>
      </p:pic>
      <p:sp>
        <p:nvSpPr>
          <p:cNvPr id="4" name="TextBox 3"/>
          <p:cNvSpPr txBox="1"/>
          <p:nvPr/>
        </p:nvSpPr>
        <p:spPr>
          <a:xfrm>
            <a:off x="3697357" y="5890592"/>
            <a:ext cx="7696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000" b="1" i="0"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TỐT GỖ HƠN TỐT NƯỚC SƠN</a:t>
            </a:r>
          </a:p>
        </p:txBody>
      </p:sp>
      <p:pic>
        <p:nvPicPr>
          <p:cNvPr id="5" name="Picture 115" descr="ALRMCLOK"/>
          <p:cNvPicPr>
            <a:picLocks noChangeAspect="1" noChangeArrowheads="1"/>
          </p:cNvPicPr>
          <p:nvPr/>
        </p:nvPicPr>
        <p:blipFill>
          <a:blip r:embed="rId5"/>
          <a:srcRect/>
          <a:stretch>
            <a:fillRect/>
          </a:stretch>
        </p:blipFill>
        <p:spPr bwMode="auto">
          <a:xfrm>
            <a:off x="397565" y="5310808"/>
            <a:ext cx="1071067" cy="1295400"/>
          </a:xfrm>
          <a:prstGeom prst="rect">
            <a:avLst/>
          </a:prstGeom>
          <a:noFill/>
          <a:ln w="9525">
            <a:noFill/>
            <a:miter lim="800000"/>
            <a:headEnd/>
            <a:tailEnd/>
          </a:ln>
        </p:spPr>
      </p:pic>
      <p:sp>
        <p:nvSpPr>
          <p:cNvPr id="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626165" y="5734670"/>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1"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4" grpId="0"/>
      <p:bldP spid="4" grpId="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cong-mai-sat-co-ngay-nen-kim.jpg"/>
          <p:cNvPicPr>
            <a:picLocks noChangeAspect="1"/>
          </p:cNvPicPr>
          <p:nvPr/>
        </p:nvPicPr>
        <p:blipFill>
          <a:blip r:embed="rId4"/>
          <a:stretch>
            <a:fillRect/>
          </a:stretch>
        </p:blipFill>
        <p:spPr>
          <a:xfrm>
            <a:off x="2438400" y="208721"/>
            <a:ext cx="7315200" cy="5366663"/>
          </a:xfrm>
          <a:prstGeom prst="rect">
            <a:avLst/>
          </a:prstGeom>
        </p:spPr>
      </p:pic>
      <p:sp>
        <p:nvSpPr>
          <p:cNvPr id="4" name="TextBox 3"/>
          <p:cNvSpPr txBox="1"/>
          <p:nvPr/>
        </p:nvSpPr>
        <p:spPr>
          <a:xfrm>
            <a:off x="3362739" y="5938631"/>
            <a:ext cx="731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3200" b="1"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CÓ CÔNG MÀI SẮT CÓ NGÀY NÊN KIM</a:t>
            </a:r>
          </a:p>
        </p:txBody>
      </p:sp>
      <p:pic>
        <p:nvPicPr>
          <p:cNvPr id="5" name="Picture 115" descr="ALRMCLOK"/>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1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1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12"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13"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14"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15"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16"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17"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18"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19"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20"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21" name="Oval 176"/>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p:stCondLst>
                              <p:cond delay="1000"/>
                            </p:stCondLst>
                            <p:childTnLst>
                              <p:par>
                                <p:cTn id="23" presetID="1" presetClass="entr" presetSubtype="0" fill="hold" grpId="0" nodeType="afterEffect">
                                  <p:stCondLst>
                                    <p:cond delay="100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p:stCondLst>
                              <p:cond delay="5000"/>
                            </p:stCondLst>
                            <p:childTnLst>
                              <p:par>
                                <p:cTn id="35" presetID="1" presetClass="entr" presetSubtype="0" fill="hold" grpId="0" nodeType="afterEffect">
                                  <p:stCondLst>
                                    <p:cond delay="100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p:stCondLst>
                              <p:cond delay="6000"/>
                            </p:stCondLst>
                            <p:childTnLst>
                              <p:par>
                                <p:cTn id="38" presetID="1" presetClass="entr" presetSubtype="0" fill="hold" grpId="0" nodeType="afterEffect">
                                  <p:stCondLst>
                                    <p:cond delay="1000"/>
                                  </p:stCondLst>
                                  <p:childTnLst>
                                    <p:set>
                                      <p:cBhvr>
                                        <p:cTn id="3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beep.wav"/>
                                        </p:tgtEl>
                                      </p:cMediaNode>
                                    </p:audio>
                                  </p:subTnLst>
                                </p:cTn>
                              </p:par>
                            </p:childTnLst>
                          </p:cTn>
                        </p:par>
                        <p:par>
                          <p:cTn id="40" fill="hold">
                            <p:stCondLst>
                              <p:cond delay="7000"/>
                            </p:stCondLst>
                            <p:childTnLst>
                              <p:par>
                                <p:cTn id="41" presetID="1" presetClass="entr" presetSubtype="0" fill="hold" grpId="0" nodeType="afterEffect">
                                  <p:stCondLst>
                                    <p:cond delay="100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beep.wav"/>
                                        </p:tgtEl>
                                      </p:cMediaNode>
                                    </p:audio>
                                  </p:subTnLst>
                                </p:cTn>
                              </p:par>
                            </p:childTnLst>
                          </p:cTn>
                        </p:par>
                        <p:par>
                          <p:cTn id="43" fill="hold">
                            <p:stCondLst>
                              <p:cond delay="8000"/>
                            </p:stCondLst>
                            <p:childTnLst>
                              <p:par>
                                <p:cTn id="44" presetID="1" presetClass="entr" presetSubtype="0" fill="hold" grpId="0" nodeType="afterEffect">
                                  <p:stCondLst>
                                    <p:cond delay="100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eep.wav"/>
                                        </p:tgtEl>
                                      </p:cMediaNode>
                                    </p:audio>
                                  </p:subTnLst>
                                </p:cTn>
                              </p:par>
                            </p:childTnLst>
                          </p:cTn>
                        </p:par>
                        <p:par>
                          <p:cTn id="46" fill="hold">
                            <p:stCondLst>
                              <p:cond delay="9000"/>
                            </p:stCondLst>
                            <p:childTnLst>
                              <p:par>
                                <p:cTn id="47" presetID="1" presetClass="entr" presetSubtype="0" fill="hold" grpId="0" nodeType="afterEffect">
                                  <p:stCondLst>
                                    <p:cond delay="1000"/>
                                  </p:stCondLst>
                                  <p:childTnLst>
                                    <p:set>
                                      <p:cBhvr>
                                        <p:cTn id="4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beep.wav"/>
                                        </p:tgtEl>
                                      </p:cMediaNode>
                                    </p:audio>
                                  </p:subTnLst>
                                </p:cTn>
                              </p:par>
                            </p:childTnLst>
                          </p:cTn>
                        </p:par>
                        <p:par>
                          <p:cTn id="49" fill="hold">
                            <p:stCondLst>
                              <p:cond delay="10000"/>
                            </p:stCondLst>
                            <p:childTnLst>
                              <p:par>
                                <p:cTn id="50" presetID="1" presetClass="entr" presetSubtype="0" fill="hold" grpId="0" nodeType="afterEffect">
                                  <p:stCondLst>
                                    <p:cond delay="1000"/>
                                  </p:stCondLst>
                                  <p:childTnLst>
                                    <p:set>
                                      <p:cBhvr>
                                        <p:cTn id="5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beep.wav"/>
                                        </p:tgtEl>
                                      </p:cMediaNode>
                                    </p:audio>
                                  </p:subTnLst>
                                </p:cTn>
                              </p:par>
                            </p:childTnLst>
                          </p:cTn>
                        </p:par>
                        <p:par>
                          <p:cTn id="52" fill="hold">
                            <p:stCondLst>
                              <p:cond delay="11000"/>
                            </p:stCondLst>
                            <p:childTnLst>
                              <p:par>
                                <p:cTn id="53" presetID="1" presetClass="entr" presetSubtype="0" fill="hold" grpId="0" nodeType="afterEffect">
                                  <p:stCondLst>
                                    <p:cond delay="1000"/>
                                  </p:stCondLst>
                                  <p:childTnLst>
                                    <p:set>
                                      <p:cBhvr>
                                        <p:cTn id="5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beep.wav"/>
                                        </p:tgtEl>
                                      </p:cMediaNode>
                                    </p:audio>
                                  </p:subTnLst>
                                </p:cTn>
                              </p:par>
                            </p:childTnLst>
                          </p:cTn>
                        </p:par>
                        <p:par>
                          <p:cTn id="55" fill="hold">
                            <p:stCondLst>
                              <p:cond delay="12000"/>
                            </p:stCondLst>
                            <p:childTnLst>
                              <p:par>
                                <p:cTn id="56" presetID="1" presetClass="entr" presetSubtype="0" fill="hold" grpId="0" nodeType="afterEffect">
                                  <p:stCondLst>
                                    <p:cond delay="1000"/>
                                  </p:stCondLst>
                                  <p:childTnLst>
                                    <p:set>
                                      <p:cBhvr>
                                        <p:cTn id="5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beep.wav"/>
                                        </p:tgtEl>
                                      </p:cMediaNode>
                                    </p:audio>
                                  </p:subTnLst>
                                </p:cTn>
                              </p:par>
                            </p:childTnLst>
                          </p:cTn>
                        </p:par>
                        <p:par>
                          <p:cTn id="58" fill="hold">
                            <p:stCondLst>
                              <p:cond delay="13000"/>
                            </p:stCondLst>
                            <p:childTnLst>
                              <p:par>
                                <p:cTn id="59" presetID="1" presetClass="entr" presetSubtype="0" fill="hold" grpId="0" nodeType="afterEffect">
                                  <p:stCondLst>
                                    <p:cond delay="1000"/>
                                  </p:stCondLst>
                                  <p:childTnLst>
                                    <p:set>
                                      <p:cBhvr>
                                        <p:cTn id="6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beep.wav"/>
                                        </p:tgtEl>
                                      </p:cMediaNode>
                                    </p:audio>
                                  </p:subTnLst>
                                </p:cTn>
                              </p:par>
                            </p:childTnLst>
                          </p:cTn>
                        </p:par>
                        <p:par>
                          <p:cTn id="61" fill="hold">
                            <p:stCondLst>
                              <p:cond delay="14000"/>
                            </p:stCondLst>
                            <p:childTnLst>
                              <p:par>
                                <p:cTn id="62" presetID="1" presetClass="entr" presetSubtype="0" fill="hold" grpId="0" nodeType="afterEffect">
                                  <p:stCondLst>
                                    <p:cond delay="1000"/>
                                  </p:stCondLst>
                                  <p:childTnLst>
                                    <p:set>
                                      <p:cBhvr>
                                        <p:cTn id="6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eep.wav"/>
                                        </p:tgtEl>
                                      </p:cMediaNode>
                                    </p:audio>
                                  </p:subTnLst>
                                </p:cTn>
                              </p:par>
                            </p:childTnLst>
                          </p:cTn>
                        </p:par>
                        <p:par>
                          <p:cTn id="64" fill="hold">
                            <p:stCondLst>
                              <p:cond delay="15000"/>
                            </p:stCondLst>
                            <p:childTnLst>
                              <p:par>
                                <p:cTn id="65" presetID="1" presetClass="entr" presetSubtype="0" fill="hold" grpId="0" nodeType="afterEffect">
                                  <p:stCondLst>
                                    <p:cond delay="100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5"/>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bài thơ về quả hay nhất cho bé mầm non - Thế giới cổ tích">
            <a:extLst>
              <a:ext uri="{FF2B5EF4-FFF2-40B4-BE49-F238E27FC236}">
                <a16:creationId xmlns:a16="http://schemas.microsoft.com/office/drawing/2014/main" id="{2E9348EE-A572-4596-80BD-E0040C09A6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16" r="24708" b="5183"/>
          <a:stretch/>
        </p:blipFill>
        <p:spPr bwMode="auto">
          <a:xfrm>
            <a:off x="483381" y="905949"/>
            <a:ext cx="6405536" cy="50969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
            <a:extLst>
              <a:ext uri="{FF2B5EF4-FFF2-40B4-BE49-F238E27FC236}">
                <a16:creationId xmlns:a16="http://schemas.microsoft.com/office/drawing/2014/main" id="{429D7547-C76E-46D4-8CC9-50331E821843}"/>
              </a:ext>
            </a:extLst>
          </p:cNvPr>
          <p:cNvSpPr/>
          <p:nvPr/>
        </p:nvSpPr>
        <p:spPr>
          <a:xfrm>
            <a:off x="732604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6">
            <a:extLst>
              <a:ext uri="{FF2B5EF4-FFF2-40B4-BE49-F238E27FC236}">
                <a16:creationId xmlns:a16="http://schemas.microsoft.com/office/drawing/2014/main" id="{DC02945A-9ED1-4DD9-90FD-8115E9D6EE3F}"/>
              </a:ext>
            </a:extLst>
          </p:cNvPr>
          <p:cNvSpPr/>
          <p:nvPr/>
        </p:nvSpPr>
        <p:spPr>
          <a:xfrm>
            <a:off x="81927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TextBox 4">
            <a:extLst>
              <a:ext uri="{FF2B5EF4-FFF2-40B4-BE49-F238E27FC236}">
                <a16:creationId xmlns:a16="http://schemas.microsoft.com/office/drawing/2014/main" id="{BE4928DF-E582-4D26-AC0F-379038C5E2CD}"/>
              </a:ext>
            </a:extLst>
          </p:cNvPr>
          <p:cNvSpPr txBox="1">
            <a:spLocks noChangeArrowheads="1"/>
          </p:cNvSpPr>
          <p:nvPr/>
        </p:nvSpPr>
        <p:spPr bwMode="auto">
          <a:xfrm>
            <a:off x="7448538" y="97925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Ă</a:t>
            </a:r>
          </a:p>
        </p:txBody>
      </p:sp>
      <p:sp>
        <p:nvSpPr>
          <p:cNvPr id="6" name="TextBox 5">
            <a:extLst>
              <a:ext uri="{FF2B5EF4-FFF2-40B4-BE49-F238E27FC236}">
                <a16:creationId xmlns:a16="http://schemas.microsoft.com/office/drawing/2014/main" id="{5B4A38B0-2A2A-496E-8022-58D5926D9967}"/>
              </a:ext>
            </a:extLst>
          </p:cNvPr>
          <p:cNvSpPr txBox="1">
            <a:spLocks noChangeArrowheads="1"/>
          </p:cNvSpPr>
          <p:nvPr/>
        </p:nvSpPr>
        <p:spPr bwMode="auto">
          <a:xfrm>
            <a:off x="8307376"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7" name="Rounded Rectangle 11">
            <a:extLst>
              <a:ext uri="{FF2B5EF4-FFF2-40B4-BE49-F238E27FC236}">
                <a16:creationId xmlns:a16="http://schemas.microsoft.com/office/drawing/2014/main" id="{B78B0079-16D2-4E38-B0B2-A038E414F2F4}"/>
              </a:ext>
            </a:extLst>
          </p:cNvPr>
          <p:cNvSpPr/>
          <p:nvPr/>
        </p:nvSpPr>
        <p:spPr>
          <a:xfrm>
            <a:off x="934842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12">
            <a:extLst>
              <a:ext uri="{FF2B5EF4-FFF2-40B4-BE49-F238E27FC236}">
                <a16:creationId xmlns:a16="http://schemas.microsoft.com/office/drawing/2014/main" id="{46AC4614-9B33-426C-B0C2-4B237ABA4D16}"/>
              </a:ext>
            </a:extLst>
          </p:cNvPr>
          <p:cNvSpPr/>
          <p:nvPr/>
        </p:nvSpPr>
        <p:spPr>
          <a:xfrm>
            <a:off x="10215107"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13">
            <a:extLst>
              <a:ext uri="{FF2B5EF4-FFF2-40B4-BE49-F238E27FC236}">
                <a16:creationId xmlns:a16="http://schemas.microsoft.com/office/drawing/2014/main" id="{71AB3971-6B79-4CAB-B5ED-AFDBAD8B2767}"/>
              </a:ext>
            </a:extLst>
          </p:cNvPr>
          <p:cNvSpPr/>
          <p:nvPr/>
        </p:nvSpPr>
        <p:spPr>
          <a:xfrm>
            <a:off x="11049516" y="93134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TextBox 9">
            <a:extLst>
              <a:ext uri="{FF2B5EF4-FFF2-40B4-BE49-F238E27FC236}">
                <a16:creationId xmlns:a16="http://schemas.microsoft.com/office/drawing/2014/main" id="{15BB09EA-DE8B-4DCE-A752-19BD69C3F156}"/>
              </a:ext>
            </a:extLst>
          </p:cNvPr>
          <p:cNvSpPr txBox="1">
            <a:spLocks noChangeArrowheads="1"/>
          </p:cNvSpPr>
          <p:nvPr/>
        </p:nvSpPr>
        <p:spPr bwMode="auto">
          <a:xfrm>
            <a:off x="9469678" y="97925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Q</a:t>
            </a:r>
          </a:p>
        </p:txBody>
      </p:sp>
      <p:sp>
        <p:nvSpPr>
          <p:cNvPr id="11" name="TextBox 10">
            <a:extLst>
              <a:ext uri="{FF2B5EF4-FFF2-40B4-BE49-F238E27FC236}">
                <a16:creationId xmlns:a16="http://schemas.microsoft.com/office/drawing/2014/main" id="{FC4E406D-341B-40D8-BB2B-384AF5DC53B3}"/>
              </a:ext>
            </a:extLst>
          </p:cNvPr>
          <p:cNvSpPr txBox="1">
            <a:spLocks noChangeArrowheads="1"/>
          </p:cNvSpPr>
          <p:nvPr/>
        </p:nvSpPr>
        <p:spPr bwMode="auto">
          <a:xfrm>
            <a:off x="10330103" y="100941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12" name="TextBox 11">
            <a:extLst>
              <a:ext uri="{FF2B5EF4-FFF2-40B4-BE49-F238E27FC236}">
                <a16:creationId xmlns:a16="http://schemas.microsoft.com/office/drawing/2014/main" id="{84F9C8F9-3BCE-47A1-8BC5-1B2125D003B0}"/>
              </a:ext>
            </a:extLst>
          </p:cNvPr>
          <p:cNvSpPr txBox="1">
            <a:spLocks noChangeArrowheads="1"/>
          </p:cNvSpPr>
          <p:nvPr/>
        </p:nvSpPr>
        <p:spPr bwMode="auto">
          <a:xfrm>
            <a:off x="11165128" y="98878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Ả</a:t>
            </a:r>
          </a:p>
        </p:txBody>
      </p:sp>
      <p:sp>
        <p:nvSpPr>
          <p:cNvPr id="13" name="Rounded Rectangle 11">
            <a:extLst>
              <a:ext uri="{FF2B5EF4-FFF2-40B4-BE49-F238E27FC236}">
                <a16:creationId xmlns:a16="http://schemas.microsoft.com/office/drawing/2014/main" id="{8AF62F13-75ED-436F-A42E-70900ADA1337}"/>
              </a:ext>
            </a:extLst>
          </p:cNvPr>
          <p:cNvSpPr/>
          <p:nvPr/>
        </p:nvSpPr>
        <p:spPr>
          <a:xfrm>
            <a:off x="74200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2">
            <a:extLst>
              <a:ext uri="{FF2B5EF4-FFF2-40B4-BE49-F238E27FC236}">
                <a16:creationId xmlns:a16="http://schemas.microsoft.com/office/drawing/2014/main" id="{44E22946-7783-4F0A-8EB5-71BE29A4E5AE}"/>
              </a:ext>
            </a:extLst>
          </p:cNvPr>
          <p:cNvSpPr/>
          <p:nvPr/>
        </p:nvSpPr>
        <p:spPr>
          <a:xfrm>
            <a:off x="82867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5" name="Rounded Rectangle 13">
            <a:extLst>
              <a:ext uri="{FF2B5EF4-FFF2-40B4-BE49-F238E27FC236}">
                <a16:creationId xmlns:a16="http://schemas.microsoft.com/office/drawing/2014/main" id="{D9AEBC65-D9CC-4236-92E4-125E7B9E7F10}"/>
              </a:ext>
            </a:extLst>
          </p:cNvPr>
          <p:cNvSpPr/>
          <p:nvPr/>
        </p:nvSpPr>
        <p:spPr>
          <a:xfrm>
            <a:off x="9121145"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TextBox 15">
            <a:extLst>
              <a:ext uri="{FF2B5EF4-FFF2-40B4-BE49-F238E27FC236}">
                <a16:creationId xmlns:a16="http://schemas.microsoft.com/office/drawing/2014/main" id="{BE0D557C-973B-48EC-ACD9-065134970BAC}"/>
              </a:ext>
            </a:extLst>
          </p:cNvPr>
          <p:cNvSpPr txBox="1">
            <a:spLocks noChangeArrowheads="1"/>
          </p:cNvSpPr>
          <p:nvPr/>
        </p:nvSpPr>
        <p:spPr bwMode="auto">
          <a:xfrm>
            <a:off x="7541307" y="238975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17" name="TextBox 16">
            <a:extLst>
              <a:ext uri="{FF2B5EF4-FFF2-40B4-BE49-F238E27FC236}">
                <a16:creationId xmlns:a16="http://schemas.microsoft.com/office/drawing/2014/main" id="{533A3F66-C15D-4002-AE88-3C49626A9251}"/>
              </a:ext>
            </a:extLst>
          </p:cNvPr>
          <p:cNvSpPr txBox="1">
            <a:spLocks noChangeArrowheads="1"/>
          </p:cNvSpPr>
          <p:nvPr/>
        </p:nvSpPr>
        <p:spPr bwMode="auto">
          <a:xfrm>
            <a:off x="8401732" y="241991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18" name="TextBox 17">
            <a:extLst>
              <a:ext uri="{FF2B5EF4-FFF2-40B4-BE49-F238E27FC236}">
                <a16:creationId xmlns:a16="http://schemas.microsoft.com/office/drawing/2014/main" id="{D68A8AEA-0DFB-4A3C-B740-CC7BDC677DBA}"/>
              </a:ext>
            </a:extLst>
          </p:cNvPr>
          <p:cNvSpPr txBox="1">
            <a:spLocks noChangeArrowheads="1"/>
          </p:cNvSpPr>
          <p:nvPr/>
        </p:nvSpPr>
        <p:spPr bwMode="auto">
          <a:xfrm>
            <a:off x="9236757" y="239927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Ớ</a:t>
            </a:r>
          </a:p>
        </p:txBody>
      </p:sp>
      <p:sp>
        <p:nvSpPr>
          <p:cNvPr id="19" name="Rounded Rectangle 11">
            <a:extLst>
              <a:ext uri="{FF2B5EF4-FFF2-40B4-BE49-F238E27FC236}">
                <a16:creationId xmlns:a16="http://schemas.microsoft.com/office/drawing/2014/main" id="{4E328A6F-F172-4B9B-9955-865D69140D80}"/>
              </a:ext>
            </a:extLst>
          </p:cNvPr>
          <p:cNvSpPr/>
          <p:nvPr/>
        </p:nvSpPr>
        <p:spPr>
          <a:xfrm>
            <a:off x="1018865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2">
            <a:extLst>
              <a:ext uri="{FF2B5EF4-FFF2-40B4-BE49-F238E27FC236}">
                <a16:creationId xmlns:a16="http://schemas.microsoft.com/office/drawing/2014/main" id="{28CA7517-5391-43CC-8CEE-65C52F4AC657}"/>
              </a:ext>
            </a:extLst>
          </p:cNvPr>
          <p:cNvSpPr/>
          <p:nvPr/>
        </p:nvSpPr>
        <p:spPr>
          <a:xfrm>
            <a:off x="11055336" y="23418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FEBBBCDD-8488-4990-8E46-E6B86C3ED335}"/>
              </a:ext>
            </a:extLst>
          </p:cNvPr>
          <p:cNvSpPr txBox="1">
            <a:spLocks noChangeArrowheads="1"/>
          </p:cNvSpPr>
          <p:nvPr/>
        </p:nvSpPr>
        <p:spPr bwMode="auto">
          <a:xfrm>
            <a:off x="10309907" y="238975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K</a:t>
            </a:r>
          </a:p>
        </p:txBody>
      </p:sp>
      <p:sp>
        <p:nvSpPr>
          <p:cNvPr id="23" name="TextBox 22">
            <a:extLst>
              <a:ext uri="{FF2B5EF4-FFF2-40B4-BE49-F238E27FC236}">
                <a16:creationId xmlns:a16="http://schemas.microsoft.com/office/drawing/2014/main" id="{D4A0D3DB-46F1-45A9-A6C2-4031BFF0A5E9}"/>
              </a:ext>
            </a:extLst>
          </p:cNvPr>
          <p:cNvSpPr txBox="1">
            <a:spLocks noChangeArrowheads="1"/>
          </p:cNvSpPr>
          <p:nvPr/>
        </p:nvSpPr>
        <p:spPr bwMode="auto">
          <a:xfrm>
            <a:off x="11170332" y="2419917"/>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Ẻ</a:t>
            </a:r>
          </a:p>
        </p:txBody>
      </p:sp>
      <p:sp>
        <p:nvSpPr>
          <p:cNvPr id="25" name="Rounded Rectangle 11">
            <a:extLst>
              <a:ext uri="{FF2B5EF4-FFF2-40B4-BE49-F238E27FC236}">
                <a16:creationId xmlns:a16="http://schemas.microsoft.com/office/drawing/2014/main" id="{C3449F9B-F284-4DA6-BB1F-A5EFB480DB97}"/>
              </a:ext>
            </a:extLst>
          </p:cNvPr>
          <p:cNvSpPr/>
          <p:nvPr/>
        </p:nvSpPr>
        <p:spPr>
          <a:xfrm>
            <a:off x="74777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12">
            <a:extLst>
              <a:ext uri="{FF2B5EF4-FFF2-40B4-BE49-F238E27FC236}">
                <a16:creationId xmlns:a16="http://schemas.microsoft.com/office/drawing/2014/main" id="{F83DB06C-1E07-4645-8C47-3ADFD3439C8C}"/>
              </a:ext>
            </a:extLst>
          </p:cNvPr>
          <p:cNvSpPr/>
          <p:nvPr/>
        </p:nvSpPr>
        <p:spPr>
          <a:xfrm>
            <a:off x="83444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3">
            <a:extLst>
              <a:ext uri="{FF2B5EF4-FFF2-40B4-BE49-F238E27FC236}">
                <a16:creationId xmlns:a16="http://schemas.microsoft.com/office/drawing/2014/main" id="{AA93484F-5616-4EBC-9C15-5764D4FF94CD}"/>
              </a:ext>
            </a:extLst>
          </p:cNvPr>
          <p:cNvSpPr/>
          <p:nvPr/>
        </p:nvSpPr>
        <p:spPr>
          <a:xfrm>
            <a:off x="9178830"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TextBox 27">
            <a:extLst>
              <a:ext uri="{FF2B5EF4-FFF2-40B4-BE49-F238E27FC236}">
                <a16:creationId xmlns:a16="http://schemas.microsoft.com/office/drawing/2014/main" id="{9FBCB830-8D30-4189-8BC0-F939B19841ED}"/>
              </a:ext>
            </a:extLst>
          </p:cNvPr>
          <p:cNvSpPr txBox="1">
            <a:spLocks noChangeArrowheads="1"/>
          </p:cNvSpPr>
          <p:nvPr/>
        </p:nvSpPr>
        <p:spPr bwMode="auto">
          <a:xfrm>
            <a:off x="7598992" y="3725124"/>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29" name="TextBox 28">
            <a:extLst>
              <a:ext uri="{FF2B5EF4-FFF2-40B4-BE49-F238E27FC236}">
                <a16:creationId xmlns:a16="http://schemas.microsoft.com/office/drawing/2014/main" id="{8512DB41-65FE-42CA-AE3C-283C044A53E0}"/>
              </a:ext>
            </a:extLst>
          </p:cNvPr>
          <p:cNvSpPr txBox="1">
            <a:spLocks noChangeArrowheads="1"/>
          </p:cNvSpPr>
          <p:nvPr/>
        </p:nvSpPr>
        <p:spPr bwMode="auto">
          <a:xfrm>
            <a:off x="8459417" y="375528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30" name="TextBox 29">
            <a:extLst>
              <a:ext uri="{FF2B5EF4-FFF2-40B4-BE49-F238E27FC236}">
                <a16:creationId xmlns:a16="http://schemas.microsoft.com/office/drawing/2014/main" id="{2FAC9FFD-927A-4F96-A1B7-FF4D2B0EDFA7}"/>
              </a:ext>
            </a:extLst>
          </p:cNvPr>
          <p:cNvSpPr txBox="1">
            <a:spLocks noChangeArrowheads="1"/>
          </p:cNvSpPr>
          <p:nvPr/>
        </p:nvSpPr>
        <p:spPr bwMode="auto">
          <a:xfrm>
            <a:off x="9294442" y="3734649"/>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Ồ</a:t>
            </a:r>
          </a:p>
        </p:txBody>
      </p:sp>
      <p:sp>
        <p:nvSpPr>
          <p:cNvPr id="31" name="Rounded Rectangle 11">
            <a:extLst>
              <a:ext uri="{FF2B5EF4-FFF2-40B4-BE49-F238E27FC236}">
                <a16:creationId xmlns:a16="http://schemas.microsoft.com/office/drawing/2014/main" id="{41F74CCC-BB08-40EE-BA03-C0D0AB7762C4}"/>
              </a:ext>
            </a:extLst>
          </p:cNvPr>
          <p:cNvSpPr/>
          <p:nvPr/>
        </p:nvSpPr>
        <p:spPr>
          <a:xfrm>
            <a:off x="1004314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Rounded Rectangle 12">
            <a:extLst>
              <a:ext uri="{FF2B5EF4-FFF2-40B4-BE49-F238E27FC236}">
                <a16:creationId xmlns:a16="http://schemas.microsoft.com/office/drawing/2014/main" id="{7E83421C-CFB9-4CF9-BE54-44EE51AB75FB}"/>
              </a:ext>
            </a:extLst>
          </p:cNvPr>
          <p:cNvSpPr/>
          <p:nvPr/>
        </p:nvSpPr>
        <p:spPr>
          <a:xfrm>
            <a:off x="10909821" y="367721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B361DACB-DB6A-4F66-B0D2-AAD9CF5101AE}"/>
              </a:ext>
            </a:extLst>
          </p:cNvPr>
          <p:cNvSpPr txBox="1">
            <a:spLocks noChangeArrowheads="1"/>
          </p:cNvSpPr>
          <p:nvPr/>
        </p:nvSpPr>
        <p:spPr bwMode="auto">
          <a:xfrm>
            <a:off x="10164392" y="372512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4" name="TextBox 33">
            <a:extLst>
              <a:ext uri="{FF2B5EF4-FFF2-40B4-BE49-F238E27FC236}">
                <a16:creationId xmlns:a16="http://schemas.microsoft.com/office/drawing/2014/main" id="{88F1652C-57B7-4894-A300-8AE9135CDE07}"/>
              </a:ext>
            </a:extLst>
          </p:cNvPr>
          <p:cNvSpPr txBox="1">
            <a:spLocks noChangeArrowheads="1"/>
          </p:cNvSpPr>
          <p:nvPr/>
        </p:nvSpPr>
        <p:spPr bwMode="auto">
          <a:xfrm>
            <a:off x="11024817" y="375528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5" name="Rounded Rectangle 11">
            <a:extLst>
              <a:ext uri="{FF2B5EF4-FFF2-40B4-BE49-F238E27FC236}">
                <a16:creationId xmlns:a16="http://schemas.microsoft.com/office/drawing/2014/main" id="{F697E884-5B9F-416A-AA3C-E4D25CDDE895}"/>
              </a:ext>
            </a:extLst>
          </p:cNvPr>
          <p:cNvSpPr/>
          <p:nvPr/>
        </p:nvSpPr>
        <p:spPr>
          <a:xfrm>
            <a:off x="831336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Rounded Rectangle 12">
            <a:extLst>
              <a:ext uri="{FF2B5EF4-FFF2-40B4-BE49-F238E27FC236}">
                <a16:creationId xmlns:a16="http://schemas.microsoft.com/office/drawing/2014/main" id="{CEBE7800-7DDD-4A25-B21D-D5DE9790E731}"/>
              </a:ext>
            </a:extLst>
          </p:cNvPr>
          <p:cNvSpPr/>
          <p:nvPr/>
        </p:nvSpPr>
        <p:spPr>
          <a:xfrm>
            <a:off x="9180043"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Rounded Rectangle 13">
            <a:extLst>
              <a:ext uri="{FF2B5EF4-FFF2-40B4-BE49-F238E27FC236}">
                <a16:creationId xmlns:a16="http://schemas.microsoft.com/office/drawing/2014/main" id="{6E68A867-3352-40C3-9D28-DB8B55EE1586}"/>
              </a:ext>
            </a:extLst>
          </p:cNvPr>
          <p:cNvSpPr/>
          <p:nvPr/>
        </p:nvSpPr>
        <p:spPr>
          <a:xfrm>
            <a:off x="10014452" y="507610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8" name="TextBox 37">
            <a:extLst>
              <a:ext uri="{FF2B5EF4-FFF2-40B4-BE49-F238E27FC236}">
                <a16:creationId xmlns:a16="http://schemas.microsoft.com/office/drawing/2014/main" id="{4AD65B14-21C7-4590-8D5D-30ADE6D3A1B1}"/>
              </a:ext>
            </a:extLst>
          </p:cNvPr>
          <p:cNvSpPr txBox="1">
            <a:spLocks noChangeArrowheads="1"/>
          </p:cNvSpPr>
          <p:nvPr/>
        </p:nvSpPr>
        <p:spPr bwMode="auto">
          <a:xfrm>
            <a:off x="8434614" y="512400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39" name="TextBox 38">
            <a:extLst>
              <a:ext uri="{FF2B5EF4-FFF2-40B4-BE49-F238E27FC236}">
                <a16:creationId xmlns:a16="http://schemas.microsoft.com/office/drawing/2014/main" id="{36FA27C9-F989-4430-A2A8-5E078702031A}"/>
              </a:ext>
            </a:extLst>
          </p:cNvPr>
          <p:cNvSpPr txBox="1">
            <a:spLocks noChangeArrowheads="1"/>
          </p:cNvSpPr>
          <p:nvPr/>
        </p:nvSpPr>
        <p:spPr bwMode="auto">
          <a:xfrm>
            <a:off x="9295039" y="515417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Â</a:t>
            </a:r>
          </a:p>
        </p:txBody>
      </p:sp>
      <p:sp>
        <p:nvSpPr>
          <p:cNvPr id="40" name="TextBox 39">
            <a:extLst>
              <a:ext uri="{FF2B5EF4-FFF2-40B4-BE49-F238E27FC236}">
                <a16:creationId xmlns:a16="http://schemas.microsoft.com/office/drawing/2014/main" id="{5C6D83C6-1AFC-4905-AE9A-166367C40E54}"/>
              </a:ext>
            </a:extLst>
          </p:cNvPr>
          <p:cNvSpPr txBox="1">
            <a:spLocks noChangeArrowheads="1"/>
          </p:cNvSpPr>
          <p:nvPr/>
        </p:nvSpPr>
        <p:spPr bwMode="auto">
          <a:xfrm>
            <a:off x="10130064" y="51335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pic>
        <p:nvPicPr>
          <p:cNvPr id="41" name="Picture 115" descr="ALRMCLOK">
            <a:extLst>
              <a:ext uri="{FF2B5EF4-FFF2-40B4-BE49-F238E27FC236}">
                <a16:creationId xmlns:a16="http://schemas.microsoft.com/office/drawing/2014/main" id="{4149FEAB-5A22-4392-A990-652613BA41CC}"/>
              </a:ext>
            </a:extLst>
          </p:cNvPr>
          <p:cNvPicPr>
            <a:picLocks noChangeAspect="1" noChangeArrowheads="1"/>
          </p:cNvPicPr>
          <p:nvPr/>
        </p:nvPicPr>
        <p:blipFill>
          <a:blip r:embed="rId6"/>
          <a:srcRect/>
          <a:stretch>
            <a:fillRect/>
          </a:stretch>
        </p:blipFill>
        <p:spPr bwMode="auto">
          <a:xfrm>
            <a:off x="762000" y="5290931"/>
            <a:ext cx="1071067" cy="1295400"/>
          </a:xfrm>
          <a:prstGeom prst="rect">
            <a:avLst/>
          </a:prstGeom>
          <a:noFill/>
          <a:ln w="9525">
            <a:noFill/>
            <a:miter lim="800000"/>
            <a:headEnd/>
            <a:tailEnd/>
          </a:ln>
        </p:spPr>
      </p:pic>
      <p:sp>
        <p:nvSpPr>
          <p:cNvPr id="42" name="Oval 176">
            <a:extLst>
              <a:ext uri="{FF2B5EF4-FFF2-40B4-BE49-F238E27FC236}">
                <a16:creationId xmlns:a16="http://schemas.microsoft.com/office/drawing/2014/main" id="{66DD6885-FB02-4A2B-975F-0CD508CD204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43" name="Oval 176">
            <a:extLst>
              <a:ext uri="{FF2B5EF4-FFF2-40B4-BE49-F238E27FC236}">
                <a16:creationId xmlns:a16="http://schemas.microsoft.com/office/drawing/2014/main" id="{A4C61CB6-C788-4344-BC10-75BF5745465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44" name="Oval 176">
            <a:extLst>
              <a:ext uri="{FF2B5EF4-FFF2-40B4-BE49-F238E27FC236}">
                <a16:creationId xmlns:a16="http://schemas.microsoft.com/office/drawing/2014/main" id="{F285A4B3-30D6-4ABF-87A2-CC2431CC8CC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45" name="Oval 176">
            <a:extLst>
              <a:ext uri="{FF2B5EF4-FFF2-40B4-BE49-F238E27FC236}">
                <a16:creationId xmlns:a16="http://schemas.microsoft.com/office/drawing/2014/main" id="{018E3779-5B41-480C-9740-F33582DF38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6" name="Oval 176">
            <a:extLst>
              <a:ext uri="{FF2B5EF4-FFF2-40B4-BE49-F238E27FC236}">
                <a16:creationId xmlns:a16="http://schemas.microsoft.com/office/drawing/2014/main" id="{C9D35E95-94F9-412D-B577-EB8295BF756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7" name="Oval 176">
            <a:extLst>
              <a:ext uri="{FF2B5EF4-FFF2-40B4-BE49-F238E27FC236}">
                <a16:creationId xmlns:a16="http://schemas.microsoft.com/office/drawing/2014/main" id="{B7103CE3-B2B0-4BB4-BCDD-967C3C88CE6B}"/>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8" name="Oval 176">
            <a:extLst>
              <a:ext uri="{FF2B5EF4-FFF2-40B4-BE49-F238E27FC236}">
                <a16:creationId xmlns:a16="http://schemas.microsoft.com/office/drawing/2014/main" id="{3043D71E-DE29-42D7-B8B5-8C7C508DD5C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9" name="Oval 176">
            <a:extLst>
              <a:ext uri="{FF2B5EF4-FFF2-40B4-BE49-F238E27FC236}">
                <a16:creationId xmlns:a16="http://schemas.microsoft.com/office/drawing/2014/main" id="{4A94611F-E041-48FF-941D-B27B61C8370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50" name="Oval 176">
            <a:extLst>
              <a:ext uri="{FF2B5EF4-FFF2-40B4-BE49-F238E27FC236}">
                <a16:creationId xmlns:a16="http://schemas.microsoft.com/office/drawing/2014/main" id="{546CD882-D2F8-46E6-845A-A8B80B9C0BAC}"/>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51" name="Oval 176">
            <a:extLst>
              <a:ext uri="{FF2B5EF4-FFF2-40B4-BE49-F238E27FC236}">
                <a16:creationId xmlns:a16="http://schemas.microsoft.com/office/drawing/2014/main" id="{D95493F7-EBFF-47C1-81CC-BAD0F07E25C2}"/>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52" name="Oval 176">
            <a:extLst>
              <a:ext uri="{FF2B5EF4-FFF2-40B4-BE49-F238E27FC236}">
                <a16:creationId xmlns:a16="http://schemas.microsoft.com/office/drawing/2014/main" id="{B051244D-6692-4506-9056-59549B3D2F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53" name="Oval 176">
            <a:extLst>
              <a:ext uri="{FF2B5EF4-FFF2-40B4-BE49-F238E27FC236}">
                <a16:creationId xmlns:a16="http://schemas.microsoft.com/office/drawing/2014/main" id="{72D2D3A5-DDDF-43D1-BF72-13A3BED3DA7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54" name="Oval 176">
            <a:extLst>
              <a:ext uri="{FF2B5EF4-FFF2-40B4-BE49-F238E27FC236}">
                <a16:creationId xmlns:a16="http://schemas.microsoft.com/office/drawing/2014/main" id="{73BBCDC5-070E-4B8F-9927-9814BA4C1E7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55" name="Oval 176">
            <a:extLst>
              <a:ext uri="{FF2B5EF4-FFF2-40B4-BE49-F238E27FC236}">
                <a16:creationId xmlns:a16="http://schemas.microsoft.com/office/drawing/2014/main" id="{3C256FF6-A02E-4DDA-A4F2-CB20038C86A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6" name="Oval 176">
            <a:extLst>
              <a:ext uri="{FF2B5EF4-FFF2-40B4-BE49-F238E27FC236}">
                <a16:creationId xmlns:a16="http://schemas.microsoft.com/office/drawing/2014/main" id="{5D43B399-080A-44E1-AEE4-E3FE9E48E35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7" name="Oval 176">
            <a:extLst>
              <a:ext uri="{FF2B5EF4-FFF2-40B4-BE49-F238E27FC236}">
                <a16:creationId xmlns:a16="http://schemas.microsoft.com/office/drawing/2014/main" id="{4BC52DD8-B6E4-459E-BCD8-5A099F2AB60F}"/>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5029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grpId="0" nodeType="afterEffect">
                                  <p:stCondLst>
                                    <p:cond delay="1000"/>
                                  </p:stCondLst>
                                  <p:childTnLst>
                                    <p:set>
                                      <p:cBhvr>
                                        <p:cTn id="63"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000"/>
                            </p:stCondLst>
                            <p:childTnLst>
                              <p:par>
                                <p:cTn id="65" presetID="1" presetClass="entr" presetSubtype="0" fill="hold" grpId="0" nodeType="afterEffect">
                                  <p:stCondLst>
                                    <p:cond delay="100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2000"/>
                            </p:stCondLst>
                            <p:childTnLst>
                              <p:par>
                                <p:cTn id="68" presetID="1" presetClass="entr" presetSubtype="0" fill="hold" grpId="0" nodeType="afterEffect">
                                  <p:stCondLst>
                                    <p:cond delay="1000"/>
                                  </p:stCondLst>
                                  <p:childTnLst>
                                    <p:set>
                                      <p:cBhvr>
                                        <p:cTn id="6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3000"/>
                            </p:stCondLst>
                            <p:childTnLst>
                              <p:par>
                                <p:cTn id="71" presetID="1" presetClass="entr" presetSubtype="0" fill="hold" grpId="0" nodeType="afterEffect">
                                  <p:stCondLst>
                                    <p:cond delay="1000"/>
                                  </p:stCondLst>
                                  <p:childTnLst>
                                    <p:set>
                                      <p:cBhvr>
                                        <p:cTn id="7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4000"/>
                            </p:stCondLst>
                            <p:childTnLst>
                              <p:par>
                                <p:cTn id="74" presetID="1" presetClass="entr" presetSubtype="0" fill="hold" grpId="0" nodeType="afterEffect">
                                  <p:stCondLst>
                                    <p:cond delay="1000"/>
                                  </p:stCondLst>
                                  <p:childTnLst>
                                    <p:set>
                                      <p:cBhvr>
                                        <p:cTn id="7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5000"/>
                            </p:stCondLst>
                            <p:childTnLst>
                              <p:par>
                                <p:cTn id="77" presetID="1" presetClass="entr" presetSubtype="0" fill="hold" grpId="0" nodeType="afterEffect">
                                  <p:stCondLst>
                                    <p:cond delay="1000"/>
                                  </p:stCondLst>
                                  <p:childTnLst>
                                    <p:set>
                                      <p:cBhvr>
                                        <p:cTn id="7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6000"/>
                            </p:stCondLst>
                            <p:childTnLst>
                              <p:par>
                                <p:cTn id="80" presetID="1" presetClass="entr" presetSubtype="0" fill="hold" grpId="0" nodeType="afterEffect">
                                  <p:stCondLst>
                                    <p:cond delay="1000"/>
                                  </p:stCondLst>
                                  <p:childTnLst>
                                    <p:set>
                                      <p:cBhvr>
                                        <p:cTn id="8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7000"/>
                            </p:stCondLst>
                            <p:childTnLst>
                              <p:par>
                                <p:cTn id="83" presetID="1" presetClass="entr" presetSubtype="0" fill="hold" grpId="0" nodeType="afterEffect">
                                  <p:stCondLst>
                                    <p:cond delay="1000"/>
                                  </p:stCondLst>
                                  <p:childTnLst>
                                    <p:set>
                                      <p:cBhvr>
                                        <p:cTn id="8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8000"/>
                            </p:stCondLst>
                            <p:childTnLst>
                              <p:par>
                                <p:cTn id="86" presetID="1" presetClass="entr" presetSubtype="0" fill="hold" grpId="0" nodeType="afterEffect">
                                  <p:stCondLst>
                                    <p:cond delay="1000"/>
                                  </p:stCondLst>
                                  <p:childTnLst>
                                    <p:set>
                                      <p:cBhvr>
                                        <p:cTn id="8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9000"/>
                            </p:stCondLst>
                            <p:childTnLst>
                              <p:par>
                                <p:cTn id="89" presetID="1" presetClass="entr" presetSubtype="0" fill="hold" grpId="0" nodeType="afterEffect">
                                  <p:stCondLst>
                                    <p:cond delay="1000"/>
                                  </p:stCondLst>
                                  <p:childTnLst>
                                    <p:set>
                                      <p:cBhvr>
                                        <p:cTn id="9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0000"/>
                            </p:stCondLst>
                            <p:childTnLst>
                              <p:par>
                                <p:cTn id="92" presetID="1" presetClass="entr" presetSubtype="0" fill="hold" grpId="0" nodeType="afterEffect">
                                  <p:stCondLst>
                                    <p:cond delay="1000"/>
                                  </p:stCondLst>
                                  <p:childTnLst>
                                    <p:set>
                                      <p:cBhvr>
                                        <p:cTn id="9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1000"/>
                            </p:stCondLst>
                            <p:childTnLst>
                              <p:par>
                                <p:cTn id="95" presetID="1" presetClass="entr" presetSubtype="0" fill="hold" grpId="0" nodeType="afterEffect">
                                  <p:stCondLst>
                                    <p:cond delay="1000"/>
                                  </p:stCondLst>
                                  <p:childTnLst>
                                    <p:set>
                                      <p:cBhvr>
                                        <p:cTn id="9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beep.wav"/>
                                        </p:tgtEl>
                                      </p:cMediaNode>
                                    </p:audio>
                                  </p:subTnLst>
                                </p:cTn>
                              </p:par>
                            </p:childTnLst>
                          </p:cTn>
                        </p:par>
                        <p:par>
                          <p:cTn id="97" fill="hold">
                            <p:stCondLst>
                              <p:cond delay="12000"/>
                            </p:stCondLst>
                            <p:childTnLst>
                              <p:par>
                                <p:cTn id="98" presetID="1" presetClass="entr" presetSubtype="0" fill="hold" grpId="0" nodeType="afterEffect">
                                  <p:stCondLst>
                                    <p:cond delay="1000"/>
                                  </p:stCondLst>
                                  <p:childTnLst>
                                    <p:set>
                                      <p:cBhvr>
                                        <p:cTn id="9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beep.wav"/>
                                        </p:tgtEl>
                                      </p:cMediaNode>
                                    </p:audio>
                                  </p:subTnLst>
                                </p:cTn>
                              </p:par>
                            </p:childTnLst>
                          </p:cTn>
                        </p:par>
                        <p:par>
                          <p:cTn id="100" fill="hold">
                            <p:stCondLst>
                              <p:cond delay="13000"/>
                            </p:stCondLst>
                            <p:childTnLst>
                              <p:par>
                                <p:cTn id="101" presetID="1" presetClass="entr" presetSubtype="0" fill="hold" grpId="0" nodeType="afterEffect">
                                  <p:stCondLst>
                                    <p:cond delay="1000"/>
                                  </p:stCondLst>
                                  <p:childTnLst>
                                    <p:set>
                                      <p:cBhvr>
                                        <p:cTn id="10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beep.wav"/>
                                        </p:tgtEl>
                                      </p:cMediaNode>
                                    </p:audio>
                                  </p:subTnLst>
                                </p:cTn>
                              </p:par>
                            </p:childTnLst>
                          </p:cTn>
                        </p:par>
                        <p:par>
                          <p:cTn id="103" fill="hold">
                            <p:stCondLst>
                              <p:cond delay="14000"/>
                            </p:stCondLst>
                            <p:childTnLst>
                              <p:par>
                                <p:cTn id="104" presetID="1" presetClass="entr" presetSubtype="0" fill="hold" grpId="0" nodeType="afterEffect">
                                  <p:stCondLst>
                                    <p:cond delay="1000"/>
                                  </p:stCondLst>
                                  <p:childTnLst>
                                    <p:set>
                                      <p:cBhvr>
                                        <p:cTn id="105"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beep.wav"/>
                                        </p:tgtEl>
                                      </p:cMediaNode>
                                    </p:audio>
                                  </p:subTnLst>
                                </p:cTn>
                              </p:par>
                            </p:childTnLst>
                          </p:cTn>
                        </p:par>
                        <p:par>
                          <p:cTn id="106" fill="hold">
                            <p:stCondLst>
                              <p:cond delay="15000"/>
                            </p:stCondLst>
                            <p:childTnLst>
                              <p:par>
                                <p:cTn id="107" presetID="1" presetClass="entr" presetSubtype="0" fill="hold" grpId="0" nodeType="afterEffect">
                                  <p:stCondLst>
                                    <p:cond delay="1000"/>
                                  </p:stCondLst>
                                  <p:childTnLst>
                                    <p:set>
                                      <p:cBhvr>
                                        <p:cTn id="10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41"/>
                  </p:tgtEl>
                </p:cond>
              </p:nextCondLst>
            </p:seq>
          </p:childTnLst>
        </p:cTn>
      </p:par>
    </p:tnLst>
    <p:bldLst>
      <p:bldP spid="5" grpId="0"/>
      <p:bldP spid="6" grpId="0"/>
      <p:bldP spid="10" grpId="0"/>
      <p:bldP spid="11" grpId="0"/>
      <p:bldP spid="12" grpId="0"/>
      <p:bldP spid="16" grpId="0"/>
      <p:bldP spid="17" grpId="0"/>
      <p:bldP spid="18" grpId="0"/>
      <p:bldP spid="22" grpId="0"/>
      <p:bldP spid="23" grpId="0"/>
      <p:bldP spid="28" grpId="0"/>
      <p:bldP spid="29" grpId="0"/>
      <p:bldP spid="30" grpId="0"/>
      <p:bldP spid="33" grpId="0"/>
      <p:bldP spid="34" grpId="0"/>
      <p:bldP spid="38" grpId="0"/>
      <p:bldP spid="39" grpId="0"/>
      <p:bldP spid="40" grpId="0"/>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76A1E-6489-4E16-82E8-9E8B5222EF9A}"/>
              </a:ext>
            </a:extLst>
          </p:cNvPr>
          <p:cNvPicPr>
            <a:picLocks noChangeAspect="1"/>
          </p:cNvPicPr>
          <p:nvPr/>
        </p:nvPicPr>
        <p:blipFill rotWithShape="1">
          <a:blip r:embed="rId5">
            <a:extLst>
              <a:ext uri="{28A0092B-C50C-407E-A947-70E740481C1C}">
                <a14:useLocalDpi xmlns:a14="http://schemas.microsoft.com/office/drawing/2010/main" val="0"/>
              </a:ext>
            </a:extLst>
          </a:blip>
          <a:srcRect l="7359" t="5526" r="23675" b="27510"/>
          <a:stretch/>
        </p:blipFill>
        <p:spPr>
          <a:xfrm>
            <a:off x="6096000" y="823395"/>
            <a:ext cx="5197045" cy="5476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ounded Rectangle 4">
            <a:extLst>
              <a:ext uri="{FF2B5EF4-FFF2-40B4-BE49-F238E27FC236}">
                <a16:creationId xmlns:a16="http://schemas.microsoft.com/office/drawing/2014/main" id="{6C2EF017-EBE1-4489-823A-BFAA384EC90D}"/>
              </a:ext>
            </a:extLst>
          </p:cNvPr>
          <p:cNvSpPr/>
          <p:nvPr/>
        </p:nvSpPr>
        <p:spPr>
          <a:xfrm>
            <a:off x="1467729"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Rounded Rectangle 5">
            <a:extLst>
              <a:ext uri="{FF2B5EF4-FFF2-40B4-BE49-F238E27FC236}">
                <a16:creationId xmlns:a16="http://schemas.microsoft.com/office/drawing/2014/main" id="{A44B4DEB-5584-4C90-ACFD-F3EAF3B04BEF}"/>
              </a:ext>
            </a:extLst>
          </p:cNvPr>
          <p:cNvSpPr/>
          <p:nvPr/>
        </p:nvSpPr>
        <p:spPr>
          <a:xfrm>
            <a:off x="2304087"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7" name="Rounded Rectangle 6">
            <a:extLst>
              <a:ext uri="{FF2B5EF4-FFF2-40B4-BE49-F238E27FC236}">
                <a16:creationId xmlns:a16="http://schemas.microsoft.com/office/drawing/2014/main" id="{46559A73-A3DE-4B5E-8C8C-9050C89EF538}"/>
              </a:ext>
            </a:extLst>
          </p:cNvPr>
          <p:cNvSpPr/>
          <p:nvPr/>
        </p:nvSpPr>
        <p:spPr>
          <a:xfrm>
            <a:off x="3155805"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8" name="Rounded Rectangle 7">
            <a:extLst>
              <a:ext uri="{FF2B5EF4-FFF2-40B4-BE49-F238E27FC236}">
                <a16:creationId xmlns:a16="http://schemas.microsoft.com/office/drawing/2014/main" id="{78A9BC0A-B51D-44E8-A18F-68BD05F1A29D}"/>
              </a:ext>
            </a:extLst>
          </p:cNvPr>
          <p:cNvSpPr/>
          <p:nvPr/>
        </p:nvSpPr>
        <p:spPr>
          <a:xfrm>
            <a:off x="4007523" y="94561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TextBox 8">
            <a:extLst>
              <a:ext uri="{FF2B5EF4-FFF2-40B4-BE49-F238E27FC236}">
                <a16:creationId xmlns:a16="http://schemas.microsoft.com/office/drawing/2014/main" id="{BF49369C-E64B-4006-8848-C33823E82888}"/>
              </a:ext>
            </a:extLst>
          </p:cNvPr>
          <p:cNvSpPr txBox="1">
            <a:spLocks noChangeArrowheads="1"/>
          </p:cNvSpPr>
          <p:nvPr/>
        </p:nvSpPr>
        <p:spPr bwMode="auto">
          <a:xfrm>
            <a:off x="1583141" y="993504"/>
            <a:ext cx="54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G</a:t>
            </a:r>
          </a:p>
        </p:txBody>
      </p:sp>
      <p:sp>
        <p:nvSpPr>
          <p:cNvPr id="10" name="TextBox 9">
            <a:extLst>
              <a:ext uri="{FF2B5EF4-FFF2-40B4-BE49-F238E27FC236}">
                <a16:creationId xmlns:a16="http://schemas.microsoft.com/office/drawing/2014/main" id="{D753947D-DEF5-4B23-865B-28561BCF86E8}"/>
              </a:ext>
            </a:extLst>
          </p:cNvPr>
          <p:cNvSpPr txBox="1">
            <a:spLocks noChangeArrowheads="1"/>
          </p:cNvSpPr>
          <p:nvPr/>
        </p:nvSpPr>
        <p:spPr bwMode="auto">
          <a:xfrm>
            <a:off x="2462286" y="985567"/>
            <a:ext cx="3635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I</a:t>
            </a:r>
          </a:p>
        </p:txBody>
      </p:sp>
      <p:sp>
        <p:nvSpPr>
          <p:cNvPr id="11" name="TextBox 10">
            <a:extLst>
              <a:ext uri="{FF2B5EF4-FFF2-40B4-BE49-F238E27FC236}">
                <a16:creationId xmlns:a16="http://schemas.microsoft.com/office/drawing/2014/main" id="{20E07E27-A6DA-4242-AD94-D50EC142A3A8}"/>
              </a:ext>
            </a:extLst>
          </p:cNvPr>
          <p:cNvSpPr txBox="1">
            <a:spLocks noChangeArrowheads="1"/>
          </p:cNvSpPr>
          <p:nvPr/>
        </p:nvSpPr>
        <p:spPr bwMode="auto">
          <a:xfrm>
            <a:off x="3270654" y="1015729"/>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Ậ</a:t>
            </a:r>
          </a:p>
        </p:txBody>
      </p:sp>
      <p:sp>
        <p:nvSpPr>
          <p:cNvPr id="12" name="TextBox 11">
            <a:extLst>
              <a:ext uri="{FF2B5EF4-FFF2-40B4-BE49-F238E27FC236}">
                <a16:creationId xmlns:a16="http://schemas.microsoft.com/office/drawing/2014/main" id="{CDE0DBF6-7323-4860-975B-6EBBC35418F3}"/>
              </a:ext>
            </a:extLst>
          </p:cNvPr>
          <p:cNvSpPr txBox="1">
            <a:spLocks noChangeArrowheads="1"/>
          </p:cNvSpPr>
          <p:nvPr/>
        </p:nvSpPr>
        <p:spPr bwMode="auto">
          <a:xfrm>
            <a:off x="4123141" y="1026842"/>
            <a:ext cx="517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N</a:t>
            </a:r>
          </a:p>
        </p:txBody>
      </p:sp>
      <p:sp>
        <p:nvSpPr>
          <p:cNvPr id="15" name="Rounded Rectangle 14">
            <a:extLst>
              <a:ext uri="{FF2B5EF4-FFF2-40B4-BE49-F238E27FC236}">
                <a16:creationId xmlns:a16="http://schemas.microsoft.com/office/drawing/2014/main" id="{A3EE0AAB-1466-4475-B6E6-434DB04DC922}"/>
              </a:ext>
            </a:extLst>
          </p:cNvPr>
          <p:cNvSpPr/>
          <p:nvPr/>
        </p:nvSpPr>
        <p:spPr>
          <a:xfrm>
            <a:off x="228912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5">
            <a:extLst>
              <a:ext uri="{FF2B5EF4-FFF2-40B4-BE49-F238E27FC236}">
                <a16:creationId xmlns:a16="http://schemas.microsoft.com/office/drawing/2014/main" id="{20F8BF26-D71F-496F-97FA-9B3E70F35AB2}"/>
              </a:ext>
            </a:extLst>
          </p:cNvPr>
          <p:cNvSpPr/>
          <p:nvPr/>
        </p:nvSpPr>
        <p:spPr>
          <a:xfrm>
            <a:off x="3155805" y="2459916"/>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42813C8F-1437-4ACE-A83B-4709A8D317DE}"/>
              </a:ext>
            </a:extLst>
          </p:cNvPr>
          <p:cNvSpPr txBox="1">
            <a:spLocks noChangeArrowheads="1"/>
          </p:cNvSpPr>
          <p:nvPr/>
        </p:nvSpPr>
        <p:spPr bwMode="auto">
          <a:xfrm>
            <a:off x="2410394" y="2508125"/>
            <a:ext cx="51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8" name="TextBox 17">
            <a:extLst>
              <a:ext uri="{FF2B5EF4-FFF2-40B4-BE49-F238E27FC236}">
                <a16:creationId xmlns:a16="http://schemas.microsoft.com/office/drawing/2014/main" id="{2D390ABB-9D7E-4468-8155-E9B55452F855}"/>
              </a:ext>
            </a:extLst>
          </p:cNvPr>
          <p:cNvSpPr txBox="1">
            <a:spLocks noChangeArrowheads="1"/>
          </p:cNvSpPr>
          <p:nvPr/>
        </p:nvSpPr>
        <p:spPr bwMode="auto">
          <a:xfrm>
            <a:off x="3270819" y="2536700"/>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19" name="Rounded Rectangle 18">
            <a:extLst>
              <a:ext uri="{FF2B5EF4-FFF2-40B4-BE49-F238E27FC236}">
                <a16:creationId xmlns:a16="http://schemas.microsoft.com/office/drawing/2014/main" id="{F4CA736E-B560-4E73-A89A-A7EFE1B3856D}"/>
              </a:ext>
            </a:extLst>
          </p:cNvPr>
          <p:cNvSpPr/>
          <p:nvPr/>
        </p:nvSpPr>
        <p:spPr>
          <a:xfrm>
            <a:off x="1377988"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5D1A7C43-9EF4-4D19-8B5D-522EF8E606F8}"/>
              </a:ext>
            </a:extLst>
          </p:cNvPr>
          <p:cNvSpPr/>
          <p:nvPr/>
        </p:nvSpPr>
        <p:spPr>
          <a:xfrm>
            <a:off x="2214346"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20">
            <a:extLst>
              <a:ext uri="{FF2B5EF4-FFF2-40B4-BE49-F238E27FC236}">
                <a16:creationId xmlns:a16="http://schemas.microsoft.com/office/drawing/2014/main" id="{0F97D491-57C8-4C64-A0FC-990FD6DBCA40}"/>
              </a:ext>
            </a:extLst>
          </p:cNvPr>
          <p:cNvSpPr/>
          <p:nvPr/>
        </p:nvSpPr>
        <p:spPr>
          <a:xfrm>
            <a:off x="3066064"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21">
            <a:extLst>
              <a:ext uri="{FF2B5EF4-FFF2-40B4-BE49-F238E27FC236}">
                <a16:creationId xmlns:a16="http://schemas.microsoft.com/office/drawing/2014/main" id="{DCDD4F4A-59C4-4CDE-8DF1-AC1A84361F5E}"/>
              </a:ext>
            </a:extLst>
          </p:cNvPr>
          <p:cNvSpPr/>
          <p:nvPr/>
        </p:nvSpPr>
        <p:spPr>
          <a:xfrm>
            <a:off x="3917782" y="39872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5E73EEAF-438C-4876-AB1D-D0BD2E341F1A}"/>
              </a:ext>
            </a:extLst>
          </p:cNvPr>
          <p:cNvSpPr txBox="1">
            <a:spLocks noChangeArrowheads="1"/>
          </p:cNvSpPr>
          <p:nvPr/>
        </p:nvSpPr>
        <p:spPr bwMode="auto">
          <a:xfrm>
            <a:off x="1492448" y="4035169"/>
            <a:ext cx="519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24" name="TextBox 23">
            <a:extLst>
              <a:ext uri="{FF2B5EF4-FFF2-40B4-BE49-F238E27FC236}">
                <a16:creationId xmlns:a16="http://schemas.microsoft.com/office/drawing/2014/main" id="{218F2658-4F77-4317-94A2-E49D815959E0}"/>
              </a:ext>
            </a:extLst>
          </p:cNvPr>
          <p:cNvSpPr txBox="1">
            <a:spLocks noChangeArrowheads="1"/>
          </p:cNvSpPr>
          <p:nvPr/>
        </p:nvSpPr>
        <p:spPr bwMode="auto">
          <a:xfrm>
            <a:off x="2329060" y="4027232"/>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84B2FF6B-6567-4388-A262-61A0720A9504}"/>
              </a:ext>
            </a:extLst>
          </p:cNvPr>
          <p:cNvSpPr txBox="1">
            <a:spLocks noChangeArrowheads="1"/>
          </p:cNvSpPr>
          <p:nvPr/>
        </p:nvSpPr>
        <p:spPr bwMode="auto">
          <a:xfrm>
            <a:off x="3181548" y="4057394"/>
            <a:ext cx="492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É</a:t>
            </a:r>
          </a:p>
        </p:txBody>
      </p:sp>
      <p:sp>
        <p:nvSpPr>
          <p:cNvPr id="26" name="TextBox 25">
            <a:extLst>
              <a:ext uri="{FF2B5EF4-FFF2-40B4-BE49-F238E27FC236}">
                <a16:creationId xmlns:a16="http://schemas.microsoft.com/office/drawing/2014/main" id="{1B9AA96B-C6A0-459A-8395-5D4C98F7A7B6}"/>
              </a:ext>
            </a:extLst>
          </p:cNvPr>
          <p:cNvSpPr txBox="1">
            <a:spLocks noChangeArrowheads="1"/>
          </p:cNvSpPr>
          <p:nvPr/>
        </p:nvSpPr>
        <p:spPr bwMode="auto">
          <a:xfrm>
            <a:off x="4032448" y="4068507"/>
            <a:ext cx="620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M</a:t>
            </a:r>
          </a:p>
        </p:txBody>
      </p:sp>
      <p:sp>
        <p:nvSpPr>
          <p:cNvPr id="27" name="Rounded Rectangle 26">
            <a:extLst>
              <a:ext uri="{FF2B5EF4-FFF2-40B4-BE49-F238E27FC236}">
                <a16:creationId xmlns:a16="http://schemas.microsoft.com/office/drawing/2014/main" id="{E111B7AA-B0DA-4A90-AD66-87A49FDFB8D2}"/>
              </a:ext>
            </a:extLst>
          </p:cNvPr>
          <p:cNvSpPr/>
          <p:nvPr/>
        </p:nvSpPr>
        <p:spPr>
          <a:xfrm>
            <a:off x="230643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27">
            <a:extLst>
              <a:ext uri="{FF2B5EF4-FFF2-40B4-BE49-F238E27FC236}">
                <a16:creationId xmlns:a16="http://schemas.microsoft.com/office/drawing/2014/main" id="{9B10527D-9B72-4D7D-BB0A-52AF4097D2EF}"/>
              </a:ext>
            </a:extLst>
          </p:cNvPr>
          <p:cNvSpPr/>
          <p:nvPr/>
        </p:nvSpPr>
        <p:spPr>
          <a:xfrm>
            <a:off x="3173114"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8">
            <a:extLst>
              <a:ext uri="{FF2B5EF4-FFF2-40B4-BE49-F238E27FC236}">
                <a16:creationId xmlns:a16="http://schemas.microsoft.com/office/drawing/2014/main" id="{A7E6A843-399B-4719-9C7E-3F153240991C}"/>
              </a:ext>
            </a:extLst>
          </p:cNvPr>
          <p:cNvSpPr/>
          <p:nvPr/>
        </p:nvSpPr>
        <p:spPr>
          <a:xfrm>
            <a:off x="4007523" y="541384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93CA5E93-4B5B-48AB-B753-96BC0B1B9530}"/>
              </a:ext>
            </a:extLst>
          </p:cNvPr>
          <p:cNvSpPr txBox="1">
            <a:spLocks noChangeArrowheads="1"/>
          </p:cNvSpPr>
          <p:nvPr/>
        </p:nvSpPr>
        <p:spPr bwMode="auto">
          <a:xfrm>
            <a:off x="2427655" y="5461435"/>
            <a:ext cx="544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C068D006-D258-4909-9428-A3F4AABF0214}"/>
              </a:ext>
            </a:extLst>
          </p:cNvPr>
          <p:cNvSpPr txBox="1">
            <a:spLocks noChangeArrowheads="1"/>
          </p:cNvSpPr>
          <p:nvPr/>
        </p:nvSpPr>
        <p:spPr bwMode="auto">
          <a:xfrm>
            <a:off x="3288080" y="5491597"/>
            <a:ext cx="54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Ớ</a:t>
            </a:r>
          </a:p>
        </p:txBody>
      </p:sp>
      <p:sp>
        <p:nvSpPr>
          <p:cNvPr id="32" name="TextBox 31">
            <a:extLst>
              <a:ext uri="{FF2B5EF4-FFF2-40B4-BE49-F238E27FC236}">
                <a16:creationId xmlns:a16="http://schemas.microsoft.com/office/drawing/2014/main" id="{23808D97-C1E4-4F43-8A2C-06180D191B21}"/>
              </a:ext>
            </a:extLst>
          </p:cNvPr>
          <p:cNvSpPr txBox="1">
            <a:spLocks noChangeArrowheads="1"/>
          </p:cNvSpPr>
          <p:nvPr/>
        </p:nvSpPr>
        <p:spPr bwMode="auto">
          <a:xfrm>
            <a:off x="4123105" y="5470960"/>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T</a:t>
            </a:r>
          </a:p>
        </p:txBody>
      </p:sp>
      <p:sp>
        <p:nvSpPr>
          <p:cNvPr id="33" name="Rounded Rectangle 32">
            <a:extLst>
              <a:ext uri="{FF2B5EF4-FFF2-40B4-BE49-F238E27FC236}">
                <a16:creationId xmlns:a16="http://schemas.microsoft.com/office/drawing/2014/main" id="{44077B3B-C616-40CD-9490-2BC6A62F3413}"/>
              </a:ext>
            </a:extLst>
          </p:cNvPr>
          <p:cNvSpPr/>
          <p:nvPr/>
        </p:nvSpPr>
        <p:spPr>
          <a:xfrm>
            <a:off x="1448094" y="539585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TextBox 33">
            <a:extLst>
              <a:ext uri="{FF2B5EF4-FFF2-40B4-BE49-F238E27FC236}">
                <a16:creationId xmlns:a16="http://schemas.microsoft.com/office/drawing/2014/main" id="{843D826C-EFEA-4EE5-B785-8FCF6BA2A985}"/>
              </a:ext>
            </a:extLst>
          </p:cNvPr>
          <p:cNvSpPr txBox="1">
            <a:spLocks noChangeArrowheads="1"/>
          </p:cNvSpPr>
          <p:nvPr/>
        </p:nvSpPr>
        <p:spPr bwMode="auto">
          <a:xfrm>
            <a:off x="1525955" y="5443972"/>
            <a:ext cx="49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pic>
        <p:nvPicPr>
          <p:cNvPr id="35" name="Picture 115" descr="ALRMCLOK">
            <a:extLst>
              <a:ext uri="{FF2B5EF4-FFF2-40B4-BE49-F238E27FC236}">
                <a16:creationId xmlns:a16="http://schemas.microsoft.com/office/drawing/2014/main" id="{7001A650-E398-47BB-BDA9-36BD86DF5584}"/>
              </a:ext>
            </a:extLst>
          </p:cNvPr>
          <p:cNvPicPr>
            <a:picLocks noChangeAspect="1" noChangeArrowheads="1"/>
          </p:cNvPicPr>
          <p:nvPr/>
        </p:nvPicPr>
        <p:blipFill>
          <a:blip r:embed="rId6"/>
          <a:srcRect/>
          <a:stretch>
            <a:fillRect/>
          </a:stretch>
        </p:blipFill>
        <p:spPr bwMode="auto">
          <a:xfrm>
            <a:off x="215659" y="5422010"/>
            <a:ext cx="1071067" cy="1295400"/>
          </a:xfrm>
          <a:prstGeom prst="rect">
            <a:avLst/>
          </a:prstGeom>
          <a:noFill/>
          <a:ln w="9525">
            <a:noFill/>
            <a:miter lim="800000"/>
            <a:headEnd/>
            <a:tailEnd/>
          </a:ln>
        </p:spPr>
      </p:pic>
      <p:sp>
        <p:nvSpPr>
          <p:cNvPr id="36" name="Oval 176">
            <a:extLst>
              <a:ext uri="{FF2B5EF4-FFF2-40B4-BE49-F238E27FC236}">
                <a16:creationId xmlns:a16="http://schemas.microsoft.com/office/drawing/2014/main" id="{BEB143FF-BA0F-41D3-AE7E-9C5994B20B3C}"/>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37" name="Oval 176">
            <a:extLst>
              <a:ext uri="{FF2B5EF4-FFF2-40B4-BE49-F238E27FC236}">
                <a16:creationId xmlns:a16="http://schemas.microsoft.com/office/drawing/2014/main" id="{E0CBDBE0-5108-42B5-839C-B892AB4B1133}"/>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38" name="Oval 176">
            <a:extLst>
              <a:ext uri="{FF2B5EF4-FFF2-40B4-BE49-F238E27FC236}">
                <a16:creationId xmlns:a16="http://schemas.microsoft.com/office/drawing/2014/main" id="{A1AAC60A-6178-45C2-A534-487931A3C7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39" name="Oval 176">
            <a:extLst>
              <a:ext uri="{FF2B5EF4-FFF2-40B4-BE49-F238E27FC236}">
                <a16:creationId xmlns:a16="http://schemas.microsoft.com/office/drawing/2014/main" id="{FC4A165F-73F9-4FDA-BEB2-CFA42E6C21C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40" name="Oval 176">
            <a:extLst>
              <a:ext uri="{FF2B5EF4-FFF2-40B4-BE49-F238E27FC236}">
                <a16:creationId xmlns:a16="http://schemas.microsoft.com/office/drawing/2014/main" id="{4637F0C9-DC9D-46EF-BB03-15F1CA6D860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41" name="Oval 176">
            <a:extLst>
              <a:ext uri="{FF2B5EF4-FFF2-40B4-BE49-F238E27FC236}">
                <a16:creationId xmlns:a16="http://schemas.microsoft.com/office/drawing/2014/main" id="{7DB854E9-97B1-42E1-9AF1-6E7D66C32D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42" name="Oval 176">
            <a:extLst>
              <a:ext uri="{FF2B5EF4-FFF2-40B4-BE49-F238E27FC236}">
                <a16:creationId xmlns:a16="http://schemas.microsoft.com/office/drawing/2014/main" id="{CEEFC6B5-2D45-4843-994E-2365FE163EE4}"/>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43" name="Oval 176">
            <a:extLst>
              <a:ext uri="{FF2B5EF4-FFF2-40B4-BE49-F238E27FC236}">
                <a16:creationId xmlns:a16="http://schemas.microsoft.com/office/drawing/2014/main" id="{1D896922-8D6C-4A7A-9D37-C7BA01F08F3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44" name="Oval 176">
            <a:extLst>
              <a:ext uri="{FF2B5EF4-FFF2-40B4-BE49-F238E27FC236}">
                <a16:creationId xmlns:a16="http://schemas.microsoft.com/office/drawing/2014/main" id="{C1D95D3B-9182-4F32-B82D-5181BE6A8B68}"/>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45" name="Oval 176">
            <a:extLst>
              <a:ext uri="{FF2B5EF4-FFF2-40B4-BE49-F238E27FC236}">
                <a16:creationId xmlns:a16="http://schemas.microsoft.com/office/drawing/2014/main" id="{408EC350-1AAB-4265-AEED-A30745110476}"/>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46" name="Oval 176">
            <a:extLst>
              <a:ext uri="{FF2B5EF4-FFF2-40B4-BE49-F238E27FC236}">
                <a16:creationId xmlns:a16="http://schemas.microsoft.com/office/drawing/2014/main" id="{6ED1BEE0-28CC-44CB-9557-01119650827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47" name="Oval 176">
            <a:extLst>
              <a:ext uri="{FF2B5EF4-FFF2-40B4-BE49-F238E27FC236}">
                <a16:creationId xmlns:a16="http://schemas.microsoft.com/office/drawing/2014/main" id="{9262C681-A2B4-49DB-843D-839B37CF09FD}"/>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48" name="Oval 176">
            <a:extLst>
              <a:ext uri="{FF2B5EF4-FFF2-40B4-BE49-F238E27FC236}">
                <a16:creationId xmlns:a16="http://schemas.microsoft.com/office/drawing/2014/main" id="{27EDB85E-A6C9-4125-8495-ED7C999397A2}"/>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49" name="Oval 176">
            <a:extLst>
              <a:ext uri="{FF2B5EF4-FFF2-40B4-BE49-F238E27FC236}">
                <a16:creationId xmlns:a16="http://schemas.microsoft.com/office/drawing/2014/main" id="{80854208-0BFA-4733-9663-8CEDF499CC3B}"/>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50" name="Oval 176">
            <a:extLst>
              <a:ext uri="{FF2B5EF4-FFF2-40B4-BE49-F238E27FC236}">
                <a16:creationId xmlns:a16="http://schemas.microsoft.com/office/drawing/2014/main" id="{F643CC74-057E-4E01-B996-CA6B98F39A7E}"/>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51" name="Oval 176">
            <a:extLst>
              <a:ext uri="{FF2B5EF4-FFF2-40B4-BE49-F238E27FC236}">
                <a16:creationId xmlns:a16="http://schemas.microsoft.com/office/drawing/2014/main" id="{8612C1B8-74B9-46E3-8D44-0E4EABD191D1}"/>
              </a:ext>
            </a:extLst>
          </p:cNvPr>
          <p:cNvSpPr>
            <a:spLocks noChangeArrowheads="1"/>
          </p:cNvSpPr>
          <p:nvPr/>
        </p:nvSpPr>
        <p:spPr bwMode="auto">
          <a:xfrm>
            <a:off x="444259" y="5845872"/>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afterEffect">
                                  <p:stCondLst>
                                    <p:cond delay="1000"/>
                                  </p:stCondLst>
                                  <p:childTnLst>
                                    <p:set>
                                      <p:cBhvr>
                                        <p:cTn id="5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
                            </p:stCondLst>
                            <p:childTnLst>
                              <p:par>
                                <p:cTn id="53" presetID="1" presetClass="entr"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2000"/>
                            </p:stCondLst>
                            <p:childTnLst>
                              <p:par>
                                <p:cTn id="56" presetID="1" presetClass="entr" presetSubtype="0" fill="hold" grpId="0" nodeType="afterEffect">
                                  <p:stCondLst>
                                    <p:cond delay="1000"/>
                                  </p:stCondLst>
                                  <p:childTnLst>
                                    <p:set>
                                      <p:cBhvr>
                                        <p:cTn id="5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3000"/>
                            </p:stCondLst>
                            <p:childTnLst>
                              <p:par>
                                <p:cTn id="59" presetID="1" presetClass="entr" presetSubtype="0" fill="hold" grpId="0" nodeType="afterEffect">
                                  <p:stCondLst>
                                    <p:cond delay="1000"/>
                                  </p:stCondLst>
                                  <p:childTnLst>
                                    <p:set>
                                      <p:cBhvr>
                                        <p:cTn id="6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4000"/>
                            </p:stCondLst>
                            <p:childTnLst>
                              <p:par>
                                <p:cTn id="62" presetID="1" presetClass="entr" presetSubtype="0" fill="hold" grpId="0" nodeType="afterEffect">
                                  <p:stCondLst>
                                    <p:cond delay="100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5000"/>
                            </p:stCondLst>
                            <p:childTnLst>
                              <p:par>
                                <p:cTn id="65" presetID="1" presetClass="entr" presetSubtype="0" fill="hold" grpId="0" nodeType="afterEffect">
                                  <p:stCondLst>
                                    <p:cond delay="100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6000"/>
                            </p:stCondLst>
                            <p:childTnLst>
                              <p:par>
                                <p:cTn id="68" presetID="1" presetClass="entr" presetSubtype="0" fill="hold" grpId="0"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7000"/>
                            </p:stCondLst>
                            <p:childTnLst>
                              <p:par>
                                <p:cTn id="71" presetID="1" presetClass="entr" presetSubtype="0" fill="hold" grpId="0" nodeType="afterEffect">
                                  <p:stCondLst>
                                    <p:cond delay="100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8000"/>
                            </p:stCondLst>
                            <p:childTnLst>
                              <p:par>
                                <p:cTn id="74" presetID="1" presetClass="entr" presetSubtype="0" fill="hold" grpId="0" nodeType="afterEffect">
                                  <p:stCondLst>
                                    <p:cond delay="100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9000"/>
                            </p:stCondLst>
                            <p:childTnLst>
                              <p:par>
                                <p:cTn id="77" presetID="1" presetClass="entr" presetSubtype="0" fill="hold" grpId="0" nodeType="afterEffect">
                                  <p:stCondLst>
                                    <p:cond delay="100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0000"/>
                            </p:stCondLst>
                            <p:childTnLst>
                              <p:par>
                                <p:cTn id="80" presetID="1" presetClass="entr"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1000"/>
                            </p:stCondLst>
                            <p:childTnLst>
                              <p:par>
                                <p:cTn id="83" presetID="1" presetClass="entr" presetSubtype="0" fill="hold" grpId="0" nodeType="afterEffect">
                                  <p:stCondLst>
                                    <p:cond delay="100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2000"/>
                            </p:stCondLst>
                            <p:childTnLst>
                              <p:par>
                                <p:cTn id="86" presetID="1" presetClass="entr" presetSubtype="0" fill="hold" grpId="0" nodeType="afterEffect">
                                  <p:stCondLst>
                                    <p:cond delay="1000"/>
                                  </p:stCondLst>
                                  <p:childTnLst>
                                    <p:set>
                                      <p:cBhvr>
                                        <p:cTn id="8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3000"/>
                            </p:stCondLst>
                            <p:childTnLst>
                              <p:par>
                                <p:cTn id="89" presetID="1" presetClass="entr" presetSubtype="0" fill="hold" grpId="0" nodeType="afterEffect">
                                  <p:stCondLst>
                                    <p:cond delay="100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4000"/>
                            </p:stCondLst>
                            <p:childTnLst>
                              <p:par>
                                <p:cTn id="92" presetID="1" presetClass="entr" presetSubtype="0" fill="hold" grpId="0" nodeType="afterEffect">
                                  <p:stCondLst>
                                    <p:cond delay="100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beep.wav"/>
                                        </p:tgtEl>
                                      </p:cMediaNode>
                                    </p:audio>
                                  </p:subTnLst>
                                </p:cTn>
                              </p:par>
                            </p:childTnLst>
                          </p:cTn>
                        </p:par>
                        <p:par>
                          <p:cTn id="94" fill="hold">
                            <p:stCondLst>
                              <p:cond delay="15000"/>
                            </p:stCondLst>
                            <p:childTnLst>
                              <p:par>
                                <p:cTn id="95" presetID="1" presetClass="entr" presetSubtype="0" fill="hold" grpId="0" nodeType="afterEffect">
                                  <p:stCondLst>
                                    <p:cond delay="1000"/>
                                  </p:stCondLst>
                                  <p:childTnLst>
                                    <p:set>
                                      <p:cBhvr>
                                        <p:cTn id="9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35"/>
                  </p:tgtEl>
                </p:cond>
              </p:nextCondLst>
            </p:seq>
          </p:childTnLst>
        </p:cTn>
      </p:par>
    </p:tnLst>
    <p:bldLst>
      <p:bldP spid="9" grpId="0"/>
      <p:bldP spid="10" grpId="0"/>
      <p:bldP spid="11" grpId="0"/>
      <p:bldP spid="12" grpId="0"/>
      <p:bldP spid="17" grpId="0"/>
      <p:bldP spid="18" grpId="0"/>
      <p:bldP spid="23" grpId="0"/>
      <p:bldP spid="24" grpId="0"/>
      <p:bldP spid="25" grpId="0"/>
      <p:bldP spid="26" grpId="0"/>
      <p:bldP spid="30" grpId="0"/>
      <p:bldP spid="31" grpId="0"/>
      <p:bldP spid="32" grpId="0"/>
      <p:bldP spid="34"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a:extLst>
              <a:ext uri="{FF2B5EF4-FFF2-40B4-BE49-F238E27FC236}">
                <a16:creationId xmlns:a16="http://schemas.microsoft.com/office/drawing/2014/main" id="{0895B45C-D5F3-4457-948F-A8AC025C9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622300"/>
            <a:ext cx="10423525"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3956B12-AF50-4FD6-9598-4651AEA3A73D}"/>
              </a:ext>
            </a:extLst>
          </p:cNvPr>
          <p:cNvSpPr/>
          <p:nvPr/>
        </p:nvSpPr>
        <p:spPr>
          <a:xfrm>
            <a:off x="4745038" y="5426075"/>
            <a:ext cx="5272087"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 name="Rectangle 5">
            <a:extLst>
              <a:ext uri="{FF2B5EF4-FFF2-40B4-BE49-F238E27FC236}">
                <a16:creationId xmlns:a16="http://schemas.microsoft.com/office/drawing/2014/main" id="{77BFD480-E6AC-4640-BE2A-CC448CA8D8D4}"/>
              </a:ext>
            </a:extLst>
          </p:cNvPr>
          <p:cNvSpPr/>
          <p:nvPr/>
        </p:nvSpPr>
        <p:spPr>
          <a:xfrm>
            <a:off x="5770563" y="5049838"/>
            <a:ext cx="427037" cy="107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8">
            <a:extLst>
              <a:ext uri="{FF2B5EF4-FFF2-40B4-BE49-F238E27FC236}">
                <a16:creationId xmlns:a16="http://schemas.microsoft.com/office/drawing/2014/main" id="{46A6EBC8-9D63-4207-8F4E-70B9E1C9828C}"/>
              </a:ext>
            </a:extLst>
          </p:cNvPr>
          <p:cNvSpPr/>
          <p:nvPr/>
        </p:nvSpPr>
        <p:spPr>
          <a:xfrm>
            <a:off x="60610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 name="Rounded Rectangle 19">
            <a:extLst>
              <a:ext uri="{FF2B5EF4-FFF2-40B4-BE49-F238E27FC236}">
                <a16:creationId xmlns:a16="http://schemas.microsoft.com/office/drawing/2014/main" id="{2AFBC511-14B0-4428-96D1-65A89E86AA4C}"/>
              </a:ext>
            </a:extLst>
          </p:cNvPr>
          <p:cNvSpPr/>
          <p:nvPr/>
        </p:nvSpPr>
        <p:spPr>
          <a:xfrm>
            <a:off x="68973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20">
            <a:extLst>
              <a:ext uri="{FF2B5EF4-FFF2-40B4-BE49-F238E27FC236}">
                <a16:creationId xmlns:a16="http://schemas.microsoft.com/office/drawing/2014/main" id="{646459D4-D548-4F74-9424-4F94F6760B8F}"/>
              </a:ext>
            </a:extLst>
          </p:cNvPr>
          <p:cNvSpPr/>
          <p:nvPr/>
        </p:nvSpPr>
        <p:spPr>
          <a:xfrm>
            <a:off x="77491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TextBox 5">
            <a:extLst>
              <a:ext uri="{FF2B5EF4-FFF2-40B4-BE49-F238E27FC236}">
                <a16:creationId xmlns:a16="http://schemas.microsoft.com/office/drawing/2014/main" id="{966D746B-5B4D-460C-85DB-F322F037F978}"/>
              </a:ext>
            </a:extLst>
          </p:cNvPr>
          <p:cNvSpPr txBox="1">
            <a:spLocks noChangeArrowheads="1"/>
          </p:cNvSpPr>
          <p:nvPr/>
        </p:nvSpPr>
        <p:spPr bwMode="auto">
          <a:xfrm>
            <a:off x="6175485" y="116998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7" name="TextBox 6">
            <a:extLst>
              <a:ext uri="{FF2B5EF4-FFF2-40B4-BE49-F238E27FC236}">
                <a16:creationId xmlns:a16="http://schemas.microsoft.com/office/drawing/2014/main" id="{BFBF1461-0CAF-47B2-8D1A-18F5552595A4}"/>
              </a:ext>
            </a:extLst>
          </p:cNvPr>
          <p:cNvSpPr txBox="1">
            <a:spLocks noChangeArrowheads="1"/>
          </p:cNvSpPr>
          <p:nvPr/>
        </p:nvSpPr>
        <p:spPr bwMode="auto">
          <a:xfrm>
            <a:off x="7012097" y="116205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8" name="TextBox 7">
            <a:extLst>
              <a:ext uri="{FF2B5EF4-FFF2-40B4-BE49-F238E27FC236}">
                <a16:creationId xmlns:a16="http://schemas.microsoft.com/office/drawing/2014/main" id="{7F4D540B-0145-44F7-84D7-ACE20BACB6A4}"/>
              </a:ext>
            </a:extLst>
          </p:cNvPr>
          <p:cNvSpPr txBox="1">
            <a:spLocks noChangeArrowheads="1"/>
          </p:cNvSpPr>
          <p:nvPr/>
        </p:nvSpPr>
        <p:spPr bwMode="auto">
          <a:xfrm>
            <a:off x="78645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9" name="Rounded Rectangle 18">
            <a:extLst>
              <a:ext uri="{FF2B5EF4-FFF2-40B4-BE49-F238E27FC236}">
                <a16:creationId xmlns:a16="http://schemas.microsoft.com/office/drawing/2014/main" id="{5ECB3C9A-34A8-432E-85A9-05E1BB0A8B8A}"/>
              </a:ext>
            </a:extLst>
          </p:cNvPr>
          <p:cNvSpPr/>
          <p:nvPr/>
        </p:nvSpPr>
        <p:spPr>
          <a:xfrm>
            <a:off x="8969325"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19">
            <a:extLst>
              <a:ext uri="{FF2B5EF4-FFF2-40B4-BE49-F238E27FC236}">
                <a16:creationId xmlns:a16="http://schemas.microsoft.com/office/drawing/2014/main" id="{EEC6E813-172E-4003-B73F-0FDCE98D7B3A}"/>
              </a:ext>
            </a:extLst>
          </p:cNvPr>
          <p:cNvSpPr/>
          <p:nvPr/>
        </p:nvSpPr>
        <p:spPr>
          <a:xfrm>
            <a:off x="9805683"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0">
            <a:extLst>
              <a:ext uri="{FF2B5EF4-FFF2-40B4-BE49-F238E27FC236}">
                <a16:creationId xmlns:a16="http://schemas.microsoft.com/office/drawing/2014/main" id="{C82AD251-2910-4025-A817-7AC97B6BA7A9}"/>
              </a:ext>
            </a:extLst>
          </p:cNvPr>
          <p:cNvSpPr/>
          <p:nvPr/>
        </p:nvSpPr>
        <p:spPr>
          <a:xfrm>
            <a:off x="10657401" y="11220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TextBox 11">
            <a:extLst>
              <a:ext uri="{FF2B5EF4-FFF2-40B4-BE49-F238E27FC236}">
                <a16:creationId xmlns:a16="http://schemas.microsoft.com/office/drawing/2014/main" id="{48B31FA8-B7E5-4F2A-9577-58BB75691110}"/>
              </a:ext>
            </a:extLst>
          </p:cNvPr>
          <p:cNvSpPr txBox="1">
            <a:spLocks noChangeArrowheads="1"/>
          </p:cNvSpPr>
          <p:nvPr/>
        </p:nvSpPr>
        <p:spPr bwMode="auto">
          <a:xfrm>
            <a:off x="9083785" y="1169988"/>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13" name="TextBox 12">
            <a:extLst>
              <a:ext uri="{FF2B5EF4-FFF2-40B4-BE49-F238E27FC236}">
                <a16:creationId xmlns:a16="http://schemas.microsoft.com/office/drawing/2014/main" id="{97EED84E-D911-4554-BE07-6FAF5DCDB356}"/>
              </a:ext>
            </a:extLst>
          </p:cNvPr>
          <p:cNvSpPr txBox="1">
            <a:spLocks noChangeArrowheads="1"/>
          </p:cNvSpPr>
          <p:nvPr/>
        </p:nvSpPr>
        <p:spPr bwMode="auto">
          <a:xfrm>
            <a:off x="9920397" y="116205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Ự</a:t>
            </a:r>
          </a:p>
        </p:txBody>
      </p:sp>
      <p:sp>
        <p:nvSpPr>
          <p:cNvPr id="14" name="TextBox 13">
            <a:extLst>
              <a:ext uri="{FF2B5EF4-FFF2-40B4-BE49-F238E27FC236}">
                <a16:creationId xmlns:a16="http://schemas.microsoft.com/office/drawing/2014/main" id="{237A6819-89BA-42CA-99F4-035E30DAF51E}"/>
              </a:ext>
            </a:extLst>
          </p:cNvPr>
          <p:cNvSpPr txBox="1">
            <a:spLocks noChangeArrowheads="1"/>
          </p:cNvSpPr>
          <p:nvPr/>
        </p:nvSpPr>
        <p:spPr bwMode="auto">
          <a:xfrm>
            <a:off x="10772885" y="11922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15" name="Rounded Rectangle 18">
            <a:extLst>
              <a:ext uri="{FF2B5EF4-FFF2-40B4-BE49-F238E27FC236}">
                <a16:creationId xmlns:a16="http://schemas.microsoft.com/office/drawing/2014/main" id="{0DD08B29-E82C-4518-889B-F995C3F9CDCE}"/>
              </a:ext>
            </a:extLst>
          </p:cNvPr>
          <p:cNvSpPr/>
          <p:nvPr/>
        </p:nvSpPr>
        <p:spPr>
          <a:xfrm>
            <a:off x="60610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Rounded Rectangle 19">
            <a:extLst>
              <a:ext uri="{FF2B5EF4-FFF2-40B4-BE49-F238E27FC236}">
                <a16:creationId xmlns:a16="http://schemas.microsoft.com/office/drawing/2014/main" id="{4AD25678-AFFD-47EA-9AE9-1431D48DCE61}"/>
              </a:ext>
            </a:extLst>
          </p:cNvPr>
          <p:cNvSpPr/>
          <p:nvPr/>
        </p:nvSpPr>
        <p:spPr>
          <a:xfrm>
            <a:off x="68973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Rounded Rectangle 20">
            <a:extLst>
              <a:ext uri="{FF2B5EF4-FFF2-40B4-BE49-F238E27FC236}">
                <a16:creationId xmlns:a16="http://schemas.microsoft.com/office/drawing/2014/main" id="{A728F2DB-79FB-4A9F-8EE5-549A0CC2D216}"/>
              </a:ext>
            </a:extLst>
          </p:cNvPr>
          <p:cNvSpPr/>
          <p:nvPr/>
        </p:nvSpPr>
        <p:spPr>
          <a:xfrm>
            <a:off x="77491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8" name="TextBox 17">
            <a:extLst>
              <a:ext uri="{FF2B5EF4-FFF2-40B4-BE49-F238E27FC236}">
                <a16:creationId xmlns:a16="http://schemas.microsoft.com/office/drawing/2014/main" id="{33FF30EC-4BB9-425F-AB63-8161474EAE01}"/>
              </a:ext>
            </a:extLst>
          </p:cNvPr>
          <p:cNvSpPr txBox="1">
            <a:spLocks noChangeArrowheads="1"/>
          </p:cNvSpPr>
          <p:nvPr/>
        </p:nvSpPr>
        <p:spPr bwMode="auto">
          <a:xfrm>
            <a:off x="6175485" y="238918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19" name="TextBox 18">
            <a:extLst>
              <a:ext uri="{FF2B5EF4-FFF2-40B4-BE49-F238E27FC236}">
                <a16:creationId xmlns:a16="http://schemas.microsoft.com/office/drawing/2014/main" id="{B04A9561-21BD-4FED-9313-22A34EAE1A97}"/>
              </a:ext>
            </a:extLst>
          </p:cNvPr>
          <p:cNvSpPr txBox="1">
            <a:spLocks noChangeArrowheads="1"/>
          </p:cNvSpPr>
          <p:nvPr/>
        </p:nvSpPr>
        <p:spPr bwMode="auto">
          <a:xfrm>
            <a:off x="7012097" y="238125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0" name="TextBox 19">
            <a:extLst>
              <a:ext uri="{FF2B5EF4-FFF2-40B4-BE49-F238E27FC236}">
                <a16:creationId xmlns:a16="http://schemas.microsoft.com/office/drawing/2014/main" id="{F00D7D2B-01E7-4999-B59A-8529C58A83D3}"/>
              </a:ext>
            </a:extLst>
          </p:cNvPr>
          <p:cNvSpPr txBox="1">
            <a:spLocks noChangeArrowheads="1"/>
          </p:cNvSpPr>
          <p:nvPr/>
        </p:nvSpPr>
        <p:spPr bwMode="auto">
          <a:xfrm>
            <a:off x="7864585" y="2411413"/>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21" name="Rounded Rectangle 18">
            <a:extLst>
              <a:ext uri="{FF2B5EF4-FFF2-40B4-BE49-F238E27FC236}">
                <a16:creationId xmlns:a16="http://schemas.microsoft.com/office/drawing/2014/main" id="{CA0D1746-CA5A-49FF-A16F-04A083064432}"/>
              </a:ext>
            </a:extLst>
          </p:cNvPr>
          <p:cNvSpPr/>
          <p:nvPr/>
        </p:nvSpPr>
        <p:spPr>
          <a:xfrm>
            <a:off x="8969325"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19">
            <a:extLst>
              <a:ext uri="{FF2B5EF4-FFF2-40B4-BE49-F238E27FC236}">
                <a16:creationId xmlns:a16="http://schemas.microsoft.com/office/drawing/2014/main" id="{9BA0D8BC-1986-4475-94D0-2E4AAD6D82C9}"/>
              </a:ext>
            </a:extLst>
          </p:cNvPr>
          <p:cNvSpPr/>
          <p:nvPr/>
        </p:nvSpPr>
        <p:spPr>
          <a:xfrm>
            <a:off x="9805683"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Rounded Rectangle 20">
            <a:extLst>
              <a:ext uri="{FF2B5EF4-FFF2-40B4-BE49-F238E27FC236}">
                <a16:creationId xmlns:a16="http://schemas.microsoft.com/office/drawing/2014/main" id="{59B30D47-A2CA-4BFE-B085-A4DCB35B0704}"/>
              </a:ext>
            </a:extLst>
          </p:cNvPr>
          <p:cNvSpPr/>
          <p:nvPr/>
        </p:nvSpPr>
        <p:spPr>
          <a:xfrm>
            <a:off x="10657401" y="234129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4" name="TextBox 23">
            <a:extLst>
              <a:ext uri="{FF2B5EF4-FFF2-40B4-BE49-F238E27FC236}">
                <a16:creationId xmlns:a16="http://schemas.microsoft.com/office/drawing/2014/main" id="{B1A5EFC5-11E6-4B3B-AF9B-E5D8E930203F}"/>
              </a:ext>
            </a:extLst>
          </p:cNvPr>
          <p:cNvSpPr txBox="1">
            <a:spLocks noChangeArrowheads="1"/>
          </p:cNvSpPr>
          <p:nvPr/>
        </p:nvSpPr>
        <p:spPr bwMode="auto">
          <a:xfrm>
            <a:off x="9083785" y="238918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25" name="TextBox 24">
            <a:extLst>
              <a:ext uri="{FF2B5EF4-FFF2-40B4-BE49-F238E27FC236}">
                <a16:creationId xmlns:a16="http://schemas.microsoft.com/office/drawing/2014/main" id="{9A8ECEC2-E8DB-497C-B18A-528E26908D12}"/>
              </a:ext>
            </a:extLst>
          </p:cNvPr>
          <p:cNvSpPr txBox="1">
            <a:spLocks noChangeArrowheads="1"/>
          </p:cNvSpPr>
          <p:nvPr/>
        </p:nvSpPr>
        <p:spPr bwMode="auto">
          <a:xfrm>
            <a:off x="9920397" y="238125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E</a:t>
            </a:r>
          </a:p>
        </p:txBody>
      </p:sp>
      <p:sp>
        <p:nvSpPr>
          <p:cNvPr id="26" name="TextBox 25">
            <a:extLst>
              <a:ext uri="{FF2B5EF4-FFF2-40B4-BE49-F238E27FC236}">
                <a16:creationId xmlns:a16="http://schemas.microsoft.com/office/drawing/2014/main" id="{46C80039-2DC6-4908-95B5-93038AD9BC4D}"/>
              </a:ext>
            </a:extLst>
          </p:cNvPr>
          <p:cNvSpPr txBox="1">
            <a:spLocks noChangeArrowheads="1"/>
          </p:cNvSpPr>
          <p:nvPr/>
        </p:nvSpPr>
        <p:spPr bwMode="auto">
          <a:xfrm>
            <a:off x="10772885" y="241141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7" name="Rounded Rectangle 18">
            <a:extLst>
              <a:ext uri="{FF2B5EF4-FFF2-40B4-BE49-F238E27FC236}">
                <a16:creationId xmlns:a16="http://schemas.microsoft.com/office/drawing/2014/main" id="{0CBD1D4C-DE20-4592-9412-4DC8A304F2A4}"/>
              </a:ext>
            </a:extLst>
          </p:cNvPr>
          <p:cNvSpPr/>
          <p:nvPr/>
        </p:nvSpPr>
        <p:spPr>
          <a:xfrm>
            <a:off x="60610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2E40FD79-0BB3-491B-8841-5CC191DC0160}"/>
              </a:ext>
            </a:extLst>
          </p:cNvPr>
          <p:cNvSpPr/>
          <p:nvPr/>
        </p:nvSpPr>
        <p:spPr>
          <a:xfrm>
            <a:off x="68973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20">
            <a:extLst>
              <a:ext uri="{FF2B5EF4-FFF2-40B4-BE49-F238E27FC236}">
                <a16:creationId xmlns:a16="http://schemas.microsoft.com/office/drawing/2014/main" id="{97AE89D3-FFDD-4F37-98A0-46AAF3C4F79F}"/>
              </a:ext>
            </a:extLst>
          </p:cNvPr>
          <p:cNvSpPr/>
          <p:nvPr/>
        </p:nvSpPr>
        <p:spPr>
          <a:xfrm>
            <a:off x="77491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21A4FFB-6B1C-4CE5-84E5-2051141DF5A8}"/>
              </a:ext>
            </a:extLst>
          </p:cNvPr>
          <p:cNvSpPr txBox="1">
            <a:spLocks noChangeArrowheads="1"/>
          </p:cNvSpPr>
          <p:nvPr/>
        </p:nvSpPr>
        <p:spPr bwMode="auto">
          <a:xfrm>
            <a:off x="6175485" y="362071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31" name="TextBox 30">
            <a:extLst>
              <a:ext uri="{FF2B5EF4-FFF2-40B4-BE49-F238E27FC236}">
                <a16:creationId xmlns:a16="http://schemas.microsoft.com/office/drawing/2014/main" id="{D1E9F640-61F7-4205-971E-768AD272018D}"/>
              </a:ext>
            </a:extLst>
          </p:cNvPr>
          <p:cNvSpPr txBox="1">
            <a:spLocks noChangeArrowheads="1"/>
          </p:cNvSpPr>
          <p:nvPr/>
        </p:nvSpPr>
        <p:spPr bwMode="auto">
          <a:xfrm>
            <a:off x="7012097" y="361277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Ầ</a:t>
            </a:r>
          </a:p>
        </p:txBody>
      </p:sp>
      <p:sp>
        <p:nvSpPr>
          <p:cNvPr id="32" name="TextBox 31">
            <a:extLst>
              <a:ext uri="{FF2B5EF4-FFF2-40B4-BE49-F238E27FC236}">
                <a16:creationId xmlns:a16="http://schemas.microsoft.com/office/drawing/2014/main" id="{336A64B5-D1BC-42A3-92EF-0DE97D72855F}"/>
              </a:ext>
            </a:extLst>
          </p:cNvPr>
          <p:cNvSpPr txBox="1">
            <a:spLocks noChangeArrowheads="1"/>
          </p:cNvSpPr>
          <p:nvPr/>
        </p:nvSpPr>
        <p:spPr bwMode="auto">
          <a:xfrm>
            <a:off x="78645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3" name="Rounded Rectangle 18">
            <a:extLst>
              <a:ext uri="{FF2B5EF4-FFF2-40B4-BE49-F238E27FC236}">
                <a16:creationId xmlns:a16="http://schemas.microsoft.com/office/drawing/2014/main" id="{9C81785B-0257-42D4-AABB-CFB73CA8D616}"/>
              </a:ext>
            </a:extLst>
          </p:cNvPr>
          <p:cNvSpPr/>
          <p:nvPr/>
        </p:nvSpPr>
        <p:spPr>
          <a:xfrm>
            <a:off x="8969325"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Rounded Rectangle 19">
            <a:extLst>
              <a:ext uri="{FF2B5EF4-FFF2-40B4-BE49-F238E27FC236}">
                <a16:creationId xmlns:a16="http://schemas.microsoft.com/office/drawing/2014/main" id="{B7D6DBE1-4520-4211-AC4F-C28601A514CC}"/>
              </a:ext>
            </a:extLst>
          </p:cNvPr>
          <p:cNvSpPr/>
          <p:nvPr/>
        </p:nvSpPr>
        <p:spPr>
          <a:xfrm>
            <a:off x="9805683"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5" name="Rounded Rectangle 20">
            <a:extLst>
              <a:ext uri="{FF2B5EF4-FFF2-40B4-BE49-F238E27FC236}">
                <a16:creationId xmlns:a16="http://schemas.microsoft.com/office/drawing/2014/main" id="{D4CC974C-F1EC-4DFE-8390-2CA64A66C5E6}"/>
              </a:ext>
            </a:extLst>
          </p:cNvPr>
          <p:cNvSpPr/>
          <p:nvPr/>
        </p:nvSpPr>
        <p:spPr>
          <a:xfrm>
            <a:off x="10657401" y="357282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BF56D4AB-4639-4F99-8FC2-AAF2BFDEDE24}"/>
              </a:ext>
            </a:extLst>
          </p:cNvPr>
          <p:cNvSpPr txBox="1">
            <a:spLocks noChangeArrowheads="1"/>
          </p:cNvSpPr>
          <p:nvPr/>
        </p:nvSpPr>
        <p:spPr bwMode="auto">
          <a:xfrm>
            <a:off x="9083785" y="362071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37" name="TextBox 36">
            <a:extLst>
              <a:ext uri="{FF2B5EF4-FFF2-40B4-BE49-F238E27FC236}">
                <a16:creationId xmlns:a16="http://schemas.microsoft.com/office/drawing/2014/main" id="{74C5104E-A534-413E-8085-AA172C887974}"/>
              </a:ext>
            </a:extLst>
          </p:cNvPr>
          <p:cNvSpPr txBox="1">
            <a:spLocks noChangeArrowheads="1"/>
          </p:cNvSpPr>
          <p:nvPr/>
        </p:nvSpPr>
        <p:spPr bwMode="auto">
          <a:xfrm>
            <a:off x="9920397" y="3612775"/>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È</a:t>
            </a:r>
          </a:p>
        </p:txBody>
      </p:sp>
      <p:sp>
        <p:nvSpPr>
          <p:cNvPr id="38" name="TextBox 37">
            <a:extLst>
              <a:ext uri="{FF2B5EF4-FFF2-40B4-BE49-F238E27FC236}">
                <a16:creationId xmlns:a16="http://schemas.microsoft.com/office/drawing/2014/main" id="{5C667300-F13A-44A5-B702-9F6AE38A988A}"/>
              </a:ext>
            </a:extLst>
          </p:cNvPr>
          <p:cNvSpPr txBox="1">
            <a:spLocks noChangeArrowheads="1"/>
          </p:cNvSpPr>
          <p:nvPr/>
        </p:nvSpPr>
        <p:spPr bwMode="auto">
          <a:xfrm>
            <a:off x="10772885" y="364293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9" name="Rounded Rectangle 18">
            <a:extLst>
              <a:ext uri="{FF2B5EF4-FFF2-40B4-BE49-F238E27FC236}">
                <a16:creationId xmlns:a16="http://schemas.microsoft.com/office/drawing/2014/main" id="{DC5E91A5-2B5C-4822-99EC-78B4934954C1}"/>
              </a:ext>
            </a:extLst>
          </p:cNvPr>
          <p:cNvSpPr/>
          <p:nvPr/>
        </p:nvSpPr>
        <p:spPr>
          <a:xfrm>
            <a:off x="56869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0" name="Rounded Rectangle 19">
            <a:extLst>
              <a:ext uri="{FF2B5EF4-FFF2-40B4-BE49-F238E27FC236}">
                <a16:creationId xmlns:a16="http://schemas.microsoft.com/office/drawing/2014/main" id="{525F11B7-E760-4123-89A8-8814836DCC65}"/>
              </a:ext>
            </a:extLst>
          </p:cNvPr>
          <p:cNvSpPr/>
          <p:nvPr/>
        </p:nvSpPr>
        <p:spPr>
          <a:xfrm>
            <a:off x="65233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Rounded Rectangle 20">
            <a:extLst>
              <a:ext uri="{FF2B5EF4-FFF2-40B4-BE49-F238E27FC236}">
                <a16:creationId xmlns:a16="http://schemas.microsoft.com/office/drawing/2014/main" id="{1FBB87C3-3155-44B2-B3EE-D66EC3937664}"/>
              </a:ext>
            </a:extLst>
          </p:cNvPr>
          <p:cNvSpPr/>
          <p:nvPr/>
        </p:nvSpPr>
        <p:spPr>
          <a:xfrm>
            <a:off x="73750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2" name="TextBox 41">
            <a:extLst>
              <a:ext uri="{FF2B5EF4-FFF2-40B4-BE49-F238E27FC236}">
                <a16:creationId xmlns:a16="http://schemas.microsoft.com/office/drawing/2014/main" id="{A17EE8F3-E276-44E5-9AE6-5BE92B27534B}"/>
              </a:ext>
            </a:extLst>
          </p:cNvPr>
          <p:cNvSpPr txBox="1">
            <a:spLocks noChangeArrowheads="1"/>
          </p:cNvSpPr>
          <p:nvPr/>
        </p:nvSpPr>
        <p:spPr bwMode="auto">
          <a:xfrm>
            <a:off x="5801446" y="4902373"/>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43" name="TextBox 42">
            <a:extLst>
              <a:ext uri="{FF2B5EF4-FFF2-40B4-BE49-F238E27FC236}">
                <a16:creationId xmlns:a16="http://schemas.microsoft.com/office/drawing/2014/main" id="{223E6811-E73C-4EC5-B3D4-79A06829FA6B}"/>
              </a:ext>
            </a:extLst>
          </p:cNvPr>
          <p:cNvSpPr txBox="1">
            <a:spLocks noChangeArrowheads="1"/>
          </p:cNvSpPr>
          <p:nvPr/>
        </p:nvSpPr>
        <p:spPr bwMode="auto">
          <a:xfrm>
            <a:off x="6638058" y="4894436"/>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44" name="TextBox 43">
            <a:extLst>
              <a:ext uri="{FF2B5EF4-FFF2-40B4-BE49-F238E27FC236}">
                <a16:creationId xmlns:a16="http://schemas.microsoft.com/office/drawing/2014/main" id="{8DB3A0A4-B190-489E-966F-634977D14E74}"/>
              </a:ext>
            </a:extLst>
          </p:cNvPr>
          <p:cNvSpPr txBox="1">
            <a:spLocks noChangeArrowheads="1"/>
          </p:cNvSpPr>
          <p:nvPr/>
        </p:nvSpPr>
        <p:spPr bwMode="auto">
          <a:xfrm>
            <a:off x="7490546" y="4924598"/>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Ì</a:t>
            </a:r>
          </a:p>
        </p:txBody>
      </p:sp>
      <p:sp>
        <p:nvSpPr>
          <p:cNvPr id="45" name="Rounded Rectangle 18">
            <a:extLst>
              <a:ext uri="{FF2B5EF4-FFF2-40B4-BE49-F238E27FC236}">
                <a16:creationId xmlns:a16="http://schemas.microsoft.com/office/drawing/2014/main" id="{266846EF-51AD-475B-B270-F8F4BF3635ED}"/>
              </a:ext>
            </a:extLst>
          </p:cNvPr>
          <p:cNvSpPr/>
          <p:nvPr/>
        </p:nvSpPr>
        <p:spPr>
          <a:xfrm>
            <a:off x="8595286"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6" name="Rounded Rectangle 19">
            <a:extLst>
              <a:ext uri="{FF2B5EF4-FFF2-40B4-BE49-F238E27FC236}">
                <a16:creationId xmlns:a16="http://schemas.microsoft.com/office/drawing/2014/main" id="{25EAC0DF-0DED-4B86-AD5E-B2501A8BCE3F}"/>
              </a:ext>
            </a:extLst>
          </p:cNvPr>
          <p:cNvSpPr/>
          <p:nvPr/>
        </p:nvSpPr>
        <p:spPr>
          <a:xfrm>
            <a:off x="9431644"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7" name="Rounded Rectangle 20">
            <a:extLst>
              <a:ext uri="{FF2B5EF4-FFF2-40B4-BE49-F238E27FC236}">
                <a16:creationId xmlns:a16="http://schemas.microsoft.com/office/drawing/2014/main" id="{DC018940-D2D3-40DF-8559-DD8934854C8E}"/>
              </a:ext>
            </a:extLst>
          </p:cNvPr>
          <p:cNvSpPr/>
          <p:nvPr/>
        </p:nvSpPr>
        <p:spPr>
          <a:xfrm>
            <a:off x="10283362"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8" name="TextBox 47">
            <a:extLst>
              <a:ext uri="{FF2B5EF4-FFF2-40B4-BE49-F238E27FC236}">
                <a16:creationId xmlns:a16="http://schemas.microsoft.com/office/drawing/2014/main" id="{9000CE5F-5350-4BC4-9B7C-637AF8E3DA0D}"/>
              </a:ext>
            </a:extLst>
          </p:cNvPr>
          <p:cNvSpPr txBox="1">
            <a:spLocks noChangeArrowheads="1"/>
          </p:cNvSpPr>
          <p:nvPr/>
        </p:nvSpPr>
        <p:spPr bwMode="auto">
          <a:xfrm>
            <a:off x="8709746" y="4902373"/>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S</a:t>
            </a:r>
          </a:p>
        </p:txBody>
      </p:sp>
      <p:sp>
        <p:nvSpPr>
          <p:cNvPr id="49" name="TextBox 48">
            <a:extLst>
              <a:ext uri="{FF2B5EF4-FFF2-40B4-BE49-F238E27FC236}">
                <a16:creationId xmlns:a16="http://schemas.microsoft.com/office/drawing/2014/main" id="{D85E92C9-B449-4C27-A070-7200CFACBAD3}"/>
              </a:ext>
            </a:extLst>
          </p:cNvPr>
          <p:cNvSpPr txBox="1">
            <a:spLocks noChangeArrowheads="1"/>
          </p:cNvSpPr>
          <p:nvPr/>
        </p:nvSpPr>
        <p:spPr bwMode="auto">
          <a:xfrm>
            <a:off x="9546358" y="489443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50" name="TextBox 49">
            <a:extLst>
              <a:ext uri="{FF2B5EF4-FFF2-40B4-BE49-F238E27FC236}">
                <a16:creationId xmlns:a16="http://schemas.microsoft.com/office/drawing/2014/main" id="{CA1095A6-0E4C-4170-9C64-F7CF683BF006}"/>
              </a:ext>
            </a:extLst>
          </p:cNvPr>
          <p:cNvSpPr txBox="1">
            <a:spLocks noChangeArrowheads="1"/>
          </p:cNvSpPr>
          <p:nvPr/>
        </p:nvSpPr>
        <p:spPr bwMode="auto">
          <a:xfrm>
            <a:off x="10398846" y="492459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51" name="Rounded Rectangle 20">
            <a:extLst>
              <a:ext uri="{FF2B5EF4-FFF2-40B4-BE49-F238E27FC236}">
                <a16:creationId xmlns:a16="http://schemas.microsoft.com/office/drawing/2014/main" id="{471BF599-D2AB-4BDE-A9EE-9DE29E804FF9}"/>
              </a:ext>
            </a:extLst>
          </p:cNvPr>
          <p:cNvSpPr/>
          <p:nvPr/>
        </p:nvSpPr>
        <p:spPr>
          <a:xfrm>
            <a:off x="11163399" y="4854482"/>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2" name="TextBox 51">
            <a:extLst>
              <a:ext uri="{FF2B5EF4-FFF2-40B4-BE49-F238E27FC236}">
                <a16:creationId xmlns:a16="http://schemas.microsoft.com/office/drawing/2014/main" id="{812B0932-6901-48BC-BD22-8BAB727BA19B}"/>
              </a:ext>
            </a:extLst>
          </p:cNvPr>
          <p:cNvSpPr txBox="1">
            <a:spLocks noChangeArrowheads="1"/>
          </p:cNvSpPr>
          <p:nvPr/>
        </p:nvSpPr>
        <p:spPr bwMode="auto">
          <a:xfrm>
            <a:off x="11278883" y="492459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pic>
        <p:nvPicPr>
          <p:cNvPr id="53" name="Picture 52">
            <a:extLst>
              <a:ext uri="{FF2B5EF4-FFF2-40B4-BE49-F238E27FC236}">
                <a16:creationId xmlns:a16="http://schemas.microsoft.com/office/drawing/2014/main" id="{3C83F6D0-0FD4-4F37-AB3D-DB15505A36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150"/>
          <a:stretch/>
        </p:blipFill>
        <p:spPr>
          <a:xfrm>
            <a:off x="0" y="283677"/>
            <a:ext cx="4255472" cy="3653323"/>
          </a:xfrm>
          <a:prstGeom prst="rect">
            <a:avLst/>
          </a:prstGeom>
        </p:spPr>
      </p:pic>
      <p:pic>
        <p:nvPicPr>
          <p:cNvPr id="55" name="Picture 54">
            <a:extLst>
              <a:ext uri="{FF2B5EF4-FFF2-40B4-BE49-F238E27FC236}">
                <a16:creationId xmlns:a16="http://schemas.microsoft.com/office/drawing/2014/main" id="{F3F8A1B3-C848-43F5-BB2E-7A5B0A968D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584"/>
          <a:stretch/>
        </p:blipFill>
        <p:spPr>
          <a:xfrm>
            <a:off x="2012279" y="3323404"/>
            <a:ext cx="3317022" cy="2899597"/>
          </a:xfrm>
          <a:prstGeom prst="rect">
            <a:avLst/>
          </a:prstGeom>
        </p:spPr>
      </p:pic>
      <p:pic>
        <p:nvPicPr>
          <p:cNvPr id="54" name="Picture 115" descr="ALRMCLOK">
            <a:extLst>
              <a:ext uri="{FF2B5EF4-FFF2-40B4-BE49-F238E27FC236}">
                <a16:creationId xmlns:a16="http://schemas.microsoft.com/office/drawing/2014/main" id="{851CE53A-0425-4244-852E-4AA79461C374}"/>
              </a:ext>
            </a:extLst>
          </p:cNvPr>
          <p:cNvPicPr>
            <a:picLocks noChangeAspect="1" noChangeArrowheads="1"/>
          </p:cNvPicPr>
          <p:nvPr/>
        </p:nvPicPr>
        <p:blipFill>
          <a:blip r:embed="rId5"/>
          <a:srcRect/>
          <a:stretch>
            <a:fillRect/>
          </a:stretch>
        </p:blipFill>
        <p:spPr bwMode="auto">
          <a:xfrm>
            <a:off x="762000" y="5290931"/>
            <a:ext cx="1071067" cy="1295400"/>
          </a:xfrm>
          <a:prstGeom prst="rect">
            <a:avLst/>
          </a:prstGeom>
          <a:noFill/>
          <a:ln w="9525">
            <a:noFill/>
            <a:miter lim="800000"/>
            <a:headEnd/>
            <a:tailEnd/>
          </a:ln>
        </p:spPr>
      </p:pic>
      <p:sp>
        <p:nvSpPr>
          <p:cNvPr id="56" name="Oval 176">
            <a:extLst>
              <a:ext uri="{FF2B5EF4-FFF2-40B4-BE49-F238E27FC236}">
                <a16:creationId xmlns:a16="http://schemas.microsoft.com/office/drawing/2014/main" id="{A3AC658F-C5A3-4E8E-B172-CDF765F125B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15</a:t>
            </a:r>
          </a:p>
        </p:txBody>
      </p:sp>
      <p:sp>
        <p:nvSpPr>
          <p:cNvPr id="57" name="Oval 176">
            <a:extLst>
              <a:ext uri="{FF2B5EF4-FFF2-40B4-BE49-F238E27FC236}">
                <a16:creationId xmlns:a16="http://schemas.microsoft.com/office/drawing/2014/main" id="{B81C7563-4D33-468A-B8D7-D7C0181ECD8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14</a:t>
            </a:r>
          </a:p>
        </p:txBody>
      </p:sp>
      <p:sp>
        <p:nvSpPr>
          <p:cNvPr id="58" name="Oval 176">
            <a:extLst>
              <a:ext uri="{FF2B5EF4-FFF2-40B4-BE49-F238E27FC236}">
                <a16:creationId xmlns:a16="http://schemas.microsoft.com/office/drawing/2014/main" id="{C4AF4C5A-E2B7-45EB-964F-B7B3FE44B809}"/>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13</a:t>
            </a:r>
          </a:p>
        </p:txBody>
      </p:sp>
      <p:sp>
        <p:nvSpPr>
          <p:cNvPr id="59" name="Oval 176">
            <a:extLst>
              <a:ext uri="{FF2B5EF4-FFF2-40B4-BE49-F238E27FC236}">
                <a16:creationId xmlns:a16="http://schemas.microsoft.com/office/drawing/2014/main" id="{8A3B1F86-F4D6-42B0-B9E1-4203D0806EE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12</a:t>
            </a:r>
          </a:p>
        </p:txBody>
      </p:sp>
      <p:sp>
        <p:nvSpPr>
          <p:cNvPr id="60" name="Oval 176">
            <a:extLst>
              <a:ext uri="{FF2B5EF4-FFF2-40B4-BE49-F238E27FC236}">
                <a16:creationId xmlns:a16="http://schemas.microsoft.com/office/drawing/2014/main" id="{74564EAD-DA15-4915-AF24-238C1C8EABA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11</a:t>
            </a:r>
          </a:p>
        </p:txBody>
      </p:sp>
      <p:sp>
        <p:nvSpPr>
          <p:cNvPr id="61" name="Oval 176">
            <a:extLst>
              <a:ext uri="{FF2B5EF4-FFF2-40B4-BE49-F238E27FC236}">
                <a16:creationId xmlns:a16="http://schemas.microsoft.com/office/drawing/2014/main" id="{1FAF48FE-4487-463A-8771-AF4099324396}"/>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10</a:t>
            </a:r>
          </a:p>
        </p:txBody>
      </p:sp>
      <p:sp>
        <p:nvSpPr>
          <p:cNvPr id="62" name="Oval 176">
            <a:extLst>
              <a:ext uri="{FF2B5EF4-FFF2-40B4-BE49-F238E27FC236}">
                <a16:creationId xmlns:a16="http://schemas.microsoft.com/office/drawing/2014/main" id="{21966BFF-32EC-49C9-BB8B-436CAE65DE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9</a:t>
            </a:r>
          </a:p>
        </p:txBody>
      </p:sp>
      <p:sp>
        <p:nvSpPr>
          <p:cNvPr id="63" name="Oval 176">
            <a:extLst>
              <a:ext uri="{FF2B5EF4-FFF2-40B4-BE49-F238E27FC236}">
                <a16:creationId xmlns:a16="http://schemas.microsoft.com/office/drawing/2014/main" id="{97AA328F-EFE7-4423-8160-524D721F79DA}"/>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8</a:t>
            </a:r>
          </a:p>
        </p:txBody>
      </p:sp>
      <p:sp>
        <p:nvSpPr>
          <p:cNvPr id="64" name="Oval 176">
            <a:extLst>
              <a:ext uri="{FF2B5EF4-FFF2-40B4-BE49-F238E27FC236}">
                <a16:creationId xmlns:a16="http://schemas.microsoft.com/office/drawing/2014/main" id="{A79BC8CE-D477-4268-99BD-29C673E74DBD}"/>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7</a:t>
            </a:r>
          </a:p>
        </p:txBody>
      </p:sp>
      <p:sp>
        <p:nvSpPr>
          <p:cNvPr id="65" name="Oval 176">
            <a:extLst>
              <a:ext uri="{FF2B5EF4-FFF2-40B4-BE49-F238E27FC236}">
                <a16:creationId xmlns:a16="http://schemas.microsoft.com/office/drawing/2014/main" id="{B2FC47C0-7B2C-4B5A-B889-2FA58447A288}"/>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6</a:t>
            </a:r>
          </a:p>
        </p:txBody>
      </p:sp>
      <p:sp>
        <p:nvSpPr>
          <p:cNvPr id="66" name="Oval 176">
            <a:extLst>
              <a:ext uri="{FF2B5EF4-FFF2-40B4-BE49-F238E27FC236}">
                <a16:creationId xmlns:a16="http://schemas.microsoft.com/office/drawing/2014/main" id="{DA46A357-820D-4E02-8FB7-24597A4DAA15}"/>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5</a:t>
            </a:r>
          </a:p>
        </p:txBody>
      </p:sp>
      <p:sp>
        <p:nvSpPr>
          <p:cNvPr id="67" name="Oval 176">
            <a:extLst>
              <a:ext uri="{FF2B5EF4-FFF2-40B4-BE49-F238E27FC236}">
                <a16:creationId xmlns:a16="http://schemas.microsoft.com/office/drawing/2014/main" id="{73A76040-62CB-4A6F-9334-7D31D5F678D4}"/>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4</a:t>
            </a:r>
          </a:p>
        </p:txBody>
      </p:sp>
      <p:sp>
        <p:nvSpPr>
          <p:cNvPr id="68" name="Oval 176">
            <a:extLst>
              <a:ext uri="{FF2B5EF4-FFF2-40B4-BE49-F238E27FC236}">
                <a16:creationId xmlns:a16="http://schemas.microsoft.com/office/drawing/2014/main" id="{4EB92F81-6C69-499D-A118-AD1DC2107B93}"/>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3</a:t>
            </a:r>
          </a:p>
        </p:txBody>
      </p:sp>
      <p:sp>
        <p:nvSpPr>
          <p:cNvPr id="69" name="Oval 176">
            <a:extLst>
              <a:ext uri="{FF2B5EF4-FFF2-40B4-BE49-F238E27FC236}">
                <a16:creationId xmlns:a16="http://schemas.microsoft.com/office/drawing/2014/main" id="{BE0D6107-A5FB-4CE8-B39D-C711958091F1}"/>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2</a:t>
            </a:r>
          </a:p>
        </p:txBody>
      </p:sp>
      <p:sp>
        <p:nvSpPr>
          <p:cNvPr id="70" name="Oval 176">
            <a:extLst>
              <a:ext uri="{FF2B5EF4-FFF2-40B4-BE49-F238E27FC236}">
                <a16:creationId xmlns:a16="http://schemas.microsoft.com/office/drawing/2014/main" id="{B4FB3FF6-B3F7-484A-B826-7BAFA3FBF4DE}"/>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DC2608"/>
                </a:solidFill>
                <a:effectLst/>
                <a:uLnTx/>
                <a:uFillTx/>
                <a:latin typeface=".VnBlack" pitchFamily="34" charset="0"/>
                <a:ea typeface="+mn-ea"/>
                <a:cs typeface="+mn-cs"/>
              </a:rPr>
              <a:t>1</a:t>
            </a:r>
          </a:p>
        </p:txBody>
      </p:sp>
      <p:sp>
        <p:nvSpPr>
          <p:cNvPr id="71" name="Oval 176">
            <a:extLst>
              <a:ext uri="{FF2B5EF4-FFF2-40B4-BE49-F238E27FC236}">
                <a16:creationId xmlns:a16="http://schemas.microsoft.com/office/drawing/2014/main" id="{1D1444B0-B0B5-44F4-A619-C1CCF8BA57C0}"/>
              </a:ext>
            </a:extLst>
          </p:cNvPr>
          <p:cNvSpPr>
            <a:spLocks noChangeArrowheads="1"/>
          </p:cNvSpPr>
          <p:nvPr/>
        </p:nvSpPr>
        <p:spPr bwMode="auto">
          <a:xfrm>
            <a:off x="990600" y="5714793"/>
            <a:ext cx="524160" cy="566738"/>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itchFamily="34" charset="0"/>
              </a:rPr>
              <a:t>0</a:t>
            </a:r>
          </a:p>
        </p:txBody>
      </p:sp>
    </p:spTree>
    <p:extLst>
      <p:ext uri="{BB962C8B-B14F-4D97-AF65-F5344CB8AC3E}">
        <p14:creationId xmlns:p14="http://schemas.microsoft.com/office/powerpoint/2010/main" val="3650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arn(inVertical)">
                                      <p:cBhvr>
                                        <p:cTn id="16" dur="500"/>
                                        <p:tgtEl>
                                          <p:spTgt spid="4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barn(inVertical)">
                                      <p:cBhvr>
                                        <p:cTn id="70" dur="500"/>
                                        <p:tgtEl>
                                          <p:spTgt spid="12"/>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500"/>
                                        <p:tgtEl>
                                          <p:spTgt spid="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barn(inVertical)">
                                      <p:cBhvr>
                                        <p:cTn id="76" dur="500"/>
                                        <p:tgtEl>
                                          <p:spTgt spid="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barn(inVertical)">
                                      <p:cBhvr>
                                        <p:cTn id="7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14" grpId="0"/>
      <p:bldP spid="18" grpId="0"/>
      <p:bldP spid="19" grpId="0"/>
      <p:bldP spid="20" grpId="0"/>
      <p:bldP spid="24" grpId="0"/>
      <p:bldP spid="25" grpId="0"/>
      <p:bldP spid="26" grpId="0"/>
      <p:bldP spid="30" grpId="0"/>
      <p:bldP spid="31" grpId="0"/>
      <p:bldP spid="32" grpId="0"/>
      <p:bldP spid="36" grpId="0"/>
      <p:bldP spid="37" grpId="0"/>
      <p:bldP spid="38" grpId="0"/>
      <p:bldP spid="42" grpId="0"/>
      <p:bldP spid="43" grpId="0"/>
      <p:bldP spid="44" grpId="0"/>
      <p:bldP spid="48" grpId="0"/>
      <p:bldP spid="49" grpId="0"/>
      <p:bldP spid="50"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5">
              <a:lumMod val="20000"/>
              <a:lumOff val="8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511381"/>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4377881" y="2752857"/>
            <a:ext cx="6903033" cy="2554545"/>
          </a:xfrm>
          <a:prstGeom prst="rect">
            <a:avLst/>
          </a:prstGeom>
          <a:noFill/>
        </p:spPr>
        <p:txBody>
          <a:bodyPr vert="horz" wrap="square" rtlCol="0">
            <a:spAutoFit/>
          </a:bodyPr>
          <a:lstStyle>
            <a:defPPr>
              <a:defRPr lang="zh-CN"/>
            </a:defPPr>
            <a:lvl1pPr>
              <a:lnSpc>
                <a:spcPct val="150000"/>
              </a:lnSpc>
              <a:defRPr sz="1400" spc="300"/>
            </a:lvl1pPr>
          </a:lstStyle>
          <a:p>
            <a:pPr algn="ctr">
              <a:lnSpc>
                <a:spcPct val="100000"/>
              </a:lnSpc>
            </a:pPr>
            <a:r>
              <a:rPr lang="en-US" altLang="zh-CN" sz="8000" spc="0" dirty="0">
                <a:solidFill>
                  <a:srgbClr val="FF0000"/>
                </a:solidFill>
                <a:latin typeface="#9Slide05 SVNBulgary" pitchFamily="2" charset="0"/>
              </a:rPr>
              <a:t>II. </a:t>
            </a:r>
          </a:p>
          <a:p>
            <a:pPr algn="ctr">
              <a:lnSpc>
                <a:spcPct val="100000"/>
              </a:lnSpc>
            </a:pPr>
            <a:r>
              <a:rPr lang="en-US" altLang="zh-CN" sz="8000" spc="0" dirty="0" err="1">
                <a:solidFill>
                  <a:srgbClr val="FF0000"/>
                </a:solidFill>
                <a:latin typeface="#9Slide05 SVNBulgary" pitchFamily="2" charset="0"/>
              </a:rPr>
              <a:t>Luyện</a:t>
            </a:r>
            <a:r>
              <a:rPr lang="en-US" altLang="zh-CN" sz="8000" spc="0" dirty="0">
                <a:solidFill>
                  <a:srgbClr val="FF0000"/>
                </a:solidFill>
                <a:latin typeface="#9Slide05 SVNBulgary" pitchFamily="2" charset="0"/>
              </a:rPr>
              <a:t> </a:t>
            </a:r>
            <a:r>
              <a:rPr lang="en-US" altLang="zh-CN" sz="8000" spc="0" dirty="0" err="1">
                <a:solidFill>
                  <a:srgbClr val="FF0000"/>
                </a:solidFill>
                <a:latin typeface="#9Slide05 SVNBulgary" pitchFamily="2" charset="0"/>
              </a:rPr>
              <a:t>tập</a:t>
            </a:r>
            <a:endParaRPr lang="zh-CN" altLang="en-US" sz="8000" spc="0" dirty="0">
              <a:solidFill>
                <a:srgbClr val="FF0000"/>
              </a:solidFill>
              <a:latin typeface="#9Slide05 SVNBulgary" pitchFamily="2" charset="0"/>
            </a:endParaRPr>
          </a:p>
        </p:txBody>
      </p:sp>
    </p:spTree>
    <p:extLst>
      <p:ext uri="{BB962C8B-B14F-4D97-AF65-F5344CB8AC3E}">
        <p14:creationId xmlns:p14="http://schemas.microsoft.com/office/powerpoint/2010/main" val="359837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24508" y="1070444"/>
            <a:ext cx="10942983" cy="235855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algn="ctr"/>
            <a:r>
              <a:rPr lang="en-US" sz="3600" dirty="0" err="1">
                <a:latin typeface="#9Slide05 SVNBulgary" pitchFamily="2" charset="0"/>
              </a:rPr>
              <a:t>Bàn</a:t>
            </a:r>
            <a:r>
              <a:rPr lang="en-US" sz="3600" dirty="0">
                <a:latin typeface="#9Slide05 SVNBulgary" pitchFamily="2" charset="0"/>
              </a:rPr>
              <a:t> </a:t>
            </a:r>
            <a:r>
              <a:rPr lang="en-US" sz="3600" dirty="0" err="1">
                <a:latin typeface="#9Slide05 SVNBulgary" pitchFamily="2" charset="0"/>
              </a:rPr>
              <a:t>tay</a:t>
            </a:r>
            <a:r>
              <a:rPr lang="en-US" sz="3600" dirty="0">
                <a:latin typeface="#9Slide05 SVNBulgary" pitchFamily="2" charset="0"/>
              </a:rPr>
              <a:t> </a:t>
            </a:r>
            <a:r>
              <a:rPr lang="en-US" sz="3600" dirty="0" err="1">
                <a:latin typeface="#9Slide05 SVNBulgary" pitchFamily="2" charset="0"/>
              </a:rPr>
              <a:t>mang</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nhiệm</a:t>
            </a:r>
            <a:r>
              <a:rPr lang="en-US" sz="3600" dirty="0">
                <a:latin typeface="#9Slide05 SVNBulgary" pitchFamily="2" charset="0"/>
              </a:rPr>
              <a:t> </a:t>
            </a:r>
            <a:r>
              <a:rPr lang="en-US" sz="3600" dirty="0" err="1">
                <a:latin typeface="#9Slide05 SVNBulgary" pitchFamily="2" charset="0"/>
              </a:rPr>
              <a:t>mầu</a:t>
            </a:r>
            <a:endParaRPr lang="en-US" sz="3600" dirty="0">
              <a:latin typeface="#9Slide05 SVNBulgary" pitchFamily="2" charset="0"/>
            </a:endParaRPr>
          </a:p>
          <a:p>
            <a:pPr algn="ctr"/>
            <a:r>
              <a:rPr lang="en-US" sz="3600" dirty="0" err="1">
                <a:latin typeface="#9Slide05 SVNBulgary" pitchFamily="2" charset="0"/>
              </a:rPr>
              <a:t>Chắt</a:t>
            </a:r>
            <a:r>
              <a:rPr lang="en-US" sz="3600" dirty="0">
                <a:latin typeface="#9Slide05 SVNBulgary" pitchFamily="2" charset="0"/>
              </a:rPr>
              <a:t> </a:t>
            </a:r>
            <a:r>
              <a:rPr lang="en-US" sz="3600" dirty="0" err="1">
                <a:latin typeface="#9Slide05 SVNBulgary" pitchFamily="2" charset="0"/>
              </a:rPr>
              <a:t>chiu</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dãi</a:t>
            </a:r>
            <a:r>
              <a:rPr lang="en-US" sz="3600" dirty="0">
                <a:latin typeface="#9Slide05 SVNBulgary" pitchFamily="2" charset="0"/>
              </a:rPr>
              <a:t> </a:t>
            </a:r>
            <a:r>
              <a:rPr lang="en-US" sz="3600" dirty="0" err="1">
                <a:latin typeface="#9Slide05 SVNBulgary" pitchFamily="2" charset="0"/>
              </a:rPr>
              <a:t>dầu</a:t>
            </a:r>
            <a:r>
              <a:rPr lang="en-US" sz="3600" dirty="0">
                <a:latin typeface="#9Slide05 SVNBulgary" pitchFamily="2" charset="0"/>
              </a:rPr>
              <a:t> </a:t>
            </a:r>
            <a:r>
              <a:rPr lang="en-US" sz="3600" dirty="0" err="1">
                <a:latin typeface="#9Slide05 SVNBulgary" pitchFamily="2" charset="0"/>
              </a:rPr>
              <a:t>đấy</a:t>
            </a:r>
            <a:r>
              <a:rPr lang="en-US" sz="3600" dirty="0">
                <a:latin typeface="#9Slide05 SVNBulgary" pitchFamily="2" charset="0"/>
              </a:rPr>
              <a:t> </a:t>
            </a:r>
            <a:r>
              <a:rPr lang="en-US" sz="3600" dirty="0" err="1">
                <a:latin typeface="#9Slide05 SVNBulgary" pitchFamily="2" charset="0"/>
              </a:rPr>
              <a:t>thôi</a:t>
            </a:r>
            <a:r>
              <a:rPr lang="en-US" sz="3600" dirty="0">
                <a:latin typeface="#9Slide05 SVNBulgary" pitchFamily="2" charset="0"/>
              </a:rPr>
              <a:t>.</a:t>
            </a:r>
          </a:p>
        </p:txBody>
      </p:sp>
      <p:sp>
        <p:nvSpPr>
          <p:cNvPr id="10" name="Rectangle 9"/>
          <p:cNvSpPr/>
          <p:nvPr/>
        </p:nvSpPr>
        <p:spPr>
          <a:xfrm>
            <a:off x="1509091" y="4365592"/>
            <a:ext cx="9173816" cy="176760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ừ láy: chắt chiu, dãi dầu</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nl-NL"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nl-NL"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nl-NL" sz="2800" dirty="0">
                <a:solidFill>
                  <a:schemeClr val="tx1"/>
                </a:solidFill>
                <a:latin typeface="#9Slide03 Arima Madurai" panose="00000500000000000000" pitchFamily="2" charset="0"/>
                <a:cs typeface="#9Slide03 Arima Madurai" panose="00000500000000000000" pitchFamily="2" charset="0"/>
              </a:rPr>
              <a:t>ác dụng: </a:t>
            </a:r>
            <a:r>
              <a:rPr lang="en-US" sz="2800" dirty="0" err="1">
                <a:solidFill>
                  <a:schemeClr val="tx1"/>
                </a:solidFill>
                <a:latin typeface="#9Slide03 Arima Madurai" panose="00000500000000000000" pitchFamily="2" charset="0"/>
                <a:cs typeface="#9Slide03 Arima Madurai" panose="00000500000000000000" pitchFamily="2" charset="0"/>
              </a:rPr>
              <a:t>tăng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sức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gợi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ảnh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thơ</a:t>
            </a:r>
            <a:r>
              <a:rPr lang="en-US" sz="2800" dirty="0">
                <a:solidFill>
                  <a:schemeClr val="tx1"/>
                </a:solidFill>
                <a:latin typeface="#9Slide03 Arima Madurai" panose="00000500000000000000" pitchFamily="2" charset="0"/>
                <a:cs typeface="#9Slide03 Arima Madurai" panose="00000500000000000000" pitchFamily="2" charset="0"/>
              </a:rPr>
              <a:t>, t</a:t>
            </a:r>
            <a:r>
              <a:rPr lang="vi-VN" sz="2800" dirty="0">
                <a:solidFill>
                  <a:schemeClr val="tx1"/>
                </a:solidFill>
                <a:latin typeface="#9Slide03 Arima Madurai" panose="00000500000000000000" pitchFamily="2" charset="0"/>
                <a:cs typeface="#9Slide03 Arima Madurai" panose="00000500000000000000" pitchFamily="2" charset="0"/>
              </a:rPr>
              <a:t>hể hiện sự vất vả, dành dụm, chăm chút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dành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cho</a:t>
            </a:r>
            <a:r>
              <a:rPr lang="en-US" sz="2800" dirty="0">
                <a:solidFill>
                  <a:schemeClr val="tx1"/>
                </a:solidFill>
                <a:latin typeface="#9Slide03 Arima Madurai" panose="00000500000000000000" pitchFamily="2" charset="0"/>
                <a:cs typeface="#9Slide03 Arima Madurai" panose="00000500000000000000" pitchFamily="2" charset="0"/>
              </a:rPr>
              <a:t> con.</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38978" y="886430"/>
            <a:ext cx="10906699" cy="27271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2/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Nêu</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phép</a:t>
            </a:r>
            <a:r>
              <a:rPr lang="en-US" sz="3600" dirty="0">
                <a:latin typeface="#9Slide05 SVNBulgary" pitchFamily="2" charset="0"/>
              </a:rPr>
              <a: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đó</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miêu</a:t>
            </a:r>
            <a:r>
              <a:rPr lang="en-US" sz="3600" dirty="0">
                <a:latin typeface="#9Slide05 SVNBulgary" pitchFamily="2" charset="0"/>
              </a:rPr>
              <a:t> </a:t>
            </a:r>
            <a:r>
              <a:rPr lang="en-US" sz="3600" dirty="0" err="1">
                <a:latin typeface="#9Slide05 SVNBulgary" pitchFamily="2" charset="0"/>
              </a:rPr>
              <a:t>tả</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cảm</a:t>
            </a:r>
            <a:r>
              <a:rPr lang="en-US" sz="3600" dirty="0">
                <a:latin typeface="#9Slide05 SVNBulgary" pitchFamily="2" charset="0"/>
              </a:rPr>
              <a:t>:</a:t>
            </a:r>
          </a:p>
          <a:p>
            <a:r>
              <a:rPr lang="en-US" sz="3600" dirty="0">
                <a:latin typeface="#9Slide05 SVNBulgary" pitchFamily="2" charset="0"/>
              </a:rPr>
              <a:t>Chum </a:t>
            </a:r>
            <a:r>
              <a:rPr lang="en-US" sz="3600" dirty="0" err="1">
                <a:latin typeface="#9Slide05 SVNBulgary" pitchFamily="2" charset="0"/>
              </a:rPr>
              <a:t>tương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đã</a:t>
            </a:r>
            <a:r>
              <a:rPr lang="en-US" sz="3600" dirty="0">
                <a:latin typeface="#9Slide05 SVNBulgary" pitchFamily="2" charset="0"/>
              </a:rPr>
              <a:t> </a:t>
            </a:r>
            <a:r>
              <a:rPr lang="en-US" sz="3600" dirty="0" err="1">
                <a:latin typeface="#9Slide05 SVNBulgary" pitchFamily="2" charset="0"/>
              </a:rPr>
              <a:t>đậy</a:t>
            </a:r>
            <a:r>
              <a:rPr lang="en-US" sz="3600" dirty="0">
                <a:latin typeface="#9Slide05 SVNBulgary" pitchFamily="2" charset="0"/>
              </a:rPr>
              <a:t> </a:t>
            </a:r>
            <a:r>
              <a:rPr lang="en-US" sz="3600" dirty="0" err="1">
                <a:latin typeface="#9Slide05 SVNBulgary" pitchFamily="2" charset="0"/>
              </a:rPr>
              <a:t>rồi</a:t>
            </a:r>
            <a:r>
              <a:rPr lang="en-US" sz="3600" dirty="0">
                <a:latin typeface="#9Slide05 SVNBulgary" pitchFamily="2" charset="0"/>
              </a:rPr>
              <a:t>   /  </a:t>
            </a:r>
            <a:r>
              <a:rPr lang="en-US" sz="3600" dirty="0" err="1">
                <a:latin typeface="#9Slide05 SVNBulgary" pitchFamily="2" charset="0"/>
              </a:rPr>
              <a:t>Nón</a:t>
            </a:r>
            <a:r>
              <a:rPr lang="en-US" sz="3600" dirty="0">
                <a:latin typeface="#9Slide05 SVNBulgary" pitchFamily="2" charset="0"/>
              </a:rPr>
              <a:t> </a:t>
            </a:r>
            <a:r>
              <a:rPr lang="en-US" sz="3600" dirty="0" err="1">
                <a:latin typeface="#9Slide05 SVNBulgary" pitchFamily="2" charset="0"/>
              </a:rPr>
              <a:t>mê</a:t>
            </a:r>
            <a:r>
              <a:rPr lang="en-US" sz="3600" dirty="0">
                <a:latin typeface="#9Slide05 SVNBulgary" pitchFamily="2" charset="0"/>
              </a:rPr>
              <a:t> </a:t>
            </a:r>
            <a:r>
              <a:rPr lang="en-US" sz="3600" dirty="0" err="1">
                <a:latin typeface="#9Slide05 SVNBulgary" pitchFamily="2" charset="0"/>
              </a:rPr>
              <a:t>xưa</a:t>
            </a:r>
            <a:r>
              <a:rPr lang="en-US" sz="3600" dirty="0">
                <a:latin typeface="#9Slide05 SVNBulgary" pitchFamily="2" charset="0"/>
              </a:rPr>
              <a:t> </a:t>
            </a:r>
            <a:r>
              <a:rPr lang="en-US" sz="3600" dirty="0" err="1">
                <a:latin typeface="#9Slide05 SVNBulgary" pitchFamily="2" charset="0"/>
              </a:rPr>
              <a:t>đứng</a:t>
            </a:r>
            <a:r>
              <a:rPr lang="en-US" sz="3600" dirty="0">
                <a:latin typeface="#9Slide05 SVNBulgary" pitchFamily="2" charset="0"/>
              </a:rPr>
              <a:t> nay </a:t>
            </a:r>
            <a:r>
              <a:rPr lang="en-US" sz="3600" dirty="0" err="1">
                <a:latin typeface="#9Slide05 SVNBulgary" pitchFamily="2" charset="0"/>
              </a:rPr>
              <a:t>ngồi</a:t>
            </a:r>
            <a:r>
              <a:rPr lang="en-US" sz="3600" dirty="0">
                <a:latin typeface="#9Slide05 SVNBulgary" pitchFamily="2" charset="0"/>
              </a:rPr>
              <a:t> </a:t>
            </a:r>
            <a:r>
              <a:rPr lang="en-US" sz="3600" dirty="0" err="1">
                <a:latin typeface="#9Slide05 SVNBulgary" pitchFamily="2" charset="0"/>
              </a:rPr>
              <a:t>dầm</a:t>
            </a:r>
            <a:r>
              <a:rPr lang="en-US" sz="3600" dirty="0">
                <a:latin typeface="#9Slide05 SVNBulgary" pitchFamily="2" charset="0"/>
              </a:rPr>
              <a:t> </a:t>
            </a:r>
            <a:r>
              <a:rPr lang="en-US" sz="3600" dirty="0" err="1">
                <a:latin typeface="#9Slide05 SVNBulgary" pitchFamily="2" charset="0"/>
              </a:rPr>
              <a:t>mưa</a:t>
            </a:r>
            <a:endParaRPr lang="en-US" sz="3600" dirty="0">
              <a:latin typeface="#9Slide05 SVNBulgary" pitchFamily="2" charset="0"/>
            </a:endParaRPr>
          </a:p>
          <a:p>
            <a:r>
              <a:rPr lang="en-US" sz="3600" dirty="0" err="1">
                <a:latin typeface="#9Slide05 SVNBulgary" pitchFamily="2" charset="0"/>
              </a:rPr>
              <a:t>Áo</a:t>
            </a:r>
            <a:r>
              <a:rPr lang="en-US" sz="3600" dirty="0">
                <a:latin typeface="#9Slide05 SVNBulgary" pitchFamily="2" charset="0"/>
              </a:rPr>
              <a:t> </a:t>
            </a:r>
            <a:r>
              <a:rPr lang="en-US" sz="3600" dirty="0" err="1">
                <a:latin typeface="#9Slide05 SVNBulgary" pitchFamily="2" charset="0"/>
              </a:rPr>
              <a:t>tơi</a:t>
            </a:r>
            <a:r>
              <a:rPr lang="en-US" sz="3600" dirty="0">
                <a:latin typeface="#9Slide05 SVNBulgary" pitchFamily="2" charset="0"/>
              </a:rPr>
              <a:t> qua </a:t>
            </a:r>
            <a:r>
              <a:rPr lang="en-US" sz="3600" dirty="0" err="1">
                <a:latin typeface="#9Slide05 SVNBulgary" pitchFamily="2" charset="0"/>
              </a:rPr>
              <a:t>buổi</a:t>
            </a:r>
            <a:r>
              <a:rPr lang="en-US" sz="3600" dirty="0">
                <a:latin typeface="#9Slide05 SVNBulgary" pitchFamily="2" charset="0"/>
              </a:rPr>
              <a:t> </a:t>
            </a:r>
            <a:r>
              <a:rPr lang="en-US" sz="3600" dirty="0" err="1">
                <a:latin typeface="#9Slide05 SVNBulgary" pitchFamily="2" charset="0"/>
              </a:rPr>
              <a:t>cày</a:t>
            </a:r>
            <a:r>
              <a:rPr lang="en-US" sz="3600" dirty="0">
                <a:latin typeface="#9Slide05 SVNBulgary" pitchFamily="2" charset="0"/>
              </a:rPr>
              <a:t> </a:t>
            </a:r>
            <a:r>
              <a:rPr lang="en-US" sz="3600" dirty="0" err="1">
                <a:latin typeface="#9Slide05 SVNBulgary" pitchFamily="2" charset="0"/>
              </a:rPr>
              <a:t>bừa</a:t>
            </a:r>
            <a:r>
              <a:rPr lang="en-US" sz="3600" dirty="0">
                <a:latin typeface="#9Slide05 SVNBulgary" pitchFamily="2" charset="0"/>
              </a:rPr>
              <a:t>    / </a:t>
            </a:r>
            <a:r>
              <a:rPr lang="en-US" sz="3600" dirty="0" err="1">
                <a:latin typeface="#9Slide05 SVNBulgary" pitchFamily="2" charset="0"/>
              </a:rPr>
              <a:t>Giờ</a:t>
            </a:r>
            <a:r>
              <a:rPr lang="en-US" sz="3600" dirty="0">
                <a:latin typeface="#9Slide05 SVNBulgary" pitchFamily="2" charset="0"/>
              </a:rPr>
              <a:t> </a:t>
            </a:r>
            <a:r>
              <a:rPr lang="en-US" sz="3600" dirty="0" err="1">
                <a:latin typeface="#9Slide05 SVNBulgary" pitchFamily="2" charset="0"/>
              </a:rPr>
              <a:t>còn</a:t>
            </a:r>
            <a:r>
              <a:rPr lang="en-US" sz="3600" dirty="0">
                <a:latin typeface="#9Slide05 SVNBulgary" pitchFamily="2" charset="0"/>
              </a:rPr>
              <a:t> </a:t>
            </a:r>
            <a:r>
              <a:rPr lang="en-US" sz="3600" dirty="0" err="1">
                <a:latin typeface="#9Slide05 SVNBulgary" pitchFamily="2" charset="0"/>
              </a:rPr>
              <a:t>lủn</a:t>
            </a:r>
            <a:r>
              <a:rPr lang="en-US" sz="3600" dirty="0">
                <a:latin typeface="#9Slide05 SVNBulgary" pitchFamily="2" charset="0"/>
              </a:rPr>
              <a:t> </a:t>
            </a:r>
            <a:r>
              <a:rPr lang="en-US" sz="3600" dirty="0" err="1">
                <a:latin typeface="#9Slide05 SVNBulgary" pitchFamily="2" charset="0"/>
              </a:rPr>
              <a:t>củn</a:t>
            </a:r>
            <a:r>
              <a:rPr lang="en-US" sz="3600" dirty="0">
                <a:latin typeface="#9Slide05 SVNBulgary" pitchFamily="2" charset="0"/>
              </a:rPr>
              <a:t> </a:t>
            </a:r>
            <a:r>
              <a:rPr lang="en-US" sz="3600" dirty="0" err="1">
                <a:latin typeface="#9Slide05 SVNBulgary" pitchFamily="2" charset="0"/>
              </a:rPr>
              <a:t>khoác</a:t>
            </a:r>
            <a:r>
              <a:rPr lang="en-US" sz="3600" dirty="0">
                <a:latin typeface="#9Slide05 SVNBulgary" pitchFamily="2" charset="0"/>
              </a:rPr>
              <a:t> </a:t>
            </a:r>
            <a:r>
              <a:rPr lang="en-US" sz="3600" dirty="0" err="1">
                <a:latin typeface="#9Slide05 SVNBulgary" pitchFamily="2" charset="0"/>
              </a:rPr>
              <a:t>hờ</a:t>
            </a:r>
            <a:r>
              <a:rPr lang="en-US" sz="3600" dirty="0">
                <a:latin typeface="#9Slide05 SVNBulgary" pitchFamily="2" charset="0"/>
              </a:rPr>
              <a:t> </a:t>
            </a:r>
            <a:r>
              <a:rPr lang="en-US" sz="3600" dirty="0" err="1">
                <a:latin typeface="#9Slide05 SVNBulgary" pitchFamily="2" charset="0"/>
              </a:rPr>
              <a:t>người</a:t>
            </a:r>
            <a:r>
              <a:rPr lang="en-US" sz="3600" dirty="0">
                <a:latin typeface="#9Slide05 SVNBulgary" pitchFamily="2" charset="0"/>
              </a:rPr>
              <a:t> </a:t>
            </a:r>
            <a:r>
              <a:rPr lang="en-US" sz="3600" dirty="0" err="1">
                <a:latin typeface="#9Slide05 SVNBulgary" pitchFamily="2" charset="0"/>
              </a:rPr>
              <a:t>rơm</a:t>
            </a:r>
            <a:r>
              <a:rPr lang="en-US" sz="3600" dirty="0">
                <a:latin typeface="#9Slide05 SVNBulgary" pitchFamily="2" charset="0"/>
              </a:rPr>
              <a:t>.</a:t>
            </a:r>
          </a:p>
        </p:txBody>
      </p:sp>
      <p:sp>
        <p:nvSpPr>
          <p:cNvPr id="10" name="Rectangle 9"/>
          <p:cNvSpPr/>
          <p:nvPr/>
        </p:nvSpPr>
        <p:spPr>
          <a:xfrm>
            <a:off x="1323316" y="4149694"/>
            <a:ext cx="9538021" cy="198350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9Slide03 Arima Madurai" panose="00000500000000000000" pitchFamily="2" charset="0"/>
                <a:cs typeface="#9Slide03 Arima Madurai" panose="00000500000000000000" pitchFamily="2" charset="0"/>
              </a:rPr>
              <a:t>Ẩn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nón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mê</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áo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tơi</a:t>
            </a:r>
            <a:endParaRPr lang="en-US" sz="2800" dirty="0">
              <a:solidFill>
                <a:schemeClr val="tx1"/>
              </a:solidFill>
              <a:latin typeface="#9Slide03 Arima Madurai" panose="00000500000000000000" pitchFamily="2" charset="0"/>
              <a:cs typeface="#9Slide03 Arima Madurai" panose="00000500000000000000" pitchFamily="2" charset="0"/>
            </a:endParaRPr>
          </a:p>
          <a:p>
            <a:pPr algn="just"/>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800" dirty="0">
                <a:solidFill>
                  <a:schemeClr val="tx1"/>
                </a:solidFill>
                <a:latin typeface="#9Slide03 Arima Madurai" panose="00000500000000000000" pitchFamily="2" charset="0"/>
                <a:cs typeface="#9Slide03 Arima Madurai" panose="00000500000000000000" pitchFamily="2" charset="0"/>
              </a:rPr>
              <a:t> Tác dụng: gợi hình ảnh người mẹ</a:t>
            </a:r>
            <a:r>
              <a:rPr lang="en-US" sz="2800" dirty="0">
                <a:solidFill>
                  <a:schemeClr val="tx1"/>
                </a:solidFill>
                <a:latin typeface="#9Slide03 Arima Madurai" panose="00000500000000000000" pitchFamily="2" charset="0"/>
                <a:cs typeface="#9Slide03 Arima Madurai" panose="00000500000000000000" pitchFamily="2" charset="0"/>
              </a:rPr>
              <a:t> lam </a:t>
            </a:r>
            <a:r>
              <a:rPr lang="en-US" sz="2800" dirty="0" err="1">
                <a:solidFill>
                  <a:schemeClr val="tx1"/>
                </a:solidFill>
                <a:latin typeface="#9Slide03 Arima Madurai" panose="00000500000000000000" pitchFamily="2" charset="0"/>
                <a:cs typeface="#9Slide03 Arima Madurai" panose="00000500000000000000" pitchFamily="2" charset="0"/>
              </a:rPr>
              <a:t>lũ</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tảo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tần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thấu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hiểu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sự</a:t>
            </a:r>
            <a:r>
              <a:rPr lang="en-US" sz="2800" dirty="0">
                <a:solidFill>
                  <a:schemeClr val="tx1"/>
                </a:solidFill>
                <a:latin typeface="#9Slide03 Arima Madurai" panose="00000500000000000000" pitchFamily="2" charset="0"/>
                <a:cs typeface="#9Slide03 Arima Madurai" panose="00000500000000000000" pitchFamily="2" charset="0"/>
              </a:rPr>
              <a:t> hi </a:t>
            </a:r>
            <a:r>
              <a:rPr lang="en-US" sz="2800" dirty="0" err="1">
                <a:solidFill>
                  <a:schemeClr val="tx1"/>
                </a:solidFill>
                <a:latin typeface="#9Slide03 Arima Madurai" panose="00000500000000000000" pitchFamily="2" charset="0"/>
                <a:cs typeface="#9Slide03 Arima Madurai" panose="00000500000000000000" pitchFamily="2" charset="0"/>
              </a:rPr>
              <a:t>sinh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vả</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nên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rất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19539" y="1148961"/>
            <a:ext cx="10952922" cy="284110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3/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cụm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gạch</a:t>
            </a:r>
            <a:r>
              <a:rPr lang="en-US" sz="3600" dirty="0">
                <a:latin typeface="#9Slide05 SVNBulgary" pitchFamily="2" charset="0"/>
              </a:rPr>
              <a:t> </a:t>
            </a:r>
            <a:r>
              <a:rPr lang="en-US" sz="3600" dirty="0" err="1">
                <a:latin typeface="#9Slide05 SVNBulgary" pitchFamily="2" charset="0"/>
              </a:rPr>
              <a:t>chân</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a:latin typeface="#9Slide05 SVNBulgary" pitchFamily="2" charset="0"/>
              </a:rPr>
              <a:t>Ru con </a:t>
            </a:r>
            <a:r>
              <a:rPr lang="en-US" sz="3600" u="sng" dirty="0" err="1">
                <a:latin typeface="#9Slide05 SVNBulgary" pitchFamily="2" charset="0"/>
              </a:rPr>
              <a:t>cái</a:t>
            </a:r>
            <a:r>
              <a:rPr lang="en-US" sz="3600" u="sng" dirty="0">
                <a:latin typeface="#9Slide05 SVNBulgary" pitchFamily="2" charset="0"/>
              </a:rPr>
              <a:t> </a:t>
            </a:r>
            <a:r>
              <a:rPr lang="en-US" sz="3600" u="sng" dirty="0" err="1">
                <a:latin typeface="#9Slide05 SVNBulgary" pitchFamily="2" charset="0"/>
              </a:rPr>
              <a:t>khuyết</a:t>
            </a:r>
            <a:r>
              <a:rPr lang="en-US" sz="3600" u="sng" dirty="0">
                <a:latin typeface="#9Slide05 SVNBulgary" pitchFamily="2" charset="0"/>
              </a:rPr>
              <a:t> </a:t>
            </a:r>
            <a:r>
              <a:rPr lang="en-US" sz="3600" u="sng" dirty="0" err="1">
                <a:latin typeface="#9Slide05 SVNBulgary" pitchFamily="2" charset="0"/>
              </a:rPr>
              <a:t>tròn</a:t>
            </a:r>
            <a:r>
              <a:rPr lang="en-US" sz="3600" u="sng" dirty="0">
                <a:latin typeface="#9Slide05 SVNBulgary" pitchFamily="2" charset="0"/>
              </a:rPr>
              <a:t> </a:t>
            </a:r>
            <a:r>
              <a:rPr lang="en-US" sz="3600" u="sng" dirty="0" err="1">
                <a:latin typeface="#9Slide05 SVNBulgary" pitchFamily="2" charset="0"/>
              </a:rPr>
              <a:t>đầy</a:t>
            </a:r>
            <a:endParaRPr lang="en-US" sz="3600" u="sng" dirty="0">
              <a:latin typeface="#9Slide05 SVNBulgary" pitchFamily="2" charset="0"/>
            </a:endParaRPr>
          </a:p>
          <a:p>
            <a:pPr algn="ct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cái</a:t>
            </a:r>
            <a:r>
              <a:rPr lang="en-US" sz="3600" dirty="0">
                <a:latin typeface="#9Slide05 SVNBulgary" pitchFamily="2" charset="0"/>
              </a:rPr>
              <a:t> </a:t>
            </a:r>
            <a:r>
              <a:rPr lang="en-US" sz="3600" dirty="0" err="1">
                <a:latin typeface="#9Slide05 SVNBulgary" pitchFamily="2" charset="0"/>
              </a:rPr>
              <a:t>nhớ</a:t>
            </a:r>
            <a:r>
              <a:rPr lang="en-US" sz="3600" dirty="0">
                <a:latin typeface="#9Slide05 SVNBulgary" pitchFamily="2" charset="0"/>
              </a:rPr>
              <a:t> </a:t>
            </a:r>
            <a:r>
              <a:rPr lang="en-US" sz="3600" dirty="0" err="1">
                <a:latin typeface="#9Slide05 SVNBulgary" pitchFamily="2" charset="0"/>
              </a:rPr>
              <a:t>nặng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 </a:t>
            </a:r>
            <a:r>
              <a:rPr lang="en-US" sz="3600" dirty="0" err="1">
                <a:latin typeface="#9Slide05 SVNBulgary" pitchFamily="2" charset="0"/>
              </a:rPr>
              <a:t>xa</a:t>
            </a:r>
            <a:r>
              <a:rPr lang="en-US" sz="3600" dirty="0">
                <a:latin typeface="#9Slide05 SVNBulgary" pitchFamily="2" charset="0"/>
              </a:rPr>
              <a:t> </a:t>
            </a:r>
            <a:r>
              <a:rPr lang="en-US" sz="3600" dirty="0" err="1">
                <a:latin typeface="#9Slide05 SVNBulgary" pitchFamily="2" charset="0"/>
              </a:rPr>
              <a:t>nhau</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Bình</a:t>
            </a:r>
            <a:r>
              <a:rPr lang="en-US" sz="3600" dirty="0">
                <a:latin typeface="#9Slide05 SVNBulgary" pitchFamily="2" charset="0"/>
              </a:rPr>
              <a:t> </a:t>
            </a:r>
            <a:r>
              <a:rPr lang="en-US" sz="3600" dirty="0" err="1">
                <a:latin typeface="#9Slide05 SVNBulgary" pitchFamily="2" charset="0"/>
              </a:rPr>
              <a:t>Nguyên</a:t>
            </a:r>
            <a:r>
              <a:rPr lang="en-US" sz="3600" dirty="0">
                <a:latin typeface="#9Slide05 SVNBulgary" pitchFamily="2" charset="0"/>
              </a:rPr>
              <a:t>)</a:t>
            </a:r>
          </a:p>
        </p:txBody>
      </p:sp>
      <p:sp>
        <p:nvSpPr>
          <p:cNvPr id="10" name="Rectangle 9"/>
          <p:cNvSpPr/>
          <p:nvPr/>
        </p:nvSpPr>
        <p:spPr>
          <a:xfrm>
            <a:off x="1493158" y="4409155"/>
            <a:ext cx="9205684" cy="1562772"/>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a:solidFill>
                  <a:schemeClr val="tx1"/>
                </a:solidFill>
                <a:latin typeface="#9Slide03 Arima Madurai" panose="00000500000000000000" pitchFamily="2" charset="0"/>
                <a:cs typeface="#9Slide03 Arima Madurai" panose="00000500000000000000" pitchFamily="2" charset="0"/>
              </a:rPr>
              <a:t>cái khuyết tròn đầy </a:t>
            </a:r>
            <a:r>
              <a:rPr lang="vi-VN" sz="3200" dirty="0">
                <a:solidFill>
                  <a:schemeClr val="tx1"/>
                </a:solidFill>
                <a:latin typeface="#9Slide03 Arima Madurai" panose="00000500000000000000" pitchFamily="2" charset="0"/>
                <a:cs typeface="#9Slide03 Arima Madurai" panose="00000500000000000000" pitchFamily="2" charset="0"/>
              </a:rPr>
              <a:t>tương đồng với đứa con còn nhỏ, chưa phát triển toàn diện.</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103243" y="1412102"/>
            <a:ext cx="10515600" cy="275239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4/ </a:t>
            </a:r>
            <a:r>
              <a:rPr lang="en-US" sz="4000" dirty="0" err="1">
                <a:latin typeface="#9Slide05 SVNBulgary" pitchFamily="2" charset="0"/>
              </a:rPr>
              <a:t>Trong</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 </a:t>
            </a:r>
            <a:r>
              <a:rPr lang="en-US" sz="4000" dirty="0" err="1">
                <a:latin typeface="#9Slide05 SVNBulgary" pitchFamily="2" charset="0"/>
              </a:rPr>
              <a:t>dưới</a:t>
            </a:r>
            <a:r>
              <a:rPr lang="en-US" sz="4000" dirty="0">
                <a:latin typeface="#9Slide05 SVNBulgary" pitchFamily="2" charset="0"/>
              </a:rPr>
              <a:t> </a:t>
            </a:r>
            <a:r>
              <a:rPr lang="en-US" sz="4000" dirty="0" err="1">
                <a:latin typeface="#9Slide05 SVNBulgary" pitchFamily="2" charset="0"/>
              </a:rPr>
              <a:t>đây</a:t>
            </a:r>
            <a:r>
              <a:rPr lang="en-US" sz="4000">
                <a:latin typeface="#9Slide05 SVNBulgary" pitchFamily="2" charset="0"/>
              </a:rPr>
              <a:t>, bpttẩn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được</a:t>
            </a:r>
            <a:r>
              <a:rPr lang="en-US" sz="4000" dirty="0">
                <a:latin typeface="#9Slide05 SVNBulgary" pitchFamily="2" charset="0"/>
              </a:rPr>
              <a:t> </a:t>
            </a:r>
            <a:r>
              <a:rPr lang="en-US" sz="4000" dirty="0" err="1">
                <a:latin typeface="#9Slide05 SVNBulgary" pitchFamily="2" charset="0"/>
              </a:rPr>
              <a:t>xây</a:t>
            </a:r>
            <a:r>
              <a:rPr lang="en-US" sz="4000" dirty="0">
                <a:latin typeface="#9Slide05 SVNBulgary" pitchFamily="2" charset="0"/>
              </a:rPr>
              <a:t> </a:t>
            </a:r>
            <a:r>
              <a:rPr lang="en-US" sz="4000" dirty="0" err="1">
                <a:latin typeface="#9Slide05 SVNBulgary" pitchFamily="2" charset="0"/>
              </a:rPr>
              <a:t>dựng</a:t>
            </a:r>
            <a:r>
              <a:rPr lang="en-US" sz="4000" dirty="0">
                <a:latin typeface="#9Slide05 SVNBulgary" pitchFamily="2" charset="0"/>
              </a:rPr>
              <a:t> </a:t>
            </a:r>
            <a:r>
              <a:rPr lang="en-US" sz="4000" dirty="0" err="1">
                <a:latin typeface="#9Slide05 SVNBulgary" pitchFamily="2" charset="0"/>
              </a:rPr>
              <a:t>trên</a:t>
            </a:r>
            <a:r>
              <a:rPr lang="en-US" sz="4000" dirty="0">
                <a:latin typeface="#9Slide05 SVNBulgary" pitchFamily="2" charset="0"/>
              </a:rPr>
              <a:t> </a:t>
            </a:r>
            <a:r>
              <a:rPr lang="en-US" sz="4000" dirty="0" err="1">
                <a:latin typeface="#9Slide05 SVNBulgary" pitchFamily="2" charset="0"/>
              </a:rPr>
              <a:t>cơ</a:t>
            </a:r>
            <a:r>
              <a:rPr lang="en-US" sz="4000" dirty="0">
                <a:latin typeface="#9Slide05 SVNBulgary" pitchFamily="2" charset="0"/>
              </a:rPr>
              <a:t> </a:t>
            </a:r>
            <a:r>
              <a:rPr lang="en-US" sz="4000" dirty="0" err="1">
                <a:latin typeface="#9Slide05 SVNBulgary" pitchFamily="2" charset="0"/>
              </a:rPr>
              <a:t>sở</a:t>
            </a:r>
            <a:r>
              <a:rPr lang="en-US" sz="4000" dirty="0">
                <a:latin typeface="#9Slide05 SVNBulgary" pitchFamily="2" charset="0"/>
              </a:rPr>
              <a:t> so </a:t>
            </a:r>
            <a:r>
              <a:rPr lang="en-US" sz="4000" dirty="0" err="1">
                <a:latin typeface="#9Slide05 SVNBulgary" pitchFamily="2" charset="0"/>
              </a:rPr>
              <a:t>sánh</a:t>
            </a:r>
            <a:r>
              <a:rPr lang="en-US" sz="4000" dirty="0">
                <a:latin typeface="#9Slide05 SVNBulgary" pitchFamily="2" charset="0"/>
              </a:rPr>
              <a:t> </a:t>
            </a:r>
            <a:r>
              <a:rPr lang="en-US" sz="4000" dirty="0" err="1">
                <a:latin typeface="#9Slide05 SVNBulgary" pitchFamily="2" charset="0"/>
              </a:rPr>
              <a:t>ngầm</a:t>
            </a:r>
            <a:r>
              <a:rPr lang="en-US" sz="4000" dirty="0">
                <a:latin typeface="#9Slide05 SVNBulgary" pitchFamily="2" charset="0"/>
              </a:rPr>
              <a:t> </a:t>
            </a:r>
            <a:r>
              <a:rPr lang="en-US" sz="4000" dirty="0" err="1">
                <a:latin typeface="#9Slide05 SVNBulgary" pitchFamily="2" charset="0"/>
              </a:rPr>
              <a:t>giữa</a:t>
            </a:r>
            <a:r>
              <a:rPr lang="en-US" sz="4000" dirty="0">
                <a:latin typeface="#9Slide05 SVNBulgary" pitchFamily="2" charset="0"/>
              </a:rPr>
              <a:t> </a:t>
            </a:r>
            <a:r>
              <a:rPr lang="en-US" sz="4000" dirty="0" err="1">
                <a:latin typeface="#9Slide05 SVNBulgary" pitchFamily="2" charset="0"/>
              </a:rPr>
              <a:t>những</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vật</a:t>
            </a:r>
            <a:r>
              <a:rPr lang="en-US" sz="4000" dirty="0">
                <a:latin typeface="#9Slide05 SVNBulgary" pitchFamily="2" charset="0"/>
              </a:rPr>
              <a:t>, </a:t>
            </a:r>
            <a:r>
              <a:rPr lang="en-US" sz="4000" dirty="0" err="1">
                <a:latin typeface="#9Slide05 SVNBulgary" pitchFamily="2" charset="0"/>
              </a:rPr>
              <a:t>sự</a:t>
            </a:r>
            <a:r>
              <a:rPr lang="en-US" sz="4000" dirty="0">
                <a:latin typeface="#9Slide05 SVNBulgary" pitchFamily="2" charset="0"/>
              </a:rPr>
              <a:t> </a:t>
            </a:r>
            <a:r>
              <a:rPr lang="en-US" sz="4000" dirty="0" err="1">
                <a:latin typeface="#9Slide05 SVNBulgary" pitchFamily="2" charset="0"/>
              </a:rPr>
              <a:t>việc</a:t>
            </a:r>
            <a:r>
              <a:rPr lang="en-US" sz="4000" dirty="0">
                <a:latin typeface="#9Slide05 SVNBulgary" pitchFamily="2" charset="0"/>
              </a:rPr>
              <a:t> </a:t>
            </a:r>
            <a:r>
              <a:rPr lang="en-US" sz="4000" dirty="0" err="1">
                <a:latin typeface="#9Slide05 SVNBulgary" pitchFamily="2" charset="0"/>
              </a:rPr>
              <a:t>nào</a:t>
            </a:r>
            <a:r>
              <a:rPr lang="en-US" sz="4000" dirty="0">
                <a:latin typeface="#9Slide05 SVNBulgary" pitchFamily="2" charset="0"/>
              </a:rPr>
              <a:t>?</a:t>
            </a:r>
          </a:p>
          <a:p>
            <a:pPr algn="ctr"/>
            <a:r>
              <a:rPr lang="en-US" sz="4000" dirty="0" err="1">
                <a:latin typeface="#9Slide05 SVNBulgary" pitchFamily="2" charset="0"/>
              </a:rPr>
              <a:t>Ăn</a:t>
            </a:r>
            <a:r>
              <a:rPr lang="en-US" sz="4000" dirty="0">
                <a:latin typeface="#9Slide05 SVNBulgary" pitchFamily="2" charset="0"/>
              </a:rPr>
              <a:t> </a:t>
            </a:r>
            <a:r>
              <a:rPr lang="en-US" sz="4000" dirty="0" err="1">
                <a:latin typeface="#9Slide05 SVNBulgary" pitchFamily="2" charset="0"/>
              </a:rPr>
              <a:t>quả</a:t>
            </a:r>
            <a:r>
              <a:rPr lang="en-US" sz="4000" dirty="0">
                <a:latin typeface="#9Slide05 SVNBulgary" pitchFamily="2" charset="0"/>
              </a:rPr>
              <a:t> </a:t>
            </a:r>
            <a:r>
              <a:rPr lang="en-US" sz="4000" dirty="0" err="1">
                <a:latin typeface="#9Slide05 SVNBulgary" pitchFamily="2" charset="0"/>
              </a:rPr>
              <a:t>nhớ</a:t>
            </a:r>
            <a:r>
              <a:rPr lang="en-US" sz="4000" dirty="0">
                <a:latin typeface="#9Slide05 SVNBulgary" pitchFamily="2" charset="0"/>
              </a:rPr>
              <a:t> </a:t>
            </a:r>
            <a:r>
              <a:rPr lang="en-US" sz="4000" dirty="0" err="1">
                <a:latin typeface="#9Slide05 SVNBulgary" pitchFamily="2" charset="0"/>
              </a:rPr>
              <a:t>kẻ</a:t>
            </a:r>
            <a:r>
              <a:rPr lang="en-US" sz="4000" dirty="0">
                <a:latin typeface="#9Slide05 SVNBulgary" pitchFamily="2" charset="0"/>
              </a:rPr>
              <a:t> </a:t>
            </a:r>
            <a:r>
              <a:rPr lang="en-US" sz="4000" dirty="0" err="1">
                <a:latin typeface="#9Slide05 SVNBulgary" pitchFamily="2" charset="0"/>
              </a:rPr>
              <a:t>trồng</a:t>
            </a:r>
            <a:r>
              <a:rPr lang="en-US" sz="4000" dirty="0">
                <a:latin typeface="#9Slide05 SVNBulgary" pitchFamily="2" charset="0"/>
              </a:rPr>
              <a:t> </a:t>
            </a:r>
            <a:r>
              <a:rPr lang="en-US" sz="4000" dirty="0" err="1">
                <a:latin typeface="#9Slide05 SVNBulgary" pitchFamily="2" charset="0"/>
              </a:rPr>
              <a:t>cây</a:t>
            </a:r>
            <a:r>
              <a:rPr lang="en-US" sz="4000" dirty="0">
                <a:latin typeface="#9Slide05 SVNBulgary" pitchFamily="2" charset="0"/>
              </a:rPr>
              <a:t>.</a:t>
            </a:r>
          </a:p>
          <a:p>
            <a:pPr algn="ctr"/>
            <a:r>
              <a:rPr lang="en-US" sz="4000" dirty="0">
                <a:latin typeface="#9Slide05 SVNBulgary" pitchFamily="2" charset="0"/>
              </a:rPr>
              <a:t>				(</a:t>
            </a:r>
            <a:r>
              <a:rPr lang="en-US" sz="4000" dirty="0" err="1">
                <a:latin typeface="#9Slide05 SVNBulgary" pitchFamily="2" charset="0"/>
              </a:rPr>
              <a:t>Tục</a:t>
            </a:r>
            <a:r>
              <a:rPr lang="en-US" sz="4000" dirty="0">
                <a:latin typeface="#9Slide05 SVNBulgary" pitchFamily="2" charset="0"/>
              </a:rPr>
              <a:t> </a:t>
            </a:r>
            <a:r>
              <a:rPr lang="en-US" sz="4000" dirty="0" err="1">
                <a:latin typeface="#9Slide05 SVNBulgary" pitchFamily="2" charset="0"/>
              </a:rPr>
              <a:t>ngữ</a:t>
            </a:r>
            <a:r>
              <a:rPr lang="en-US" sz="4000" dirty="0">
                <a:latin typeface="#9Slide05 SVNBulgary" pitchFamily="2" charset="0"/>
              </a:rPr>
              <a:t>)</a:t>
            </a:r>
          </a:p>
        </p:txBody>
      </p:sp>
      <p:sp>
        <p:nvSpPr>
          <p:cNvPr id="10" name="Rectangle 9"/>
          <p:cNvSpPr/>
          <p:nvPr/>
        </p:nvSpPr>
        <p:spPr>
          <a:xfrm>
            <a:off x="1600200" y="4560609"/>
            <a:ext cx="9305925" cy="1770578"/>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Ăn quả</a:t>
            </a:r>
            <a:r>
              <a:rPr lang="vi-VN" sz="2800" dirty="0">
                <a:solidFill>
                  <a:schemeClr val="tx1"/>
                </a:solidFill>
                <a:latin typeface="#9Slide03 Arima Madurai" panose="00000500000000000000" pitchFamily="2" charset="0"/>
                <a:cs typeface="#9Slide03 Arima Madurai" panose="00000500000000000000" pitchFamily="2" charset="0"/>
              </a:rPr>
              <a:t> tương đồng với sự hưởng thụ thành quả lao động.</a:t>
            </a:r>
            <a:endParaRPr lang="en-US" sz="2800" dirty="0">
              <a:solidFill>
                <a:schemeClr val="tx1"/>
              </a:solidFill>
              <a:latin typeface="#9Slide03 Arima Madurai" panose="00000500000000000000" pitchFamily="2" charset="0"/>
              <a:cs typeface="#9Slide03 Arima Madurai" panose="00000500000000000000" pitchFamily="2" charset="0"/>
            </a:endParaRPr>
          </a:p>
          <a:p>
            <a:pPr>
              <a:lnSpc>
                <a:spcPct val="130000"/>
              </a:lnSpc>
            </a:pP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Kẻ trồng cây</a:t>
            </a:r>
            <a:r>
              <a:rPr lang="vi-VN" sz="2800" dirty="0">
                <a:solidFill>
                  <a:schemeClr val="tx1"/>
                </a:solidFill>
                <a:latin typeface="#9Slide03 Arima Madurai" panose="00000500000000000000" pitchFamily="2" charset="0"/>
                <a:cs typeface="#9Slide03 Arima Madurai" panose="00000500000000000000" pitchFamily="2" charset="0"/>
              </a:rPr>
              <a:t> tương đồng phẩm chất với những người lao động tạo ra thành quả.</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6695247"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1880784" y="4502426"/>
            <a:ext cx="8430432" cy="137606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200"/>
              </a:spcAft>
              <a:buClr>
                <a:srgbClr val="000000"/>
              </a:buClr>
              <a:buSzPts val="1100"/>
              <a:tabLst>
                <a:tab pos="451485" algn="l"/>
              </a:tabLst>
            </a:pPr>
            <a:r>
              <a:rPr lang="en-US" sz="3200" dirty="0" err="1">
                <a:solidFill>
                  <a:schemeClr val="tx1"/>
                </a:solidFill>
                <a:latin typeface="#9Slide03 Arima Madurai" panose="00000500000000000000" pitchFamily="2" charset="0"/>
                <a:cs typeface="#9Slide03 Arima Madurai" panose="00000500000000000000" pitchFamily="2" charset="0"/>
              </a:rPr>
              <a:t>Hè</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đến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lòng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em</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lại</a:t>
            </a:r>
            <a:r>
              <a:rPr lang="en-US" sz="3200" dirty="0">
                <a:solidFill>
                  <a:schemeClr val="tx1"/>
                </a:solidFill>
                <a:latin typeface="#9Slide03 Arima Madurai" panose="00000500000000000000" pitchFamily="2" charset="0"/>
                <a:cs typeface="#9Slide03 Arima Madurai" panose="00000500000000000000" pitchFamily="2" charset="0"/>
              </a:rPr>
              <a:t> man </a:t>
            </a:r>
            <a:r>
              <a:rPr lang="en-US" sz="3200" dirty="0" err="1">
                <a:solidFill>
                  <a:schemeClr val="tx1"/>
                </a:solidFill>
                <a:latin typeface="#9Slide03 Arima Madurai" panose="00000500000000000000" pitchFamily="2" charset="0"/>
                <a:cs typeface="#9Slide03 Arima Madurai" panose="00000500000000000000" pitchFamily="2" charset="0"/>
              </a:rPr>
              <a:t>mác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nhớ</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hoa</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học</a:t>
            </a:r>
            <a:r>
              <a:rPr lang="en-US" sz="3200" b="1" u="sng" dirty="0">
                <a:solidFill>
                  <a:schemeClr val="tx1"/>
                </a:solidFill>
                <a:latin typeface="#9Slide03 Arima Madurai" panose="00000500000000000000" pitchFamily="2" charset="0"/>
                <a:cs typeface="#9Slide03 Arima Madurai" panose="00000500000000000000" pitchFamily="2" charset="0"/>
              </a:rPr>
              <a:t> </a:t>
            </a:r>
            <a:r>
              <a:rPr lang="en-US" sz="3200" b="1" u="sng" dirty="0" err="1">
                <a:solidFill>
                  <a:schemeClr val="tx1"/>
                </a:solidFill>
                <a:latin typeface="#9Slide03 Arima Madurai" panose="00000500000000000000" pitchFamily="2" charset="0"/>
                <a:cs typeface="#9Slide03 Arima Madurai" panose="00000500000000000000" pitchFamily="2" charset="0"/>
              </a:rPr>
              <a:t>trò</a:t>
            </a:r>
            <a:r>
              <a:rPr lang="en-US" sz="3200" b="1" dirty="0">
                <a:solidFill>
                  <a:schemeClr val="tx1"/>
                </a:solidFill>
                <a:latin typeface="#9Slide03 Arima Madurai" panose="00000500000000000000" pitchFamily="2" charset="0"/>
                <a:cs typeface="#9Slide03 Arima Madurai" panose="00000500000000000000" pitchFamily="2" charset="0"/>
              </a:rPr>
              <a:t>.</a:t>
            </a:r>
            <a:r>
              <a:rPr lang="en-US" sz="3200" dirty="0">
                <a:solidFill>
                  <a:schemeClr val="tx1"/>
                </a:solidFill>
                <a:latin typeface="#9Slide03 Arima Madurai" panose="00000500000000000000" pitchFamily="2" charset="0"/>
                <a:cs typeface="#9Slide03 Arima Madurai" panose="00000500000000000000" pitchFamily="2" charset="0"/>
              </a:rPr>
              <a:t> </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descr="Cách làm hoa Phượng vĩ bằng giấy nhún - DIY Mohur tree/ Flamboyant | Xếp  giấy, Hoa, Phượng vĩ">
            <a:extLst>
              <a:ext uri="{FF2B5EF4-FFF2-40B4-BE49-F238E27FC236}">
                <a16:creationId xmlns:a16="http://schemas.microsoft.com/office/drawing/2014/main" id="{F7F2B15F-07DD-4B23-AD49-29BF4571DA11}"/>
              </a:ext>
            </a:extLst>
          </p:cNvPr>
          <p:cNvPicPr/>
          <p:nvPr/>
        </p:nvPicPr>
        <p:blipFill rotWithShape="1">
          <a:blip r:embed="rId6" cstate="print">
            <a:extLst>
              <a:ext uri="{28A0092B-C50C-407E-A947-70E740481C1C}">
                <a14:useLocalDpi xmlns:a14="http://schemas.microsoft.com/office/drawing/2010/main" val="0"/>
              </a:ext>
            </a:extLst>
          </a:blip>
          <a:srcRect r="6398"/>
          <a:stretch/>
        </p:blipFill>
        <p:spPr bwMode="auto">
          <a:xfrm>
            <a:off x="8792680" y="1283639"/>
            <a:ext cx="2113445" cy="1866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705678" y="1077226"/>
            <a:ext cx="10972800" cy="28586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latin typeface="#9Slide05 SVNBulgary" pitchFamily="2" charset="0"/>
              </a:rPr>
              <a:t>1/ </a:t>
            </a:r>
            <a:r>
              <a:rPr lang="en-US" sz="3600" dirty="0" err="1">
                <a:latin typeface="#9Slide05 SVNBulgary" pitchFamily="2" charset="0"/>
              </a:rPr>
              <a:t>Tìm</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láy</a:t>
            </a:r>
            <a:r>
              <a:rPr lang="en-US" sz="3600" dirty="0">
                <a:latin typeface="#9Slide05 SVNBulgary" pitchFamily="2" charset="0"/>
              </a:rPr>
              <a:t>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thơ</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dirty="0">
                <a:latin typeface="#9Slide05 SVNBulgary" pitchFamily="2" charset="0"/>
              </a:rPr>
              <a:t>. </a:t>
            </a:r>
            <a:r>
              <a:rPr lang="en-US" sz="3600" dirty="0" err="1">
                <a:latin typeface="#9Slide05 SVNBulgary" pitchFamily="2" charset="0"/>
              </a:rPr>
              <a:t>Chỉ</a:t>
            </a:r>
            <a:r>
              <a:rPr lang="en-US" sz="3600" dirty="0">
                <a:latin typeface="#9Slide05 SVNBulgary" pitchFamily="2" charset="0"/>
              </a:rPr>
              <a:t> ra </a:t>
            </a:r>
            <a:r>
              <a:rPr lang="en-US" sz="3600" dirty="0" err="1">
                <a:latin typeface="#9Slide05 SVNBulgary" pitchFamily="2" charset="0"/>
              </a:rPr>
              <a:t>nghĩa</a:t>
            </a:r>
            <a:r>
              <a:rPr lang="en-US" sz="3600" dirty="0">
                <a:latin typeface="#9Slide05 SVNBulgary" pitchFamily="2" charset="0"/>
              </a:rPr>
              <a:t> </a:t>
            </a:r>
            <a:r>
              <a:rPr lang="en-US" sz="3600" dirty="0" err="1">
                <a:latin typeface="#9Slide05 SVNBulgary" pitchFamily="2" charset="0"/>
              </a:rPr>
              <a:t>và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dụng</a:t>
            </a:r>
            <a:r>
              <a:rPr lang="en-US" sz="3600" dirty="0">
                <a:latin typeface="#9Slide05 SVNBulgary" pitchFamily="2" charset="0"/>
              </a:rPr>
              <a:t> </a:t>
            </a:r>
            <a:r>
              <a:rPr lang="en-US" sz="3600" dirty="0" err="1">
                <a:latin typeface="#9Slide05 SVNBulgary" pitchFamily="2" charset="0"/>
              </a:rPr>
              <a:t>của</a:t>
            </a:r>
            <a:r>
              <a:rPr lang="en-US" sz="3600" dirty="0">
                <a:latin typeface="#9Slide05 SVNBulgary" pitchFamily="2" charset="0"/>
              </a:rPr>
              <a:t> </a:t>
            </a:r>
            <a:r>
              <a:rPr lang="en-US" sz="3600" dirty="0" err="1">
                <a:latin typeface="#9Slide05 SVNBulgary" pitchFamily="2" charset="0"/>
              </a:rPr>
              <a:t>chúng</a:t>
            </a:r>
            <a:r>
              <a:rPr lang="en-US" sz="3600" dirty="0">
                <a:latin typeface="#9Slide05 SVNBulgary" pitchFamily="2" charset="0"/>
              </a:rPr>
              <a:t> </a:t>
            </a:r>
            <a:r>
              <a:rPr lang="en-US" sz="3600" dirty="0" err="1">
                <a:latin typeface="#9Slide05 SVNBulgary" pitchFamily="2" charset="0"/>
              </a:rPr>
              <a:t>đối</a:t>
            </a:r>
            <a:r>
              <a:rPr lang="en-US" sz="3600" dirty="0">
                <a:latin typeface="#9Slide05 SVNBulgary" pitchFamily="2" charset="0"/>
              </a:rPr>
              <a:t> </a:t>
            </a:r>
            <a:r>
              <a:rPr lang="en-US" sz="3600" dirty="0" err="1">
                <a:latin typeface="#9Slide05 SVNBulgary" pitchFamily="2" charset="0"/>
              </a:rPr>
              <a:t>với</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thể</a:t>
            </a:r>
            <a:r>
              <a:rPr lang="en-US" sz="3600" dirty="0">
                <a:latin typeface="#9Slide05 SVNBulgary" pitchFamily="2" charset="0"/>
              </a:rPr>
              <a:t> </a:t>
            </a:r>
            <a:r>
              <a:rPr lang="en-US" sz="3600" dirty="0" err="1">
                <a:latin typeface="#9Slide05 SVNBulgary" pitchFamily="2" charset="0"/>
              </a:rPr>
              <a:t>hiện</a:t>
            </a:r>
            <a:r>
              <a:rPr lang="en-US" sz="3600" dirty="0">
                <a:latin typeface="#9Slide05 SVNBulgary" pitchFamily="2" charset="0"/>
              </a:rPr>
              <a:t> </a:t>
            </a:r>
            <a:r>
              <a:rPr lang="en-US" sz="3600" dirty="0" err="1">
                <a:latin typeface="#9Slide05 SVNBulgary" pitchFamily="2" charset="0"/>
              </a:rPr>
              <a:t>nội</a:t>
            </a:r>
            <a:r>
              <a:rPr lang="en-US" sz="3600" dirty="0">
                <a:latin typeface="#9Slide05 SVNBulgary" pitchFamily="2" charset="0"/>
              </a:rPr>
              <a:t> dung </a:t>
            </a:r>
            <a:r>
              <a:rPr lang="en-US" sz="3600" dirty="0" err="1">
                <a:latin typeface="#9Slide05 SVNBulgary" pitchFamily="2" charset="0"/>
              </a:rPr>
              <a:t>mà</a:t>
            </a:r>
            <a:r>
              <a:rPr lang="en-US" sz="3600" dirty="0">
                <a:latin typeface="#9Slide05 SVNBulgary" pitchFamily="2" charset="0"/>
              </a:rPr>
              <a:t> </a:t>
            </a:r>
            <a:r>
              <a:rPr lang="en-US" sz="3600" dirty="0" err="1">
                <a:latin typeface="#9Slide05 SVNBulgary" pitchFamily="2" charset="0"/>
              </a:rPr>
              <a:t>tác</a:t>
            </a:r>
            <a:r>
              <a:rPr lang="en-US" sz="3600" dirty="0">
                <a:latin typeface="#9Slide05 SVNBulgary" pitchFamily="2" charset="0"/>
              </a:rPr>
              <a:t> </a:t>
            </a:r>
            <a:r>
              <a:rPr lang="en-US" sz="3600" dirty="0" err="1">
                <a:latin typeface="#9Slide05 SVNBulgary" pitchFamily="2" charset="0"/>
              </a:rPr>
              <a:t>giả</a:t>
            </a:r>
            <a:r>
              <a:rPr lang="en-US" sz="3600" dirty="0">
                <a:latin typeface="#9Slide05 SVNBulgary" pitchFamily="2" charset="0"/>
              </a:rPr>
              <a:t> </a:t>
            </a:r>
            <a:r>
              <a:rPr lang="en-US" sz="3600" dirty="0" err="1">
                <a:latin typeface="#9Slide05 SVNBulgary" pitchFamily="2" charset="0"/>
              </a:rPr>
              <a:t>muốn</a:t>
            </a:r>
            <a:r>
              <a:rPr lang="en-US" sz="3600" dirty="0">
                <a:latin typeface="#9Slide05 SVNBulgary" pitchFamily="2" charset="0"/>
              </a:rPr>
              <a:t> </a:t>
            </a:r>
            <a:r>
              <a:rPr lang="en-US" sz="3600" dirty="0" err="1">
                <a:latin typeface="#9Slide05 SVNBulgary" pitchFamily="2" charset="0"/>
              </a:rPr>
              <a:t>biểu</a:t>
            </a:r>
            <a:r>
              <a:rPr lang="en-US" sz="3600" dirty="0">
                <a:latin typeface="#9Slide05 SVNBulgary" pitchFamily="2" charset="0"/>
              </a:rPr>
              <a:t> </a:t>
            </a:r>
            <a:r>
              <a:rPr lang="en-US" sz="3600" dirty="0" err="1">
                <a:latin typeface="#9Slide05 SVNBulgary" pitchFamily="2" charset="0"/>
              </a:rPr>
              <a:t>đạt</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Nghẹn</a:t>
            </a:r>
            <a:r>
              <a:rPr lang="en-US" sz="3600" dirty="0">
                <a:latin typeface="#9Slide05 SVNBulgary" pitchFamily="2" charset="0"/>
              </a:rPr>
              <a:t> </a:t>
            </a:r>
            <a:r>
              <a:rPr lang="en-US" sz="3600" dirty="0" err="1">
                <a:latin typeface="#9Slide05 SVNBulgary" pitchFamily="2" charset="0"/>
              </a:rPr>
              <a:t>ngào</a:t>
            </a:r>
            <a:r>
              <a:rPr lang="en-US" sz="3600" dirty="0">
                <a:latin typeface="#9Slide05 SVNBulgary" pitchFamily="2" charset="0"/>
              </a:rPr>
              <a:t> </a:t>
            </a:r>
            <a:r>
              <a:rPr lang="en-US" sz="3600" dirty="0" err="1">
                <a:latin typeface="#9Slide05 SVNBulgary" pitchFamily="2" charset="0"/>
              </a:rPr>
              <a:t>thương</a:t>
            </a:r>
            <a:r>
              <a:rPr lang="en-US" sz="3600" dirty="0">
                <a:latin typeface="#9Slide05 SVNBulgary" pitchFamily="2" charset="0"/>
              </a:rPr>
              <a:t> </a:t>
            </a:r>
            <a:r>
              <a:rPr lang="en-US" sz="3600" dirty="0" err="1">
                <a:latin typeface="#9Slide05 SVNBulgary" pitchFamily="2" charset="0"/>
              </a:rPr>
              <a:t>mẹ</a:t>
            </a:r>
            <a:r>
              <a:rPr lang="en-US" sz="3600" dirty="0">
                <a:latin typeface="#9Slide05 SVNBulgary" pitchFamily="2" charset="0"/>
              </a:rPr>
              <a:t> </a:t>
            </a:r>
            <a:r>
              <a:rPr lang="en-US" sz="3600" dirty="0" err="1">
                <a:latin typeface="#9Slide05 SVNBulgary" pitchFamily="2" charset="0"/>
              </a:rPr>
              <a:t>nhiều</a:t>
            </a:r>
            <a:r>
              <a:rPr lang="en-US" sz="3600" dirty="0">
                <a:latin typeface="#9Slide05 SVNBulgary" pitchFamily="2" charset="0"/>
              </a:rPr>
              <a:t> </a:t>
            </a:r>
            <a:r>
              <a:rPr lang="en-US" sz="3600" dirty="0" err="1">
                <a:latin typeface="#9Slide05 SVNBulgary" pitchFamily="2" charset="0"/>
              </a:rPr>
              <a:t>hơn</a:t>
            </a:r>
            <a:r>
              <a:rPr lang="en-US" sz="3600" dirty="0">
                <a:latin typeface="#9Slide05 SVNBulgary" pitchFamily="2" charset="0"/>
              </a:rPr>
              <a:t> …</a:t>
            </a:r>
          </a:p>
          <a:p>
            <a:pPr indent="1203325" algn="just"/>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rưng</a:t>
            </a:r>
            <a:r>
              <a:rPr lang="en-US" sz="3600" dirty="0">
                <a:latin typeface="#9Slide05 SVNBulgary" pitchFamily="2" charset="0"/>
              </a:rPr>
              <a:t> </a:t>
            </a:r>
            <a:r>
              <a:rPr lang="en-US" sz="3600" dirty="0" err="1">
                <a:latin typeface="#9Slide05 SVNBulgary" pitchFamily="2" charset="0"/>
              </a:rPr>
              <a:t>từ</a:t>
            </a:r>
            <a:r>
              <a:rPr lang="en-US" sz="3600" dirty="0">
                <a:latin typeface="#9Slide05 SVNBulgary" pitchFamily="2" charset="0"/>
              </a:rPr>
              <a:t> </a:t>
            </a:r>
            <a:r>
              <a:rPr lang="en-US" sz="3600" dirty="0" err="1">
                <a:latin typeface="#9Slide05 SVNBulgary" pitchFamily="2" charset="0"/>
              </a:rPr>
              <a:t>chuyện</a:t>
            </a:r>
            <a:r>
              <a:rPr lang="en-US" sz="3600" dirty="0">
                <a:latin typeface="#9Slide05 SVNBulgary" pitchFamily="2" charset="0"/>
              </a:rPr>
              <a:t> </a:t>
            </a:r>
            <a:r>
              <a:rPr lang="en-US" sz="3600" dirty="0" err="1">
                <a:latin typeface="#9Slide05 SVNBulgary" pitchFamily="2" charset="0"/>
              </a:rPr>
              <a:t>giản</a:t>
            </a:r>
            <a:r>
              <a:rPr lang="en-US" sz="3600" dirty="0">
                <a:latin typeface="#9Slide05 SVNBulgary" pitchFamily="2" charset="0"/>
              </a:rPr>
              <a:t> </a:t>
            </a:r>
            <a:r>
              <a:rPr lang="en-US" sz="3600" dirty="0" err="1">
                <a:latin typeface="#9Slide05 SVNBulgary" pitchFamily="2" charset="0"/>
              </a:rPr>
              <a:t>đơn</a:t>
            </a:r>
            <a:r>
              <a:rPr lang="en-US" sz="3600" dirty="0">
                <a:latin typeface="#9Slide05 SVNBulgary" pitchFamily="2" charset="0"/>
              </a:rPr>
              <a:t> </a:t>
            </a:r>
            <a:r>
              <a:rPr lang="en-US" sz="3600" dirty="0" err="1">
                <a:latin typeface="#9Slide05 SVNBulgary" pitchFamily="2" charset="0"/>
              </a:rPr>
              <a:t>thường</a:t>
            </a:r>
            <a:r>
              <a:rPr lang="en-US" sz="3600" dirty="0">
                <a:latin typeface="#9Slide05 SVNBulgary" pitchFamily="2" charset="0"/>
              </a:rPr>
              <a:t> </a:t>
            </a:r>
            <a:r>
              <a:rPr lang="en-US" sz="3600" dirty="0" err="1">
                <a:latin typeface="#9Slide05 SVNBulgary" pitchFamily="2" charset="0"/>
              </a:rPr>
              <a:t>ngày</a:t>
            </a:r>
            <a:r>
              <a:rPr lang="en-US" sz="3600" dirty="0">
                <a:latin typeface="#9Slide05 SVNBulgary" pitchFamily="2" charset="0"/>
              </a:rPr>
              <a:t>.</a:t>
            </a:r>
          </a:p>
          <a:p>
            <a:pPr indent="1203325" algn="just"/>
            <a:r>
              <a:rPr lang="en-US" sz="3600" dirty="0">
                <a:latin typeface="#9Slide05 SVNBulgary" pitchFamily="2" charset="0"/>
              </a:rPr>
              <a:t>						(</a:t>
            </a:r>
            <a:r>
              <a:rPr lang="en-US" sz="3600" dirty="0" err="1">
                <a:latin typeface="#9Slide05 SVNBulgary" pitchFamily="2" charset="0"/>
              </a:rPr>
              <a:t>Đinh</a:t>
            </a:r>
            <a:r>
              <a:rPr lang="en-US" sz="3600" dirty="0">
                <a:latin typeface="#9Slide05 SVNBulgary" pitchFamily="2" charset="0"/>
              </a:rPr>
              <a:t> Nam </a:t>
            </a:r>
            <a:r>
              <a:rPr lang="en-US" sz="3600" dirty="0" err="1">
                <a:latin typeface="#9Slide05 SVNBulgary" pitchFamily="2" charset="0"/>
              </a:rPr>
              <a:t>Khương</a:t>
            </a:r>
            <a:r>
              <a:rPr lang="en-US" sz="3600" dirty="0">
                <a:latin typeface="#9Slide05 SVNBulgary" pitchFamily="2" charset="0"/>
              </a:rPr>
              <a:t>)</a:t>
            </a:r>
          </a:p>
        </p:txBody>
      </p:sp>
      <p:sp>
        <p:nvSpPr>
          <p:cNvPr id="10" name="Rectangle 9"/>
          <p:cNvSpPr/>
          <p:nvPr/>
        </p:nvSpPr>
        <p:spPr>
          <a:xfrm>
            <a:off x="1499191" y="4522304"/>
            <a:ext cx="9197162" cy="1524879"/>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1/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a:solidFill>
                  <a:schemeClr val="tx1"/>
                </a:solidFill>
                <a:latin typeface="#9Slide03 Arima Madurai" panose="00000500000000000000" pitchFamily="2" charset="0"/>
                <a:cs typeface="#9Slide03 Arima Madurai" panose="00000500000000000000" pitchFamily="2" charset="0"/>
              </a:rPr>
              <a:t>ừ </a:t>
            </a:r>
            <a:r>
              <a:rPr lang="en-US" sz="2800" dirty="0" err="1">
                <a:solidFill>
                  <a:schemeClr val="tx1"/>
                </a:solidFill>
                <a:latin typeface="#9Slide03 Arima Madurai" panose="00000500000000000000" pitchFamily="2" charset="0"/>
                <a:cs typeface="#9Slide03 Arima Madurai" panose="00000500000000000000" pitchFamily="2" charset="0"/>
              </a:rPr>
              <a:t>láy</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nghẹn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rưng</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T</a:t>
            </a:r>
            <a:r>
              <a:rPr lang="en-US" sz="2800" dirty="0" err="1">
                <a:solidFill>
                  <a:schemeClr val="tx1"/>
                </a:solidFill>
                <a:latin typeface="#9Slide03 Arima Madurai" panose="00000500000000000000" pitchFamily="2" charset="0"/>
                <a:cs typeface="#9Slide03 Arima Madurai" panose="00000500000000000000" pitchFamily="2" charset="0"/>
              </a:rPr>
              <a:t>ác</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dụng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thể</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hiện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tình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cảm</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yêu</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thương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dâng</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trào</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người</a:t>
            </a:r>
            <a:r>
              <a:rPr lang="en-US" sz="2800" dirty="0">
                <a:solidFill>
                  <a:schemeClr val="tx1"/>
                </a:solidFill>
                <a:latin typeface="#9Slide03 Arima Madurai" panose="00000500000000000000" pitchFamily="2" charset="0"/>
                <a:cs typeface="#9Slide03 Arima Madurai" panose="00000500000000000000" pitchFamily="2" charset="0"/>
              </a:rPr>
              <a:t> con </a:t>
            </a:r>
            <a:r>
              <a:rPr lang="en-US" sz="2800" dirty="0" err="1">
                <a:solidFill>
                  <a:schemeClr val="tx1"/>
                </a:solidFill>
                <a:latin typeface="#9Slide03 Arima Madurai" panose="00000500000000000000" pitchFamily="2" charset="0"/>
                <a:cs typeface="#9Slide03 Arima Madurai" panose="00000500000000000000" pitchFamily="2" charset="0"/>
              </a:rPr>
              <a:t>với</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mẹ</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của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mình</a:t>
            </a:r>
            <a:r>
              <a:rPr lang="en-US" sz="2800" dirty="0">
                <a:solidFill>
                  <a:schemeClr val="tx1"/>
                </a:solidFill>
                <a:latin typeface="#9Slide03 Arima Madurai" panose="00000500000000000000" pitchFamily="2" charset="0"/>
                <a:cs typeface="#9Slide03 Arima Madurai" panose="00000500000000000000" pitchFamily="2"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559905" y="886430"/>
            <a:ext cx="11072190" cy="320849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9Slide05 SVNBulgary" pitchFamily="2" charset="0"/>
              </a:rPr>
              <a:t>2/ </a:t>
            </a:r>
            <a:r>
              <a:rPr lang="en-US" sz="3200" dirty="0" err="1">
                <a:latin typeface="#9Slide05 SVNBulgary" pitchFamily="2" charset="0"/>
              </a:rPr>
              <a:t>Tìm</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trong</a:t>
            </a:r>
            <a:r>
              <a:rPr lang="en-US" sz="3200" dirty="0">
                <a:latin typeface="#9Slide05 SVNBulgary" pitchFamily="2" charset="0"/>
              </a:rPr>
              <a:t> </a:t>
            </a:r>
            <a:r>
              <a:rPr lang="en-US" sz="3200" dirty="0" err="1">
                <a:latin typeface="#9Slide05 SVNBulgary" pitchFamily="2" charset="0"/>
              </a:rPr>
              <a:t>những</a:t>
            </a:r>
            <a:r>
              <a:rPr lang="en-US" sz="3200" dirty="0">
                <a:latin typeface="#9Slide05 SVNBulgary" pitchFamily="2" charset="0"/>
              </a:rPr>
              <a:t> </a:t>
            </a:r>
            <a:r>
              <a:rPr lang="en-US" sz="3200" dirty="0" err="1">
                <a:latin typeface="#9Slide05 SVNBulgary" pitchFamily="2" charset="0"/>
              </a:rPr>
              <a:t>câu</a:t>
            </a:r>
            <a:r>
              <a:rPr lang="en-US" sz="3200" dirty="0">
                <a:latin typeface="#9Slide05 SVNBulgary" pitchFamily="2" charset="0"/>
              </a:rPr>
              <a:t> </a:t>
            </a:r>
            <a:r>
              <a:rPr lang="en-US" sz="3200" dirty="0" err="1">
                <a:latin typeface="#9Slide05 SVNBulgary" pitchFamily="2" charset="0"/>
              </a:rPr>
              <a:t>thơ</a:t>
            </a:r>
            <a:r>
              <a:rPr lang="en-US" sz="3200" dirty="0">
                <a:latin typeface="#9Slide05 SVNBulgary" pitchFamily="2" charset="0"/>
              </a:rPr>
              <a:t> </a:t>
            </a:r>
            <a:r>
              <a:rPr lang="en-US" sz="3200" dirty="0" err="1">
                <a:latin typeface="#9Slide05 SVNBulgary" pitchFamily="2" charset="0"/>
              </a:rPr>
              <a:t>dưới</a:t>
            </a:r>
            <a:r>
              <a:rPr lang="en-US" sz="3200" dirty="0">
                <a:latin typeface="#9Slide05 SVNBulgary" pitchFamily="2" charset="0"/>
              </a:rPr>
              <a:t> </a:t>
            </a:r>
            <a:r>
              <a:rPr lang="en-US" sz="3200" dirty="0" err="1">
                <a:latin typeface="#9Slide05 SVNBulgary" pitchFamily="2" charset="0"/>
              </a:rPr>
              <a:t>đây</a:t>
            </a:r>
            <a:r>
              <a:rPr lang="en-US" sz="3200" dirty="0">
                <a:latin typeface="#9Slide05 SVNBulgary" pitchFamily="2" charset="0"/>
              </a:rPr>
              <a:t>. </a:t>
            </a:r>
            <a:r>
              <a:rPr lang="en-US" sz="3200" dirty="0" err="1">
                <a:latin typeface="#9Slide05 SVNBulgary" pitchFamily="2" charset="0"/>
              </a:rPr>
              <a:t>Nêu</a:t>
            </a:r>
            <a:r>
              <a:rPr lang="en-US" sz="3200" dirty="0">
                <a:latin typeface="#9Slide05 SVNBulgary" pitchFamily="2" charset="0"/>
              </a:rPr>
              <a:t> </a:t>
            </a:r>
            <a:r>
              <a:rPr lang="en-US" sz="3200" dirty="0" err="1">
                <a:latin typeface="#9Slide05 SVNBulgary" pitchFamily="2" charset="0"/>
              </a:rPr>
              <a:t>tác</a:t>
            </a:r>
            <a:r>
              <a:rPr lang="en-US" sz="3200" dirty="0">
                <a:latin typeface="#9Slide05 SVNBulgary" pitchFamily="2" charset="0"/>
              </a:rPr>
              <a:t> </a:t>
            </a:r>
            <a:r>
              <a:rPr lang="en-US" sz="3200" dirty="0" err="1">
                <a:latin typeface="#9Slide05 SVNBulgary" pitchFamily="2" charset="0"/>
              </a:rPr>
              <a:t>dụng</a:t>
            </a:r>
            <a:r>
              <a:rPr lang="en-US" sz="3200" dirty="0">
                <a:latin typeface="#9Slide05 SVNBulgary" pitchFamily="2" charset="0"/>
              </a:rPr>
              <a:t> </a:t>
            </a:r>
            <a:r>
              <a:rPr lang="en-US" sz="3200" dirty="0" err="1">
                <a:latin typeface="#9Slide05 SVNBulgary" pitchFamily="2" charset="0"/>
              </a:rPr>
              <a:t>của</a:t>
            </a:r>
            <a:r>
              <a:rPr lang="en-US" sz="3200" dirty="0">
                <a:latin typeface="#9Slide05 SVNBulgary" pitchFamily="2" charset="0"/>
              </a:rPr>
              <a:t> </a:t>
            </a:r>
            <a:r>
              <a:rPr lang="en-US" sz="3200" dirty="0" err="1">
                <a:latin typeface="#9Slide05 SVNBulgary" pitchFamily="2" charset="0"/>
              </a:rPr>
              <a:t>phép</a:t>
            </a:r>
            <a:r>
              <a:rPr lang="en-US" sz="3200" dirty="0">
                <a:latin typeface="#9Slide05 SVNBulgary" pitchFamily="2" charset="0"/>
              </a:rPr>
              <a:t> </a:t>
            </a:r>
            <a:r>
              <a:rPr lang="en-US" sz="3200" dirty="0" err="1">
                <a:latin typeface="#9Slide05 SVNBulgary" pitchFamily="2" charset="0"/>
              </a:rPr>
              <a:t>ẩn</a:t>
            </a:r>
            <a:r>
              <a:rPr lang="en-US" sz="3200" dirty="0">
                <a:latin typeface="#9Slide05 SVNBulgary" pitchFamily="2" charset="0"/>
              </a:rPr>
              <a:t> </a:t>
            </a:r>
            <a:r>
              <a:rPr lang="en-US" sz="3200" dirty="0" err="1">
                <a:latin typeface="#9Slide05 SVNBulgary" pitchFamily="2" charset="0"/>
              </a:rPr>
              <a:t>dụ</a:t>
            </a:r>
            <a:r>
              <a:rPr lang="en-US" sz="3200" dirty="0">
                <a:latin typeface="#9Slide05 SVNBulgary" pitchFamily="2" charset="0"/>
              </a:rPr>
              <a:t> </a:t>
            </a:r>
            <a:r>
              <a:rPr lang="en-US" sz="3200" dirty="0" err="1">
                <a:latin typeface="#9Slide05 SVNBulgary" pitchFamily="2" charset="0"/>
              </a:rPr>
              <a:t>đó</a:t>
            </a:r>
            <a:r>
              <a:rPr lang="en-US" sz="3200" dirty="0">
                <a:latin typeface="#9Slide05 SVNBulgary" pitchFamily="2" charset="0"/>
              </a:rPr>
              <a:t> </a:t>
            </a:r>
            <a:r>
              <a:rPr lang="en-US" sz="3200" dirty="0" err="1">
                <a:latin typeface="#9Slide05 SVNBulgary" pitchFamily="2" charset="0"/>
              </a:rPr>
              <a:t>đối</a:t>
            </a:r>
            <a:r>
              <a:rPr lang="en-US" sz="3200" dirty="0">
                <a:latin typeface="#9Slide05 SVNBulgary" pitchFamily="2" charset="0"/>
              </a:rPr>
              <a:t> </a:t>
            </a:r>
            <a:r>
              <a:rPr lang="en-US" sz="3200" dirty="0" err="1">
                <a:latin typeface="#9Slide05 SVNBulgary" pitchFamily="2" charset="0"/>
              </a:rPr>
              <a:t>với</a:t>
            </a:r>
            <a:r>
              <a:rPr lang="en-US" sz="3200" dirty="0">
                <a:latin typeface="#9Slide05 SVNBulgary" pitchFamily="2" charset="0"/>
              </a:rPr>
              <a:t> </a:t>
            </a:r>
            <a:r>
              <a:rPr lang="en-US" sz="3200" dirty="0" err="1">
                <a:latin typeface="#9Slide05 SVNBulgary" pitchFamily="2" charset="0"/>
              </a:rPr>
              <a:t>việc</a:t>
            </a:r>
            <a:r>
              <a:rPr lang="en-US" sz="3200" dirty="0">
                <a:latin typeface="#9Slide05 SVNBulgary" pitchFamily="2" charset="0"/>
              </a:rPr>
              <a:t> </a:t>
            </a:r>
            <a:r>
              <a:rPr lang="en-US" sz="3200" dirty="0" err="1">
                <a:latin typeface="#9Slide05 SVNBulgary" pitchFamily="2" charset="0"/>
              </a:rPr>
              <a:t>miêu</a:t>
            </a:r>
            <a:r>
              <a:rPr lang="en-US" sz="3200" dirty="0">
                <a:latin typeface="#9Slide05 SVNBulgary" pitchFamily="2" charset="0"/>
              </a:rPr>
              <a:t> </a:t>
            </a:r>
            <a:r>
              <a:rPr lang="en-US" sz="3200" dirty="0" err="1">
                <a:latin typeface="#9Slide05 SVNBulgary" pitchFamily="2" charset="0"/>
              </a:rPr>
              <a:t>tả</a:t>
            </a:r>
            <a:r>
              <a:rPr lang="en-US" sz="3200" dirty="0">
                <a:latin typeface="#9Slide05 SVNBulgary" pitchFamily="2" charset="0"/>
              </a:rPr>
              <a:t> </a:t>
            </a:r>
            <a:r>
              <a:rPr lang="en-US" sz="3200" dirty="0" err="1">
                <a:latin typeface="#9Slide05 SVNBulgary" pitchFamily="2" charset="0"/>
              </a:rPr>
              <a:t>sự</a:t>
            </a:r>
            <a:r>
              <a:rPr lang="en-US" sz="3200" dirty="0">
                <a:latin typeface="#9Slide05 SVNBulgary" pitchFamily="2" charset="0"/>
              </a:rPr>
              <a:t> </a:t>
            </a:r>
            <a:r>
              <a:rPr lang="en-US" sz="3200" dirty="0" err="1">
                <a:latin typeface="#9Slide05 SVNBulgary" pitchFamily="2" charset="0"/>
              </a:rPr>
              <a:t>vật</a:t>
            </a:r>
            <a:r>
              <a:rPr lang="en-US" sz="3200" dirty="0">
                <a:latin typeface="#9Slide05 SVNBulgary" pitchFamily="2" charset="0"/>
              </a:rPr>
              <a:t> </a:t>
            </a:r>
            <a:r>
              <a:rPr lang="en-US" sz="3200" dirty="0" err="1">
                <a:latin typeface="#9Slide05 SVNBulgary" pitchFamily="2" charset="0"/>
              </a:rPr>
              <a:t>và</a:t>
            </a:r>
            <a:r>
              <a:rPr lang="en-US" sz="3200" dirty="0">
                <a:latin typeface="#9Slide05 SVNBulgary" pitchFamily="2" charset="0"/>
              </a:rPr>
              <a:t> </a:t>
            </a:r>
            <a:r>
              <a:rPr lang="en-US" sz="3200" dirty="0" err="1">
                <a:latin typeface="#9Slide05 SVNBulgary" pitchFamily="2" charset="0"/>
              </a:rPr>
              <a:t>biểu</a:t>
            </a:r>
            <a:r>
              <a:rPr lang="en-US" sz="3200" dirty="0">
                <a:latin typeface="#9Slide05 SVNBulgary" pitchFamily="2" charset="0"/>
              </a:rPr>
              <a:t> </a:t>
            </a:r>
            <a:r>
              <a:rPr lang="en-US" sz="3200" dirty="0" err="1">
                <a:latin typeface="#9Slide05 SVNBulgary" pitchFamily="2" charset="0"/>
              </a:rPr>
              <a:t>cảm</a:t>
            </a:r>
            <a:r>
              <a:rPr lang="en-US" sz="3200" dirty="0">
                <a:latin typeface="#9Slide05 SVNBulgary" pitchFamily="2" charset="0"/>
              </a:rPr>
              <a:t>:</a:t>
            </a:r>
          </a:p>
          <a:p>
            <a:r>
              <a:rPr lang="en-US" sz="3200" dirty="0" err="1">
                <a:latin typeface="#9Slide05 SVNBulgary" pitchFamily="2" charset="0"/>
              </a:rPr>
              <a:t>Vẫn</a:t>
            </a:r>
            <a:r>
              <a:rPr lang="en-US" sz="3200" dirty="0">
                <a:latin typeface="#9Slide05 SVNBulgary" pitchFamily="2" charset="0"/>
              </a:rPr>
              <a:t> </a:t>
            </a:r>
            <a:r>
              <a:rPr lang="en-US" sz="3200" dirty="0" err="1">
                <a:latin typeface="#9Slide05 SVNBulgary" pitchFamily="2" charset="0"/>
              </a:rPr>
              <a:t>bàn</a:t>
            </a:r>
            <a:r>
              <a:rPr lang="en-US" sz="3200" dirty="0">
                <a:latin typeface="#9Slide05 SVNBulgary" pitchFamily="2" charset="0"/>
              </a:rPr>
              <a:t> </a:t>
            </a:r>
            <a:r>
              <a:rPr lang="en-US" sz="3200" dirty="0" err="1">
                <a:latin typeface="#9Slide05 SVNBulgary" pitchFamily="2" charset="0"/>
              </a:rPr>
              <a:t>tay</a:t>
            </a:r>
            <a:r>
              <a:rPr lang="en-US" sz="3200" dirty="0">
                <a:latin typeface="#9Slide05 SVNBulgary" pitchFamily="2" charset="0"/>
              </a:rPr>
              <a:t> </a:t>
            </a:r>
            <a:r>
              <a:rPr lang="en-US" sz="3200" dirty="0" err="1">
                <a:latin typeface="#9Slide05 SVNBulgary" pitchFamily="2" charset="0"/>
              </a:rPr>
              <a:t>mẹ</a:t>
            </a:r>
            <a:r>
              <a:rPr lang="en-US" sz="3200" dirty="0">
                <a:latin typeface="#9Slide05 SVNBulgary" pitchFamily="2" charset="0"/>
              </a:rPr>
              <a:t> </a:t>
            </a:r>
            <a:r>
              <a:rPr lang="en-US" sz="3200" dirty="0" err="1">
                <a:latin typeface="#9Slide05 SVNBulgary" pitchFamily="2" charset="0"/>
              </a:rPr>
              <a:t>dịu</a:t>
            </a:r>
            <a:r>
              <a:rPr lang="en-US" sz="3200" dirty="0">
                <a:latin typeface="#9Slide05 SVNBulgary" pitchFamily="2" charset="0"/>
              </a:rPr>
              <a:t> </a:t>
            </a:r>
            <a:r>
              <a:rPr lang="en-US" sz="3200" dirty="0" err="1">
                <a:latin typeface="#9Slide05 SVNBulgary" pitchFamily="2" charset="0"/>
              </a:rPr>
              <a:t>dàng</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vàng</a:t>
            </a:r>
            <a:r>
              <a:rPr lang="en-US" sz="3200" dirty="0">
                <a:latin typeface="#9Slide05 SVNBulgary" pitchFamily="2" charset="0"/>
              </a:rPr>
              <a:t> </a:t>
            </a:r>
            <a:r>
              <a:rPr lang="en-US" sz="3200" dirty="0" err="1">
                <a:latin typeface="#9Slide05 SVNBulgary" pitchFamily="2" charset="0"/>
              </a:rPr>
              <a:t>ngủ</a:t>
            </a:r>
            <a:r>
              <a:rPr lang="en-US" sz="3200" dirty="0">
                <a:latin typeface="#9Slide05 SVNBulgary" pitchFamily="2" charset="0"/>
              </a:rPr>
              <a:t> </a:t>
            </a:r>
            <a:r>
              <a:rPr lang="en-US" sz="3200" dirty="0" err="1">
                <a:latin typeface="#9Slide05 SVNBulgary" pitchFamily="2" charset="0"/>
              </a:rPr>
              <a:t>ngon</a:t>
            </a:r>
            <a:endParaRPr lang="en-US" sz="3200" dirty="0">
              <a:latin typeface="#9Slide05 SVNBulgary" pitchFamily="2" charset="0"/>
            </a:endParaRP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tròn</a:t>
            </a:r>
            <a:r>
              <a:rPr lang="en-US" sz="3200" dirty="0">
                <a:latin typeface="#9Slide05 SVNBulgary" pitchFamily="2" charset="0"/>
              </a:rPr>
              <a:t>    / 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trăng</a:t>
            </a:r>
            <a:r>
              <a:rPr lang="en-US" sz="3200" dirty="0">
                <a:latin typeface="#9Slide05 SVNBulgary" pitchFamily="2" charset="0"/>
              </a:rPr>
              <a:t> </a:t>
            </a:r>
            <a:r>
              <a:rPr lang="en-US" sz="3200" dirty="0" err="1">
                <a:latin typeface="#9Slide05 SVNBulgary" pitchFamily="2" charset="0"/>
              </a:rPr>
              <a:t>còn</a:t>
            </a:r>
            <a:r>
              <a:rPr lang="en-US" sz="3200" dirty="0">
                <a:latin typeface="#9Slide05 SVNBulgary" pitchFamily="2" charset="0"/>
              </a:rPr>
              <a:t> </a:t>
            </a:r>
            <a:r>
              <a:rPr lang="en-US" sz="3200" dirty="0" err="1">
                <a:latin typeface="#9Slide05 SVNBulgary" pitchFamily="2" charset="0"/>
              </a:rPr>
              <a:t>nằm</a:t>
            </a:r>
            <a:r>
              <a:rPr lang="en-US" sz="3200" dirty="0">
                <a:latin typeface="#9Slide05 SVNBulgary" pitchFamily="2" charset="0"/>
              </a:rPr>
              <a:t> </a:t>
            </a:r>
            <a:r>
              <a:rPr lang="en-US" sz="3200" dirty="0" err="1">
                <a:latin typeface="#9Slide05 SVNBulgary" pitchFamily="2" charset="0"/>
              </a:rPr>
              <a:t>nôi</a:t>
            </a:r>
            <a:r>
              <a:rPr lang="en-US" sz="3200" dirty="0">
                <a:latin typeface="#9Slide05 SVNBulgary" pitchFamily="2" charset="0"/>
              </a:rPr>
              <a:t> …</a:t>
            </a:r>
          </a:p>
          <a:p>
            <a:r>
              <a:rPr lang="en-US" sz="3200" dirty="0">
                <a:latin typeface="#9Slide05 SVNBulgary" pitchFamily="2" charset="0"/>
              </a:rPr>
              <a:t>[…]</a:t>
            </a:r>
          </a:p>
          <a:p>
            <a:r>
              <a:rPr lang="en-US" sz="3200" dirty="0">
                <a:latin typeface="#9Slide05 SVNBulgary" pitchFamily="2" charset="0"/>
              </a:rPr>
              <a:t>À </a:t>
            </a:r>
            <a:r>
              <a:rPr lang="en-US" sz="3200" dirty="0" err="1">
                <a:latin typeface="#9Slide05 SVNBulgary" pitchFamily="2" charset="0"/>
              </a:rPr>
              <a:t>ơi</a:t>
            </a:r>
            <a:r>
              <a:rPr lang="en-US" sz="3200" dirty="0">
                <a:latin typeface="#9Slide05 SVNBulgary" pitchFamily="2" charset="0"/>
              </a:rPr>
              <a:t> </a:t>
            </a:r>
            <a:r>
              <a:rPr lang="en-US" sz="3200" dirty="0" err="1">
                <a:latin typeface="#9Slide05 SVNBulgary" pitchFamily="2" charset="0"/>
              </a:rPr>
              <a:t>này</a:t>
            </a:r>
            <a:r>
              <a:rPr lang="en-US" sz="3200" dirty="0">
                <a:latin typeface="#9Slide05 SVNBulgary" pitchFamily="2" charset="0"/>
              </a:rPr>
              <a:t> </a:t>
            </a:r>
            <a:r>
              <a:rPr lang="en-US" sz="3200" dirty="0" err="1">
                <a:latin typeface="#9Slide05 SVNBulgary" pitchFamily="2" charset="0"/>
              </a:rPr>
              <a:t>cái</a:t>
            </a:r>
            <a:r>
              <a:rPr lang="en-US" sz="3200" dirty="0">
                <a:latin typeface="#9Slide05 SVNBulgary" pitchFamily="2" charset="0"/>
              </a:rPr>
              <a:t> </a:t>
            </a:r>
            <a:r>
              <a:rPr lang="en-US" sz="3200" dirty="0" err="1">
                <a:latin typeface="#9Slide05 SVNBulgary" pitchFamily="2" charset="0"/>
              </a:rPr>
              <a:t>Mặt</a:t>
            </a:r>
            <a:r>
              <a:rPr lang="en-US" sz="3200" dirty="0">
                <a:latin typeface="#9Slide05 SVNBulgary" pitchFamily="2" charset="0"/>
              </a:rPr>
              <a:t> </a:t>
            </a:r>
            <a:r>
              <a:rPr lang="en-US" sz="3200" dirty="0" err="1">
                <a:latin typeface="#9Slide05 SVNBulgary" pitchFamily="2" charset="0"/>
              </a:rPr>
              <a:t>Trời</a:t>
            </a:r>
            <a:r>
              <a:rPr lang="en-US" sz="3200" dirty="0">
                <a:latin typeface="#9Slide05 SVNBulgary" pitchFamily="2" charset="0"/>
              </a:rPr>
              <a:t> </a:t>
            </a:r>
            <a:r>
              <a:rPr lang="en-US" sz="3200" dirty="0" err="1">
                <a:latin typeface="#9Slide05 SVNBulgary" pitchFamily="2" charset="0"/>
              </a:rPr>
              <a:t>bé</a:t>
            </a:r>
            <a:r>
              <a:rPr lang="en-US" sz="3200" dirty="0">
                <a:latin typeface="#9Slide05 SVNBulgary" pitchFamily="2" charset="0"/>
              </a:rPr>
              <a:t> con …</a:t>
            </a:r>
          </a:p>
        </p:txBody>
      </p:sp>
      <p:sp>
        <p:nvSpPr>
          <p:cNvPr id="10" name="Rectangle 9"/>
          <p:cNvSpPr/>
          <p:nvPr/>
        </p:nvSpPr>
        <p:spPr>
          <a:xfrm>
            <a:off x="536714" y="4253948"/>
            <a:ext cx="10277060" cy="210794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Arima Madurai" panose="00000500000000000000" pitchFamily="2" charset="0"/>
                <a:cs typeface="#9Slide03 Arima Madurai" panose="00000500000000000000" pitchFamily="2" charset="0"/>
              </a:rPr>
              <a:t> </a:t>
            </a:r>
            <a:r>
              <a:rPr lang="vi-VN" sz="2400" dirty="0">
                <a:solidFill>
                  <a:schemeClr val="tx1"/>
                </a:solidFill>
                <a:latin typeface="#9Slide03 Arima Madurai" panose="00000500000000000000" pitchFamily="2" charset="0"/>
                <a:cs typeface="#9Slide03 Arima Madurai" panose="00000500000000000000" pitchFamily="2" charset="0"/>
              </a:rPr>
              <a:t>Ẩn dụ: </a:t>
            </a:r>
            <a:r>
              <a:rPr lang="vi-VN" sz="2400" i="1" dirty="0">
                <a:solidFill>
                  <a:schemeClr val="tx1"/>
                </a:solidFill>
                <a:latin typeface="#9Slide03 Arima Madurai" panose="00000500000000000000" pitchFamily="2" charset="0"/>
                <a:cs typeface="#9Slide03 Arima Madurai" panose="00000500000000000000" pitchFamily="2" charset="0"/>
              </a:rPr>
              <a:t>cái trăng vàng/ cái trăng tròn/ cái trăng còn nằm nôi/ cái Mặt Trời bé con</a:t>
            </a:r>
            <a:r>
              <a:rPr lang="vi-VN" sz="2400" dirty="0">
                <a:solidFill>
                  <a:schemeClr val="tx1"/>
                </a:solidFill>
                <a:latin typeface="#9Slide03 Arima Madurai" panose="00000500000000000000" pitchFamily="2" charset="0"/>
                <a:cs typeface="#9Slide03 Arima Madurai" panose="00000500000000000000" pitchFamily="2" charset="0"/>
              </a:rPr>
              <a:t> → chỉ người con.</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vi-VN" sz="2400" dirty="0">
                <a:solidFill>
                  <a:schemeClr val="tx1"/>
                </a:solidFill>
                <a:latin typeface="#9Slide03 Arima Madurai" panose="00000500000000000000" pitchFamily="2" charset="0"/>
                <a:cs typeface="#9Slide03 Arima Madurai" panose="00000500000000000000" pitchFamily="2" charset="0"/>
              </a:rPr>
              <a:t> Tác dụng: Thể hiện tình cảm yêu thương vô bờ của người mẹ với con: với mẹ con là trăng, là Mặt Trời, dù ngày hay đêm, con vẫn mãi là điều quan trọng nhất.</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59F954-64C9-42C0-B154-664F26BAC2F8}"/>
              </a:ext>
            </a:extLst>
          </p:cNvPr>
          <p:cNvGrpSpPr/>
          <p:nvPr/>
        </p:nvGrpSpPr>
        <p:grpSpPr>
          <a:xfrm>
            <a:off x="4264704" y="2083981"/>
            <a:ext cx="3103660" cy="3119142"/>
            <a:chOff x="4094580" y="1787525"/>
            <a:chExt cx="4002841" cy="4079875"/>
          </a:xfrm>
        </p:grpSpPr>
        <p:sp>
          <p:nvSpPr>
            <p:cNvPr id="3" name="Freeform: Shape 2">
              <a:extLst>
                <a:ext uri="{FF2B5EF4-FFF2-40B4-BE49-F238E27FC236}">
                  <a16:creationId xmlns:a16="http://schemas.microsoft.com/office/drawing/2014/main" id="{412E8723-3D81-420A-B459-A2DA509FECA5}"/>
                </a:ext>
              </a:extLst>
            </p:cNvPr>
            <p:cNvSpPr>
              <a:spLocks/>
            </p:cNvSpPr>
            <p:nvPr/>
          </p:nvSpPr>
          <p:spPr bwMode="auto">
            <a:xfrm>
              <a:off x="4094580" y="4135692"/>
              <a:ext cx="4002841" cy="1731708"/>
            </a:xfrm>
            <a:custGeom>
              <a:avLst/>
              <a:gdLst>
                <a:gd name="T0" fmla="*/ 3035 w 3035"/>
                <a:gd name="T1" fmla="*/ 1069 h 1313"/>
                <a:gd name="T2" fmla="*/ 1130 w 3035"/>
                <a:gd name="T3" fmla="*/ 1069 h 1313"/>
                <a:gd name="T4" fmla="*/ 1130 w 3035"/>
                <a:gd name="T5" fmla="*/ 1313 h 1313"/>
                <a:gd name="T6" fmla="*/ 708 w 3035"/>
                <a:gd name="T7" fmla="*/ 1069 h 1313"/>
                <a:gd name="T8" fmla="*/ 0 w 3035"/>
                <a:gd name="T9" fmla="*/ 661 h 1313"/>
                <a:gd name="T10" fmla="*/ 7 w 3035"/>
                <a:gd name="T11" fmla="*/ 647 h 1313"/>
                <a:gd name="T12" fmla="*/ 1130 w 3035"/>
                <a:gd name="T13" fmla="*/ 0 h 1313"/>
                <a:gd name="T14" fmla="*/ 1130 w 3035"/>
                <a:gd name="T15" fmla="*/ 270 h 1313"/>
                <a:gd name="T16" fmla="*/ 1130 w 3035"/>
                <a:gd name="T17" fmla="*/ 270 h 1313"/>
                <a:gd name="T18" fmla="*/ 2145 w 3035"/>
                <a:gd name="T19" fmla="*/ 270 h 1313"/>
                <a:gd name="T20" fmla="*/ 1899 w 3035"/>
                <a:gd name="T21" fmla="*/ 413 h 1313"/>
                <a:gd name="T22" fmla="*/ 3035 w 3035"/>
                <a:gd name="T23" fmla="*/ 1069 h 1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5" h="1313">
                  <a:moveTo>
                    <a:pt x="3035" y="1069"/>
                  </a:moveTo>
                  <a:lnTo>
                    <a:pt x="1130" y="1069"/>
                  </a:lnTo>
                  <a:lnTo>
                    <a:pt x="1130" y="1313"/>
                  </a:lnTo>
                  <a:lnTo>
                    <a:pt x="708" y="1069"/>
                  </a:lnTo>
                  <a:lnTo>
                    <a:pt x="0" y="661"/>
                  </a:lnTo>
                  <a:lnTo>
                    <a:pt x="7" y="647"/>
                  </a:lnTo>
                  <a:lnTo>
                    <a:pt x="1130" y="0"/>
                  </a:lnTo>
                  <a:lnTo>
                    <a:pt x="1130" y="270"/>
                  </a:lnTo>
                  <a:lnTo>
                    <a:pt x="2145" y="270"/>
                  </a:lnTo>
                  <a:lnTo>
                    <a:pt x="1899" y="413"/>
                  </a:lnTo>
                  <a:lnTo>
                    <a:pt x="3035" y="1069"/>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4" name="Freeform: Shape 3">
              <a:extLst>
                <a:ext uri="{FF2B5EF4-FFF2-40B4-BE49-F238E27FC236}">
                  <a16:creationId xmlns:a16="http://schemas.microsoft.com/office/drawing/2014/main" id="{0E50D4E7-B82A-45E0-B437-2822992AFA63}"/>
                </a:ext>
              </a:extLst>
            </p:cNvPr>
            <p:cNvSpPr>
              <a:spLocks/>
            </p:cNvSpPr>
            <p:nvPr/>
          </p:nvSpPr>
          <p:spPr bwMode="auto">
            <a:xfrm>
              <a:off x="4094580" y="4135692"/>
              <a:ext cx="3066427" cy="871789"/>
            </a:xfrm>
            <a:custGeom>
              <a:avLst/>
              <a:gdLst/>
              <a:ahLst/>
              <a:cxnLst>
                <a:cxn ang="0">
                  <a:pos x="2325" y="661"/>
                </a:cxn>
                <a:cxn ang="0">
                  <a:pos x="0" y="661"/>
                </a:cxn>
                <a:cxn ang="0">
                  <a:pos x="7" y="647"/>
                </a:cxn>
                <a:cxn ang="0">
                  <a:pos x="1130" y="0"/>
                </a:cxn>
                <a:cxn ang="0">
                  <a:pos x="1130" y="270"/>
                </a:cxn>
                <a:cxn ang="0">
                  <a:pos x="1130" y="270"/>
                </a:cxn>
                <a:cxn ang="0">
                  <a:pos x="2145" y="270"/>
                </a:cxn>
                <a:cxn ang="0">
                  <a:pos x="1899" y="413"/>
                </a:cxn>
                <a:cxn ang="0">
                  <a:pos x="2325" y="661"/>
                </a:cxn>
              </a:cxnLst>
              <a:rect l="0" t="0" r="r" b="b"/>
              <a:pathLst>
                <a:path w="2325" h="661">
                  <a:moveTo>
                    <a:pt x="2325" y="661"/>
                  </a:moveTo>
                  <a:lnTo>
                    <a:pt x="0" y="661"/>
                  </a:lnTo>
                  <a:lnTo>
                    <a:pt x="7" y="647"/>
                  </a:lnTo>
                  <a:lnTo>
                    <a:pt x="1130" y="0"/>
                  </a:lnTo>
                  <a:lnTo>
                    <a:pt x="1130" y="270"/>
                  </a:lnTo>
                  <a:lnTo>
                    <a:pt x="1130" y="270"/>
                  </a:lnTo>
                  <a:lnTo>
                    <a:pt x="2145" y="270"/>
                  </a:lnTo>
                  <a:lnTo>
                    <a:pt x="1899" y="413"/>
                  </a:lnTo>
                  <a:lnTo>
                    <a:pt x="2325" y="661"/>
                  </a:lnTo>
                  <a:close/>
                </a:path>
              </a:pathLst>
            </a:custGeom>
            <a:solidFill>
              <a:schemeClr val="tx1">
                <a:alpha val="20000"/>
              </a:schemeClr>
            </a:solidFill>
            <a:ln>
              <a:noFill/>
            </a:ln>
          </p:spPr>
          <p:txBody>
            <a:bodyPr anchor="ctr"/>
            <a:lstStyle/>
            <a:p>
              <a:pPr algn="ctr"/>
              <a:endParaRPr sz="1867" dirty="0"/>
            </a:p>
          </p:txBody>
        </p:sp>
        <p:sp>
          <p:nvSpPr>
            <p:cNvPr id="5" name="Freeform: Shape 4">
              <a:extLst>
                <a:ext uri="{FF2B5EF4-FFF2-40B4-BE49-F238E27FC236}">
                  <a16:creationId xmlns:a16="http://schemas.microsoft.com/office/drawing/2014/main" id="{79C27520-8777-4D40-9B93-6BF08E2E3317}"/>
                </a:ext>
              </a:extLst>
            </p:cNvPr>
            <p:cNvSpPr>
              <a:spLocks/>
            </p:cNvSpPr>
            <p:nvPr/>
          </p:nvSpPr>
          <p:spPr bwMode="auto">
            <a:xfrm>
              <a:off x="4103811" y="1791023"/>
              <a:ext cx="2486114" cy="3197994"/>
            </a:xfrm>
            <a:custGeom>
              <a:avLst/>
              <a:gdLst>
                <a:gd name="T0" fmla="*/ 1885 w 1885"/>
                <a:gd name="T1" fmla="*/ 0 h 2425"/>
                <a:gd name="T2" fmla="*/ 1885 w 1885"/>
                <a:gd name="T3" fmla="*/ 31 h 2425"/>
                <a:gd name="T4" fmla="*/ 1885 w 1885"/>
                <a:gd name="T5" fmla="*/ 1314 h 2425"/>
                <a:gd name="T6" fmla="*/ 1638 w 1885"/>
                <a:gd name="T7" fmla="*/ 1171 h 2425"/>
                <a:gd name="T8" fmla="*/ 1634 w 1885"/>
                <a:gd name="T9" fmla="*/ 1161 h 2425"/>
                <a:gd name="T10" fmla="*/ 1631 w 1885"/>
                <a:gd name="T11" fmla="*/ 1166 h 2425"/>
                <a:gd name="T12" fmla="*/ 1123 w 1885"/>
                <a:gd name="T13" fmla="*/ 2048 h 2425"/>
                <a:gd name="T14" fmla="*/ 1123 w 1885"/>
                <a:gd name="T15" fmla="*/ 1778 h 2425"/>
                <a:gd name="T16" fmla="*/ 0 w 1885"/>
                <a:gd name="T17" fmla="*/ 2425 h 2425"/>
                <a:gd name="T18" fmla="*/ 952 w 1885"/>
                <a:gd name="T19" fmla="*/ 774 h 2425"/>
                <a:gd name="T20" fmla="*/ 748 w 1885"/>
                <a:gd name="T21" fmla="*/ 657 h 2425"/>
                <a:gd name="T22" fmla="*/ 1158 w 1885"/>
                <a:gd name="T23" fmla="*/ 420 h 2425"/>
                <a:gd name="T24" fmla="*/ 1870 w 1885"/>
                <a:gd name="T25" fmla="*/ 7 h 2425"/>
                <a:gd name="T26" fmla="*/ 1885 w 1885"/>
                <a:gd name="T27" fmla="*/ 0 h 24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85" h="2425">
                  <a:moveTo>
                    <a:pt x="1885" y="0"/>
                  </a:moveTo>
                  <a:lnTo>
                    <a:pt x="1885" y="31"/>
                  </a:lnTo>
                  <a:lnTo>
                    <a:pt x="1885" y="1314"/>
                  </a:lnTo>
                  <a:lnTo>
                    <a:pt x="1638" y="1171"/>
                  </a:lnTo>
                  <a:lnTo>
                    <a:pt x="1634" y="1161"/>
                  </a:lnTo>
                  <a:lnTo>
                    <a:pt x="1631" y="1166"/>
                  </a:lnTo>
                  <a:lnTo>
                    <a:pt x="1123" y="2048"/>
                  </a:lnTo>
                  <a:lnTo>
                    <a:pt x="1123" y="1778"/>
                  </a:lnTo>
                  <a:lnTo>
                    <a:pt x="0" y="2425"/>
                  </a:lnTo>
                  <a:lnTo>
                    <a:pt x="952" y="774"/>
                  </a:lnTo>
                  <a:lnTo>
                    <a:pt x="748" y="657"/>
                  </a:lnTo>
                  <a:lnTo>
                    <a:pt x="1158" y="420"/>
                  </a:lnTo>
                  <a:lnTo>
                    <a:pt x="1870" y="7"/>
                  </a:lnTo>
                  <a:lnTo>
                    <a:pt x="1885"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6" name="Freeform: Shape 5">
              <a:extLst>
                <a:ext uri="{FF2B5EF4-FFF2-40B4-BE49-F238E27FC236}">
                  <a16:creationId xmlns:a16="http://schemas.microsoft.com/office/drawing/2014/main" id="{B2CA6AA3-F458-4A90-9E6C-A6AD47F61B31}"/>
                </a:ext>
              </a:extLst>
            </p:cNvPr>
            <p:cNvSpPr>
              <a:spLocks/>
            </p:cNvSpPr>
            <p:nvPr/>
          </p:nvSpPr>
          <p:spPr bwMode="auto">
            <a:xfrm>
              <a:off x="5067922" y="1790700"/>
              <a:ext cx="1522003" cy="2696865"/>
            </a:xfrm>
            <a:custGeom>
              <a:avLst/>
              <a:gdLst>
                <a:gd name="T0" fmla="*/ 1154 w 1154"/>
                <a:gd name="T1" fmla="*/ 0 h 2045"/>
                <a:gd name="T2" fmla="*/ 1154 w 1154"/>
                <a:gd name="T3" fmla="*/ 28 h 2045"/>
                <a:gd name="T4" fmla="*/ 1154 w 1154"/>
                <a:gd name="T5" fmla="*/ 1311 h 2045"/>
                <a:gd name="T6" fmla="*/ 907 w 1154"/>
                <a:gd name="T7" fmla="*/ 1168 h 2045"/>
                <a:gd name="T8" fmla="*/ 903 w 1154"/>
                <a:gd name="T9" fmla="*/ 1158 h 2045"/>
                <a:gd name="T10" fmla="*/ 900 w 1154"/>
                <a:gd name="T11" fmla="*/ 1163 h 2045"/>
                <a:gd name="T12" fmla="*/ 392 w 1154"/>
                <a:gd name="T13" fmla="*/ 2045 h 2045"/>
                <a:gd name="T14" fmla="*/ 392 w 1154"/>
                <a:gd name="T15" fmla="*/ 1775 h 2045"/>
                <a:gd name="T16" fmla="*/ 0 w 1154"/>
                <a:gd name="T17" fmla="*/ 2000 h 2045"/>
                <a:gd name="T18" fmla="*/ 1154 w 1154"/>
                <a:gd name="T19" fmla="*/ 0 h 20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54" h="2045">
                  <a:moveTo>
                    <a:pt x="1154" y="0"/>
                  </a:moveTo>
                  <a:lnTo>
                    <a:pt x="1154" y="28"/>
                  </a:lnTo>
                  <a:lnTo>
                    <a:pt x="1154" y="1311"/>
                  </a:lnTo>
                  <a:lnTo>
                    <a:pt x="907" y="1168"/>
                  </a:lnTo>
                  <a:lnTo>
                    <a:pt x="903" y="1158"/>
                  </a:lnTo>
                  <a:lnTo>
                    <a:pt x="900" y="1163"/>
                  </a:lnTo>
                  <a:lnTo>
                    <a:pt x="392" y="2045"/>
                  </a:lnTo>
                  <a:lnTo>
                    <a:pt x="392" y="1775"/>
                  </a:lnTo>
                  <a:lnTo>
                    <a:pt x="0" y="2000"/>
                  </a:lnTo>
                  <a:lnTo>
                    <a:pt x="1154" y="0"/>
                  </a:lnTo>
                  <a:close/>
                </a:path>
              </a:pathLst>
            </a:custGeom>
            <a:solidFill>
              <a:schemeClr val="tx1">
                <a:alpha val="20000"/>
              </a:schemeClr>
            </a:solidFill>
            <a:ln>
              <a:noFill/>
            </a:ln>
          </p:spPr>
          <p:txBody>
            <a:bodyPr anchor="ctr"/>
            <a:lstStyle/>
            <a:p>
              <a:pPr algn="ctr"/>
              <a:endParaRPr sz="1867" dirty="0"/>
            </a:p>
          </p:txBody>
        </p:sp>
        <p:sp>
          <p:nvSpPr>
            <p:cNvPr id="7" name="Freeform: Shape 6">
              <a:extLst>
                <a:ext uri="{FF2B5EF4-FFF2-40B4-BE49-F238E27FC236}">
                  <a16:creationId xmlns:a16="http://schemas.microsoft.com/office/drawing/2014/main" id="{86F97961-278A-4FEF-97BD-5FE61981B32D}"/>
                </a:ext>
              </a:extLst>
            </p:cNvPr>
            <p:cNvSpPr>
              <a:spLocks/>
            </p:cNvSpPr>
            <p:nvPr/>
          </p:nvSpPr>
          <p:spPr bwMode="auto">
            <a:xfrm>
              <a:off x="6264159" y="1831586"/>
              <a:ext cx="1833262" cy="3714004"/>
            </a:xfrm>
            <a:custGeom>
              <a:avLst/>
              <a:gdLst>
                <a:gd name="T0" fmla="*/ 1390 w 1390"/>
                <a:gd name="T1" fmla="*/ 1503 h 2816"/>
                <a:gd name="T2" fmla="*/ 1390 w 1390"/>
                <a:gd name="T3" fmla="*/ 1981 h 2816"/>
                <a:gd name="T4" fmla="*/ 1390 w 1390"/>
                <a:gd name="T5" fmla="*/ 2816 h 2816"/>
                <a:gd name="T6" fmla="*/ 254 w 1390"/>
                <a:gd name="T7" fmla="*/ 2160 h 2816"/>
                <a:gd name="T8" fmla="*/ 500 w 1390"/>
                <a:gd name="T9" fmla="*/ 2017 h 2816"/>
                <a:gd name="T10" fmla="*/ 507 w 1390"/>
                <a:gd name="T11" fmla="*/ 2017 h 2816"/>
                <a:gd name="T12" fmla="*/ 504 w 1390"/>
                <a:gd name="T13" fmla="*/ 2014 h 2816"/>
                <a:gd name="T14" fmla="*/ 0 w 1390"/>
                <a:gd name="T15" fmla="*/ 1140 h 2816"/>
                <a:gd name="T16" fmla="*/ 247 w 1390"/>
                <a:gd name="T17" fmla="*/ 1283 h 2816"/>
                <a:gd name="T18" fmla="*/ 247 w 1390"/>
                <a:gd name="T19" fmla="*/ 0 h 2816"/>
                <a:gd name="T20" fmla="*/ 1184 w 1390"/>
                <a:gd name="T21" fmla="*/ 1623 h 2816"/>
                <a:gd name="T22" fmla="*/ 1390 w 1390"/>
                <a:gd name="T23" fmla="*/ 1503 h 2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0" h="2816">
                  <a:moveTo>
                    <a:pt x="1390" y="1503"/>
                  </a:moveTo>
                  <a:lnTo>
                    <a:pt x="1390" y="1981"/>
                  </a:lnTo>
                  <a:lnTo>
                    <a:pt x="1390" y="2816"/>
                  </a:lnTo>
                  <a:lnTo>
                    <a:pt x="254" y="2160"/>
                  </a:lnTo>
                  <a:lnTo>
                    <a:pt x="500" y="2017"/>
                  </a:lnTo>
                  <a:lnTo>
                    <a:pt x="507" y="2017"/>
                  </a:lnTo>
                  <a:lnTo>
                    <a:pt x="504" y="2014"/>
                  </a:lnTo>
                  <a:lnTo>
                    <a:pt x="0" y="1140"/>
                  </a:lnTo>
                  <a:lnTo>
                    <a:pt x="247" y="1283"/>
                  </a:lnTo>
                  <a:lnTo>
                    <a:pt x="247" y="0"/>
                  </a:lnTo>
                  <a:lnTo>
                    <a:pt x="1184" y="1623"/>
                  </a:lnTo>
                  <a:lnTo>
                    <a:pt x="1390" y="1503"/>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8" name="Freeform: Shape 7">
              <a:extLst>
                <a:ext uri="{FF2B5EF4-FFF2-40B4-BE49-F238E27FC236}">
                  <a16:creationId xmlns:a16="http://schemas.microsoft.com/office/drawing/2014/main" id="{81B52F64-C569-406B-BD59-6475233F8807}"/>
                </a:ext>
              </a:extLst>
            </p:cNvPr>
            <p:cNvSpPr>
              <a:spLocks/>
            </p:cNvSpPr>
            <p:nvPr/>
          </p:nvSpPr>
          <p:spPr bwMode="auto">
            <a:xfrm>
              <a:off x="6264159" y="2935499"/>
              <a:ext cx="1833262" cy="2610090"/>
            </a:xfrm>
            <a:custGeom>
              <a:avLst/>
              <a:gdLst>
                <a:gd name="T0" fmla="*/ 1390 w 1390"/>
                <a:gd name="T1" fmla="*/ 1979 h 1979"/>
                <a:gd name="T2" fmla="*/ 1390 w 1390"/>
                <a:gd name="T3" fmla="*/ 1979 h 1979"/>
                <a:gd name="T4" fmla="*/ 254 w 1390"/>
                <a:gd name="T5" fmla="*/ 1323 h 1979"/>
                <a:gd name="T6" fmla="*/ 500 w 1390"/>
                <a:gd name="T7" fmla="*/ 1180 h 1979"/>
                <a:gd name="T8" fmla="*/ 507 w 1390"/>
                <a:gd name="T9" fmla="*/ 1180 h 1979"/>
                <a:gd name="T10" fmla="*/ 504 w 1390"/>
                <a:gd name="T11" fmla="*/ 1177 h 1979"/>
                <a:gd name="T12" fmla="*/ 0 w 1390"/>
                <a:gd name="T13" fmla="*/ 303 h 1979"/>
                <a:gd name="T14" fmla="*/ 247 w 1390"/>
                <a:gd name="T15" fmla="*/ 446 h 1979"/>
                <a:gd name="T16" fmla="*/ 247 w 1390"/>
                <a:gd name="T17" fmla="*/ 0 h 1979"/>
                <a:gd name="T18" fmla="*/ 1390 w 1390"/>
                <a:gd name="T19" fmla="*/ 1979 h 19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90" h="1979">
                  <a:moveTo>
                    <a:pt x="1390" y="1979"/>
                  </a:moveTo>
                  <a:lnTo>
                    <a:pt x="1390" y="1979"/>
                  </a:lnTo>
                  <a:lnTo>
                    <a:pt x="254" y="1323"/>
                  </a:lnTo>
                  <a:lnTo>
                    <a:pt x="500" y="1180"/>
                  </a:lnTo>
                  <a:lnTo>
                    <a:pt x="507" y="1180"/>
                  </a:lnTo>
                  <a:lnTo>
                    <a:pt x="504" y="1177"/>
                  </a:lnTo>
                  <a:lnTo>
                    <a:pt x="0" y="303"/>
                  </a:lnTo>
                  <a:lnTo>
                    <a:pt x="247" y="446"/>
                  </a:lnTo>
                  <a:lnTo>
                    <a:pt x="247" y="0"/>
                  </a:lnTo>
                  <a:lnTo>
                    <a:pt x="1390" y="1979"/>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txBody>
            <a:bodyPr anchor="ctr"/>
            <a:lstStyle/>
            <a:p>
              <a:pPr algn="ctr"/>
              <a:endParaRPr sz="1867" dirty="0"/>
            </a:p>
          </p:txBody>
        </p:sp>
        <p:sp>
          <p:nvSpPr>
            <p:cNvPr id="9" name="Freeform: Shape 8">
              <a:extLst>
                <a:ext uri="{FF2B5EF4-FFF2-40B4-BE49-F238E27FC236}">
                  <a16:creationId xmlns:a16="http://schemas.microsoft.com/office/drawing/2014/main" id="{07BAC8C4-ADAC-4A45-9B60-9EC3F0CB8D80}"/>
                </a:ext>
              </a:extLst>
            </p:cNvPr>
            <p:cNvSpPr/>
            <p:nvPr/>
          </p:nvSpPr>
          <p:spPr>
            <a:xfrm>
              <a:off x="6595509" y="4677219"/>
              <a:ext cx="1495868" cy="862344"/>
            </a:xfrm>
            <a:custGeom>
              <a:avLst/>
              <a:gdLst>
                <a:gd name="connsiteX0" fmla="*/ 1488558 w 1488558"/>
                <a:gd name="connsiteY0" fmla="*/ 871869 h 871869"/>
                <a:gd name="connsiteX1" fmla="*/ 0 w 1488558"/>
                <a:gd name="connsiteY1" fmla="*/ 148855 h 871869"/>
                <a:gd name="connsiteX2" fmla="*/ 21265 w 1488558"/>
                <a:gd name="connsiteY2" fmla="*/ 0 h 871869"/>
                <a:gd name="connsiteX3" fmla="*/ 1488558 w 1488558"/>
                <a:gd name="connsiteY3" fmla="*/ 871869 h 871869"/>
                <a:gd name="connsiteX0" fmla="*/ 1491105 w 1491105"/>
                <a:gd name="connsiteY0" fmla="*/ 871869 h 871869"/>
                <a:gd name="connsiteX1" fmla="*/ 2547 w 1491105"/>
                <a:gd name="connsiteY1" fmla="*/ 148855 h 871869"/>
                <a:gd name="connsiteX2" fmla="*/ 0 w 1491105"/>
                <a:gd name="connsiteY2" fmla="*/ 0 h 871869"/>
                <a:gd name="connsiteX3" fmla="*/ 1491105 w 1491105"/>
                <a:gd name="connsiteY3" fmla="*/ 871869 h 871869"/>
                <a:gd name="connsiteX0" fmla="*/ 1510155 w 1510155"/>
                <a:gd name="connsiteY0" fmla="*/ 862344 h 862344"/>
                <a:gd name="connsiteX1" fmla="*/ 21597 w 1510155"/>
                <a:gd name="connsiteY1" fmla="*/ 139330 h 862344"/>
                <a:gd name="connsiteX2" fmla="*/ 0 w 1510155"/>
                <a:gd name="connsiteY2" fmla="*/ 0 h 862344"/>
                <a:gd name="connsiteX3" fmla="*/ 1510155 w 1510155"/>
                <a:gd name="connsiteY3" fmla="*/ 862344 h 862344"/>
                <a:gd name="connsiteX0" fmla="*/ 1495868 w 1495868"/>
                <a:gd name="connsiteY0" fmla="*/ 862344 h 862344"/>
                <a:gd name="connsiteX1" fmla="*/ 7310 w 1495868"/>
                <a:gd name="connsiteY1" fmla="*/ 139330 h 862344"/>
                <a:gd name="connsiteX2" fmla="*/ 0 w 1495868"/>
                <a:gd name="connsiteY2" fmla="*/ 0 h 862344"/>
                <a:gd name="connsiteX3" fmla="*/ 1495868 w 1495868"/>
                <a:gd name="connsiteY3" fmla="*/ 862344 h 862344"/>
              </a:gdLst>
              <a:ahLst/>
              <a:cxnLst>
                <a:cxn ang="0">
                  <a:pos x="connsiteX0" y="connsiteY0"/>
                </a:cxn>
                <a:cxn ang="0">
                  <a:pos x="connsiteX1" y="connsiteY1"/>
                </a:cxn>
                <a:cxn ang="0">
                  <a:pos x="connsiteX2" y="connsiteY2"/>
                </a:cxn>
                <a:cxn ang="0">
                  <a:pos x="connsiteX3" y="connsiteY3"/>
                </a:cxn>
              </a:cxnLst>
              <a:rect l="l" t="t" r="r" b="b"/>
              <a:pathLst>
                <a:path w="1495868" h="862344">
                  <a:moveTo>
                    <a:pt x="1495868" y="862344"/>
                  </a:moveTo>
                  <a:lnTo>
                    <a:pt x="7310" y="139330"/>
                  </a:lnTo>
                  <a:lnTo>
                    <a:pt x="0" y="0"/>
                  </a:lnTo>
                  <a:lnTo>
                    <a:pt x="1495868" y="862344"/>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0" name="Freeform: Shape 9">
              <a:extLst>
                <a:ext uri="{FF2B5EF4-FFF2-40B4-BE49-F238E27FC236}">
                  <a16:creationId xmlns:a16="http://schemas.microsoft.com/office/drawing/2014/main" id="{46C04153-415A-41AE-92DC-0953A65510A0}"/>
                </a:ext>
              </a:extLst>
            </p:cNvPr>
            <p:cNvSpPr/>
            <p:nvPr/>
          </p:nvSpPr>
          <p:spPr>
            <a:xfrm>
              <a:off x="4101786" y="4080521"/>
              <a:ext cx="1483795" cy="915508"/>
            </a:xfrm>
            <a:custGeom>
              <a:avLst/>
              <a:gdLst>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8558"/>
                <a:gd name="connsiteY0" fmla="*/ 925033 h 925033"/>
                <a:gd name="connsiteX1" fmla="*/ 1371600 w 1488558"/>
                <a:gd name="connsiteY1" fmla="*/ 0 h 925033"/>
                <a:gd name="connsiteX2" fmla="*/ 1488558 w 1488558"/>
                <a:gd name="connsiteY2" fmla="*/ 53163 h 925033"/>
                <a:gd name="connsiteX3" fmla="*/ 0 w 1488558"/>
                <a:gd name="connsiteY3" fmla="*/ 925033 h 925033"/>
                <a:gd name="connsiteX0" fmla="*/ 0 w 1481414"/>
                <a:gd name="connsiteY0" fmla="*/ 925033 h 925033"/>
                <a:gd name="connsiteX1" fmla="*/ 1371600 w 1481414"/>
                <a:gd name="connsiteY1" fmla="*/ 0 h 925033"/>
                <a:gd name="connsiteX2" fmla="*/ 1481414 w 1481414"/>
                <a:gd name="connsiteY2" fmla="*/ 57926 h 925033"/>
                <a:gd name="connsiteX3" fmla="*/ 0 w 1481414"/>
                <a:gd name="connsiteY3" fmla="*/ 925033 h 925033"/>
                <a:gd name="connsiteX0" fmla="*/ 0 w 1476652"/>
                <a:gd name="connsiteY0" fmla="*/ 925033 h 925033"/>
                <a:gd name="connsiteX1" fmla="*/ 1371600 w 1476652"/>
                <a:gd name="connsiteY1" fmla="*/ 0 h 925033"/>
                <a:gd name="connsiteX2" fmla="*/ 1476652 w 1476652"/>
                <a:gd name="connsiteY2" fmla="*/ 60307 h 925033"/>
                <a:gd name="connsiteX3" fmla="*/ 0 w 1476652"/>
                <a:gd name="connsiteY3" fmla="*/ 925033 h 925033"/>
                <a:gd name="connsiteX0" fmla="*/ 0 w 1481414"/>
                <a:gd name="connsiteY0" fmla="*/ 925033 h 925033"/>
                <a:gd name="connsiteX1" fmla="*/ 1371600 w 1481414"/>
                <a:gd name="connsiteY1" fmla="*/ 0 h 925033"/>
                <a:gd name="connsiteX2" fmla="*/ 1481414 w 1481414"/>
                <a:gd name="connsiteY2" fmla="*/ 55545 h 925033"/>
                <a:gd name="connsiteX3" fmla="*/ 0 w 1481414"/>
                <a:gd name="connsiteY3" fmla="*/ 925033 h 925033"/>
                <a:gd name="connsiteX0" fmla="*/ 0 w 1476652"/>
                <a:gd name="connsiteY0" fmla="*/ 910746 h 910746"/>
                <a:gd name="connsiteX1" fmla="*/ 1366838 w 1476652"/>
                <a:gd name="connsiteY1" fmla="*/ 0 h 910746"/>
                <a:gd name="connsiteX2" fmla="*/ 1476652 w 1476652"/>
                <a:gd name="connsiteY2" fmla="*/ 55545 h 910746"/>
                <a:gd name="connsiteX3" fmla="*/ 0 w 1476652"/>
                <a:gd name="connsiteY3" fmla="*/ 910746 h 910746"/>
                <a:gd name="connsiteX0" fmla="*/ 0 w 1486177"/>
                <a:gd name="connsiteY0" fmla="*/ 922652 h 922652"/>
                <a:gd name="connsiteX1" fmla="*/ 1376363 w 1486177"/>
                <a:gd name="connsiteY1" fmla="*/ 0 h 922652"/>
                <a:gd name="connsiteX2" fmla="*/ 1486177 w 1486177"/>
                <a:gd name="connsiteY2" fmla="*/ 55545 h 922652"/>
                <a:gd name="connsiteX3" fmla="*/ 0 w 1486177"/>
                <a:gd name="connsiteY3" fmla="*/ 922652 h 922652"/>
                <a:gd name="connsiteX0" fmla="*/ 0 w 1490939"/>
                <a:gd name="connsiteY0" fmla="*/ 913127 h 913127"/>
                <a:gd name="connsiteX1" fmla="*/ 1381125 w 1490939"/>
                <a:gd name="connsiteY1" fmla="*/ 0 h 913127"/>
                <a:gd name="connsiteX2" fmla="*/ 1490939 w 1490939"/>
                <a:gd name="connsiteY2" fmla="*/ 55545 h 913127"/>
                <a:gd name="connsiteX3" fmla="*/ 0 w 1490939"/>
                <a:gd name="connsiteY3" fmla="*/ 913127 h 913127"/>
                <a:gd name="connsiteX0" fmla="*/ 0 w 1483795"/>
                <a:gd name="connsiteY0" fmla="*/ 915508 h 915508"/>
                <a:gd name="connsiteX1" fmla="*/ 1373981 w 1483795"/>
                <a:gd name="connsiteY1" fmla="*/ 0 h 915508"/>
                <a:gd name="connsiteX2" fmla="*/ 1483795 w 1483795"/>
                <a:gd name="connsiteY2" fmla="*/ 55545 h 915508"/>
                <a:gd name="connsiteX3" fmla="*/ 0 w 1483795"/>
                <a:gd name="connsiteY3" fmla="*/ 915508 h 915508"/>
              </a:gdLst>
              <a:ahLst/>
              <a:cxnLst>
                <a:cxn ang="0">
                  <a:pos x="connsiteX0" y="connsiteY0"/>
                </a:cxn>
                <a:cxn ang="0">
                  <a:pos x="connsiteX1" y="connsiteY1"/>
                </a:cxn>
                <a:cxn ang="0">
                  <a:pos x="connsiteX2" y="connsiteY2"/>
                </a:cxn>
                <a:cxn ang="0">
                  <a:pos x="connsiteX3" y="connsiteY3"/>
                </a:cxn>
              </a:cxnLst>
              <a:rect l="l" t="t" r="r" b="b"/>
              <a:pathLst>
                <a:path w="1483795" h="915508">
                  <a:moveTo>
                    <a:pt x="0" y="915508"/>
                  </a:moveTo>
                  <a:lnTo>
                    <a:pt x="1373981" y="0"/>
                  </a:lnTo>
                  <a:lnTo>
                    <a:pt x="1483795" y="55545"/>
                  </a:lnTo>
                  <a:lnTo>
                    <a:pt x="0" y="915508"/>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sp>
          <p:nvSpPr>
            <p:cNvPr id="11" name="Freeform: Shape 10">
              <a:extLst>
                <a:ext uri="{FF2B5EF4-FFF2-40B4-BE49-F238E27FC236}">
                  <a16:creationId xmlns:a16="http://schemas.microsoft.com/office/drawing/2014/main" id="{9318AB3A-0FB5-42F6-807F-1FC83683F907}"/>
                </a:ext>
              </a:extLst>
            </p:cNvPr>
            <p:cNvSpPr/>
            <p:nvPr/>
          </p:nvSpPr>
          <p:spPr>
            <a:xfrm>
              <a:off x="6581775" y="1787525"/>
              <a:ext cx="130175" cy="1730375"/>
            </a:xfrm>
            <a:custGeom>
              <a:avLst/>
              <a:gdLst>
                <a:gd name="connsiteX0" fmla="*/ 9525 w 130175"/>
                <a:gd name="connsiteY0" fmla="*/ 0 h 1730375"/>
                <a:gd name="connsiteX1" fmla="*/ 130175 w 130175"/>
                <a:gd name="connsiteY1" fmla="*/ 1689100 h 1730375"/>
                <a:gd name="connsiteX2" fmla="*/ 0 w 130175"/>
                <a:gd name="connsiteY2" fmla="*/ 1730375 h 1730375"/>
                <a:gd name="connsiteX3" fmla="*/ 9525 w 130175"/>
                <a:gd name="connsiteY3" fmla="*/ 0 h 1730375"/>
              </a:gdLst>
              <a:ahLst/>
              <a:cxnLst>
                <a:cxn ang="0">
                  <a:pos x="connsiteX0" y="connsiteY0"/>
                </a:cxn>
                <a:cxn ang="0">
                  <a:pos x="connsiteX1" y="connsiteY1"/>
                </a:cxn>
                <a:cxn ang="0">
                  <a:pos x="connsiteX2" y="connsiteY2"/>
                </a:cxn>
                <a:cxn ang="0">
                  <a:pos x="connsiteX3" y="connsiteY3"/>
                </a:cxn>
              </a:cxnLst>
              <a:rect l="l" t="t" r="r" b="b"/>
              <a:pathLst>
                <a:path w="130175" h="1730375">
                  <a:moveTo>
                    <a:pt x="9525" y="0"/>
                  </a:moveTo>
                  <a:lnTo>
                    <a:pt x="130175" y="1689100"/>
                  </a:lnTo>
                  <a:lnTo>
                    <a:pt x="0" y="1730375"/>
                  </a:lnTo>
                  <a:cubicBezTo>
                    <a:pt x="2117" y="1153583"/>
                    <a:pt x="4233" y="576792"/>
                    <a:pt x="9525"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7" dirty="0"/>
            </a:p>
          </p:txBody>
        </p:sp>
      </p:grpSp>
      <p:sp>
        <p:nvSpPr>
          <p:cNvPr id="12" name="TextBox 11">
            <a:extLst>
              <a:ext uri="{FF2B5EF4-FFF2-40B4-BE49-F238E27FC236}">
                <a16:creationId xmlns:a16="http://schemas.microsoft.com/office/drawing/2014/main" id="{37B741AE-3989-45F6-A1FF-92339C617A3D}"/>
              </a:ext>
            </a:extLst>
          </p:cNvPr>
          <p:cNvSpPr txBox="1"/>
          <p:nvPr/>
        </p:nvSpPr>
        <p:spPr>
          <a:xfrm>
            <a:off x="3022618" y="626489"/>
            <a:ext cx="6341136" cy="923330"/>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GV </a:t>
            </a:r>
            <a:r>
              <a:rPr lang="en-US" sz="5400" b="1" dirty="0" err="1">
                <a:latin typeface="#9Slide05 SVNCookie" panose="020B0606040200020203" pitchFamily="34" charset="0"/>
                <a:cs typeface="#9Slide03 Arima Madurai Black" panose="00000A00000000000000" pitchFamily="2" charset="0"/>
              </a:rPr>
              <a:t>đưa</a:t>
            </a:r>
            <a:r>
              <a:rPr lang="en-US" sz="5400" b="1" dirty="0">
                <a:latin typeface="#9Slide05 SVNCookie" panose="020B0606040200020203" pitchFamily="34" charset="0"/>
                <a:cs typeface="#9Slide03 Arima Madurai Black" panose="00000A00000000000000" pitchFamily="2" charset="0"/>
              </a:rPr>
              <a:t> ra </a:t>
            </a:r>
            <a:r>
              <a:rPr lang="en-US" sz="5400" b="1" dirty="0" err="1">
                <a:latin typeface="#9Slide05 SVNCookie" panose="020B0606040200020203" pitchFamily="34" charset="0"/>
                <a:cs typeface="#9Slide03 Arima Madurai Black" panose="00000A00000000000000" pitchFamily="2" charset="0"/>
              </a:rPr>
              <a:t>hình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ảnh</a:t>
            </a:r>
            <a:endParaRPr lang="en-US" sz="5400" b="1" dirty="0">
              <a:latin typeface="#9Slide05 SVNCookie" panose="020B0606040200020203" pitchFamily="34"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2E468739-B13C-4FB6-87BE-85584BA8B288}"/>
              </a:ext>
            </a:extLst>
          </p:cNvPr>
          <p:cNvSpPr txBox="1"/>
          <p:nvPr/>
        </p:nvSpPr>
        <p:spPr>
          <a:xfrm>
            <a:off x="7894509" y="3592193"/>
            <a:ext cx="3932728" cy="2585323"/>
          </a:xfrm>
          <a:prstGeom prst="rect">
            <a:avLst/>
          </a:prstGeom>
          <a:noFill/>
        </p:spPr>
        <p:txBody>
          <a:bodyPr wrap="square">
            <a:spAutoFit/>
          </a:bodyPr>
          <a:lstStyle/>
          <a:p>
            <a:pPr algn="ctr"/>
            <a:r>
              <a:rPr lang="en-US" sz="5400" b="1" dirty="0">
                <a:latin typeface="#9Slide05 SVNCookie" panose="020B0606040200020203" pitchFamily="34" charset="0"/>
                <a:cs typeface="#9Slide03 Arima Madurai Black" panose="00000A00000000000000" pitchFamily="2" charset="0"/>
              </a:rPr>
              <a:t>HS </a:t>
            </a:r>
            <a:r>
              <a:rPr lang="en-US" sz="5400" b="1" dirty="0" err="1">
                <a:latin typeface="#9Slide05 SVNCookie" panose="020B0606040200020203" pitchFamily="34" charset="0"/>
                <a:cs typeface="#9Slide03 Arima Madurai Black" panose="00000A00000000000000" pitchFamily="2" charset="0"/>
              </a:rPr>
              <a:t>tìm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câu</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thành</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tục</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ngữ</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có</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sử</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dụng</a:t>
            </a:r>
            <a:r>
              <a:rPr lang="en-US" sz="5400" b="1" dirty="0">
                <a:latin typeface="#9Slide05 SVNCookie" panose="020B0606040200020203" pitchFamily="34" charset="0"/>
                <a:cs typeface="#9Slide03 Arima Madurai Black" panose="00000A00000000000000" pitchFamily="2" charset="0"/>
              </a:rPr>
              <a:t> BPTT</a:t>
            </a:r>
          </a:p>
        </p:txBody>
      </p:sp>
      <p:sp>
        <p:nvSpPr>
          <p:cNvPr id="14" name="TextBox 13">
            <a:extLst>
              <a:ext uri="{FF2B5EF4-FFF2-40B4-BE49-F238E27FC236}">
                <a16:creationId xmlns:a16="http://schemas.microsoft.com/office/drawing/2014/main" id="{706CAA6A-7C4A-4A4B-AAF9-72A24DFBC294}"/>
              </a:ext>
            </a:extLst>
          </p:cNvPr>
          <p:cNvSpPr txBox="1"/>
          <p:nvPr/>
        </p:nvSpPr>
        <p:spPr>
          <a:xfrm>
            <a:off x="856438" y="3931028"/>
            <a:ext cx="2965469" cy="1754326"/>
          </a:xfrm>
          <a:prstGeom prst="rect">
            <a:avLst/>
          </a:prstGeom>
          <a:noFill/>
        </p:spPr>
        <p:txBody>
          <a:bodyPr wrap="square">
            <a:spAutoFit/>
          </a:bodyPr>
          <a:lstStyle/>
          <a:p>
            <a:pPr algn="ctr"/>
            <a:r>
              <a:rPr lang="en-US" sz="5400" b="1" dirty="0" err="1">
                <a:latin typeface="#9Slide05 SVNCookie" panose="020B0606040200020203" pitchFamily="34" charset="0"/>
                <a:cs typeface="#9Slide03 Arima Madurai Black" panose="00000A00000000000000" pitchFamily="2" charset="0"/>
              </a:rPr>
              <a:t>Đúng</a:t>
            </a:r>
            <a:r>
              <a:rPr lang="en-US" sz="5400" b="1" dirty="0">
                <a:latin typeface="#9Slide05 SVNCookie" panose="020B0606040200020203" pitchFamily="34" charset="0"/>
                <a:cs typeface="#9Slide03 Arima Madurai Black" panose="00000A00000000000000" pitchFamily="2" charset="0"/>
              </a:rPr>
              <a:t> + 1 </a:t>
            </a:r>
            <a:r>
              <a:rPr lang="en-US" sz="5400" b="1" dirty="0" err="1">
                <a:latin typeface="#9Slide05 SVNCookie" panose="020B0606040200020203" pitchFamily="34" charset="0"/>
                <a:cs typeface="#9Slide03 Arima Madurai Black" panose="00000A00000000000000" pitchFamily="2" charset="0"/>
              </a:rPr>
              <a:t>điểm</a:t>
            </a:r>
            <a:r>
              <a:rPr lang="en-US" sz="5400" b="1" dirty="0">
                <a:latin typeface="#9Slide05 SVNCookie" panose="020B0606040200020203" pitchFamily="34" charset="0"/>
                <a:cs typeface="#9Slide03 Arima Madurai Black" panose="00000A00000000000000" pitchFamily="2" charset="0"/>
              </a:rPr>
              <a:t> </a:t>
            </a:r>
            <a:r>
              <a:rPr lang="en-US" sz="5400" b="1" dirty="0" err="1">
                <a:latin typeface="#9Slide05 SVNCookie" panose="020B0606040200020203" pitchFamily="34" charset="0"/>
                <a:cs typeface="#9Slide03 Arima Madurai Black" panose="00000A00000000000000" pitchFamily="2" charset="0"/>
              </a:rPr>
              <a:t>thưởng</a:t>
            </a:r>
            <a:endParaRPr lang="en-US" sz="5400" b="1" dirty="0">
              <a:latin typeface="#9Slide05 SVNCookie" panose="020B0606040200020203" pitchFamily="34" charset="0"/>
              <a:cs typeface="#9Slide03 Arima Madurai Black" panose="00000A00000000000000" pitchFamily="2" charset="0"/>
            </a:endParaRPr>
          </a:p>
        </p:txBody>
      </p:sp>
    </p:spTree>
    <p:extLst>
      <p:ext uri="{BB962C8B-B14F-4D97-AF65-F5344CB8AC3E}">
        <p14:creationId xmlns:p14="http://schemas.microsoft.com/office/powerpoint/2010/main" val="312328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868016" y="1024633"/>
            <a:ext cx="10455966" cy="31100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800" dirty="0">
                <a:latin typeface="#9Slide05 SVNBulgary" pitchFamily="2" charset="0"/>
              </a:rPr>
              <a:t>3/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cụm</a:t>
            </a:r>
            <a:r>
              <a:rPr lang="en-US" sz="3800" dirty="0">
                <a:latin typeface="#9Slide05 SVNBulgary" pitchFamily="2" charset="0"/>
              </a:rPr>
              <a:t> </a:t>
            </a:r>
            <a:r>
              <a:rPr lang="en-US" sz="3800" dirty="0" err="1">
                <a:latin typeface="#9Slide05 SVNBulgary" pitchFamily="2" charset="0"/>
              </a:rPr>
              <a:t>từ</a:t>
            </a:r>
            <a:r>
              <a:rPr lang="en-US" sz="3800" dirty="0">
                <a:latin typeface="#9Slide05 SVNBulgary" pitchFamily="2" charset="0"/>
              </a:rPr>
              <a:t> (</a:t>
            </a:r>
            <a:r>
              <a:rPr lang="en-US" sz="3800" dirty="0" err="1">
                <a:latin typeface="#9Slide05 SVNBulgary" pitchFamily="2" charset="0"/>
              </a:rPr>
              <a:t>gạch</a:t>
            </a:r>
            <a:r>
              <a:rPr lang="en-US" sz="3800" dirty="0">
                <a:latin typeface="#9Slide05 SVNBulgary" pitchFamily="2" charset="0"/>
              </a:rPr>
              <a:t> </a:t>
            </a:r>
            <a:r>
              <a:rPr lang="en-US" sz="3800" dirty="0" err="1">
                <a:latin typeface="#9Slide05 SVNBulgary" pitchFamily="2" charset="0"/>
              </a:rPr>
              <a:t>chân</a:t>
            </a:r>
            <a:r>
              <a:rPr lang="en-US" sz="3800" dirty="0">
                <a:latin typeface="#9Slide05 SVNBulgary" pitchFamily="2" charset="0"/>
              </a:rPr>
              <a:t>) </a:t>
            </a:r>
            <a:r>
              <a:rPr lang="en-US" sz="3800" dirty="0" err="1">
                <a:latin typeface="#9Slide05 SVNBulgary" pitchFamily="2" charset="0"/>
              </a:rPr>
              <a:t>dưới</a:t>
            </a:r>
            <a:r>
              <a:rPr lang="en-US" sz="3800" dirty="0">
                <a:latin typeface="#9Slide05 SVNBulgary" pitchFamily="2" charset="0"/>
              </a:rPr>
              <a:t> </a:t>
            </a:r>
            <a:r>
              <a:rPr lang="en-US" sz="3800" dirty="0" err="1">
                <a:latin typeface="#9Slide05 SVNBulgary" pitchFamily="2" charset="0"/>
              </a:rPr>
              <a:t>đây</a:t>
            </a:r>
            <a:r>
              <a:rPr lang="en-US" sz="3800" dirty="0">
                <a:latin typeface="#9Slide05 SVNBulgary" pitchFamily="2" charset="0"/>
              </a:rPr>
              <a:t>, BPTT </a:t>
            </a:r>
            <a:r>
              <a:rPr lang="en-US" sz="3800" dirty="0" err="1">
                <a:latin typeface="#9Slide05 SVNBulgary" pitchFamily="2" charset="0"/>
              </a:rPr>
              <a:t>ẩn</a:t>
            </a:r>
            <a:r>
              <a:rPr lang="en-US" sz="3800" dirty="0">
                <a:latin typeface="#9Slide05 SVNBulgary" pitchFamily="2" charset="0"/>
              </a:rPr>
              <a:t> </a:t>
            </a:r>
            <a:r>
              <a:rPr lang="en-US" sz="3800" dirty="0" err="1">
                <a:latin typeface="#9Slide05 SVNBulgary" pitchFamily="2" charset="0"/>
              </a:rPr>
              <a:t>dụ</a:t>
            </a:r>
            <a:r>
              <a:rPr lang="en-US" sz="3800" dirty="0">
                <a:latin typeface="#9Slide05 SVNBulgary" pitchFamily="2" charset="0"/>
              </a:rPr>
              <a:t> </a:t>
            </a:r>
            <a:r>
              <a:rPr lang="en-US" sz="3800" dirty="0" err="1">
                <a:latin typeface="#9Slide05 SVNBulgary" pitchFamily="2" charset="0"/>
              </a:rPr>
              <a:t>được</a:t>
            </a:r>
            <a:r>
              <a:rPr lang="en-US" sz="3800" dirty="0">
                <a:latin typeface="#9Slide05 SVNBulgary" pitchFamily="2" charset="0"/>
              </a:rPr>
              <a:t> </a:t>
            </a:r>
            <a:r>
              <a:rPr lang="en-US" sz="3800" dirty="0" err="1">
                <a:latin typeface="#9Slide05 SVNBulgary" pitchFamily="2" charset="0"/>
              </a:rPr>
              <a:t>xây</a:t>
            </a:r>
            <a:r>
              <a:rPr lang="en-US" sz="3800" dirty="0">
                <a:latin typeface="#9Slide05 SVNBulgary" pitchFamily="2" charset="0"/>
              </a:rPr>
              <a:t> </a:t>
            </a:r>
            <a:r>
              <a:rPr lang="en-US" sz="3800" dirty="0" err="1">
                <a:latin typeface="#9Slide05 SVNBulgary" pitchFamily="2" charset="0"/>
              </a:rPr>
              <a:t>dựng</a:t>
            </a:r>
            <a:r>
              <a:rPr lang="en-US" sz="3800" dirty="0">
                <a:latin typeface="#9Slide05 SVNBulgary" pitchFamily="2" charset="0"/>
              </a:rPr>
              <a:t>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cơ</a:t>
            </a:r>
            <a:r>
              <a:rPr lang="en-US" sz="3800" dirty="0">
                <a:latin typeface="#9Slide05 SVNBulgary" pitchFamily="2" charset="0"/>
              </a:rPr>
              <a:t> </a:t>
            </a:r>
            <a:r>
              <a:rPr lang="en-US" sz="3800" dirty="0" err="1">
                <a:latin typeface="#9Slide05 SVNBulgary" pitchFamily="2" charset="0"/>
              </a:rPr>
              <a:t>sở</a:t>
            </a:r>
            <a:r>
              <a:rPr lang="en-US" sz="3800" dirty="0">
                <a:latin typeface="#9Slide05 SVNBulgary" pitchFamily="2" charset="0"/>
              </a:rPr>
              <a:t> so </a:t>
            </a:r>
            <a:r>
              <a:rPr lang="en-US" sz="3800" dirty="0" err="1">
                <a:latin typeface="#9Slide05 SVNBulgary" pitchFamily="2" charset="0"/>
              </a:rPr>
              <a:t>sánh</a:t>
            </a:r>
            <a:r>
              <a:rPr lang="en-US" sz="3800" dirty="0">
                <a:latin typeface="#9Slide05 SVNBulgary" pitchFamily="2" charset="0"/>
              </a:rPr>
              <a:t> </a:t>
            </a:r>
            <a:r>
              <a:rPr lang="en-US" sz="3800" dirty="0" err="1">
                <a:latin typeface="#9Slide05 SVNBulgary" pitchFamily="2" charset="0"/>
              </a:rPr>
              <a:t>ngầm</a:t>
            </a:r>
            <a:r>
              <a:rPr lang="en-US" sz="3800" dirty="0">
                <a:latin typeface="#9Slide05 SVNBulgary" pitchFamily="2" charset="0"/>
              </a:rPr>
              <a:t> </a:t>
            </a:r>
            <a:r>
              <a:rPr lang="en-US" sz="3800" dirty="0" err="1">
                <a:latin typeface="#9Slide05 SVNBulgary" pitchFamily="2" charset="0"/>
              </a:rPr>
              <a:t>giữa</a:t>
            </a:r>
            <a:r>
              <a:rPr lang="en-US" sz="3800" dirty="0">
                <a:latin typeface="#9Slide05 SVNBulgary" pitchFamily="2" charset="0"/>
              </a:rPr>
              <a:t> </a:t>
            </a:r>
            <a:r>
              <a:rPr lang="en-US" sz="3800" dirty="0" err="1">
                <a:latin typeface="#9Slide05 SVNBulgary" pitchFamily="2" charset="0"/>
              </a:rPr>
              <a:t>những</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vật</a:t>
            </a:r>
            <a:r>
              <a:rPr lang="en-US" sz="3800" dirty="0">
                <a:latin typeface="#9Slide05 SVNBulgary" pitchFamily="2" charset="0"/>
              </a:rPr>
              <a:t>, </a:t>
            </a:r>
            <a:r>
              <a:rPr lang="en-US" sz="3800" dirty="0" err="1">
                <a:latin typeface="#9Slide05 SVNBulgary" pitchFamily="2" charset="0"/>
              </a:rPr>
              <a:t>sự</a:t>
            </a:r>
            <a:r>
              <a:rPr lang="en-US" sz="3800" dirty="0">
                <a:latin typeface="#9Slide05 SVNBulgary" pitchFamily="2" charset="0"/>
              </a:rPr>
              <a:t> </a:t>
            </a:r>
            <a:r>
              <a:rPr lang="en-US" sz="3800" dirty="0" err="1">
                <a:latin typeface="#9Slide05 SVNBulgary" pitchFamily="2" charset="0"/>
              </a:rPr>
              <a:t>việc</a:t>
            </a:r>
            <a:r>
              <a:rPr lang="en-US" sz="3800" dirty="0">
                <a:latin typeface="#9Slide05 SVNBulgary" pitchFamily="2" charset="0"/>
              </a:rPr>
              <a:t> </a:t>
            </a:r>
            <a:r>
              <a:rPr lang="en-US" sz="3800" dirty="0" err="1">
                <a:latin typeface="#9Slide05 SVNBulgary" pitchFamily="2" charset="0"/>
              </a:rPr>
              <a:t>nào</a:t>
            </a:r>
            <a:r>
              <a:rPr lang="en-US" sz="3800" dirty="0">
                <a:latin typeface="#9Slide05 SVNBulgary" pitchFamily="2" charset="0"/>
              </a:rPr>
              <a:t>?</a:t>
            </a:r>
          </a:p>
          <a:p>
            <a:pPr indent="2514600"/>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ngày</a:t>
            </a:r>
            <a:r>
              <a:rPr lang="en-US" sz="3800" dirty="0">
                <a:latin typeface="#9Slide05 SVNBulgary" pitchFamily="2" charset="0"/>
              </a:rPr>
              <a:t> </a:t>
            </a:r>
            <a:r>
              <a:rPr lang="en-US" sz="3800" dirty="0" err="1">
                <a:latin typeface="#9Slide05 SVNBulgary" pitchFamily="2" charset="0"/>
              </a:rPr>
              <a:t>mặt</a:t>
            </a:r>
            <a:r>
              <a:rPr lang="en-US" sz="3800" dirty="0">
                <a:latin typeface="#9Slide05 SVNBulgary" pitchFamily="2" charset="0"/>
              </a:rPr>
              <a:t> </a:t>
            </a:r>
            <a:r>
              <a:rPr lang="en-US" sz="3800" dirty="0" err="1">
                <a:latin typeface="#9Slide05 SVNBulgary" pitchFamily="2" charset="0"/>
              </a:rPr>
              <a:t>trời</a:t>
            </a:r>
            <a:r>
              <a:rPr lang="en-US" sz="3800" dirty="0">
                <a:latin typeface="#9Slide05 SVNBulgary" pitchFamily="2" charset="0"/>
              </a:rPr>
              <a:t> </a:t>
            </a:r>
            <a:r>
              <a:rPr lang="en-US" sz="3800" dirty="0" err="1">
                <a:latin typeface="#9Slide05 SVNBulgary" pitchFamily="2" charset="0"/>
              </a:rPr>
              <a:t>đi</a:t>
            </a:r>
            <a:r>
              <a:rPr lang="en-US" sz="3800" dirty="0">
                <a:latin typeface="#9Slide05 SVNBulgary" pitchFamily="2" charset="0"/>
              </a:rPr>
              <a:t> qua </a:t>
            </a:r>
            <a:r>
              <a:rPr lang="en-US" sz="3800" dirty="0" err="1">
                <a:latin typeface="#9Slide05 SVNBulgary" pitchFamily="2" charset="0"/>
              </a:rPr>
              <a:t>trên</a:t>
            </a:r>
            <a:r>
              <a:rPr lang="en-US" sz="3800" dirty="0">
                <a:latin typeface="#9Slide05 SVNBulgary" pitchFamily="2" charset="0"/>
              </a:rPr>
              <a:t> </a:t>
            </a:r>
            <a:r>
              <a:rPr lang="en-US" sz="3800" dirty="0" err="1">
                <a:latin typeface="#9Slide05 SVNBulgary" pitchFamily="2" charset="0"/>
              </a:rPr>
              <a:t>lăng</a:t>
            </a:r>
            <a:endParaRPr lang="en-US" sz="3800" dirty="0">
              <a:latin typeface="#9Slide05 SVNBulgary" pitchFamily="2" charset="0"/>
            </a:endParaRPr>
          </a:p>
          <a:p>
            <a:pPr indent="2514600"/>
            <a:r>
              <a:rPr lang="en-US" sz="3800" dirty="0" err="1">
                <a:latin typeface="#9Slide05 SVNBulgary" pitchFamily="2" charset="0"/>
              </a:rPr>
              <a:t>Thấy</a:t>
            </a:r>
            <a:r>
              <a:rPr lang="en-US" sz="3800" dirty="0">
                <a:latin typeface="#9Slide05 SVNBulgary" pitchFamily="2" charset="0"/>
              </a:rPr>
              <a:t> </a:t>
            </a:r>
            <a:r>
              <a:rPr lang="en-US" sz="3800" dirty="0" err="1">
                <a:latin typeface="#9Slide05 SVNBulgary" pitchFamily="2" charset="0"/>
              </a:rPr>
              <a:t>một</a:t>
            </a:r>
            <a:r>
              <a:rPr lang="en-US" sz="3800" dirty="0">
                <a:latin typeface="#9Slide05 SVNBulgary" pitchFamily="2" charset="0"/>
              </a:rPr>
              <a:t> </a:t>
            </a:r>
            <a:r>
              <a:rPr lang="en-US" sz="3800" b="1" u="sng" dirty="0" err="1">
                <a:latin typeface="#9Slide05 SVNBulgary" pitchFamily="2" charset="0"/>
              </a:rPr>
              <a:t>mặt</a:t>
            </a:r>
            <a:r>
              <a:rPr lang="en-US" sz="3800" b="1" u="sng" dirty="0">
                <a:latin typeface="#9Slide05 SVNBulgary" pitchFamily="2" charset="0"/>
              </a:rPr>
              <a:t> </a:t>
            </a:r>
            <a:r>
              <a:rPr lang="en-US" sz="3800" b="1" u="sng" dirty="0" err="1">
                <a:latin typeface="#9Slide05 SVNBulgary" pitchFamily="2" charset="0"/>
              </a:rPr>
              <a:t>trời</a:t>
            </a:r>
            <a:r>
              <a:rPr lang="en-US" sz="3800" b="1" u="sng" dirty="0">
                <a:latin typeface="#9Slide05 SVNBulgary" pitchFamily="2" charset="0"/>
              </a:rPr>
              <a:t> </a:t>
            </a:r>
            <a:r>
              <a:rPr lang="en-US" sz="3800" dirty="0" err="1">
                <a:latin typeface="#9Slide05 SVNBulgary" pitchFamily="2" charset="0"/>
              </a:rPr>
              <a:t>trong</a:t>
            </a:r>
            <a:r>
              <a:rPr lang="en-US" sz="3800" dirty="0">
                <a:latin typeface="#9Slide05 SVNBulgary" pitchFamily="2" charset="0"/>
              </a:rPr>
              <a:t> </a:t>
            </a:r>
            <a:r>
              <a:rPr lang="en-US" sz="3800" dirty="0" err="1">
                <a:latin typeface="#9Slide05 SVNBulgary" pitchFamily="2" charset="0"/>
              </a:rPr>
              <a:t>lăng</a:t>
            </a:r>
            <a:r>
              <a:rPr lang="en-US" sz="3800" dirty="0">
                <a:latin typeface="#9Slide05 SVNBulgary" pitchFamily="2" charset="0"/>
              </a:rPr>
              <a:t> </a:t>
            </a:r>
            <a:r>
              <a:rPr lang="en-US" sz="3800" dirty="0" err="1">
                <a:latin typeface="#9Slide05 SVNBulgary" pitchFamily="2" charset="0"/>
              </a:rPr>
              <a:t>rất</a:t>
            </a:r>
            <a:r>
              <a:rPr lang="en-US" sz="3800" dirty="0">
                <a:latin typeface="#9Slide05 SVNBulgary" pitchFamily="2" charset="0"/>
              </a:rPr>
              <a:t> </a:t>
            </a:r>
            <a:r>
              <a:rPr lang="en-US" sz="3800" dirty="0" err="1">
                <a:latin typeface="#9Slide05 SVNBulgary" pitchFamily="2" charset="0"/>
              </a:rPr>
              <a:t>đỏ</a:t>
            </a:r>
            <a:r>
              <a:rPr lang="en-US" sz="3800" dirty="0">
                <a:latin typeface="#9Slide05 SVNBulgary" pitchFamily="2" charset="0"/>
              </a:rPr>
              <a:t>.</a:t>
            </a:r>
          </a:p>
          <a:p>
            <a:pPr indent="2514600"/>
            <a:r>
              <a:rPr lang="en-US" sz="3800" dirty="0">
                <a:latin typeface="#9Slide05 SVNBulgary" pitchFamily="2" charset="0"/>
              </a:rPr>
              <a:t>					(</a:t>
            </a:r>
            <a:r>
              <a:rPr lang="en-US" sz="3800" dirty="0" err="1">
                <a:latin typeface="#9Slide05 SVNBulgary" pitchFamily="2" charset="0"/>
              </a:rPr>
              <a:t>Viễn</a:t>
            </a:r>
            <a:r>
              <a:rPr lang="en-US" sz="3800" dirty="0">
                <a:latin typeface="#9Slide05 SVNBulgary" pitchFamily="2" charset="0"/>
              </a:rPr>
              <a:t> </a:t>
            </a:r>
            <a:r>
              <a:rPr lang="en-US" sz="3800" dirty="0" err="1">
                <a:latin typeface="#9Slide05 SVNBulgary" pitchFamily="2" charset="0"/>
              </a:rPr>
              <a:t>Phương</a:t>
            </a:r>
            <a:r>
              <a:rPr lang="en-US" sz="3800" dirty="0">
                <a:latin typeface="#9Slide05 SVNBulgary" pitchFamily="2" charset="0"/>
              </a:rPr>
              <a:t>)</a:t>
            </a:r>
          </a:p>
        </p:txBody>
      </p:sp>
      <p:sp>
        <p:nvSpPr>
          <p:cNvPr id="10" name="Rectangle 9"/>
          <p:cNvSpPr/>
          <p:nvPr/>
        </p:nvSpPr>
        <p:spPr>
          <a:xfrm>
            <a:off x="1212575" y="4403034"/>
            <a:ext cx="8778300" cy="1898374"/>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9Slide03 Arima Madurai" panose="00000500000000000000" pitchFamily="2" charset="0"/>
                <a:cs typeface="#9Slide03 Arima Madurai" panose="00000500000000000000" pitchFamily="2" charset="0"/>
              </a:rPr>
              <a:t>Tác giả đã dùng từ Mặt trời để chỉ Bác Hồ - lãnh tụ vĩ đại của dân tộc. Người (như Mặt Trời) soi sáng, dẫn đường chỉ lối cho dân tộc ta thoát khỏi cuộc sống nô lệ tối tăm, đi tới tương lai độc lập, tự do, hạnh phúc.</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073427" y="1198035"/>
            <a:ext cx="10208936" cy="253907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9Slide05 SVNBulgary" pitchFamily="2" charset="0"/>
              </a:rPr>
              <a:t>4/ </a:t>
            </a:r>
            <a:r>
              <a:rPr lang="en-US" sz="3600" dirty="0" err="1">
                <a:latin typeface="#9Slide05 SVNBulgary" pitchFamily="2" charset="0"/>
              </a:rPr>
              <a:t>Trong</a:t>
            </a:r>
            <a:r>
              <a:rPr lang="en-US" sz="3600" dirty="0">
                <a:latin typeface="#9Slide05 SVNBulgary" pitchFamily="2" charset="0"/>
              </a:rPr>
              <a:t> </a:t>
            </a:r>
            <a:r>
              <a:rPr lang="en-US" sz="3600" dirty="0" err="1">
                <a:latin typeface="#9Slide05 SVNBulgary" pitchFamily="2" charset="0"/>
              </a:rPr>
              <a:t>câu</a:t>
            </a: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 </a:t>
            </a:r>
            <a:r>
              <a:rPr lang="en-US" sz="3600" dirty="0" err="1">
                <a:latin typeface="#9Slide05 SVNBulgary" pitchFamily="2" charset="0"/>
              </a:rPr>
              <a:t>dưới</a:t>
            </a:r>
            <a:r>
              <a:rPr lang="en-US" sz="3600" dirty="0">
                <a:latin typeface="#9Slide05 SVNBulgary" pitchFamily="2" charset="0"/>
              </a:rPr>
              <a:t> </a:t>
            </a:r>
            <a:r>
              <a:rPr lang="en-US" sz="3600" dirty="0" err="1">
                <a:latin typeface="#9Slide05 SVNBulgary" pitchFamily="2" charset="0"/>
              </a:rPr>
              <a:t>đây</a:t>
            </a:r>
            <a:r>
              <a:rPr lang="en-US" sz="3600">
                <a:latin typeface="#9Slide05 SVNBulgary" pitchFamily="2" charset="0"/>
              </a:rPr>
              <a:t>, bptt </a:t>
            </a:r>
            <a:r>
              <a:rPr lang="en-US" sz="3600" dirty="0" err="1">
                <a:latin typeface="#9Slide05 SVNBulgary" pitchFamily="2" charset="0"/>
              </a:rPr>
              <a:t>ẩn</a:t>
            </a:r>
            <a:r>
              <a:rPr lang="en-US" sz="3600" dirty="0">
                <a:latin typeface="#9Slide05 SVNBulgary" pitchFamily="2" charset="0"/>
              </a:rPr>
              <a:t> </a:t>
            </a:r>
            <a:r>
              <a:rPr lang="en-US" sz="3600" dirty="0" err="1">
                <a:latin typeface="#9Slide05 SVNBulgary" pitchFamily="2" charset="0"/>
              </a:rPr>
              <a:t>dụ</a:t>
            </a:r>
            <a:r>
              <a:rPr lang="en-US" sz="3600" dirty="0">
                <a:latin typeface="#9Slide05 SVNBulgary" pitchFamily="2" charset="0"/>
              </a:rPr>
              <a:t> </a:t>
            </a:r>
            <a:r>
              <a:rPr lang="en-US" sz="3600" dirty="0" err="1">
                <a:latin typeface="#9Slide05 SVNBulgary" pitchFamily="2" charset="0"/>
              </a:rPr>
              <a:t>được</a:t>
            </a:r>
            <a:r>
              <a:rPr lang="en-US" sz="3600" dirty="0">
                <a:latin typeface="#9Slide05 SVNBulgary" pitchFamily="2" charset="0"/>
              </a:rPr>
              <a:t> </a:t>
            </a:r>
            <a:r>
              <a:rPr lang="en-US" sz="3600" dirty="0" err="1">
                <a:latin typeface="#9Slide05 SVNBulgary" pitchFamily="2" charset="0"/>
              </a:rPr>
              <a:t>xây</a:t>
            </a:r>
            <a:r>
              <a:rPr lang="en-US" sz="3600" dirty="0">
                <a:latin typeface="#9Slide05 SVNBulgary" pitchFamily="2" charset="0"/>
              </a:rPr>
              <a:t> </a:t>
            </a:r>
            <a:r>
              <a:rPr lang="en-US" sz="3600" dirty="0" err="1">
                <a:latin typeface="#9Slide05 SVNBulgary" pitchFamily="2" charset="0"/>
              </a:rPr>
              <a:t>dựng</a:t>
            </a:r>
            <a:r>
              <a:rPr lang="en-US" sz="3600" dirty="0">
                <a:latin typeface="#9Slide05 SVNBulgary" pitchFamily="2" charset="0"/>
              </a:rPr>
              <a:t> </a:t>
            </a:r>
            <a:r>
              <a:rPr lang="en-US" sz="3600" dirty="0" err="1">
                <a:latin typeface="#9Slide05 SVNBulgary" pitchFamily="2" charset="0"/>
              </a:rPr>
              <a:t>trên</a:t>
            </a:r>
            <a:r>
              <a:rPr lang="en-US" sz="3600" dirty="0">
                <a:latin typeface="#9Slide05 SVNBulgary" pitchFamily="2" charset="0"/>
              </a:rPr>
              <a:t> </a:t>
            </a:r>
            <a:r>
              <a:rPr lang="en-US" sz="3600" dirty="0" err="1">
                <a:latin typeface="#9Slide05 SVNBulgary" pitchFamily="2" charset="0"/>
              </a:rPr>
              <a:t>cơ</a:t>
            </a:r>
            <a:r>
              <a:rPr lang="en-US" sz="3600" dirty="0">
                <a:latin typeface="#9Slide05 SVNBulgary" pitchFamily="2" charset="0"/>
              </a:rPr>
              <a:t> </a:t>
            </a:r>
            <a:r>
              <a:rPr lang="en-US" sz="3600" dirty="0" err="1">
                <a:latin typeface="#9Slide05 SVNBulgary" pitchFamily="2" charset="0"/>
              </a:rPr>
              <a:t>sở</a:t>
            </a:r>
            <a:r>
              <a:rPr lang="en-US" sz="3600" dirty="0">
                <a:latin typeface="#9Slide05 SVNBulgary" pitchFamily="2" charset="0"/>
              </a:rPr>
              <a:t> so </a:t>
            </a:r>
            <a:r>
              <a:rPr lang="en-US" sz="3600" dirty="0" err="1">
                <a:latin typeface="#9Slide05 SVNBulgary" pitchFamily="2" charset="0"/>
              </a:rPr>
              <a:t>sánh</a:t>
            </a:r>
            <a:r>
              <a:rPr lang="en-US" sz="3600" dirty="0">
                <a:latin typeface="#9Slide05 SVNBulgary" pitchFamily="2" charset="0"/>
              </a:rPr>
              <a:t> </a:t>
            </a:r>
            <a:r>
              <a:rPr lang="en-US" sz="3600" dirty="0" err="1">
                <a:latin typeface="#9Slide05 SVNBulgary" pitchFamily="2" charset="0"/>
              </a:rPr>
              <a:t>ngầm</a:t>
            </a:r>
            <a:r>
              <a:rPr lang="en-US" sz="3600" dirty="0">
                <a:latin typeface="#9Slide05 SVNBulgary" pitchFamily="2" charset="0"/>
              </a:rPr>
              <a:t> </a:t>
            </a:r>
            <a:r>
              <a:rPr lang="en-US" sz="3600" dirty="0" err="1">
                <a:latin typeface="#9Slide05 SVNBulgary" pitchFamily="2" charset="0"/>
              </a:rPr>
              <a:t>giữa</a:t>
            </a:r>
            <a:r>
              <a:rPr lang="en-US" sz="3600" dirty="0">
                <a:latin typeface="#9Slide05 SVNBulgary" pitchFamily="2" charset="0"/>
              </a:rPr>
              <a:t> </a:t>
            </a:r>
            <a:r>
              <a:rPr lang="en-US" sz="3600" dirty="0" err="1">
                <a:latin typeface="#9Slide05 SVNBulgary" pitchFamily="2" charset="0"/>
              </a:rPr>
              <a:t>những</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vật</a:t>
            </a:r>
            <a:r>
              <a:rPr lang="en-US" sz="3600" dirty="0">
                <a:latin typeface="#9Slide05 SVNBulgary" pitchFamily="2" charset="0"/>
              </a:rPr>
              <a:t>, </a:t>
            </a:r>
            <a:r>
              <a:rPr lang="en-US" sz="3600" dirty="0" err="1">
                <a:latin typeface="#9Slide05 SVNBulgary" pitchFamily="2" charset="0"/>
              </a:rPr>
              <a:t>sự</a:t>
            </a:r>
            <a:r>
              <a:rPr lang="en-US" sz="3600" dirty="0">
                <a:latin typeface="#9Slide05 SVNBulgary" pitchFamily="2" charset="0"/>
              </a:rPr>
              <a:t> </a:t>
            </a:r>
            <a:r>
              <a:rPr lang="en-US" sz="3600" dirty="0" err="1">
                <a:latin typeface="#9Slide05 SVNBulgary" pitchFamily="2" charset="0"/>
              </a:rPr>
              <a:t>việc</a:t>
            </a:r>
            <a:r>
              <a:rPr lang="en-US" sz="3600" dirty="0">
                <a:latin typeface="#9Slide05 SVNBulgary" pitchFamily="2" charset="0"/>
              </a:rPr>
              <a:t> </a:t>
            </a:r>
            <a:r>
              <a:rPr lang="en-US" sz="3600" dirty="0" err="1">
                <a:latin typeface="#9Slide05 SVNBulgary" pitchFamily="2" charset="0"/>
              </a:rPr>
              <a:t>nào</a:t>
            </a:r>
            <a:r>
              <a:rPr lang="en-US" sz="3600" dirty="0">
                <a:latin typeface="#9Slide05 SVNBulgary" pitchFamily="2" charset="0"/>
              </a:rPr>
              <a:t>?</a:t>
            </a:r>
          </a:p>
          <a:p>
            <a:pPr algn="ct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mực</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đen</a:t>
            </a:r>
            <a:r>
              <a:rPr lang="en-US" sz="3600" dirty="0">
                <a:latin typeface="#9Slide05 SVNBulgary" pitchFamily="2" charset="0"/>
              </a:rPr>
              <a:t>, </a:t>
            </a:r>
            <a:r>
              <a:rPr lang="en-US" sz="3600" dirty="0" err="1">
                <a:latin typeface="#9Slide05 SVNBulgary" pitchFamily="2" charset="0"/>
              </a:rPr>
              <a:t>gần</a:t>
            </a:r>
            <a:r>
              <a:rPr lang="en-US" sz="3600" dirty="0">
                <a:latin typeface="#9Slide05 SVNBulgary" pitchFamily="2" charset="0"/>
              </a:rPr>
              <a:t> </a:t>
            </a:r>
            <a:r>
              <a:rPr lang="en-US" sz="3600" dirty="0" err="1">
                <a:latin typeface="#9Slide05 SVNBulgary" pitchFamily="2" charset="0"/>
              </a:rPr>
              <a:t>đèn</a:t>
            </a:r>
            <a:r>
              <a:rPr lang="en-US" sz="3600" dirty="0">
                <a:latin typeface="#9Slide05 SVNBulgary" pitchFamily="2" charset="0"/>
              </a:rPr>
              <a:t> </a:t>
            </a:r>
            <a:r>
              <a:rPr lang="en-US" sz="3600" dirty="0" err="1">
                <a:latin typeface="#9Slide05 SVNBulgary" pitchFamily="2" charset="0"/>
              </a:rPr>
              <a:t>thì</a:t>
            </a:r>
            <a:r>
              <a:rPr lang="en-US" sz="3600" dirty="0">
                <a:latin typeface="#9Slide05 SVNBulgary" pitchFamily="2" charset="0"/>
              </a:rPr>
              <a:t> </a:t>
            </a:r>
            <a:r>
              <a:rPr lang="en-US" sz="3600" dirty="0" err="1">
                <a:latin typeface="#9Slide05 SVNBulgary" pitchFamily="2" charset="0"/>
              </a:rPr>
              <a:t>sáng</a:t>
            </a:r>
            <a:r>
              <a:rPr lang="en-US" sz="3600" dirty="0">
                <a:latin typeface="#9Slide05 SVNBulgary" pitchFamily="2" charset="0"/>
              </a:rPr>
              <a:t>.</a:t>
            </a:r>
          </a:p>
          <a:p>
            <a:pPr algn="ctr"/>
            <a:r>
              <a:rPr lang="en-US" sz="3600" dirty="0">
                <a:latin typeface="#9Slide05 SVNBulgary" pitchFamily="2" charset="0"/>
              </a:rPr>
              <a:t>                                           (</a:t>
            </a:r>
            <a:r>
              <a:rPr lang="en-US" sz="3600" dirty="0" err="1">
                <a:latin typeface="#9Slide05 SVNBulgary" pitchFamily="2" charset="0"/>
              </a:rPr>
              <a:t>Tục</a:t>
            </a:r>
            <a:r>
              <a:rPr lang="en-US" sz="3600" dirty="0">
                <a:latin typeface="#9Slide05 SVNBulgary" pitchFamily="2" charset="0"/>
              </a:rPr>
              <a:t> </a:t>
            </a:r>
            <a:r>
              <a:rPr lang="en-US" sz="3600" dirty="0" err="1">
                <a:latin typeface="#9Slide05 SVNBulgary" pitchFamily="2" charset="0"/>
              </a:rPr>
              <a:t>ngữ</a:t>
            </a:r>
            <a:r>
              <a:rPr lang="en-US" sz="3600" dirty="0">
                <a:latin typeface="#9Slide05 SVNBulgary" pitchFamily="2" charset="0"/>
              </a:rPr>
              <a:t>)</a:t>
            </a:r>
          </a:p>
        </p:txBody>
      </p:sp>
      <p:sp>
        <p:nvSpPr>
          <p:cNvPr id="10" name="Rectangle 9"/>
          <p:cNvSpPr/>
          <p:nvPr/>
        </p:nvSpPr>
        <p:spPr>
          <a:xfrm>
            <a:off x="1371600" y="4283764"/>
            <a:ext cx="9205685" cy="1978236"/>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mực - đen</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tối tăm, cái xấu (tương đồng về phẩm chất); </a:t>
            </a:r>
            <a:endParaRPr lang="en-US" sz="2800" dirty="0">
              <a:solidFill>
                <a:schemeClr val="tx1"/>
              </a:solidFill>
              <a:latin typeface="#9Slide03 Arima Madurai" panose="00000500000000000000" pitchFamily="2" charset="0"/>
              <a:cs typeface="#9Slide03 Arima Madurai" panose="00000500000000000000" pitchFamily="2" charset="0"/>
            </a:endParaRPr>
          </a:p>
          <a:p>
            <a:r>
              <a:rPr lang="en-US" sz="2800" dirty="0">
                <a:solidFill>
                  <a:schemeClr val="tx1"/>
                </a:solidFill>
                <a:latin typeface="#9Slide03 Arima Madurai" panose="00000500000000000000" pitchFamily="2" charset="0"/>
                <a:cs typeface="#9Slide03 Arima Madurai" panose="00000500000000000000" pitchFamily="2" charset="0"/>
              </a:rPr>
              <a:t> </a:t>
            </a:r>
            <a:r>
              <a:rPr lang="vi-VN" sz="2800" dirty="0">
                <a:solidFill>
                  <a:schemeClr val="tx1"/>
                </a:solidFill>
                <a:latin typeface="#9Slide03 Arima Madurai" panose="00000500000000000000" pitchFamily="2" charset="0"/>
                <a:cs typeface="#9Slide03 Arima Madurai" panose="00000500000000000000" pitchFamily="2" charset="0"/>
              </a:rPr>
              <a:t>+ </a:t>
            </a:r>
            <a:r>
              <a:rPr lang="vi-VN" sz="2800" i="1" dirty="0">
                <a:solidFill>
                  <a:schemeClr val="tx1"/>
                </a:solidFill>
                <a:latin typeface="#9Slide03 Arima Madurai" panose="00000500000000000000" pitchFamily="2" charset="0"/>
                <a:cs typeface="#9Slide03 Arima Madurai" panose="00000500000000000000" pitchFamily="2" charset="0"/>
              </a:rPr>
              <a:t>đèn - rạng</a:t>
            </a:r>
            <a:r>
              <a:rPr lang="vi-VN" sz="2800" dirty="0">
                <a:solidFill>
                  <a:schemeClr val="tx1"/>
                </a:solidFill>
                <a:latin typeface="#9Slide03 Arima Madurai" panose="00000500000000000000" pitchFamily="2" charset="0"/>
                <a:cs typeface="#9Slide03 Arima Madurai" panose="00000500000000000000" pitchFamily="2" charset="0"/>
              </a:rPr>
              <a:t> tương đồng với cái sáng sủa, cái tốt, cái hay, cái tiến bộ (tương đồng về phẩm chất);</a:t>
            </a:r>
            <a:endParaRPr lang="en-US" sz="2800" dirty="0">
              <a:solidFill>
                <a:schemeClr val="tx1"/>
              </a:solidFill>
              <a:latin typeface="#9Slide03 Arima Madurai" panose="00000500000000000000" pitchFamily="2"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60784" y="1283638"/>
            <a:ext cx="7586868" cy="184718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9Slide05 SVNBulgary" pitchFamily="2" charset="0"/>
              </a:rPr>
              <a:t>5/ </a:t>
            </a:r>
            <a:r>
              <a:rPr lang="en-US" sz="4000" dirty="0" err="1">
                <a:latin typeface="#9Slide05 SVNBulgary" pitchFamily="2" charset="0"/>
              </a:rPr>
              <a:t>Đặt</a:t>
            </a:r>
            <a:r>
              <a:rPr lang="en-US" sz="4000" dirty="0">
                <a:latin typeface="#9Slide05 SVNBulgary" pitchFamily="2" charset="0"/>
              </a:rPr>
              <a:t> </a:t>
            </a:r>
            <a:r>
              <a:rPr lang="en-US" sz="4000" dirty="0" err="1">
                <a:latin typeface="#9Slide05 SVNBulgary" pitchFamily="2" charset="0"/>
              </a:rPr>
              <a:t>câu</a:t>
            </a:r>
            <a:r>
              <a:rPr lang="en-US" sz="4000" dirty="0">
                <a:latin typeface="#9Slide05 SVNBulgary" pitchFamily="2" charset="0"/>
              </a:rPr>
              <a:t> </a:t>
            </a:r>
            <a:r>
              <a:rPr lang="en-US" sz="4000" dirty="0" err="1">
                <a:latin typeface="#9Slide05 SVNBulgary" pitchFamily="2" charset="0"/>
              </a:rPr>
              <a:t>có</a:t>
            </a:r>
            <a:r>
              <a:rPr lang="en-US" sz="4000" dirty="0">
                <a:latin typeface="#9Slide05 SVNBulgary" pitchFamily="2" charset="0"/>
              </a:rPr>
              <a:t> </a:t>
            </a:r>
            <a:r>
              <a:rPr lang="en-US" sz="4000" dirty="0" err="1">
                <a:latin typeface="#9Slide05 SVNBulgary" pitchFamily="2" charset="0"/>
              </a:rPr>
              <a:t>biện</a:t>
            </a:r>
            <a:r>
              <a:rPr lang="en-US" sz="4000" dirty="0">
                <a:latin typeface="#9Slide05 SVNBulgary" pitchFamily="2" charset="0"/>
              </a:rPr>
              <a:t> </a:t>
            </a:r>
            <a:r>
              <a:rPr lang="en-US" sz="4000" dirty="0" err="1">
                <a:latin typeface="#9Slide05 SVNBulgary" pitchFamily="2" charset="0"/>
              </a:rPr>
              <a:t>pháp</a:t>
            </a:r>
            <a:r>
              <a:rPr lang="en-US" sz="4000" dirty="0">
                <a:latin typeface="#9Slide05 SVNBulgary" pitchFamily="2" charset="0"/>
              </a:rPr>
              <a:t> </a:t>
            </a:r>
            <a:r>
              <a:rPr lang="en-US" sz="4000" dirty="0" err="1">
                <a:latin typeface="#9Slide05 SVNBulgary" pitchFamily="2" charset="0"/>
              </a:rPr>
              <a:t>ẩn</a:t>
            </a:r>
            <a:r>
              <a:rPr lang="en-US" sz="4000" dirty="0">
                <a:latin typeface="#9Slide05 SVNBulgary" pitchFamily="2" charset="0"/>
              </a:rPr>
              <a:t> </a:t>
            </a:r>
            <a:r>
              <a:rPr lang="en-US" sz="4000" dirty="0" err="1">
                <a:latin typeface="#9Slide05 SVNBulgary" pitchFamily="2" charset="0"/>
              </a:rPr>
              <a:t>dụ</a:t>
            </a:r>
            <a:r>
              <a:rPr lang="en-US" sz="4000" dirty="0">
                <a:latin typeface="#9Slide05 SVNBulgary" pitchFamily="2" charset="0"/>
              </a:rPr>
              <a:t> </a:t>
            </a:r>
            <a:r>
              <a:rPr lang="en-US" sz="4000" dirty="0" err="1">
                <a:latin typeface="#9Slide05 SVNBulgary" pitchFamily="2" charset="0"/>
              </a:rPr>
              <a:t>tương</a:t>
            </a:r>
            <a:r>
              <a:rPr lang="en-US" sz="4000" dirty="0">
                <a:latin typeface="#9Slide05 SVNBulgary" pitchFamily="2" charset="0"/>
              </a:rPr>
              <a:t> </a:t>
            </a:r>
            <a:r>
              <a:rPr lang="en-US" sz="4000" dirty="0" err="1">
                <a:latin typeface="#9Slide05 SVNBulgary" pitchFamily="2" charset="0"/>
              </a:rPr>
              <a:t>ứng</a:t>
            </a:r>
            <a:r>
              <a:rPr lang="en-US" sz="4000" dirty="0">
                <a:latin typeface="#9Slide05 SVNBulgary" pitchFamily="2" charset="0"/>
              </a:rPr>
              <a:t> </a:t>
            </a:r>
            <a:r>
              <a:rPr lang="en-US" sz="4000" dirty="0" err="1">
                <a:latin typeface="#9Slide05 SVNBulgary" pitchFamily="2" charset="0"/>
              </a:rPr>
              <a:t>với</a:t>
            </a:r>
            <a:r>
              <a:rPr lang="en-US" sz="4000" dirty="0">
                <a:latin typeface="#9Slide05 SVNBulgary" pitchFamily="2" charset="0"/>
              </a:rPr>
              <a:t> </a:t>
            </a:r>
            <a:r>
              <a:rPr lang="en-US" sz="4000" dirty="0" err="1">
                <a:latin typeface="#9Slide05 SVNBulgary" pitchFamily="2" charset="0"/>
              </a:rPr>
              <a:t>hình</a:t>
            </a:r>
            <a:r>
              <a:rPr lang="en-US" sz="4000" dirty="0">
                <a:latin typeface="#9Slide05 SVNBulgary" pitchFamily="2" charset="0"/>
              </a:rPr>
              <a:t> </a:t>
            </a:r>
            <a:r>
              <a:rPr lang="en-US" sz="4000" dirty="0" err="1">
                <a:latin typeface="#9Slide05 SVNBulgary" pitchFamily="2" charset="0"/>
              </a:rPr>
              <a:t>sau</a:t>
            </a:r>
            <a:r>
              <a:rPr lang="en-US" sz="4000" dirty="0">
                <a:latin typeface="#9Slide05 SVNBulgary" pitchFamily="2" charset="0"/>
              </a:rPr>
              <a:t>:</a:t>
            </a:r>
          </a:p>
        </p:txBody>
      </p:sp>
      <p:sp>
        <p:nvSpPr>
          <p:cNvPr id="10" name="Rectangle 9"/>
          <p:cNvSpPr/>
          <p:nvPr/>
        </p:nvSpPr>
        <p:spPr>
          <a:xfrm>
            <a:off x="2255767" y="4393095"/>
            <a:ext cx="7944264" cy="1499251"/>
          </a:xfrm>
          <a:prstGeom prst="rect">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9Slide03 Arima Madurai" panose="00000500000000000000" pitchFamily="2" charset="0"/>
                <a:cs typeface="#9Slide03 Arima Madurai" panose="00000500000000000000" pitchFamily="2" charset="0"/>
              </a:rPr>
              <a:t>Hoa mặt trời</a:t>
            </a:r>
            <a:r>
              <a:rPr lang="vi-VN" sz="3200" dirty="0">
                <a:solidFill>
                  <a:schemeClr val="tx1"/>
                </a:solidFill>
                <a:latin typeface="#9Slide03 Arima Madurai" panose="00000500000000000000" pitchFamily="2" charset="0"/>
                <a:cs typeface="#9Slide03 Arima Madurai" panose="00000500000000000000" pitchFamily="2" charset="0"/>
              </a:rPr>
              <a:t> luôn hướng về phía ánh sáng.</a:t>
            </a:r>
            <a:endParaRPr lang="en-US" sz="4400" dirty="0">
              <a:solidFill>
                <a:schemeClr val="tx1"/>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pic>
        <p:nvPicPr>
          <p:cNvPr id="6" name="Picture 5">
            <a:extLst>
              <a:ext uri="{FF2B5EF4-FFF2-40B4-BE49-F238E27FC236}">
                <a16:creationId xmlns:a16="http://schemas.microsoft.com/office/drawing/2014/main" id="{08653D45-BF05-4678-97A6-2E46A785953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8847" y="1283639"/>
            <a:ext cx="2062369" cy="1847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矩形 7">
            <a:extLst>
              <a:ext uri="{FF2B5EF4-FFF2-40B4-BE49-F238E27FC236}">
                <a16:creationId xmlns:a16="http://schemas.microsoft.com/office/drawing/2014/main" id="{101EAB18-8AB1-40FB-BEEF-A6C5B3F828C5}"/>
              </a:ext>
            </a:extLst>
          </p:cNvPr>
          <p:cNvSpPr/>
          <p:nvPr/>
        </p:nvSpPr>
        <p:spPr>
          <a:xfrm flipV="1">
            <a:off x="1193275" y="0"/>
            <a:ext cx="7681107" cy="6898635"/>
          </a:xfrm>
          <a:custGeom>
            <a:avLst/>
            <a:gdLst>
              <a:gd name="connsiteX0" fmla="*/ 0 w 2100105"/>
              <a:gd name="connsiteY0" fmla="*/ 0 h 6858000"/>
              <a:gd name="connsiteX1" fmla="*/ 2100105 w 2100105"/>
              <a:gd name="connsiteY1" fmla="*/ 0 h 6858000"/>
              <a:gd name="connsiteX2" fmla="*/ 2100105 w 2100105"/>
              <a:gd name="connsiteY2" fmla="*/ 6858000 h 6858000"/>
              <a:gd name="connsiteX3" fmla="*/ 0 w 2100105"/>
              <a:gd name="connsiteY3" fmla="*/ 6858000 h 6858000"/>
              <a:gd name="connsiteX4" fmla="*/ 0 w 2100105"/>
              <a:gd name="connsiteY4" fmla="*/ 0 h 6858000"/>
              <a:gd name="connsiteX0" fmla="*/ 0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0 w 3938953"/>
              <a:gd name="connsiteY4" fmla="*/ 0 h 6858000"/>
              <a:gd name="connsiteX0" fmla="*/ 1969477 w 3938953"/>
              <a:gd name="connsiteY0" fmla="*/ 0 h 6858000"/>
              <a:gd name="connsiteX1" fmla="*/ 3938953 w 3938953"/>
              <a:gd name="connsiteY1" fmla="*/ 10049 h 6858000"/>
              <a:gd name="connsiteX2" fmla="*/ 2100105 w 3938953"/>
              <a:gd name="connsiteY2" fmla="*/ 6858000 h 6858000"/>
              <a:gd name="connsiteX3" fmla="*/ 0 w 3938953"/>
              <a:gd name="connsiteY3" fmla="*/ 6858000 h 6858000"/>
              <a:gd name="connsiteX4" fmla="*/ 1969477 w 39389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953" h="6858000">
                <a:moveTo>
                  <a:pt x="1969477" y="0"/>
                </a:moveTo>
                <a:lnTo>
                  <a:pt x="3938953" y="10049"/>
                </a:lnTo>
                <a:lnTo>
                  <a:pt x="2100105" y="6858000"/>
                </a:lnTo>
                <a:lnTo>
                  <a:pt x="0" y="6858000"/>
                </a:lnTo>
                <a:lnTo>
                  <a:pt x="1969477" y="0"/>
                </a:lnTo>
                <a:close/>
              </a:path>
            </a:pathLst>
          </a:custGeom>
          <a:solidFill>
            <a:srgbClr val="F7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C401595A-5E6E-4B6E-9A2B-D2EDBE915752}"/>
              </a:ext>
            </a:extLst>
          </p:cNvPr>
          <p:cNvGrpSpPr/>
          <p:nvPr/>
        </p:nvGrpSpPr>
        <p:grpSpPr>
          <a:xfrm>
            <a:off x="795202" y="2545092"/>
            <a:ext cx="10601595" cy="2710691"/>
            <a:chOff x="675382" y="3242849"/>
            <a:chExt cx="2710370" cy="1923169"/>
          </a:xfrm>
        </p:grpSpPr>
        <p:sp>
          <p:nvSpPr>
            <p:cNvPr id="144" name="矩形 143">
              <a:extLst>
                <a:ext uri="{FF2B5EF4-FFF2-40B4-BE49-F238E27FC236}">
                  <a16:creationId xmlns:a16="http://schemas.microsoft.com/office/drawing/2014/main" id="{8A39FD61-7A44-4569-A0AD-08874AD7D8EF}"/>
                </a:ext>
              </a:extLst>
            </p:cNvPr>
            <p:cNvSpPr/>
            <p:nvPr/>
          </p:nvSpPr>
          <p:spPr>
            <a:xfrm>
              <a:off x="675382" y="3242849"/>
              <a:ext cx="2710370" cy="1923169"/>
            </a:xfrm>
            <a:prstGeom prst="rect">
              <a:avLst/>
            </a:prstGeom>
            <a:solidFill>
              <a:schemeClr val="bg1"/>
            </a:solidFill>
            <a:ln>
              <a:noFill/>
            </a:ln>
            <a:effectLst>
              <a:outerShdw blurRad="304800" dir="5400000" sx="120000" sy="120000" algn="ctr" rotWithShape="0">
                <a:schemeClr val="bg1">
                  <a:lumMod val="6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52" name="TextBox 5">
              <a:extLst>
                <a:ext uri="{FF2B5EF4-FFF2-40B4-BE49-F238E27FC236}">
                  <a16:creationId xmlns:a16="http://schemas.microsoft.com/office/drawing/2014/main" id="{6C71EFB5-B175-4474-BE9B-F41CA3804E7A}"/>
                </a:ext>
              </a:extLst>
            </p:cNvPr>
            <p:cNvSpPr txBox="1"/>
            <p:nvPr/>
          </p:nvSpPr>
          <p:spPr>
            <a:xfrm>
              <a:off x="698233" y="3371455"/>
              <a:ext cx="2632206" cy="1604946"/>
            </a:xfrm>
            <a:prstGeom prst="rect">
              <a:avLst/>
            </a:prstGeom>
            <a:noFill/>
          </p:spPr>
          <p:txBody>
            <a:bodyPr wrap="square" rtlCol="0">
              <a:spAutoFit/>
            </a:bodyPr>
            <a:lstStyle/>
            <a:p>
              <a:pPr marR="0" algn="just">
                <a:spcBef>
                  <a:spcPts val="0"/>
                </a:spcBef>
                <a:spcAft>
                  <a:spcPts val="0"/>
                </a:spcAft>
              </a:pPr>
              <a:r>
                <a:rPr lang="en-US" sz="4700" dirty="0" err="1">
                  <a:solidFill>
                    <a:srgbClr val="000000"/>
                  </a:solidFill>
                  <a:effectLst/>
                  <a:latin typeface="#9Slide05 SVNBulgary" pitchFamily="2" charset="0"/>
                  <a:ea typeface="Liberation Serif"/>
                  <a:cs typeface="Liberation Serif"/>
                </a:rPr>
                <a:t>Viết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đoạn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văn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khoảng</a:t>
              </a:r>
              <a:r>
                <a:rPr lang="en-US" sz="4700" dirty="0">
                  <a:solidFill>
                    <a:srgbClr val="000000"/>
                  </a:solidFill>
                  <a:effectLst/>
                  <a:latin typeface="#9Slide05 SVNBulgary" pitchFamily="2" charset="0"/>
                  <a:ea typeface="Liberation Serif"/>
                  <a:cs typeface="Liberation Serif"/>
                </a:rPr>
                <a:t> 4-5 </a:t>
              </a:r>
              <a:r>
                <a:rPr lang="en-US" sz="4700" dirty="0" err="1">
                  <a:solidFill>
                    <a:srgbClr val="000000"/>
                  </a:solidFill>
                  <a:effectLst/>
                  <a:latin typeface="#9Slide05 SVNBulgary" pitchFamily="2" charset="0"/>
                  <a:ea typeface="Liberation Serif"/>
                  <a:cs typeface="Liberation Serif"/>
                </a:rPr>
                <a:t>dòng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về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chủ</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đề</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cảm</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gia</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đình</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trong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đó</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sử</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dụng</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ít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nhất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một</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phép</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ẩn</a:t>
              </a:r>
              <a:r>
                <a:rPr lang="en-US" sz="4700" dirty="0">
                  <a:solidFill>
                    <a:srgbClr val="000000"/>
                  </a:solidFill>
                  <a:effectLst/>
                  <a:latin typeface="#9Slide05 SVNBulgary" pitchFamily="2" charset="0"/>
                  <a:ea typeface="Liberation Serif"/>
                  <a:cs typeface="Liberation Serif"/>
                </a:rPr>
                <a:t> </a:t>
              </a:r>
              <a:r>
                <a:rPr lang="en-US" sz="4700" dirty="0" err="1">
                  <a:solidFill>
                    <a:srgbClr val="000000"/>
                  </a:solidFill>
                  <a:effectLst/>
                  <a:latin typeface="#9Slide05 SVNBulgary" pitchFamily="2" charset="0"/>
                  <a:ea typeface="Liberation Serif"/>
                  <a:cs typeface="Liberation Serif"/>
                </a:rPr>
                <a:t>dụ</a:t>
              </a:r>
              <a:endParaRPr lang="en-US" sz="4700" dirty="0">
                <a:effectLst/>
                <a:latin typeface="#9Slide05 SVNBulgary" pitchFamily="2" charset="0"/>
                <a:ea typeface="SimSun" panose="02010600030101010101" pitchFamily="2" charset="-122"/>
              </a:endParaRPr>
            </a:p>
          </p:txBody>
        </p:sp>
      </p:grpSp>
      <p:sp>
        <p:nvSpPr>
          <p:cNvPr id="75" name="Title 1">
            <a:extLst>
              <a:ext uri="{FF2B5EF4-FFF2-40B4-BE49-F238E27FC236}">
                <a16:creationId xmlns:a16="http://schemas.microsoft.com/office/drawing/2014/main" id="{BDD59DCB-70B0-4BC8-B890-94A8B7608735}"/>
              </a:ext>
            </a:extLst>
          </p:cNvPr>
          <p:cNvSpPr txBox="1">
            <a:spLocks/>
          </p:cNvSpPr>
          <p:nvPr/>
        </p:nvSpPr>
        <p:spPr>
          <a:xfrm>
            <a:off x="2661007" y="0"/>
            <a:ext cx="6213375" cy="1960033"/>
          </a:xfrm>
          <a:prstGeom prst="rect">
            <a:avLst/>
          </a:prstGeom>
        </p:spPr>
        <p:txBody>
          <a:bodyPr vert="horz" wrap="square" lIns="121920" tIns="60960" rIns="121920" bIns="60960" anchor="ctr"/>
          <a:lstStyle/>
          <a:p>
            <a:pPr algn="ctr" defTabSz="1219170">
              <a:spcBef>
                <a:spcPct val="0"/>
              </a:spcBef>
              <a:defRPr/>
            </a:pP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Bài</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tập</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về</a:t>
            </a:r>
            <a:r>
              <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rPr>
              <a:t> </a:t>
            </a:r>
            <a:r>
              <a:rPr lang="en-US" altLang="bs-Latn-BA" sz="5867" dirty="0" err="1">
                <a:solidFill>
                  <a:srgbClr val="FF0000"/>
                </a:solidFill>
                <a:latin typeface="Jokerman" panose="04090605060D06020702" charset="0"/>
                <a:ea typeface="Microsoft New Tai Lue" panose="020B0502040204020203" pitchFamily="34" charset="0"/>
                <a:cs typeface="Microsoft New Tai Lue" panose="020B0502040204020203" pitchFamily="34" charset="0"/>
              </a:rPr>
              <a:t>nhà</a:t>
            </a:r>
            <a:endParaRPr lang="en-US" altLang="bs-Latn-BA" sz="5867" dirty="0">
              <a:solidFill>
                <a:srgbClr val="FF0000"/>
              </a:solidFill>
              <a:latin typeface="Jokerman" panose="04090605060D06020702" charset="0"/>
              <a:ea typeface="Microsoft New Tai Lue" panose="020B0502040204020203" pitchFamily="34" charset="0"/>
              <a:cs typeface="Microsoft New Tai Lue" panose="020B0502040204020203" pitchFamily="34" charset="0"/>
            </a:endParaRPr>
          </a:p>
        </p:txBody>
      </p:sp>
    </p:spTree>
    <p:extLst>
      <p:ext uri="{BB962C8B-B14F-4D97-AF65-F5344CB8AC3E}">
        <p14:creationId xmlns:p14="http://schemas.microsoft.com/office/powerpoint/2010/main" val="146794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015663"/>
          </a:xfrm>
          <a:prstGeom prst="rect">
            <a:avLst/>
          </a:prstGeom>
          <a:noFill/>
        </p:spPr>
        <p:txBody>
          <a:bodyPr wrap="square" rtlCol="0">
            <a:spAutoFit/>
          </a:bodyPr>
          <a:lstStyle/>
          <a:p>
            <a:pPr algn="ct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Chúc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các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em</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học</a:t>
            </a:r>
            <a:r>
              <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6000" b="1" kern="2000" spc="600" dirty="0" err="1">
                <a:solidFill>
                  <a:srgbClr val="FF0000"/>
                </a:solidFill>
                <a:latin typeface="#9Slide07 IcielLa Chic Pro Shad" panose="02000506090000020004" pitchFamily="2" charset="0"/>
                <a:ea typeface="方正兰亭超细黑简体" panose="02000000000000000000" pitchFamily="2" charset="-122"/>
              </a:rPr>
              <a:t>tốt</a:t>
            </a:r>
            <a:endParaRPr lang="en-US" altLang="zh-CN" sz="6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10460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CF21F93-0319-43E3-B116-3F8B56A57CE5}"/>
              </a:ext>
            </a:extLst>
          </p:cNvPr>
          <p:cNvSpPr txBox="1"/>
          <p:nvPr/>
        </p:nvSpPr>
        <p:spPr>
          <a:xfrm>
            <a:off x="5641144" y="2862775"/>
            <a:ext cx="914400" cy="914400"/>
          </a:xfrm>
          <a:prstGeom prst="rect">
            <a:avLst/>
          </a:prstGeom>
          <a:noFill/>
        </p:spPr>
        <p:txBody>
          <a:bodyPr wrap="square" rtlCol="0">
            <a:spAutoFit/>
          </a:bodyPr>
          <a:lstStyle/>
          <a:p>
            <a:endParaRPr lang="en-US" dirty="0"/>
          </a:p>
        </p:txBody>
      </p:sp>
      <p:pic>
        <p:nvPicPr>
          <p:cNvPr id="2050" name="Picture 2" descr="Sao Việt 25/5: Hà Tăng khỏe như voi, Huyền Baby lạ lẫm khi xóa 'mặt nạ  makeup'">
            <a:extLst>
              <a:ext uri="{FF2B5EF4-FFF2-40B4-BE49-F238E27FC236}">
                <a16:creationId xmlns:a16="http://schemas.microsoft.com/office/drawing/2014/main" id="{96BF0EA1-3395-419B-99C9-401B3B29B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94" y="325984"/>
            <a:ext cx="5973006" cy="61467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7">
            <a:extLst>
              <a:ext uri="{FF2B5EF4-FFF2-40B4-BE49-F238E27FC236}">
                <a16:creationId xmlns:a16="http://schemas.microsoft.com/office/drawing/2014/main" id="{F76AA7CE-8FF9-4807-800F-E684F33A773D}"/>
              </a:ext>
            </a:extLst>
          </p:cNvPr>
          <p:cNvSpPr/>
          <p:nvPr/>
        </p:nvSpPr>
        <p:spPr>
          <a:xfrm>
            <a:off x="7789161"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18">
            <a:extLst>
              <a:ext uri="{FF2B5EF4-FFF2-40B4-BE49-F238E27FC236}">
                <a16:creationId xmlns:a16="http://schemas.microsoft.com/office/drawing/2014/main" id="{22430B19-4D09-4C76-89DD-B134AD5DA604}"/>
              </a:ext>
            </a:extLst>
          </p:cNvPr>
          <p:cNvSpPr/>
          <p:nvPr/>
        </p:nvSpPr>
        <p:spPr>
          <a:xfrm>
            <a:off x="8625519"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Rounded Rectangle 19">
            <a:extLst>
              <a:ext uri="{FF2B5EF4-FFF2-40B4-BE49-F238E27FC236}">
                <a16:creationId xmlns:a16="http://schemas.microsoft.com/office/drawing/2014/main" id="{DB459040-7BEE-4A5F-934B-43F144F8FBEA}"/>
              </a:ext>
            </a:extLst>
          </p:cNvPr>
          <p:cNvSpPr/>
          <p:nvPr/>
        </p:nvSpPr>
        <p:spPr>
          <a:xfrm>
            <a:off x="9477237"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20">
            <a:extLst>
              <a:ext uri="{FF2B5EF4-FFF2-40B4-BE49-F238E27FC236}">
                <a16:creationId xmlns:a16="http://schemas.microsoft.com/office/drawing/2014/main" id="{18F5F766-BC70-4B24-9C15-FFE57BC9F587}"/>
              </a:ext>
            </a:extLst>
          </p:cNvPr>
          <p:cNvSpPr/>
          <p:nvPr/>
        </p:nvSpPr>
        <p:spPr>
          <a:xfrm>
            <a:off x="10328955" y="155631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TextBox 13">
            <a:extLst>
              <a:ext uri="{FF2B5EF4-FFF2-40B4-BE49-F238E27FC236}">
                <a16:creationId xmlns:a16="http://schemas.microsoft.com/office/drawing/2014/main" id="{21B3EB04-C3F5-4150-8FC2-624D6FC18770}"/>
              </a:ext>
            </a:extLst>
          </p:cNvPr>
          <p:cNvSpPr txBox="1">
            <a:spLocks noChangeArrowheads="1"/>
          </p:cNvSpPr>
          <p:nvPr/>
        </p:nvSpPr>
        <p:spPr bwMode="auto">
          <a:xfrm>
            <a:off x="7903621" y="160389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K</a:t>
            </a:r>
          </a:p>
        </p:txBody>
      </p:sp>
      <p:sp>
        <p:nvSpPr>
          <p:cNvPr id="15" name="TextBox 14">
            <a:extLst>
              <a:ext uri="{FF2B5EF4-FFF2-40B4-BE49-F238E27FC236}">
                <a16:creationId xmlns:a16="http://schemas.microsoft.com/office/drawing/2014/main" id="{DEEB8C3E-8894-41AE-9B4A-D4B3534C6507}"/>
              </a:ext>
            </a:extLst>
          </p:cNvPr>
          <p:cNvSpPr txBox="1">
            <a:spLocks noChangeArrowheads="1"/>
          </p:cNvSpPr>
          <p:nvPr/>
        </p:nvSpPr>
        <p:spPr bwMode="auto">
          <a:xfrm>
            <a:off x="8740233" y="159595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16" name="TextBox 15">
            <a:extLst>
              <a:ext uri="{FF2B5EF4-FFF2-40B4-BE49-F238E27FC236}">
                <a16:creationId xmlns:a16="http://schemas.microsoft.com/office/drawing/2014/main" id="{0BD3FA3D-FBFF-4D29-8279-A48AAA6C8DD0}"/>
              </a:ext>
            </a:extLst>
          </p:cNvPr>
          <p:cNvSpPr txBox="1">
            <a:spLocks noChangeArrowheads="1"/>
          </p:cNvSpPr>
          <p:nvPr/>
        </p:nvSpPr>
        <p:spPr bwMode="auto">
          <a:xfrm>
            <a:off x="9592721" y="1627704"/>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O</a:t>
            </a:r>
          </a:p>
        </p:txBody>
      </p:sp>
      <p:sp>
        <p:nvSpPr>
          <p:cNvPr id="17" name="TextBox 16">
            <a:extLst>
              <a:ext uri="{FF2B5EF4-FFF2-40B4-BE49-F238E27FC236}">
                <a16:creationId xmlns:a16="http://schemas.microsoft.com/office/drawing/2014/main" id="{A61A0A6A-CC45-4007-84A8-284E3321C178}"/>
              </a:ext>
            </a:extLst>
          </p:cNvPr>
          <p:cNvSpPr txBox="1">
            <a:spLocks noChangeArrowheads="1"/>
          </p:cNvSpPr>
          <p:nvPr/>
        </p:nvSpPr>
        <p:spPr bwMode="auto">
          <a:xfrm>
            <a:off x="10443621" y="163722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Ẻ</a:t>
            </a:r>
          </a:p>
        </p:txBody>
      </p:sp>
      <p:sp>
        <p:nvSpPr>
          <p:cNvPr id="18" name="Rounded Rectangle 17">
            <a:extLst>
              <a:ext uri="{FF2B5EF4-FFF2-40B4-BE49-F238E27FC236}">
                <a16:creationId xmlns:a16="http://schemas.microsoft.com/office/drawing/2014/main" id="{B2B50F42-7D2B-4BB4-B1CE-B8EF9BFD2053}"/>
              </a:ext>
            </a:extLst>
          </p:cNvPr>
          <p:cNvSpPr/>
          <p:nvPr/>
        </p:nvSpPr>
        <p:spPr>
          <a:xfrm>
            <a:off x="8265523"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8">
            <a:extLst>
              <a:ext uri="{FF2B5EF4-FFF2-40B4-BE49-F238E27FC236}">
                <a16:creationId xmlns:a16="http://schemas.microsoft.com/office/drawing/2014/main" id="{027C2E6D-8E01-4BB1-A26A-0FD0F6110C21}"/>
              </a:ext>
            </a:extLst>
          </p:cNvPr>
          <p:cNvSpPr/>
          <p:nvPr/>
        </p:nvSpPr>
        <p:spPr>
          <a:xfrm>
            <a:off x="9101881"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19">
            <a:extLst>
              <a:ext uri="{FF2B5EF4-FFF2-40B4-BE49-F238E27FC236}">
                <a16:creationId xmlns:a16="http://schemas.microsoft.com/office/drawing/2014/main" id="{95412E84-F705-4151-92A6-E69730DF604D}"/>
              </a:ext>
            </a:extLst>
          </p:cNvPr>
          <p:cNvSpPr/>
          <p:nvPr/>
        </p:nvSpPr>
        <p:spPr>
          <a:xfrm>
            <a:off x="9953599" y="286277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3649A0F5-B7C9-49BB-8A56-E93B646719D5}"/>
              </a:ext>
            </a:extLst>
          </p:cNvPr>
          <p:cNvSpPr txBox="1">
            <a:spLocks noChangeArrowheads="1"/>
          </p:cNvSpPr>
          <p:nvPr/>
        </p:nvSpPr>
        <p:spPr bwMode="auto">
          <a:xfrm>
            <a:off x="8379983" y="291034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2C952D60-A419-475B-B0A7-1B77A32CE782}"/>
              </a:ext>
            </a:extLst>
          </p:cNvPr>
          <p:cNvSpPr txBox="1">
            <a:spLocks noChangeArrowheads="1"/>
          </p:cNvSpPr>
          <p:nvPr/>
        </p:nvSpPr>
        <p:spPr bwMode="auto">
          <a:xfrm>
            <a:off x="9216595" y="290241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4" name="TextBox 23">
            <a:extLst>
              <a:ext uri="{FF2B5EF4-FFF2-40B4-BE49-F238E27FC236}">
                <a16:creationId xmlns:a16="http://schemas.microsoft.com/office/drawing/2014/main" id="{6FE456BF-B15D-45B9-9A91-C6656B2FE5D6}"/>
              </a:ext>
            </a:extLst>
          </p:cNvPr>
          <p:cNvSpPr txBox="1">
            <a:spLocks noChangeArrowheads="1"/>
          </p:cNvSpPr>
          <p:nvPr/>
        </p:nvSpPr>
        <p:spPr bwMode="auto">
          <a:xfrm>
            <a:off x="10069083" y="293416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6" name="Rounded Rectangle 17">
            <a:extLst>
              <a:ext uri="{FF2B5EF4-FFF2-40B4-BE49-F238E27FC236}">
                <a16:creationId xmlns:a16="http://schemas.microsoft.com/office/drawing/2014/main" id="{5FAE2C6B-0417-4D03-98D0-2AA105277EB9}"/>
              </a:ext>
            </a:extLst>
          </p:cNvPr>
          <p:cNvSpPr/>
          <p:nvPr/>
        </p:nvSpPr>
        <p:spPr>
          <a:xfrm>
            <a:off x="8264203"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8">
            <a:extLst>
              <a:ext uri="{FF2B5EF4-FFF2-40B4-BE49-F238E27FC236}">
                <a16:creationId xmlns:a16="http://schemas.microsoft.com/office/drawing/2014/main" id="{4F6B0254-BA71-4334-A80A-DCA51C37BC81}"/>
              </a:ext>
            </a:extLst>
          </p:cNvPr>
          <p:cNvSpPr/>
          <p:nvPr/>
        </p:nvSpPr>
        <p:spPr>
          <a:xfrm>
            <a:off x="9100561"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B4A86DCA-FCE9-4B90-80AB-4A34595B1985}"/>
              </a:ext>
            </a:extLst>
          </p:cNvPr>
          <p:cNvSpPr/>
          <p:nvPr/>
        </p:nvSpPr>
        <p:spPr>
          <a:xfrm>
            <a:off x="9952279" y="4151484"/>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TextBox 29">
            <a:extLst>
              <a:ext uri="{FF2B5EF4-FFF2-40B4-BE49-F238E27FC236}">
                <a16:creationId xmlns:a16="http://schemas.microsoft.com/office/drawing/2014/main" id="{1E602033-651F-489C-8200-BE1C6B6C61E8}"/>
              </a:ext>
            </a:extLst>
          </p:cNvPr>
          <p:cNvSpPr txBox="1">
            <a:spLocks noChangeArrowheads="1"/>
          </p:cNvSpPr>
          <p:nvPr/>
        </p:nvSpPr>
        <p:spPr bwMode="auto">
          <a:xfrm>
            <a:off x="8378663" y="4199058"/>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V</a:t>
            </a:r>
          </a:p>
        </p:txBody>
      </p:sp>
      <p:sp>
        <p:nvSpPr>
          <p:cNvPr id="31" name="TextBox 30">
            <a:extLst>
              <a:ext uri="{FF2B5EF4-FFF2-40B4-BE49-F238E27FC236}">
                <a16:creationId xmlns:a16="http://schemas.microsoft.com/office/drawing/2014/main" id="{DA5E5522-2B71-47FA-B4D6-7142FA0C6516}"/>
              </a:ext>
            </a:extLst>
          </p:cNvPr>
          <p:cNvSpPr txBox="1">
            <a:spLocks noChangeArrowheads="1"/>
          </p:cNvSpPr>
          <p:nvPr/>
        </p:nvSpPr>
        <p:spPr bwMode="auto">
          <a:xfrm>
            <a:off x="9215275" y="4191120"/>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O</a:t>
            </a:r>
          </a:p>
        </p:txBody>
      </p:sp>
      <p:sp>
        <p:nvSpPr>
          <p:cNvPr id="32" name="TextBox 31">
            <a:extLst>
              <a:ext uri="{FF2B5EF4-FFF2-40B4-BE49-F238E27FC236}">
                <a16:creationId xmlns:a16="http://schemas.microsoft.com/office/drawing/2014/main" id="{05D14586-25A8-4710-B89D-6B372866EED2}"/>
              </a:ext>
            </a:extLst>
          </p:cNvPr>
          <p:cNvSpPr txBox="1">
            <a:spLocks noChangeArrowheads="1"/>
          </p:cNvSpPr>
          <p:nvPr/>
        </p:nvSpPr>
        <p:spPr bwMode="auto">
          <a:xfrm>
            <a:off x="10067763" y="4222870"/>
            <a:ext cx="3642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11350483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2" grpId="0"/>
      <p:bldP spid="23" grpId="0"/>
      <p:bldP spid="24" grpId="0"/>
      <p:bldP spid="30"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98843-6021-4B90-A958-4C6E048DD4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802" t="34815" r="49865" b="30555"/>
          <a:stretch/>
        </p:blipFill>
        <p:spPr>
          <a:xfrm>
            <a:off x="7370760" y="814336"/>
            <a:ext cx="4654568" cy="4605311"/>
          </a:xfrm>
          <a:prstGeom prst="rect">
            <a:avLst/>
          </a:prstGeom>
        </p:spPr>
      </p:pic>
      <p:pic>
        <p:nvPicPr>
          <p:cNvPr id="8" name="Picture 7">
            <a:extLst>
              <a:ext uri="{FF2B5EF4-FFF2-40B4-BE49-F238E27FC236}">
                <a16:creationId xmlns:a16="http://schemas.microsoft.com/office/drawing/2014/main" id="{51ABBE92-D90F-41AA-B13D-7816687CF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293" y="221386"/>
            <a:ext cx="2895606" cy="2895606"/>
          </a:xfrm>
          <a:prstGeom prst="rect">
            <a:avLst/>
          </a:prstGeom>
        </p:spPr>
      </p:pic>
      <p:pic>
        <p:nvPicPr>
          <p:cNvPr id="9" name="Picture 8">
            <a:extLst>
              <a:ext uri="{FF2B5EF4-FFF2-40B4-BE49-F238E27FC236}">
                <a16:creationId xmlns:a16="http://schemas.microsoft.com/office/drawing/2014/main" id="{9922B344-A544-47AE-8275-35D2490FCBD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0000" b="90000" l="10000" r="90000">
                        <a14:foregroundMark x1="74454" y1="48019" x2="74643" y2="54406"/>
                        <a14:foregroundMark x1="74643" y1="54406" x2="75317" y2="57599"/>
                        <a14:foregroundMark x1="75317" y1="57599" x2="76341" y2="59095"/>
                      </a14:backgroundRemoval>
                    </a14:imgEffect>
                  </a14:imgLayer>
                </a14:imgProps>
              </a:ext>
              <a:ext uri="{28A0092B-C50C-407E-A947-70E740481C1C}">
                <a14:useLocalDpi xmlns:a14="http://schemas.microsoft.com/office/drawing/2010/main" val="0"/>
              </a:ext>
            </a:extLst>
          </a:blip>
          <a:srcRect l="66478" t="34815" r="13051" b="30555"/>
          <a:stretch/>
        </p:blipFill>
        <p:spPr>
          <a:xfrm>
            <a:off x="431800" y="978597"/>
            <a:ext cx="3467100" cy="3909930"/>
          </a:xfrm>
          <a:prstGeom prst="rect">
            <a:avLst/>
          </a:prstGeom>
        </p:spPr>
      </p:pic>
      <p:pic>
        <p:nvPicPr>
          <p:cNvPr id="11" name="Picture 10">
            <a:extLst>
              <a:ext uri="{FF2B5EF4-FFF2-40B4-BE49-F238E27FC236}">
                <a16:creationId xmlns:a16="http://schemas.microsoft.com/office/drawing/2014/main" id="{26D8AEC8-E821-428B-852F-BA99DF17FC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761" y="2623409"/>
            <a:ext cx="1574800" cy="1574800"/>
          </a:xfrm>
          <a:prstGeom prst="rect">
            <a:avLst/>
          </a:prstGeom>
        </p:spPr>
      </p:pic>
      <p:sp>
        <p:nvSpPr>
          <p:cNvPr id="13" name="Rounded Rectangle 5">
            <a:extLst>
              <a:ext uri="{FF2B5EF4-FFF2-40B4-BE49-F238E27FC236}">
                <a16:creationId xmlns:a16="http://schemas.microsoft.com/office/drawing/2014/main" id="{A1BF6AC6-87C3-4DBB-B1FE-5FA64CC76C70}"/>
              </a:ext>
            </a:extLst>
          </p:cNvPr>
          <p:cNvSpPr/>
          <p:nvPr/>
        </p:nvSpPr>
        <p:spPr>
          <a:xfrm>
            <a:off x="37363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4" name="Rounded Rectangle 6">
            <a:extLst>
              <a:ext uri="{FF2B5EF4-FFF2-40B4-BE49-F238E27FC236}">
                <a16:creationId xmlns:a16="http://schemas.microsoft.com/office/drawing/2014/main" id="{AF9D802F-EC58-4AC1-BC23-2689A0C76C96}"/>
              </a:ext>
            </a:extLst>
          </p:cNvPr>
          <p:cNvSpPr/>
          <p:nvPr/>
        </p:nvSpPr>
        <p:spPr>
          <a:xfrm>
            <a:off x="108791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5" name="TextBox 14">
            <a:extLst>
              <a:ext uri="{FF2B5EF4-FFF2-40B4-BE49-F238E27FC236}">
                <a16:creationId xmlns:a16="http://schemas.microsoft.com/office/drawing/2014/main" id="{1D61A01E-5F30-457D-95E7-9E8D393FED6B}"/>
              </a:ext>
            </a:extLst>
          </p:cNvPr>
          <p:cNvSpPr txBox="1">
            <a:spLocks noChangeArrowheads="1"/>
          </p:cNvSpPr>
          <p:nvPr/>
        </p:nvSpPr>
        <p:spPr bwMode="auto">
          <a:xfrm>
            <a:off x="445321" y="5739799"/>
            <a:ext cx="402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Q</a:t>
            </a:r>
          </a:p>
        </p:txBody>
      </p:sp>
      <p:sp>
        <p:nvSpPr>
          <p:cNvPr id="16" name="TextBox 15">
            <a:extLst>
              <a:ext uri="{FF2B5EF4-FFF2-40B4-BE49-F238E27FC236}">
                <a16:creationId xmlns:a16="http://schemas.microsoft.com/office/drawing/2014/main" id="{229AEE74-AF71-4939-AB90-8139B8F5535C}"/>
              </a:ext>
            </a:extLst>
          </p:cNvPr>
          <p:cNvSpPr txBox="1">
            <a:spLocks noChangeArrowheads="1"/>
          </p:cNvSpPr>
          <p:nvPr/>
        </p:nvSpPr>
        <p:spPr bwMode="auto">
          <a:xfrm>
            <a:off x="1151759" y="5769962"/>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U</a:t>
            </a:r>
          </a:p>
        </p:txBody>
      </p:sp>
      <p:sp>
        <p:nvSpPr>
          <p:cNvPr id="17" name="Rounded Rectangle 11">
            <a:extLst>
              <a:ext uri="{FF2B5EF4-FFF2-40B4-BE49-F238E27FC236}">
                <a16:creationId xmlns:a16="http://schemas.microsoft.com/office/drawing/2014/main" id="{9EE88FB0-0886-48D0-90E4-A5AF3D491ABA}"/>
              </a:ext>
            </a:extLst>
          </p:cNvPr>
          <p:cNvSpPr/>
          <p:nvPr/>
        </p:nvSpPr>
        <p:spPr>
          <a:xfrm>
            <a:off x="178641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18" name="Rounded Rectangle 12">
            <a:extLst>
              <a:ext uri="{FF2B5EF4-FFF2-40B4-BE49-F238E27FC236}">
                <a16:creationId xmlns:a16="http://schemas.microsoft.com/office/drawing/2014/main" id="{E90E8D18-C84D-4663-A5E0-F6DF9962DF4E}"/>
              </a:ext>
            </a:extLst>
          </p:cNvPr>
          <p:cNvSpPr/>
          <p:nvPr/>
        </p:nvSpPr>
        <p:spPr>
          <a:xfrm>
            <a:off x="247529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20" name="TextBox 19">
            <a:extLst>
              <a:ext uri="{FF2B5EF4-FFF2-40B4-BE49-F238E27FC236}">
                <a16:creationId xmlns:a16="http://schemas.microsoft.com/office/drawing/2014/main" id="{ABD4EEE1-26BB-47B9-B06A-89C21ED2DD7A}"/>
              </a:ext>
            </a:extLst>
          </p:cNvPr>
          <p:cNvSpPr txBox="1">
            <a:spLocks noChangeArrowheads="1"/>
          </p:cNvSpPr>
          <p:nvPr/>
        </p:nvSpPr>
        <p:spPr bwMode="auto">
          <a:xfrm>
            <a:off x="1856861" y="57063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Ý</a:t>
            </a:r>
          </a:p>
        </p:txBody>
      </p:sp>
      <p:sp>
        <p:nvSpPr>
          <p:cNvPr id="21" name="TextBox 20">
            <a:extLst>
              <a:ext uri="{FF2B5EF4-FFF2-40B4-BE49-F238E27FC236}">
                <a16:creationId xmlns:a16="http://schemas.microsoft.com/office/drawing/2014/main" id="{C1BE9981-7248-4325-8833-88480166470F}"/>
              </a:ext>
            </a:extLst>
          </p:cNvPr>
          <p:cNvSpPr txBox="1">
            <a:spLocks noChangeArrowheads="1"/>
          </p:cNvSpPr>
          <p:nvPr/>
        </p:nvSpPr>
        <p:spPr bwMode="auto">
          <a:xfrm>
            <a:off x="2539486" y="5736509"/>
            <a:ext cx="366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T</a:t>
            </a:r>
          </a:p>
        </p:txBody>
      </p:sp>
      <p:sp>
        <p:nvSpPr>
          <p:cNvPr id="23" name="Rounded Rectangle 11">
            <a:extLst>
              <a:ext uri="{FF2B5EF4-FFF2-40B4-BE49-F238E27FC236}">
                <a16:creationId xmlns:a16="http://schemas.microsoft.com/office/drawing/2014/main" id="{878CD727-374A-4E4A-8980-302262E0B573}"/>
              </a:ext>
            </a:extLst>
          </p:cNvPr>
          <p:cNvSpPr/>
          <p:nvPr/>
        </p:nvSpPr>
        <p:spPr>
          <a:xfrm>
            <a:off x="3669061" y="5654736"/>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4" name="Rounded Rectangle 12">
            <a:extLst>
              <a:ext uri="{FF2B5EF4-FFF2-40B4-BE49-F238E27FC236}">
                <a16:creationId xmlns:a16="http://schemas.microsoft.com/office/drawing/2014/main" id="{DB1D6B5A-60C9-47FB-BA40-0DEA69CE1586}"/>
              </a:ext>
            </a:extLst>
          </p:cNvPr>
          <p:cNvSpPr/>
          <p:nvPr/>
        </p:nvSpPr>
        <p:spPr>
          <a:xfrm>
            <a:off x="4395750"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5" name="Rounded Rectangle 13">
            <a:extLst>
              <a:ext uri="{FF2B5EF4-FFF2-40B4-BE49-F238E27FC236}">
                <a16:creationId xmlns:a16="http://schemas.microsoft.com/office/drawing/2014/main" id="{28A6A86F-4BBC-46D7-B447-6D0A233AE5CE}"/>
              </a:ext>
            </a:extLst>
          </p:cNvPr>
          <p:cNvSpPr/>
          <p:nvPr/>
        </p:nvSpPr>
        <p:spPr>
          <a:xfrm>
            <a:off x="5180801"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schemeClr val="accent1"/>
              </a:solidFill>
              <a:latin typeface="Calibri"/>
              <a:cs typeface="+mn-cs"/>
            </a:endParaRPr>
          </a:p>
        </p:txBody>
      </p:sp>
      <p:sp>
        <p:nvSpPr>
          <p:cNvPr id="26" name="TextBox 25">
            <a:extLst>
              <a:ext uri="{FF2B5EF4-FFF2-40B4-BE49-F238E27FC236}">
                <a16:creationId xmlns:a16="http://schemas.microsoft.com/office/drawing/2014/main" id="{0A2B71E6-B599-4F3E-BC28-E02CD2C2D385}"/>
              </a:ext>
            </a:extLst>
          </p:cNvPr>
          <p:cNvSpPr txBox="1">
            <a:spLocks noChangeArrowheads="1"/>
          </p:cNvSpPr>
          <p:nvPr/>
        </p:nvSpPr>
        <p:spPr bwMode="auto">
          <a:xfrm>
            <a:off x="3739512" y="5702643"/>
            <a:ext cx="3664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L</a:t>
            </a:r>
          </a:p>
        </p:txBody>
      </p:sp>
      <p:sp>
        <p:nvSpPr>
          <p:cNvPr id="27" name="TextBox 26">
            <a:extLst>
              <a:ext uri="{FF2B5EF4-FFF2-40B4-BE49-F238E27FC236}">
                <a16:creationId xmlns:a16="http://schemas.microsoft.com/office/drawing/2014/main" id="{DDC4978B-E0D1-439B-AA1A-16DFE3737097}"/>
              </a:ext>
            </a:extLst>
          </p:cNvPr>
          <p:cNvSpPr txBox="1">
            <a:spLocks noChangeArrowheads="1"/>
          </p:cNvSpPr>
          <p:nvPr/>
        </p:nvSpPr>
        <p:spPr bwMode="auto">
          <a:xfrm>
            <a:off x="4459946" y="5749209"/>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À</a:t>
            </a:r>
          </a:p>
        </p:txBody>
      </p:sp>
      <p:sp>
        <p:nvSpPr>
          <p:cNvPr id="28" name="TextBox 27">
            <a:extLst>
              <a:ext uri="{FF2B5EF4-FFF2-40B4-BE49-F238E27FC236}">
                <a16:creationId xmlns:a16="http://schemas.microsoft.com/office/drawing/2014/main" id="{E6C59545-F275-43D6-80CE-D119E3FB5DF1}"/>
              </a:ext>
            </a:extLst>
          </p:cNvPr>
          <p:cNvSpPr txBox="1">
            <a:spLocks noChangeArrowheads="1"/>
          </p:cNvSpPr>
          <p:nvPr/>
        </p:nvSpPr>
        <p:spPr bwMode="auto">
          <a:xfrm>
            <a:off x="5207514" y="5728571"/>
            <a:ext cx="4573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M</a:t>
            </a:r>
          </a:p>
        </p:txBody>
      </p:sp>
      <p:sp>
        <p:nvSpPr>
          <p:cNvPr id="55" name="Rounded Rectangle 11">
            <a:extLst>
              <a:ext uri="{FF2B5EF4-FFF2-40B4-BE49-F238E27FC236}">
                <a16:creationId xmlns:a16="http://schemas.microsoft.com/office/drawing/2014/main" id="{0494A4AB-04E8-4C0A-BC7B-6A4A56450ED1}"/>
              </a:ext>
            </a:extLst>
          </p:cNvPr>
          <p:cNvSpPr/>
          <p:nvPr/>
        </p:nvSpPr>
        <p:spPr>
          <a:xfrm>
            <a:off x="6480885" y="5671139"/>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6" name="Rounded Rectangle 12">
            <a:extLst>
              <a:ext uri="{FF2B5EF4-FFF2-40B4-BE49-F238E27FC236}">
                <a16:creationId xmlns:a16="http://schemas.microsoft.com/office/drawing/2014/main" id="{C2997E24-6175-464E-9121-03194DB7A0D5}"/>
              </a:ext>
            </a:extLst>
          </p:cNvPr>
          <p:cNvSpPr/>
          <p:nvPr/>
        </p:nvSpPr>
        <p:spPr>
          <a:xfrm>
            <a:off x="7229910" y="5661614"/>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7" name="Rounded Rectangle 13">
            <a:extLst>
              <a:ext uri="{FF2B5EF4-FFF2-40B4-BE49-F238E27FC236}">
                <a16:creationId xmlns:a16="http://schemas.microsoft.com/office/drawing/2014/main" id="{EEDB5C67-2675-47DE-8578-045B2997735C}"/>
              </a:ext>
            </a:extLst>
          </p:cNvPr>
          <p:cNvSpPr/>
          <p:nvPr/>
        </p:nvSpPr>
        <p:spPr>
          <a:xfrm>
            <a:off x="7994420" y="5661614"/>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58" name="TextBox 57">
            <a:extLst>
              <a:ext uri="{FF2B5EF4-FFF2-40B4-BE49-F238E27FC236}">
                <a16:creationId xmlns:a16="http://schemas.microsoft.com/office/drawing/2014/main" id="{FBF724F1-653D-4C86-9E88-48202164C403}"/>
              </a:ext>
            </a:extLst>
          </p:cNvPr>
          <p:cNvSpPr txBox="1">
            <a:spLocks noChangeArrowheads="1"/>
          </p:cNvSpPr>
          <p:nvPr/>
        </p:nvSpPr>
        <p:spPr bwMode="auto">
          <a:xfrm>
            <a:off x="6538636" y="57190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C</a:t>
            </a:r>
          </a:p>
        </p:txBody>
      </p:sp>
      <p:sp>
        <p:nvSpPr>
          <p:cNvPr id="59" name="TextBox 58">
            <a:extLst>
              <a:ext uri="{FF2B5EF4-FFF2-40B4-BE49-F238E27FC236}">
                <a16:creationId xmlns:a16="http://schemas.microsoft.com/office/drawing/2014/main" id="{E58562F5-CF51-40B4-A48E-444108B21466}"/>
              </a:ext>
            </a:extLst>
          </p:cNvPr>
          <p:cNvSpPr txBox="1">
            <a:spLocks noChangeArrowheads="1"/>
          </p:cNvSpPr>
          <p:nvPr/>
        </p:nvSpPr>
        <p:spPr bwMode="auto">
          <a:xfrm>
            <a:off x="7281406" y="5739684"/>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A</a:t>
            </a:r>
          </a:p>
        </p:txBody>
      </p:sp>
      <p:sp>
        <p:nvSpPr>
          <p:cNvPr id="60" name="TextBox 59">
            <a:extLst>
              <a:ext uri="{FF2B5EF4-FFF2-40B4-BE49-F238E27FC236}">
                <a16:creationId xmlns:a16="http://schemas.microsoft.com/office/drawing/2014/main" id="{AD990CFC-86A3-4755-A0B3-4E8FD4A8FFFB}"/>
              </a:ext>
            </a:extLst>
          </p:cNvPr>
          <p:cNvSpPr txBox="1">
            <a:spLocks noChangeArrowheads="1"/>
          </p:cNvSpPr>
          <p:nvPr/>
        </p:nvSpPr>
        <p:spPr bwMode="auto">
          <a:xfrm>
            <a:off x="8014961" y="5719046"/>
            <a:ext cx="558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M</a:t>
            </a:r>
          </a:p>
        </p:txBody>
      </p:sp>
      <p:sp>
        <p:nvSpPr>
          <p:cNvPr id="61" name="Rounded Rectangle 5">
            <a:extLst>
              <a:ext uri="{FF2B5EF4-FFF2-40B4-BE49-F238E27FC236}">
                <a16:creationId xmlns:a16="http://schemas.microsoft.com/office/drawing/2014/main" id="{219271FA-FE22-4B9B-AC0F-C743F9643F15}"/>
              </a:ext>
            </a:extLst>
          </p:cNvPr>
          <p:cNvSpPr/>
          <p:nvPr/>
        </p:nvSpPr>
        <p:spPr>
          <a:xfrm>
            <a:off x="9195688" y="5640976"/>
            <a:ext cx="597540" cy="6830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2" name="Rounded Rectangle 6">
            <a:extLst>
              <a:ext uri="{FF2B5EF4-FFF2-40B4-BE49-F238E27FC236}">
                <a16:creationId xmlns:a16="http://schemas.microsoft.com/office/drawing/2014/main" id="{83790A08-3AF7-4BEA-B82F-95410B780ADC}"/>
              </a:ext>
            </a:extLst>
          </p:cNvPr>
          <p:cNvSpPr/>
          <p:nvPr/>
        </p:nvSpPr>
        <p:spPr>
          <a:xfrm>
            <a:off x="989726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3" name="TextBox 62">
            <a:extLst>
              <a:ext uri="{FF2B5EF4-FFF2-40B4-BE49-F238E27FC236}">
                <a16:creationId xmlns:a16="http://schemas.microsoft.com/office/drawing/2014/main" id="{16B3E91A-8378-443F-A36B-2561BC5A872D}"/>
              </a:ext>
            </a:extLst>
          </p:cNvPr>
          <p:cNvSpPr txBox="1">
            <a:spLocks noChangeArrowheads="1"/>
          </p:cNvSpPr>
          <p:nvPr/>
        </p:nvSpPr>
        <p:spPr bwMode="auto">
          <a:xfrm>
            <a:off x="9267379" y="5688883"/>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C</a:t>
            </a:r>
          </a:p>
        </p:txBody>
      </p:sp>
      <p:sp>
        <p:nvSpPr>
          <p:cNvPr id="64" name="TextBox 63">
            <a:extLst>
              <a:ext uri="{FF2B5EF4-FFF2-40B4-BE49-F238E27FC236}">
                <a16:creationId xmlns:a16="http://schemas.microsoft.com/office/drawing/2014/main" id="{7BDCE553-694E-48DB-AF04-AC6BD422F086}"/>
              </a:ext>
            </a:extLst>
          </p:cNvPr>
          <p:cNvSpPr txBox="1">
            <a:spLocks noChangeArrowheads="1"/>
          </p:cNvSpPr>
          <p:nvPr/>
        </p:nvSpPr>
        <p:spPr bwMode="auto">
          <a:xfrm>
            <a:off x="9961117" y="5719046"/>
            <a:ext cx="402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H</a:t>
            </a:r>
          </a:p>
        </p:txBody>
      </p:sp>
      <p:sp>
        <p:nvSpPr>
          <p:cNvPr id="65" name="Rounded Rectangle 11">
            <a:extLst>
              <a:ext uri="{FF2B5EF4-FFF2-40B4-BE49-F238E27FC236}">
                <a16:creationId xmlns:a16="http://schemas.microsoft.com/office/drawing/2014/main" id="{0B7BCED1-CFC6-47B2-838E-D21D8C898049}"/>
              </a:ext>
            </a:extLst>
          </p:cNvPr>
          <p:cNvSpPr/>
          <p:nvPr/>
        </p:nvSpPr>
        <p:spPr>
          <a:xfrm>
            <a:off x="1059576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6" name="Rounded Rectangle 12">
            <a:extLst>
              <a:ext uri="{FF2B5EF4-FFF2-40B4-BE49-F238E27FC236}">
                <a16:creationId xmlns:a16="http://schemas.microsoft.com/office/drawing/2014/main" id="{EF4213CE-BAF1-4AF0-A0DF-B22FA5E1B8B5}"/>
              </a:ext>
            </a:extLst>
          </p:cNvPr>
          <p:cNvSpPr/>
          <p:nvPr/>
        </p:nvSpPr>
        <p:spPr>
          <a:xfrm>
            <a:off x="11297348" y="5640976"/>
            <a:ext cx="597540" cy="658224"/>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600" kern="0">
              <a:solidFill>
                <a:prstClr val="black"/>
              </a:solidFill>
              <a:latin typeface="Calibri"/>
              <a:cs typeface="+mn-cs"/>
            </a:endParaRPr>
          </a:p>
        </p:txBody>
      </p:sp>
      <p:sp>
        <p:nvSpPr>
          <p:cNvPr id="67" name="TextBox 66">
            <a:extLst>
              <a:ext uri="{FF2B5EF4-FFF2-40B4-BE49-F238E27FC236}">
                <a16:creationId xmlns:a16="http://schemas.microsoft.com/office/drawing/2014/main" id="{54D96B46-79C1-41BC-A08A-246EFCE9D28F}"/>
              </a:ext>
            </a:extLst>
          </p:cNvPr>
          <p:cNvSpPr txBox="1">
            <a:spLocks noChangeArrowheads="1"/>
          </p:cNvSpPr>
          <p:nvPr/>
        </p:nvSpPr>
        <p:spPr bwMode="auto">
          <a:xfrm>
            <a:off x="10666219" y="5688883"/>
            <a:ext cx="2755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Ị</a:t>
            </a:r>
          </a:p>
        </p:txBody>
      </p:sp>
      <p:sp>
        <p:nvSpPr>
          <p:cNvPr id="68" name="TextBox 67">
            <a:extLst>
              <a:ext uri="{FF2B5EF4-FFF2-40B4-BE49-F238E27FC236}">
                <a16:creationId xmlns:a16="http://schemas.microsoft.com/office/drawing/2014/main" id="{ED0D1A43-54AA-460F-887B-4A4D5B382257}"/>
              </a:ext>
            </a:extLst>
          </p:cNvPr>
          <p:cNvSpPr txBox="1">
            <a:spLocks noChangeArrowheads="1"/>
          </p:cNvSpPr>
          <p:nvPr/>
        </p:nvSpPr>
        <p:spPr bwMode="auto">
          <a:xfrm>
            <a:off x="11361544" y="5719046"/>
            <a:ext cx="3843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U</a:t>
            </a:r>
          </a:p>
        </p:txBody>
      </p:sp>
    </p:spTree>
    <p:extLst>
      <p:ext uri="{BB962C8B-B14F-4D97-AF65-F5344CB8AC3E}">
        <p14:creationId xmlns:p14="http://schemas.microsoft.com/office/powerpoint/2010/main" val="26285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down)">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1" grpId="0"/>
      <p:bldP spid="26" grpId="0"/>
      <p:bldP spid="27" grpId="0"/>
      <p:bldP spid="28" grpId="0"/>
      <p:bldP spid="58" grpId="0"/>
      <p:bldP spid="59" grpId="0"/>
      <p:bldP spid="60" grpId="0"/>
      <p:bldP spid="63" grpId="0"/>
      <p:bldP spid="64"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Kết quả hình ảnh cho Đen như than">
            <a:extLst>
              <a:ext uri="{FF2B5EF4-FFF2-40B4-BE49-F238E27FC236}">
                <a16:creationId xmlns:a16="http://schemas.microsoft.com/office/drawing/2014/main" id="{0A474D49-90D7-45B1-9F16-F76C25B7F0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 r="-3" b="9474"/>
          <a:stretch/>
        </p:blipFill>
        <p:spPr bwMode="auto">
          <a:xfrm>
            <a:off x="1246574"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11266" name="Picture 2" descr="Hình ảnh có liên quan">
            <a:extLst>
              <a:ext uri="{FF2B5EF4-FFF2-40B4-BE49-F238E27FC236}">
                <a16:creationId xmlns:a16="http://schemas.microsoft.com/office/drawing/2014/main" id="{5D7F6760-C65E-48C5-A308-8329EB145C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65" r="14882" b="2"/>
          <a:stretch/>
        </p:blipFill>
        <p:spPr bwMode="auto">
          <a:xfrm>
            <a:off x="20" y="2279205"/>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descr="Kết quả hình ảnh cho Đen như than">
            <a:extLst>
              <a:ext uri="{FF2B5EF4-FFF2-40B4-BE49-F238E27FC236}">
                <a16:creationId xmlns:a16="http://schemas.microsoft.com/office/drawing/2014/main" id="{965E782F-B755-4676-968E-7564A0272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45" r="15704" b="-1"/>
          <a:stretch/>
        </p:blipFill>
        <p:spPr bwMode="auto">
          <a:xfrm>
            <a:off x="5511871" y="780500"/>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pic>
        <p:nvPicPr>
          <p:cNvPr id="11270" name="Picture 6" descr="Kết quả hình ảnh cho Đen như than">
            <a:extLst>
              <a:ext uri="{FF2B5EF4-FFF2-40B4-BE49-F238E27FC236}">
                <a16:creationId xmlns:a16="http://schemas.microsoft.com/office/drawing/2014/main" id="{D74A88A3-5581-4036-977E-60B037A428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121" r="9183" b="-1"/>
          <a:stretch/>
        </p:blipFill>
        <p:spPr bwMode="auto">
          <a:xfrm>
            <a:off x="8918761" y="-4331"/>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a:extLst>
            <a:ext uri="{909E8E84-426E-40DD-AFC4-6F175D3DCCD1}">
              <a14:hiddenFill xmlns:a14="http://schemas.microsoft.com/office/drawing/2010/main">
                <a:solidFill>
                  <a:srgbClr val="FFFFFF"/>
                </a:solidFill>
              </a14:hiddenFill>
            </a:ext>
          </a:extLst>
        </p:spPr>
      </p:pic>
      <p:sp>
        <p:nvSpPr>
          <p:cNvPr id="10" name="Hộp Văn bản 2">
            <a:extLst>
              <a:ext uri="{FF2B5EF4-FFF2-40B4-BE49-F238E27FC236}">
                <a16:creationId xmlns:a16="http://schemas.microsoft.com/office/drawing/2014/main" id="{26D35E61-4ACD-4F92-A4DE-4DF5A4C68802}"/>
              </a:ext>
            </a:extLst>
          </p:cNvPr>
          <p:cNvSpPr txBox="1"/>
          <p:nvPr/>
        </p:nvSpPr>
        <p:spPr>
          <a:xfrm>
            <a:off x="2967587" y="5506852"/>
            <a:ext cx="914400" cy="914400"/>
          </a:xfrm>
          <a:prstGeom prst="rect">
            <a:avLst/>
          </a:prstGeom>
          <a:noFill/>
        </p:spPr>
        <p:txBody>
          <a:bodyPr wrap="square" rtlCol="0">
            <a:spAutoFit/>
          </a:bodyPr>
          <a:lstStyle/>
          <a:p>
            <a:endParaRPr lang="en-US" dirty="0"/>
          </a:p>
        </p:txBody>
      </p:sp>
      <p:sp>
        <p:nvSpPr>
          <p:cNvPr id="12" name="Rounded Rectangle 17">
            <a:extLst>
              <a:ext uri="{FF2B5EF4-FFF2-40B4-BE49-F238E27FC236}">
                <a16:creationId xmlns:a16="http://schemas.microsoft.com/office/drawing/2014/main" id="{33F6AFB4-7DDF-44DD-B587-34AB90BF7FB4}"/>
              </a:ext>
            </a:extLst>
          </p:cNvPr>
          <p:cNvSpPr/>
          <p:nvPr/>
        </p:nvSpPr>
        <p:spPr>
          <a:xfrm>
            <a:off x="5115604"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3" name="Rounded Rectangle 18">
            <a:extLst>
              <a:ext uri="{FF2B5EF4-FFF2-40B4-BE49-F238E27FC236}">
                <a16:creationId xmlns:a16="http://schemas.microsoft.com/office/drawing/2014/main" id="{79EE4E96-4205-4127-8651-825DD5341EB2}"/>
              </a:ext>
            </a:extLst>
          </p:cNvPr>
          <p:cNvSpPr/>
          <p:nvPr/>
        </p:nvSpPr>
        <p:spPr>
          <a:xfrm>
            <a:off x="5951962"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4" name="Rounded Rectangle 19">
            <a:extLst>
              <a:ext uri="{FF2B5EF4-FFF2-40B4-BE49-F238E27FC236}">
                <a16:creationId xmlns:a16="http://schemas.microsoft.com/office/drawing/2014/main" id="{908797BE-FCAB-4812-8A47-88DBA18381D1}"/>
              </a:ext>
            </a:extLst>
          </p:cNvPr>
          <p:cNvSpPr/>
          <p:nvPr/>
        </p:nvSpPr>
        <p:spPr>
          <a:xfrm>
            <a:off x="6803680" y="420039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6" name="TextBox 15">
            <a:extLst>
              <a:ext uri="{FF2B5EF4-FFF2-40B4-BE49-F238E27FC236}">
                <a16:creationId xmlns:a16="http://schemas.microsoft.com/office/drawing/2014/main" id="{83361BD7-7702-4BB6-B41A-AA6D9485DAC7}"/>
              </a:ext>
            </a:extLst>
          </p:cNvPr>
          <p:cNvSpPr txBox="1">
            <a:spLocks noChangeArrowheads="1"/>
          </p:cNvSpPr>
          <p:nvPr/>
        </p:nvSpPr>
        <p:spPr bwMode="auto">
          <a:xfrm>
            <a:off x="5224406" y="424796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17" name="TextBox 16">
            <a:extLst>
              <a:ext uri="{FF2B5EF4-FFF2-40B4-BE49-F238E27FC236}">
                <a16:creationId xmlns:a16="http://schemas.microsoft.com/office/drawing/2014/main" id="{3589B850-F58E-413B-B98B-8A76913B383D}"/>
              </a:ext>
            </a:extLst>
          </p:cNvPr>
          <p:cNvSpPr txBox="1">
            <a:spLocks noChangeArrowheads="1"/>
          </p:cNvSpPr>
          <p:nvPr/>
        </p:nvSpPr>
        <p:spPr bwMode="auto">
          <a:xfrm>
            <a:off x="6061018" y="4240031"/>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E</a:t>
            </a:r>
          </a:p>
        </p:txBody>
      </p:sp>
      <p:sp>
        <p:nvSpPr>
          <p:cNvPr id="18" name="TextBox 17">
            <a:extLst>
              <a:ext uri="{FF2B5EF4-FFF2-40B4-BE49-F238E27FC236}">
                <a16:creationId xmlns:a16="http://schemas.microsoft.com/office/drawing/2014/main" id="{C17604B7-AB00-416C-9628-AD55A812A37B}"/>
              </a:ext>
            </a:extLst>
          </p:cNvPr>
          <p:cNvSpPr txBox="1">
            <a:spLocks noChangeArrowheads="1"/>
          </p:cNvSpPr>
          <p:nvPr/>
        </p:nvSpPr>
        <p:spPr bwMode="auto">
          <a:xfrm>
            <a:off x="6913506" y="427178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0" name="Rounded Rectangle 17">
            <a:extLst>
              <a:ext uri="{FF2B5EF4-FFF2-40B4-BE49-F238E27FC236}">
                <a16:creationId xmlns:a16="http://schemas.microsoft.com/office/drawing/2014/main" id="{8C42196E-3975-4FED-8422-9FD6765530B2}"/>
              </a:ext>
            </a:extLst>
          </p:cNvPr>
          <p:cNvSpPr/>
          <p:nvPr/>
        </p:nvSpPr>
        <p:spPr>
          <a:xfrm>
            <a:off x="7967689"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1" name="Rounded Rectangle 18">
            <a:extLst>
              <a:ext uri="{FF2B5EF4-FFF2-40B4-BE49-F238E27FC236}">
                <a16:creationId xmlns:a16="http://schemas.microsoft.com/office/drawing/2014/main" id="{BB8D5506-B8DE-491F-8864-B34CFEA98E1E}"/>
              </a:ext>
            </a:extLst>
          </p:cNvPr>
          <p:cNvSpPr/>
          <p:nvPr/>
        </p:nvSpPr>
        <p:spPr>
          <a:xfrm>
            <a:off x="8804047"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Rounded Rectangle 19">
            <a:extLst>
              <a:ext uri="{FF2B5EF4-FFF2-40B4-BE49-F238E27FC236}">
                <a16:creationId xmlns:a16="http://schemas.microsoft.com/office/drawing/2014/main" id="{868323DC-49F9-4992-BD5F-08FEF83B3018}"/>
              </a:ext>
            </a:extLst>
          </p:cNvPr>
          <p:cNvSpPr/>
          <p:nvPr/>
        </p:nvSpPr>
        <p:spPr>
          <a:xfrm>
            <a:off x="9655765" y="420162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3" name="TextBox 22">
            <a:extLst>
              <a:ext uri="{FF2B5EF4-FFF2-40B4-BE49-F238E27FC236}">
                <a16:creationId xmlns:a16="http://schemas.microsoft.com/office/drawing/2014/main" id="{F25958FE-E621-4B28-B6EE-43CA11E4CBD3}"/>
              </a:ext>
            </a:extLst>
          </p:cNvPr>
          <p:cNvSpPr txBox="1">
            <a:spLocks noChangeArrowheads="1"/>
          </p:cNvSpPr>
          <p:nvPr/>
        </p:nvSpPr>
        <p:spPr bwMode="auto">
          <a:xfrm>
            <a:off x="8076491" y="42492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4" name="TextBox 23">
            <a:extLst>
              <a:ext uri="{FF2B5EF4-FFF2-40B4-BE49-F238E27FC236}">
                <a16:creationId xmlns:a16="http://schemas.microsoft.com/office/drawing/2014/main" id="{C56B5690-1C36-4C0D-A4BE-54F03C87FD12}"/>
              </a:ext>
            </a:extLst>
          </p:cNvPr>
          <p:cNvSpPr txBox="1">
            <a:spLocks noChangeArrowheads="1"/>
          </p:cNvSpPr>
          <p:nvPr/>
        </p:nvSpPr>
        <p:spPr bwMode="auto">
          <a:xfrm>
            <a:off x="8913103" y="4240031"/>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5" name="TextBox 24">
            <a:extLst>
              <a:ext uri="{FF2B5EF4-FFF2-40B4-BE49-F238E27FC236}">
                <a16:creationId xmlns:a16="http://schemas.microsoft.com/office/drawing/2014/main" id="{A8936544-8C9A-4AAB-AE5A-A6E88D9CD560}"/>
              </a:ext>
            </a:extLst>
          </p:cNvPr>
          <p:cNvSpPr txBox="1">
            <a:spLocks noChangeArrowheads="1"/>
          </p:cNvSpPr>
          <p:nvPr/>
        </p:nvSpPr>
        <p:spPr bwMode="auto">
          <a:xfrm>
            <a:off x="9765591" y="4284481"/>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6" name="Rounded Rectangle 17">
            <a:extLst>
              <a:ext uri="{FF2B5EF4-FFF2-40B4-BE49-F238E27FC236}">
                <a16:creationId xmlns:a16="http://schemas.microsoft.com/office/drawing/2014/main" id="{3B5B237D-E0E3-453E-BEAC-D148C9373DB8}"/>
              </a:ext>
            </a:extLst>
          </p:cNvPr>
          <p:cNvSpPr/>
          <p:nvPr/>
        </p:nvSpPr>
        <p:spPr>
          <a:xfrm>
            <a:off x="6093137"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18">
            <a:extLst>
              <a:ext uri="{FF2B5EF4-FFF2-40B4-BE49-F238E27FC236}">
                <a16:creationId xmlns:a16="http://schemas.microsoft.com/office/drawing/2014/main" id="{E46A8E1B-7F95-4EFD-876F-AEEA1033710C}"/>
              </a:ext>
            </a:extLst>
          </p:cNvPr>
          <p:cNvSpPr/>
          <p:nvPr/>
        </p:nvSpPr>
        <p:spPr>
          <a:xfrm>
            <a:off x="6929495"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Rounded Rectangle 19">
            <a:extLst>
              <a:ext uri="{FF2B5EF4-FFF2-40B4-BE49-F238E27FC236}">
                <a16:creationId xmlns:a16="http://schemas.microsoft.com/office/drawing/2014/main" id="{14249F98-F616-435B-9FBA-9B10190C0D54}"/>
              </a:ext>
            </a:extLst>
          </p:cNvPr>
          <p:cNvSpPr/>
          <p:nvPr/>
        </p:nvSpPr>
        <p:spPr>
          <a:xfrm>
            <a:off x="7781213" y="5415331"/>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TextBox 28">
            <a:extLst>
              <a:ext uri="{FF2B5EF4-FFF2-40B4-BE49-F238E27FC236}">
                <a16:creationId xmlns:a16="http://schemas.microsoft.com/office/drawing/2014/main" id="{E3EEAF83-5FA0-45BB-926D-CF2504ADF596}"/>
              </a:ext>
            </a:extLst>
          </p:cNvPr>
          <p:cNvSpPr txBox="1">
            <a:spLocks noChangeArrowheads="1"/>
          </p:cNvSpPr>
          <p:nvPr/>
        </p:nvSpPr>
        <p:spPr bwMode="auto">
          <a:xfrm>
            <a:off x="6201939" y="546488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30" name="TextBox 29">
            <a:extLst>
              <a:ext uri="{FF2B5EF4-FFF2-40B4-BE49-F238E27FC236}">
                <a16:creationId xmlns:a16="http://schemas.microsoft.com/office/drawing/2014/main" id="{F17933DD-C8FE-4D67-8E57-4FD9D89F8B7D}"/>
              </a:ext>
            </a:extLst>
          </p:cNvPr>
          <p:cNvSpPr txBox="1">
            <a:spLocks noChangeArrowheads="1"/>
          </p:cNvSpPr>
          <p:nvPr/>
        </p:nvSpPr>
        <p:spPr bwMode="auto">
          <a:xfrm>
            <a:off x="7038551" y="545694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31" name="TextBox 30">
            <a:extLst>
              <a:ext uri="{FF2B5EF4-FFF2-40B4-BE49-F238E27FC236}">
                <a16:creationId xmlns:a16="http://schemas.microsoft.com/office/drawing/2014/main" id="{E671F4C2-EF55-4407-B4F4-6A2B37568C46}"/>
              </a:ext>
            </a:extLst>
          </p:cNvPr>
          <p:cNvSpPr txBox="1">
            <a:spLocks noChangeArrowheads="1"/>
          </p:cNvSpPr>
          <p:nvPr/>
        </p:nvSpPr>
        <p:spPr bwMode="auto">
          <a:xfrm>
            <a:off x="7891039" y="548671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A</a:t>
            </a:r>
          </a:p>
        </p:txBody>
      </p:sp>
      <p:sp>
        <p:nvSpPr>
          <p:cNvPr id="32" name="Rounded Rectangle 17">
            <a:extLst>
              <a:ext uri="{FF2B5EF4-FFF2-40B4-BE49-F238E27FC236}">
                <a16:creationId xmlns:a16="http://schemas.microsoft.com/office/drawing/2014/main" id="{CB763C10-29BC-4752-B442-9A50B9E78A75}"/>
              </a:ext>
            </a:extLst>
          </p:cNvPr>
          <p:cNvSpPr/>
          <p:nvPr/>
        </p:nvSpPr>
        <p:spPr>
          <a:xfrm>
            <a:off x="8636192" y="5439143"/>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TextBox 32">
            <a:extLst>
              <a:ext uri="{FF2B5EF4-FFF2-40B4-BE49-F238E27FC236}">
                <a16:creationId xmlns:a16="http://schemas.microsoft.com/office/drawing/2014/main" id="{3AF9D33C-A87E-4076-AF73-859CCEE9BAA9}"/>
              </a:ext>
            </a:extLst>
          </p:cNvPr>
          <p:cNvSpPr txBox="1">
            <a:spLocks noChangeArrowheads="1"/>
          </p:cNvSpPr>
          <p:nvPr/>
        </p:nvSpPr>
        <p:spPr bwMode="auto">
          <a:xfrm>
            <a:off x="8744994" y="548671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676986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wipe(down)">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272"/>
                                        </p:tgtEl>
                                        <p:attrNameLst>
                                          <p:attrName>style.visibility</p:attrName>
                                        </p:attrNameLst>
                                      </p:cBhvr>
                                      <p:to>
                                        <p:strVal val="visible"/>
                                      </p:to>
                                    </p:set>
                                    <p:animEffect transition="in" filter="wipe(down)">
                                      <p:cBhvr>
                                        <p:cTn id="19" dur="500"/>
                                        <p:tgtEl>
                                          <p:spTgt spid="112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wipe(down)">
                                      <p:cBhvr>
                                        <p:cTn id="24" dur="500"/>
                                        <p:tgtEl>
                                          <p:spTgt spid="1127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1000"/>
                                        <p:tgtEl>
                                          <p:spTgt spid="25"/>
                                        </p:tgtEl>
                                      </p:cBhvr>
                                    </p:animEffect>
                                    <p:anim calcmode="lin" valueType="num">
                                      <p:cBhvr>
                                        <p:cTn id="55" dur="1000" fill="hold"/>
                                        <p:tgtEl>
                                          <p:spTgt spid="25"/>
                                        </p:tgtEl>
                                        <p:attrNameLst>
                                          <p:attrName>ppt_x</p:attrName>
                                        </p:attrNameLst>
                                      </p:cBhvr>
                                      <p:tavLst>
                                        <p:tav tm="0">
                                          <p:val>
                                            <p:strVal val="#ppt_x"/>
                                          </p:val>
                                        </p:tav>
                                        <p:tav tm="100000">
                                          <p:val>
                                            <p:strVal val="#ppt_x"/>
                                          </p:val>
                                        </p:tav>
                                      </p:tavLst>
                                    </p:anim>
                                    <p:anim calcmode="lin" valueType="num">
                                      <p:cBhvr>
                                        <p:cTn id="56" dur="1000" fill="hold"/>
                                        <p:tgtEl>
                                          <p:spTgt spid="2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1000"/>
                                        <p:tgtEl>
                                          <p:spTgt spid="31"/>
                                        </p:tgtEl>
                                      </p:cBhvr>
                                    </p:animEffect>
                                    <p:anim calcmode="lin" valueType="num">
                                      <p:cBhvr>
                                        <p:cTn id="70" dur="1000" fill="hold"/>
                                        <p:tgtEl>
                                          <p:spTgt spid="31"/>
                                        </p:tgtEl>
                                        <p:attrNameLst>
                                          <p:attrName>ppt_x</p:attrName>
                                        </p:attrNameLst>
                                      </p:cBhvr>
                                      <p:tavLst>
                                        <p:tav tm="0">
                                          <p:val>
                                            <p:strVal val="#ppt_x"/>
                                          </p:val>
                                        </p:tav>
                                        <p:tav tm="100000">
                                          <p:val>
                                            <p:strVal val="#ppt_x"/>
                                          </p:val>
                                        </p:tav>
                                      </p:tavLst>
                                    </p:anim>
                                    <p:anim calcmode="lin" valueType="num">
                                      <p:cBhvr>
                                        <p:cTn id="71" dur="1000" fill="hold"/>
                                        <p:tgtEl>
                                          <p:spTgt spid="3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P spid="24" grpId="0"/>
      <p:bldP spid="25" grpId="0"/>
      <p:bldP spid="29" grpId="0"/>
      <p:bldP spid="30" grpId="0"/>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 hiểu thế nào về câu tục ngữ: “Lá lành đùm lá rách”">
            <a:extLst>
              <a:ext uri="{FF2B5EF4-FFF2-40B4-BE49-F238E27FC236}">
                <a16:creationId xmlns:a16="http://schemas.microsoft.com/office/drawing/2014/main" id="{45496BD1-440D-4597-A200-6F12DA6D4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39169"/>
            <a:ext cx="5956300" cy="617966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4">
            <a:extLst>
              <a:ext uri="{FF2B5EF4-FFF2-40B4-BE49-F238E27FC236}">
                <a16:creationId xmlns:a16="http://schemas.microsoft.com/office/drawing/2014/main" id="{B964E96A-DE9F-4788-AD50-35C6033BAD88}"/>
              </a:ext>
            </a:extLst>
          </p:cNvPr>
          <p:cNvSpPr/>
          <p:nvPr/>
        </p:nvSpPr>
        <p:spPr>
          <a:xfrm>
            <a:off x="7292925" y="33916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 name="Rounded Rectangle 15">
            <a:extLst>
              <a:ext uri="{FF2B5EF4-FFF2-40B4-BE49-F238E27FC236}">
                <a16:creationId xmlns:a16="http://schemas.microsoft.com/office/drawing/2014/main" id="{B4A5DA2B-31C1-43E0-AA6D-18BEC58C4951}"/>
              </a:ext>
            </a:extLst>
          </p:cNvPr>
          <p:cNvSpPr/>
          <p:nvPr/>
        </p:nvSpPr>
        <p:spPr>
          <a:xfrm>
            <a:off x="8159605" y="339169"/>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6" name="TextBox 5">
            <a:extLst>
              <a:ext uri="{FF2B5EF4-FFF2-40B4-BE49-F238E27FC236}">
                <a16:creationId xmlns:a16="http://schemas.microsoft.com/office/drawing/2014/main" id="{E3FE8EE7-6021-442A-B58A-D4ED462C9905}"/>
              </a:ext>
            </a:extLst>
          </p:cNvPr>
          <p:cNvSpPr txBox="1">
            <a:spLocks noChangeArrowheads="1"/>
          </p:cNvSpPr>
          <p:nvPr/>
        </p:nvSpPr>
        <p:spPr bwMode="auto">
          <a:xfrm>
            <a:off x="7414194" y="45347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7" name="TextBox 6">
            <a:extLst>
              <a:ext uri="{FF2B5EF4-FFF2-40B4-BE49-F238E27FC236}">
                <a16:creationId xmlns:a16="http://schemas.microsoft.com/office/drawing/2014/main" id="{8392EA9B-1590-4AB7-95BD-4E2EE0A0F3C4}"/>
              </a:ext>
            </a:extLst>
          </p:cNvPr>
          <p:cNvSpPr txBox="1">
            <a:spLocks noChangeArrowheads="1"/>
          </p:cNvSpPr>
          <p:nvPr/>
        </p:nvSpPr>
        <p:spPr bwMode="auto">
          <a:xfrm>
            <a:off x="8274619" y="482054"/>
            <a:ext cx="517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a:solidFill>
                  <a:srgbClr val="FF0000"/>
                </a:solidFill>
                <a:latin typeface="Times New Roman" panose="02020603050405020304" pitchFamily="18" charset="0"/>
                <a:cs typeface="Times New Roman" panose="02020603050405020304" pitchFamily="18" charset="0"/>
              </a:rPr>
              <a:t>Á</a:t>
            </a:r>
          </a:p>
        </p:txBody>
      </p:sp>
      <p:sp>
        <p:nvSpPr>
          <p:cNvPr id="24" name="Rounded Rectangle 18">
            <a:extLst>
              <a:ext uri="{FF2B5EF4-FFF2-40B4-BE49-F238E27FC236}">
                <a16:creationId xmlns:a16="http://schemas.microsoft.com/office/drawing/2014/main" id="{FF53ED08-9C38-4D13-AB5D-AC39606A337A}"/>
              </a:ext>
            </a:extLst>
          </p:cNvPr>
          <p:cNvSpPr/>
          <p:nvPr/>
        </p:nvSpPr>
        <p:spPr>
          <a:xfrm>
            <a:off x="8159605"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5" name="Rounded Rectangle 19">
            <a:extLst>
              <a:ext uri="{FF2B5EF4-FFF2-40B4-BE49-F238E27FC236}">
                <a16:creationId xmlns:a16="http://schemas.microsoft.com/office/drawing/2014/main" id="{90A950BC-34B7-432A-AEE7-47EC14198976}"/>
              </a:ext>
            </a:extLst>
          </p:cNvPr>
          <p:cNvSpPr/>
          <p:nvPr/>
        </p:nvSpPr>
        <p:spPr>
          <a:xfrm>
            <a:off x="8995963"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6" name="Rounded Rectangle 20">
            <a:extLst>
              <a:ext uri="{FF2B5EF4-FFF2-40B4-BE49-F238E27FC236}">
                <a16:creationId xmlns:a16="http://schemas.microsoft.com/office/drawing/2014/main" id="{27106568-AB30-4115-B247-88451937B2A0}"/>
              </a:ext>
            </a:extLst>
          </p:cNvPr>
          <p:cNvSpPr/>
          <p:nvPr/>
        </p:nvSpPr>
        <p:spPr>
          <a:xfrm>
            <a:off x="9847681"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7" name="Rounded Rectangle 21">
            <a:extLst>
              <a:ext uri="{FF2B5EF4-FFF2-40B4-BE49-F238E27FC236}">
                <a16:creationId xmlns:a16="http://schemas.microsoft.com/office/drawing/2014/main" id="{8776CCA1-8F51-4C4F-82E6-4EE3C77FE19C}"/>
              </a:ext>
            </a:extLst>
          </p:cNvPr>
          <p:cNvSpPr/>
          <p:nvPr/>
        </p:nvSpPr>
        <p:spPr>
          <a:xfrm>
            <a:off x="10699399" y="17139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8" name="TextBox 27">
            <a:extLst>
              <a:ext uri="{FF2B5EF4-FFF2-40B4-BE49-F238E27FC236}">
                <a16:creationId xmlns:a16="http://schemas.microsoft.com/office/drawing/2014/main" id="{FE209A27-63DA-4F60-A5DF-709225D448BE}"/>
              </a:ext>
            </a:extLst>
          </p:cNvPr>
          <p:cNvSpPr txBox="1">
            <a:spLocks noChangeArrowheads="1"/>
          </p:cNvSpPr>
          <p:nvPr/>
        </p:nvSpPr>
        <p:spPr bwMode="auto">
          <a:xfrm>
            <a:off x="8274065" y="1827970"/>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29" name="TextBox 28">
            <a:extLst>
              <a:ext uri="{FF2B5EF4-FFF2-40B4-BE49-F238E27FC236}">
                <a16:creationId xmlns:a16="http://schemas.microsoft.com/office/drawing/2014/main" id="{BD5F00DC-E221-4AF0-8A75-28716550AB8C}"/>
              </a:ext>
            </a:extLst>
          </p:cNvPr>
          <p:cNvSpPr txBox="1">
            <a:spLocks noChangeArrowheads="1"/>
          </p:cNvSpPr>
          <p:nvPr/>
        </p:nvSpPr>
        <p:spPr bwMode="auto">
          <a:xfrm>
            <a:off x="9110677" y="182003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À</a:t>
            </a:r>
          </a:p>
        </p:txBody>
      </p:sp>
      <p:sp>
        <p:nvSpPr>
          <p:cNvPr id="30" name="TextBox 29">
            <a:extLst>
              <a:ext uri="{FF2B5EF4-FFF2-40B4-BE49-F238E27FC236}">
                <a16:creationId xmlns:a16="http://schemas.microsoft.com/office/drawing/2014/main" id="{F135F8DB-ECF6-435B-BF2E-12F51819524F}"/>
              </a:ext>
            </a:extLst>
          </p:cNvPr>
          <p:cNvSpPr txBox="1">
            <a:spLocks noChangeArrowheads="1"/>
          </p:cNvSpPr>
          <p:nvPr/>
        </p:nvSpPr>
        <p:spPr bwMode="auto">
          <a:xfrm>
            <a:off x="9963165" y="1850195"/>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31" name="TextBox 30">
            <a:extLst>
              <a:ext uri="{FF2B5EF4-FFF2-40B4-BE49-F238E27FC236}">
                <a16:creationId xmlns:a16="http://schemas.microsoft.com/office/drawing/2014/main" id="{BFD8683E-0B6E-499A-8F8C-2378C6D36EE8}"/>
              </a:ext>
            </a:extLst>
          </p:cNvPr>
          <p:cNvSpPr txBox="1">
            <a:spLocks noChangeArrowheads="1"/>
          </p:cNvSpPr>
          <p:nvPr/>
        </p:nvSpPr>
        <p:spPr bwMode="auto">
          <a:xfrm>
            <a:off x="10814065" y="1861308"/>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32" name="Rounded Rectangle 18">
            <a:extLst>
              <a:ext uri="{FF2B5EF4-FFF2-40B4-BE49-F238E27FC236}">
                <a16:creationId xmlns:a16="http://schemas.microsoft.com/office/drawing/2014/main" id="{ECD6D586-CAF2-46C6-B0EB-7A3017750611}"/>
              </a:ext>
            </a:extLst>
          </p:cNvPr>
          <p:cNvSpPr/>
          <p:nvPr/>
        </p:nvSpPr>
        <p:spPr>
          <a:xfrm>
            <a:off x="7292925"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3" name="Rounded Rectangle 19">
            <a:extLst>
              <a:ext uri="{FF2B5EF4-FFF2-40B4-BE49-F238E27FC236}">
                <a16:creationId xmlns:a16="http://schemas.microsoft.com/office/drawing/2014/main" id="{9B093B63-A62D-405A-B14B-EA4C80CE0221}"/>
              </a:ext>
            </a:extLst>
          </p:cNvPr>
          <p:cNvSpPr/>
          <p:nvPr/>
        </p:nvSpPr>
        <p:spPr>
          <a:xfrm>
            <a:off x="8129283"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4" name="Rounded Rectangle 20">
            <a:extLst>
              <a:ext uri="{FF2B5EF4-FFF2-40B4-BE49-F238E27FC236}">
                <a16:creationId xmlns:a16="http://schemas.microsoft.com/office/drawing/2014/main" id="{78C6189E-EB12-40EA-9534-3FD02C7088FD}"/>
              </a:ext>
            </a:extLst>
          </p:cNvPr>
          <p:cNvSpPr/>
          <p:nvPr/>
        </p:nvSpPr>
        <p:spPr>
          <a:xfrm>
            <a:off x="8981001" y="308878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6" name="TextBox 35">
            <a:extLst>
              <a:ext uri="{FF2B5EF4-FFF2-40B4-BE49-F238E27FC236}">
                <a16:creationId xmlns:a16="http://schemas.microsoft.com/office/drawing/2014/main" id="{117211A2-739B-41B0-ADE5-AE09FED8A96C}"/>
              </a:ext>
            </a:extLst>
          </p:cNvPr>
          <p:cNvSpPr txBox="1">
            <a:spLocks noChangeArrowheads="1"/>
          </p:cNvSpPr>
          <p:nvPr/>
        </p:nvSpPr>
        <p:spPr bwMode="auto">
          <a:xfrm>
            <a:off x="7407385" y="320277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Đ</a:t>
            </a:r>
          </a:p>
        </p:txBody>
      </p:sp>
      <p:sp>
        <p:nvSpPr>
          <p:cNvPr id="37" name="TextBox 36">
            <a:extLst>
              <a:ext uri="{FF2B5EF4-FFF2-40B4-BE49-F238E27FC236}">
                <a16:creationId xmlns:a16="http://schemas.microsoft.com/office/drawing/2014/main" id="{FFBF6B3E-77BD-4328-B30A-27613FA17CAC}"/>
              </a:ext>
            </a:extLst>
          </p:cNvPr>
          <p:cNvSpPr txBox="1">
            <a:spLocks noChangeArrowheads="1"/>
          </p:cNvSpPr>
          <p:nvPr/>
        </p:nvSpPr>
        <p:spPr bwMode="auto">
          <a:xfrm>
            <a:off x="8243997" y="319484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Ù</a:t>
            </a:r>
          </a:p>
        </p:txBody>
      </p:sp>
      <p:sp>
        <p:nvSpPr>
          <p:cNvPr id="38" name="TextBox 37">
            <a:extLst>
              <a:ext uri="{FF2B5EF4-FFF2-40B4-BE49-F238E27FC236}">
                <a16:creationId xmlns:a16="http://schemas.microsoft.com/office/drawing/2014/main" id="{6FF9F36F-E582-432A-9CEA-5F2647E1E7E6}"/>
              </a:ext>
            </a:extLst>
          </p:cNvPr>
          <p:cNvSpPr txBox="1">
            <a:spLocks noChangeArrowheads="1"/>
          </p:cNvSpPr>
          <p:nvPr/>
        </p:nvSpPr>
        <p:spPr bwMode="auto">
          <a:xfrm>
            <a:off x="9096485" y="3225004"/>
            <a:ext cx="6206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M</a:t>
            </a:r>
          </a:p>
        </p:txBody>
      </p:sp>
      <p:sp>
        <p:nvSpPr>
          <p:cNvPr id="40" name="Rounded Rectangle 18">
            <a:extLst>
              <a:ext uri="{FF2B5EF4-FFF2-40B4-BE49-F238E27FC236}">
                <a16:creationId xmlns:a16="http://schemas.microsoft.com/office/drawing/2014/main" id="{FCA12B21-6AE0-43F4-8BE6-EF2420F3E57C}"/>
              </a:ext>
            </a:extLst>
          </p:cNvPr>
          <p:cNvSpPr/>
          <p:nvPr/>
        </p:nvSpPr>
        <p:spPr>
          <a:xfrm>
            <a:off x="8159605" y="43652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1" name="Rounded Rectangle 19">
            <a:extLst>
              <a:ext uri="{FF2B5EF4-FFF2-40B4-BE49-F238E27FC236}">
                <a16:creationId xmlns:a16="http://schemas.microsoft.com/office/drawing/2014/main" id="{71B966DB-3B13-4BBE-B07A-4A49EE20426C}"/>
              </a:ext>
            </a:extLst>
          </p:cNvPr>
          <p:cNvSpPr/>
          <p:nvPr/>
        </p:nvSpPr>
        <p:spPr>
          <a:xfrm>
            <a:off x="8995963" y="43652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4" name="TextBox 43">
            <a:extLst>
              <a:ext uri="{FF2B5EF4-FFF2-40B4-BE49-F238E27FC236}">
                <a16:creationId xmlns:a16="http://schemas.microsoft.com/office/drawing/2014/main" id="{7B3AA49F-7595-4930-8C6A-88D2E9EF25B1}"/>
              </a:ext>
            </a:extLst>
          </p:cNvPr>
          <p:cNvSpPr txBox="1">
            <a:spLocks noChangeArrowheads="1"/>
          </p:cNvSpPr>
          <p:nvPr/>
        </p:nvSpPr>
        <p:spPr bwMode="auto">
          <a:xfrm>
            <a:off x="8274065" y="447923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L</a:t>
            </a:r>
          </a:p>
        </p:txBody>
      </p:sp>
      <p:sp>
        <p:nvSpPr>
          <p:cNvPr id="45" name="TextBox 44">
            <a:extLst>
              <a:ext uri="{FF2B5EF4-FFF2-40B4-BE49-F238E27FC236}">
                <a16:creationId xmlns:a16="http://schemas.microsoft.com/office/drawing/2014/main" id="{898A9E1B-1C01-4405-8C5B-43B869565EFC}"/>
              </a:ext>
            </a:extLst>
          </p:cNvPr>
          <p:cNvSpPr txBox="1">
            <a:spLocks noChangeArrowheads="1"/>
          </p:cNvSpPr>
          <p:nvPr/>
        </p:nvSpPr>
        <p:spPr bwMode="auto">
          <a:xfrm>
            <a:off x="9110677" y="447130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48" name="Rounded Rectangle 18">
            <a:extLst>
              <a:ext uri="{FF2B5EF4-FFF2-40B4-BE49-F238E27FC236}">
                <a16:creationId xmlns:a16="http://schemas.microsoft.com/office/drawing/2014/main" id="{3BD03C4C-516D-46C1-AEF6-E0D9EAA7BE2A}"/>
              </a:ext>
            </a:extLst>
          </p:cNvPr>
          <p:cNvSpPr/>
          <p:nvPr/>
        </p:nvSpPr>
        <p:spPr>
          <a:xfrm>
            <a:off x="7296559"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49" name="Rounded Rectangle 19">
            <a:extLst>
              <a:ext uri="{FF2B5EF4-FFF2-40B4-BE49-F238E27FC236}">
                <a16:creationId xmlns:a16="http://schemas.microsoft.com/office/drawing/2014/main" id="{687296D4-6367-4E8B-AC9C-A714B95B9B01}"/>
              </a:ext>
            </a:extLst>
          </p:cNvPr>
          <p:cNvSpPr/>
          <p:nvPr/>
        </p:nvSpPr>
        <p:spPr>
          <a:xfrm>
            <a:off x="8132917"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0" name="Rounded Rectangle 20">
            <a:extLst>
              <a:ext uri="{FF2B5EF4-FFF2-40B4-BE49-F238E27FC236}">
                <a16:creationId xmlns:a16="http://schemas.microsoft.com/office/drawing/2014/main" id="{4CE789DC-9DE8-4083-96D9-6A34F3426BFE}"/>
              </a:ext>
            </a:extLst>
          </p:cNvPr>
          <p:cNvSpPr/>
          <p:nvPr/>
        </p:nvSpPr>
        <p:spPr>
          <a:xfrm>
            <a:off x="8984635"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1" name="Rounded Rectangle 21">
            <a:extLst>
              <a:ext uri="{FF2B5EF4-FFF2-40B4-BE49-F238E27FC236}">
                <a16:creationId xmlns:a16="http://schemas.microsoft.com/office/drawing/2014/main" id="{372CC2C7-1E01-4502-96A1-AA72A448F16C}"/>
              </a:ext>
            </a:extLst>
          </p:cNvPr>
          <p:cNvSpPr/>
          <p:nvPr/>
        </p:nvSpPr>
        <p:spPr>
          <a:xfrm>
            <a:off x="9836353" y="5740055"/>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52" name="TextBox 51">
            <a:extLst>
              <a:ext uri="{FF2B5EF4-FFF2-40B4-BE49-F238E27FC236}">
                <a16:creationId xmlns:a16="http://schemas.microsoft.com/office/drawing/2014/main" id="{3FB02624-8D7E-47DD-8E0B-C932CBCA135C}"/>
              </a:ext>
            </a:extLst>
          </p:cNvPr>
          <p:cNvSpPr txBox="1">
            <a:spLocks noChangeArrowheads="1"/>
          </p:cNvSpPr>
          <p:nvPr/>
        </p:nvSpPr>
        <p:spPr bwMode="auto">
          <a:xfrm>
            <a:off x="7411019" y="5787946"/>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53" name="TextBox 52">
            <a:extLst>
              <a:ext uri="{FF2B5EF4-FFF2-40B4-BE49-F238E27FC236}">
                <a16:creationId xmlns:a16="http://schemas.microsoft.com/office/drawing/2014/main" id="{6383EFA3-DE65-4D30-B3EA-79D40955DC90}"/>
              </a:ext>
            </a:extLst>
          </p:cNvPr>
          <p:cNvSpPr txBox="1">
            <a:spLocks noChangeArrowheads="1"/>
          </p:cNvSpPr>
          <p:nvPr/>
        </p:nvSpPr>
        <p:spPr bwMode="auto">
          <a:xfrm>
            <a:off x="8247631" y="578000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Á</a:t>
            </a:r>
          </a:p>
        </p:txBody>
      </p:sp>
      <p:sp>
        <p:nvSpPr>
          <p:cNvPr id="54" name="TextBox 53">
            <a:extLst>
              <a:ext uri="{FF2B5EF4-FFF2-40B4-BE49-F238E27FC236}">
                <a16:creationId xmlns:a16="http://schemas.microsoft.com/office/drawing/2014/main" id="{F82246C3-04D6-4861-9D91-1342BA37C8FA}"/>
              </a:ext>
            </a:extLst>
          </p:cNvPr>
          <p:cNvSpPr txBox="1">
            <a:spLocks noChangeArrowheads="1"/>
          </p:cNvSpPr>
          <p:nvPr/>
        </p:nvSpPr>
        <p:spPr bwMode="auto">
          <a:xfrm>
            <a:off x="9100119" y="581017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C</a:t>
            </a:r>
          </a:p>
        </p:txBody>
      </p:sp>
      <p:sp>
        <p:nvSpPr>
          <p:cNvPr id="55" name="TextBox 54">
            <a:extLst>
              <a:ext uri="{FF2B5EF4-FFF2-40B4-BE49-F238E27FC236}">
                <a16:creationId xmlns:a16="http://schemas.microsoft.com/office/drawing/2014/main" id="{A4C82DDC-FA8D-4FD2-B17A-6DD64850C9A2}"/>
              </a:ext>
            </a:extLst>
          </p:cNvPr>
          <p:cNvSpPr txBox="1">
            <a:spLocks noChangeArrowheads="1"/>
          </p:cNvSpPr>
          <p:nvPr/>
        </p:nvSpPr>
        <p:spPr bwMode="auto">
          <a:xfrm>
            <a:off x="9951019" y="5887385"/>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249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barn(inVertical)">
                                      <p:cBhvr>
                                        <p:cTn id="28" dur="500"/>
                                        <p:tgtEl>
                                          <p:spTgt spid="3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arn(inVertical)">
                                      <p:cBhvr>
                                        <p:cTn id="34" dur="500"/>
                                        <p:tgtEl>
                                          <p:spTgt spid="4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barn(inVertical)">
                                      <p:cBhvr>
                                        <p:cTn id="43" dur="500"/>
                                        <p:tgtEl>
                                          <p:spTgt spid="5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arn(inVertical)">
                                      <p:cBhvr>
                                        <p:cTn id="4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8" grpId="0"/>
      <p:bldP spid="29" grpId="0"/>
      <p:bldP spid="30" grpId="0"/>
      <p:bldP spid="31" grpId="0"/>
      <p:bldP spid="36" grpId="0"/>
      <p:bldP spid="37" grpId="0"/>
      <p:bldP spid="38" grpId="0"/>
      <p:bldP spid="44" grpId="0"/>
      <p:bldP spid="45" grpId="0"/>
      <p:bldP spid="52" grpId="0"/>
      <p:bldP spid="53" grpId="0"/>
      <p:bldP spid="54"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ình ảnh có liên quan">
            <a:extLst>
              <a:ext uri="{FF2B5EF4-FFF2-40B4-BE49-F238E27FC236}">
                <a16:creationId xmlns:a16="http://schemas.microsoft.com/office/drawing/2014/main" id="{21F80DBD-BD18-4F7F-905D-F41F0A376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50" t="-1" r="2665" b="2"/>
          <a:stretch/>
        </p:blipFill>
        <p:spPr bwMode="auto">
          <a:xfrm>
            <a:off x="0" y="4"/>
            <a:ext cx="8470900" cy="6860578"/>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8" name="Rounded Rectangle 18">
            <a:extLst>
              <a:ext uri="{FF2B5EF4-FFF2-40B4-BE49-F238E27FC236}">
                <a16:creationId xmlns:a16="http://schemas.microsoft.com/office/drawing/2014/main" id="{9B3DAAAD-598D-450F-9174-88952B83802F}"/>
              </a:ext>
            </a:extLst>
          </p:cNvPr>
          <p:cNvSpPr/>
          <p:nvPr/>
        </p:nvSpPr>
        <p:spPr>
          <a:xfrm>
            <a:off x="7423005"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9" name="Rounded Rectangle 19">
            <a:extLst>
              <a:ext uri="{FF2B5EF4-FFF2-40B4-BE49-F238E27FC236}">
                <a16:creationId xmlns:a16="http://schemas.microsoft.com/office/drawing/2014/main" id="{C468DE17-28FB-4EAD-86A5-BF7F7FDB0F15}"/>
              </a:ext>
            </a:extLst>
          </p:cNvPr>
          <p:cNvSpPr/>
          <p:nvPr/>
        </p:nvSpPr>
        <p:spPr>
          <a:xfrm>
            <a:off x="8259363"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0" name="Rounded Rectangle 20">
            <a:extLst>
              <a:ext uri="{FF2B5EF4-FFF2-40B4-BE49-F238E27FC236}">
                <a16:creationId xmlns:a16="http://schemas.microsoft.com/office/drawing/2014/main" id="{A0DE46E5-8960-462C-8588-B71B3FFDEC72}"/>
              </a:ext>
            </a:extLst>
          </p:cNvPr>
          <p:cNvSpPr/>
          <p:nvPr/>
        </p:nvSpPr>
        <p:spPr>
          <a:xfrm>
            <a:off x="9111081"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1" name="Rounded Rectangle 21">
            <a:extLst>
              <a:ext uri="{FF2B5EF4-FFF2-40B4-BE49-F238E27FC236}">
                <a16:creationId xmlns:a16="http://schemas.microsoft.com/office/drawing/2014/main" id="{FD9AF4D5-7CF1-427D-9FB3-B364175935A0}"/>
              </a:ext>
            </a:extLst>
          </p:cNvPr>
          <p:cNvSpPr/>
          <p:nvPr/>
        </p:nvSpPr>
        <p:spPr>
          <a:xfrm>
            <a:off x="9962799"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2" name="TextBox 11">
            <a:extLst>
              <a:ext uri="{FF2B5EF4-FFF2-40B4-BE49-F238E27FC236}">
                <a16:creationId xmlns:a16="http://schemas.microsoft.com/office/drawing/2014/main" id="{000747CF-C02C-40B3-8EB0-F58788E9DF2B}"/>
              </a:ext>
            </a:extLst>
          </p:cNvPr>
          <p:cNvSpPr txBox="1">
            <a:spLocks noChangeArrowheads="1"/>
          </p:cNvSpPr>
          <p:nvPr/>
        </p:nvSpPr>
        <p:spPr bwMode="auto">
          <a:xfrm>
            <a:off x="7537465" y="1469769"/>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13" name="TextBox 12">
            <a:extLst>
              <a:ext uri="{FF2B5EF4-FFF2-40B4-BE49-F238E27FC236}">
                <a16:creationId xmlns:a16="http://schemas.microsoft.com/office/drawing/2014/main" id="{4AEB5F0D-5CE1-4211-9EC3-278BD328625A}"/>
              </a:ext>
            </a:extLst>
          </p:cNvPr>
          <p:cNvSpPr txBox="1">
            <a:spLocks noChangeArrowheads="1"/>
          </p:cNvSpPr>
          <p:nvPr/>
        </p:nvSpPr>
        <p:spPr bwMode="auto">
          <a:xfrm>
            <a:off x="8374077" y="1461832"/>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R</a:t>
            </a:r>
          </a:p>
        </p:txBody>
      </p:sp>
      <p:sp>
        <p:nvSpPr>
          <p:cNvPr id="14" name="TextBox 13">
            <a:extLst>
              <a:ext uri="{FF2B5EF4-FFF2-40B4-BE49-F238E27FC236}">
                <a16:creationId xmlns:a16="http://schemas.microsoft.com/office/drawing/2014/main" id="{4AB6D666-3F75-434D-8352-CF1402D28CBA}"/>
              </a:ext>
            </a:extLst>
          </p:cNvPr>
          <p:cNvSpPr txBox="1">
            <a:spLocks noChangeArrowheads="1"/>
          </p:cNvSpPr>
          <p:nvPr/>
        </p:nvSpPr>
        <p:spPr bwMode="auto">
          <a:xfrm>
            <a:off x="9226565" y="1491994"/>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Ắ</a:t>
            </a:r>
          </a:p>
        </p:txBody>
      </p:sp>
      <p:sp>
        <p:nvSpPr>
          <p:cNvPr id="15" name="TextBox 14">
            <a:extLst>
              <a:ext uri="{FF2B5EF4-FFF2-40B4-BE49-F238E27FC236}">
                <a16:creationId xmlns:a16="http://schemas.microsoft.com/office/drawing/2014/main" id="{D0E9F2C9-01E5-46E3-9B7D-13FBE0EF37CC}"/>
              </a:ext>
            </a:extLst>
          </p:cNvPr>
          <p:cNvSpPr txBox="1">
            <a:spLocks noChangeArrowheads="1"/>
          </p:cNvSpPr>
          <p:nvPr/>
        </p:nvSpPr>
        <p:spPr bwMode="auto">
          <a:xfrm>
            <a:off x="10077465" y="1503107"/>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16" name="Rounded Rectangle 21">
            <a:extLst>
              <a:ext uri="{FF2B5EF4-FFF2-40B4-BE49-F238E27FC236}">
                <a16:creationId xmlns:a16="http://schemas.microsoft.com/office/drawing/2014/main" id="{AA567938-830B-4D80-8AED-DA9C93500170}"/>
              </a:ext>
            </a:extLst>
          </p:cNvPr>
          <p:cNvSpPr/>
          <p:nvPr/>
        </p:nvSpPr>
        <p:spPr>
          <a:xfrm>
            <a:off x="10832360" y="14218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7" name="TextBox 16">
            <a:extLst>
              <a:ext uri="{FF2B5EF4-FFF2-40B4-BE49-F238E27FC236}">
                <a16:creationId xmlns:a16="http://schemas.microsoft.com/office/drawing/2014/main" id="{8CFE675B-ED06-47B5-A1AB-0BC19CEFF5D7}"/>
              </a:ext>
            </a:extLst>
          </p:cNvPr>
          <p:cNvSpPr txBox="1">
            <a:spLocks noChangeArrowheads="1"/>
          </p:cNvSpPr>
          <p:nvPr/>
        </p:nvSpPr>
        <p:spPr bwMode="auto">
          <a:xfrm>
            <a:off x="10947026" y="1503107"/>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G</a:t>
            </a:r>
          </a:p>
        </p:txBody>
      </p:sp>
      <p:sp>
        <p:nvSpPr>
          <p:cNvPr id="18" name="Rounded Rectangle 18">
            <a:extLst>
              <a:ext uri="{FF2B5EF4-FFF2-40B4-BE49-F238E27FC236}">
                <a16:creationId xmlns:a16="http://schemas.microsoft.com/office/drawing/2014/main" id="{D8BA51B1-E884-4A18-A1D3-1EF3DE9EF745}"/>
              </a:ext>
            </a:extLst>
          </p:cNvPr>
          <p:cNvSpPr/>
          <p:nvPr/>
        </p:nvSpPr>
        <p:spPr>
          <a:xfrm>
            <a:off x="8259363"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19" name="Rounded Rectangle 19">
            <a:extLst>
              <a:ext uri="{FF2B5EF4-FFF2-40B4-BE49-F238E27FC236}">
                <a16:creationId xmlns:a16="http://schemas.microsoft.com/office/drawing/2014/main" id="{B5372134-9E7A-4010-855A-7E7D91B38633}"/>
              </a:ext>
            </a:extLst>
          </p:cNvPr>
          <p:cNvSpPr/>
          <p:nvPr/>
        </p:nvSpPr>
        <p:spPr>
          <a:xfrm>
            <a:off x="9095721"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0" name="Rounded Rectangle 20">
            <a:extLst>
              <a:ext uri="{FF2B5EF4-FFF2-40B4-BE49-F238E27FC236}">
                <a16:creationId xmlns:a16="http://schemas.microsoft.com/office/drawing/2014/main" id="{1CDE023E-D801-4039-94BE-9B2ECD8A17B1}"/>
              </a:ext>
            </a:extLst>
          </p:cNvPr>
          <p:cNvSpPr/>
          <p:nvPr/>
        </p:nvSpPr>
        <p:spPr>
          <a:xfrm>
            <a:off x="9947439" y="2869678"/>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2" name="TextBox 21">
            <a:extLst>
              <a:ext uri="{FF2B5EF4-FFF2-40B4-BE49-F238E27FC236}">
                <a16:creationId xmlns:a16="http://schemas.microsoft.com/office/drawing/2014/main" id="{77B83EDD-9F17-4044-89EC-DD1CDC27EFCD}"/>
              </a:ext>
            </a:extLst>
          </p:cNvPr>
          <p:cNvSpPr txBox="1">
            <a:spLocks noChangeArrowheads="1"/>
          </p:cNvSpPr>
          <p:nvPr/>
        </p:nvSpPr>
        <p:spPr bwMode="auto">
          <a:xfrm>
            <a:off x="8373823" y="2917569"/>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N</a:t>
            </a:r>
          </a:p>
        </p:txBody>
      </p:sp>
      <p:sp>
        <p:nvSpPr>
          <p:cNvPr id="23" name="TextBox 22">
            <a:extLst>
              <a:ext uri="{FF2B5EF4-FFF2-40B4-BE49-F238E27FC236}">
                <a16:creationId xmlns:a16="http://schemas.microsoft.com/office/drawing/2014/main" id="{666890B3-3C5F-4EAB-AAB0-4E55274821B0}"/>
              </a:ext>
            </a:extLst>
          </p:cNvPr>
          <p:cNvSpPr txBox="1">
            <a:spLocks noChangeArrowheads="1"/>
          </p:cNvSpPr>
          <p:nvPr/>
        </p:nvSpPr>
        <p:spPr bwMode="auto">
          <a:xfrm>
            <a:off x="9210435" y="2909632"/>
            <a:ext cx="5437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H</a:t>
            </a:r>
          </a:p>
        </p:txBody>
      </p:sp>
      <p:sp>
        <p:nvSpPr>
          <p:cNvPr id="24" name="TextBox 23">
            <a:extLst>
              <a:ext uri="{FF2B5EF4-FFF2-40B4-BE49-F238E27FC236}">
                <a16:creationId xmlns:a16="http://schemas.microsoft.com/office/drawing/2014/main" id="{FC14C695-F9AF-49F0-835B-B8CA8ABD3D6A}"/>
              </a:ext>
            </a:extLst>
          </p:cNvPr>
          <p:cNvSpPr txBox="1">
            <a:spLocks noChangeArrowheads="1"/>
          </p:cNvSpPr>
          <p:nvPr/>
        </p:nvSpPr>
        <p:spPr bwMode="auto">
          <a:xfrm>
            <a:off x="10062923" y="2939794"/>
            <a:ext cx="551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Ư</a:t>
            </a:r>
          </a:p>
        </p:txBody>
      </p:sp>
      <p:sp>
        <p:nvSpPr>
          <p:cNvPr id="28" name="Rounded Rectangle 18">
            <a:extLst>
              <a:ext uri="{FF2B5EF4-FFF2-40B4-BE49-F238E27FC236}">
                <a16:creationId xmlns:a16="http://schemas.microsoft.com/office/drawing/2014/main" id="{B3FDB3DC-B6DD-4D43-8479-0C4404EC0948}"/>
              </a:ext>
            </a:extLst>
          </p:cNvPr>
          <p:cNvSpPr/>
          <p:nvPr/>
        </p:nvSpPr>
        <p:spPr>
          <a:xfrm>
            <a:off x="7545947"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29" name="Rounded Rectangle 19">
            <a:extLst>
              <a:ext uri="{FF2B5EF4-FFF2-40B4-BE49-F238E27FC236}">
                <a16:creationId xmlns:a16="http://schemas.microsoft.com/office/drawing/2014/main" id="{6A9F1589-244B-471F-B825-6032685875E3}"/>
              </a:ext>
            </a:extLst>
          </p:cNvPr>
          <p:cNvSpPr/>
          <p:nvPr/>
        </p:nvSpPr>
        <p:spPr>
          <a:xfrm>
            <a:off x="8382305"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0" name="Rounded Rectangle 20">
            <a:extLst>
              <a:ext uri="{FF2B5EF4-FFF2-40B4-BE49-F238E27FC236}">
                <a16:creationId xmlns:a16="http://schemas.microsoft.com/office/drawing/2014/main" id="{C72AE80D-14D3-4183-8005-F01C28AE109C}"/>
              </a:ext>
            </a:extLst>
          </p:cNvPr>
          <p:cNvSpPr/>
          <p:nvPr/>
        </p:nvSpPr>
        <p:spPr>
          <a:xfrm>
            <a:off x="9234023"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1" name="Rounded Rectangle 21">
            <a:extLst>
              <a:ext uri="{FF2B5EF4-FFF2-40B4-BE49-F238E27FC236}">
                <a16:creationId xmlns:a16="http://schemas.microsoft.com/office/drawing/2014/main" id="{A9735E01-2D03-4842-B6DB-C09C378BE346}"/>
              </a:ext>
            </a:extLst>
          </p:cNvPr>
          <p:cNvSpPr/>
          <p:nvPr/>
        </p:nvSpPr>
        <p:spPr>
          <a:xfrm>
            <a:off x="10085741"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2" name="TextBox 31">
            <a:extLst>
              <a:ext uri="{FF2B5EF4-FFF2-40B4-BE49-F238E27FC236}">
                <a16:creationId xmlns:a16="http://schemas.microsoft.com/office/drawing/2014/main" id="{F3DFEBEA-C0F3-4C11-9B28-5292EFDC77AD}"/>
              </a:ext>
            </a:extLst>
          </p:cNvPr>
          <p:cNvSpPr txBox="1">
            <a:spLocks noChangeArrowheads="1"/>
          </p:cNvSpPr>
          <p:nvPr/>
        </p:nvSpPr>
        <p:spPr bwMode="auto">
          <a:xfrm>
            <a:off x="7660407" y="4343338"/>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
        <p:nvSpPr>
          <p:cNvPr id="33" name="TextBox 32">
            <a:extLst>
              <a:ext uri="{FF2B5EF4-FFF2-40B4-BE49-F238E27FC236}">
                <a16:creationId xmlns:a16="http://schemas.microsoft.com/office/drawing/2014/main" id="{F432FAAD-2710-4972-8AC9-9617FA754C33}"/>
              </a:ext>
            </a:extLst>
          </p:cNvPr>
          <p:cNvSpPr txBox="1">
            <a:spLocks noChangeArrowheads="1"/>
          </p:cNvSpPr>
          <p:nvPr/>
        </p:nvSpPr>
        <p:spPr bwMode="auto">
          <a:xfrm>
            <a:off x="8497019" y="4335401"/>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U</a:t>
            </a:r>
          </a:p>
        </p:txBody>
      </p:sp>
      <p:sp>
        <p:nvSpPr>
          <p:cNvPr id="34" name="TextBox 33">
            <a:extLst>
              <a:ext uri="{FF2B5EF4-FFF2-40B4-BE49-F238E27FC236}">
                <a16:creationId xmlns:a16="http://schemas.microsoft.com/office/drawing/2014/main" id="{C39EDD48-4050-455D-8548-5BB8C288CC9D}"/>
              </a:ext>
            </a:extLst>
          </p:cNvPr>
          <p:cNvSpPr txBox="1">
            <a:spLocks noChangeArrowheads="1"/>
          </p:cNvSpPr>
          <p:nvPr/>
        </p:nvSpPr>
        <p:spPr bwMode="auto">
          <a:xfrm>
            <a:off x="9349507" y="4365563"/>
            <a:ext cx="518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Y</a:t>
            </a:r>
          </a:p>
        </p:txBody>
      </p:sp>
      <p:sp>
        <p:nvSpPr>
          <p:cNvPr id="35" name="TextBox 34">
            <a:extLst>
              <a:ext uri="{FF2B5EF4-FFF2-40B4-BE49-F238E27FC236}">
                <a16:creationId xmlns:a16="http://schemas.microsoft.com/office/drawing/2014/main" id="{681B43ED-C3E3-45FF-B016-AEF1E9300DD3}"/>
              </a:ext>
            </a:extLst>
          </p:cNvPr>
          <p:cNvSpPr txBox="1">
            <a:spLocks noChangeArrowheads="1"/>
          </p:cNvSpPr>
          <p:nvPr/>
        </p:nvSpPr>
        <p:spPr bwMode="auto">
          <a:xfrm>
            <a:off x="10200407" y="437667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Ế</a:t>
            </a:r>
          </a:p>
        </p:txBody>
      </p:sp>
      <p:sp>
        <p:nvSpPr>
          <p:cNvPr id="36" name="Rounded Rectangle 21">
            <a:extLst>
              <a:ext uri="{FF2B5EF4-FFF2-40B4-BE49-F238E27FC236}">
                <a16:creationId xmlns:a16="http://schemas.microsoft.com/office/drawing/2014/main" id="{89E3E5DE-92A2-4ED7-AD22-3A91882600A2}"/>
              </a:ext>
            </a:extLst>
          </p:cNvPr>
          <p:cNvSpPr/>
          <p:nvPr/>
        </p:nvSpPr>
        <p:spPr>
          <a:xfrm>
            <a:off x="10955302" y="4295447"/>
            <a:ext cx="748078" cy="778775"/>
          </a:xfrm>
          <a:prstGeom prst="roundRect">
            <a:avLst/>
          </a:prstGeom>
          <a:solidFill>
            <a:sysClr val="window" lastClr="FFFFFF"/>
          </a:solidFill>
          <a:ln w="25400" cap="flat" cmpd="sng" algn="ctr">
            <a:solidFill>
              <a:srgbClr val="4F81BD"/>
            </a:solidFill>
            <a:prstDash val="solid"/>
          </a:ln>
          <a:effectLst/>
          <a:scene3d>
            <a:camera prst="orthographicFront"/>
            <a:lightRig rig="threePt" dir="t"/>
          </a:scene3d>
          <a:sp3d>
            <a:bevelT/>
          </a:sp3d>
        </p:spPr>
        <p:txBody>
          <a:bodyPr anchor="ctr"/>
          <a:lstStyle/>
          <a:p>
            <a:pPr algn="ctr" eaLnBrk="1" fontAlgn="auto" hangingPunct="1">
              <a:spcBef>
                <a:spcPts val="0"/>
              </a:spcBef>
              <a:spcAft>
                <a:spcPts val="0"/>
              </a:spcAft>
              <a:defRPr/>
            </a:pPr>
            <a:endParaRPr lang="en-US" sz="1800" kern="0">
              <a:solidFill>
                <a:prstClr val="black"/>
              </a:solidFill>
              <a:latin typeface="Calibri"/>
              <a:cs typeface="+mn-cs"/>
            </a:endParaRPr>
          </a:p>
        </p:txBody>
      </p:sp>
      <p:sp>
        <p:nvSpPr>
          <p:cNvPr id="37" name="TextBox 36">
            <a:extLst>
              <a:ext uri="{FF2B5EF4-FFF2-40B4-BE49-F238E27FC236}">
                <a16:creationId xmlns:a16="http://schemas.microsoft.com/office/drawing/2014/main" id="{0087FAFE-161F-4307-861B-B3CFC0ECC439}"/>
              </a:ext>
            </a:extLst>
          </p:cNvPr>
          <p:cNvSpPr txBox="1">
            <a:spLocks noChangeArrowheads="1"/>
          </p:cNvSpPr>
          <p:nvPr/>
        </p:nvSpPr>
        <p:spPr bwMode="auto">
          <a:xfrm>
            <a:off x="11069968" y="4376676"/>
            <a:ext cx="4924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600" b="1" dirty="0">
                <a:solidFill>
                  <a:srgbClr val="FF0000"/>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835346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22" grpId="0"/>
      <p:bldP spid="23" grpId="0"/>
      <p:bldP spid="24" grpId="0"/>
      <p:bldP spid="32" grpId="0"/>
      <p:bldP spid="33" grpId="0"/>
      <p:bldP spid="34" grpId="0"/>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264052" y="2686549"/>
            <a:ext cx="7716456" cy="1323439"/>
          </a:xfrm>
          <a:prstGeom prst="rect">
            <a:avLst/>
          </a:prstGeom>
          <a:noFill/>
        </p:spPr>
        <p:txBody>
          <a:bodyPr wrap="square" rtlCol="0">
            <a:spAutoFit/>
          </a:bodyPr>
          <a:lstStyle/>
          <a:p>
            <a:pPr algn="ctr"/>
            <a:r>
              <a:rPr lang="en-US" altLang="zh-CN" sz="4000" b="1" kern="2000" spc="600">
                <a:solidFill>
                  <a:srgbClr val="FF0000"/>
                </a:solidFill>
                <a:latin typeface="#9Slide07 IcielLa Chic Pro Shad" panose="02000506090000020004" pitchFamily="2" charset="0"/>
                <a:ea typeface="方正兰亭超细黑简体" panose="02000000000000000000" pitchFamily="2" charset="-122"/>
              </a:rPr>
              <a:t>Tiết 18 - 19: Thực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hành</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tiếng</a:t>
            </a:r>
            <a:r>
              <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rPr>
              <a:t> </a:t>
            </a:r>
            <a:r>
              <a:rPr lang="en-US" altLang="zh-CN" sz="4000" b="1" kern="2000" spc="600" dirty="0" err="1">
                <a:solidFill>
                  <a:srgbClr val="FF0000"/>
                </a:solidFill>
                <a:latin typeface="#9Slide07 IcielLa Chic Pro Shad" panose="02000506090000020004" pitchFamily="2" charset="0"/>
                <a:ea typeface="方正兰亭超细黑简体" panose="02000000000000000000" pitchFamily="2" charset="-122"/>
              </a:rPr>
              <a:t>Việt</a:t>
            </a:r>
            <a:endParaRPr lang="en-US" altLang="zh-CN" sz="4000" b="1" kern="2000" spc="600" dirty="0">
              <a:solidFill>
                <a:srgbClr val="FF0000"/>
              </a:solidFill>
              <a:latin typeface="#9Slide07 IcielLa Chic Pro Shad" panose="02000506090000020004" pitchFamily="2" charset="0"/>
              <a:ea typeface="方正兰亭超细黑简体" panose="02000000000000000000" pitchFamily="2" charset="-122"/>
            </a:endParaRPr>
          </a:p>
        </p:txBody>
      </p:sp>
    </p:spTree>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900"/>
                                        <p:tgtEl>
                                          <p:spTgt spid="16"/>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TotalTime>
  <Words>1835</Words>
  <Application>Microsoft Office PowerPoint</Application>
  <PresentationFormat>Widescreen</PresentationFormat>
  <Paragraphs>354</Paragraphs>
  <Slides>34</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#9Slide05 SVNCookie</vt:lpstr>
      <vt:lpstr>Calibri Light</vt:lpstr>
      <vt:lpstr>Jokerman</vt:lpstr>
      <vt:lpstr>#9Slide03 Arima Madurai Black</vt:lpstr>
      <vt:lpstr>Arial</vt:lpstr>
      <vt:lpstr>Calibri</vt:lpstr>
      <vt:lpstr>Symbol</vt:lpstr>
      <vt:lpstr>#9Slide03 Arima Madurai</vt:lpstr>
      <vt:lpstr>#9Slide05 SVNBulgary</vt:lpstr>
      <vt:lpstr>Wingdings</vt:lpstr>
      <vt:lpstr>Tahoma</vt:lpstr>
      <vt:lpstr>#9Slide07 IcielLa Chic Pro Shad</vt:lpstr>
      <vt:lpstr>.VnBlack</vt:lpstr>
      <vt:lpstr>Times New Roman</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Nguyễn Khánh Huy</cp:lastModifiedBy>
  <cp:revision>78</cp:revision>
  <dcterms:created xsi:type="dcterms:W3CDTF">2018-08-09T12:27:57Z</dcterms:created>
  <dcterms:modified xsi:type="dcterms:W3CDTF">2023-10-11T03:05:09Z</dcterms:modified>
</cp:coreProperties>
</file>