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304" r:id="rId3"/>
    <p:sldId id="256" r:id="rId4"/>
    <p:sldId id="283" r:id="rId5"/>
    <p:sldId id="257" r:id="rId6"/>
    <p:sldId id="260" r:id="rId7"/>
    <p:sldId id="294" r:id="rId8"/>
    <p:sldId id="258" r:id="rId9"/>
    <p:sldId id="295" r:id="rId10"/>
    <p:sldId id="259" r:id="rId11"/>
    <p:sldId id="285" r:id="rId12"/>
    <p:sldId id="296" r:id="rId13"/>
    <p:sldId id="288" r:id="rId14"/>
    <p:sldId id="315" r:id="rId15"/>
    <p:sldId id="287" r:id="rId16"/>
    <p:sldId id="301" r:id="rId17"/>
    <p:sldId id="303" r:id="rId18"/>
    <p:sldId id="302" r:id="rId19"/>
    <p:sldId id="314" r:id="rId20"/>
    <p:sldId id="300" r:id="rId21"/>
    <p:sldId id="297" r:id="rId22"/>
    <p:sldId id="284" r:id="rId23"/>
    <p:sldId id="298" r:id="rId24"/>
    <p:sldId id="299" r:id="rId25"/>
    <p:sldId id="305" r:id="rId26"/>
    <p:sldId id="306" r:id="rId27"/>
    <p:sldId id="308" r:id="rId28"/>
    <p:sldId id="307" r:id="rId29"/>
    <p:sldId id="309" r:id="rId30"/>
    <p:sldId id="310" r:id="rId31"/>
    <p:sldId id="311" r:id="rId32"/>
    <p:sldId id="312" r:id="rId33"/>
    <p:sldId id="313" r:id="rId34"/>
  </p:sldIdLst>
  <p:sldSz cx="18288000" cy="10287000"/>
  <p:notesSz cx="6858000" cy="9144000"/>
  <p:embeddedFontLst>
    <p:embeddedFont>
      <p:font typeface="SimSun" panose="02010600030101010101" pitchFamily="2" charset="-122"/>
      <p:regular r:id="rId36"/>
    </p:embeddedFont>
    <p:embeddedFont>
      <p:font typeface="Calibri Light" panose="020F0302020204030204" pitchFamily="34" charset="0"/>
      <p:regular r:id="rId37"/>
      <p:italic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20D7-B7F5-4B4E-896B-5A2EC8317025}"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B4169-EF18-4581-92B6-AA7636C1D359}" type="slidenum">
              <a:rPr lang="en-US" smtClean="0"/>
              <a:t>‹#›</a:t>
            </a:fld>
            <a:endParaRPr lang="en-US"/>
          </a:p>
        </p:txBody>
      </p:sp>
    </p:spTree>
    <p:extLst>
      <p:ext uri="{BB962C8B-B14F-4D97-AF65-F5344CB8AC3E}">
        <p14:creationId xmlns:p14="http://schemas.microsoft.com/office/powerpoint/2010/main" val="392334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a:t>
            </a:fld>
            <a:endParaRPr lang="en-US"/>
          </a:p>
        </p:txBody>
      </p:sp>
    </p:spTree>
    <p:extLst>
      <p:ext uri="{BB962C8B-B14F-4D97-AF65-F5344CB8AC3E}">
        <p14:creationId xmlns:p14="http://schemas.microsoft.com/office/powerpoint/2010/main" val="32614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10</a:t>
            </a:fld>
            <a:endParaRPr lang="en-US"/>
          </a:p>
        </p:txBody>
      </p:sp>
    </p:spTree>
    <p:extLst>
      <p:ext uri="{BB962C8B-B14F-4D97-AF65-F5344CB8AC3E}">
        <p14:creationId xmlns:p14="http://schemas.microsoft.com/office/powerpoint/2010/main" val="254677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11</a:t>
            </a:fld>
            <a:endParaRPr lang="en-US"/>
          </a:p>
        </p:txBody>
      </p:sp>
    </p:spTree>
    <p:extLst>
      <p:ext uri="{BB962C8B-B14F-4D97-AF65-F5344CB8AC3E}">
        <p14:creationId xmlns:p14="http://schemas.microsoft.com/office/powerpoint/2010/main" val="171125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12</a:t>
            </a:fld>
            <a:endParaRPr lang="en-US"/>
          </a:p>
        </p:txBody>
      </p:sp>
    </p:spTree>
    <p:extLst>
      <p:ext uri="{BB962C8B-B14F-4D97-AF65-F5344CB8AC3E}">
        <p14:creationId xmlns:p14="http://schemas.microsoft.com/office/powerpoint/2010/main" val="186716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14</a:t>
            </a:fld>
            <a:endParaRPr lang="en-US"/>
          </a:p>
        </p:txBody>
      </p:sp>
    </p:spTree>
    <p:extLst>
      <p:ext uri="{BB962C8B-B14F-4D97-AF65-F5344CB8AC3E}">
        <p14:creationId xmlns:p14="http://schemas.microsoft.com/office/powerpoint/2010/main" val="375212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15</a:t>
            </a:fld>
            <a:endParaRPr lang="en-US"/>
          </a:p>
        </p:txBody>
      </p:sp>
    </p:spTree>
    <p:extLst>
      <p:ext uri="{BB962C8B-B14F-4D97-AF65-F5344CB8AC3E}">
        <p14:creationId xmlns:p14="http://schemas.microsoft.com/office/powerpoint/2010/main" val="145349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16</a:t>
            </a:fld>
            <a:endParaRPr lang="en-US"/>
          </a:p>
        </p:txBody>
      </p:sp>
    </p:spTree>
    <p:extLst>
      <p:ext uri="{BB962C8B-B14F-4D97-AF65-F5344CB8AC3E}">
        <p14:creationId xmlns:p14="http://schemas.microsoft.com/office/powerpoint/2010/main" val="239115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17</a:t>
            </a:fld>
            <a:endParaRPr lang="en-US"/>
          </a:p>
        </p:txBody>
      </p:sp>
    </p:spTree>
    <p:extLst>
      <p:ext uri="{BB962C8B-B14F-4D97-AF65-F5344CB8AC3E}">
        <p14:creationId xmlns:p14="http://schemas.microsoft.com/office/powerpoint/2010/main" val="318358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8821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19</a:t>
            </a:fld>
            <a:endParaRPr lang="en-US"/>
          </a:p>
        </p:txBody>
      </p:sp>
    </p:spTree>
    <p:extLst>
      <p:ext uri="{BB962C8B-B14F-4D97-AF65-F5344CB8AC3E}">
        <p14:creationId xmlns:p14="http://schemas.microsoft.com/office/powerpoint/2010/main" val="185855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20</a:t>
            </a:fld>
            <a:endParaRPr lang="en-US"/>
          </a:p>
        </p:txBody>
      </p:sp>
    </p:spTree>
    <p:extLst>
      <p:ext uri="{BB962C8B-B14F-4D97-AF65-F5344CB8AC3E}">
        <p14:creationId xmlns:p14="http://schemas.microsoft.com/office/powerpoint/2010/main" val="325437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a:t>
            </a:fld>
            <a:endParaRPr lang="en-US"/>
          </a:p>
        </p:txBody>
      </p:sp>
    </p:spTree>
    <p:extLst>
      <p:ext uri="{BB962C8B-B14F-4D97-AF65-F5344CB8AC3E}">
        <p14:creationId xmlns:p14="http://schemas.microsoft.com/office/powerpoint/2010/main" val="150012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21</a:t>
            </a:fld>
            <a:endParaRPr lang="en-US"/>
          </a:p>
        </p:txBody>
      </p:sp>
    </p:spTree>
    <p:extLst>
      <p:ext uri="{BB962C8B-B14F-4D97-AF65-F5344CB8AC3E}">
        <p14:creationId xmlns:p14="http://schemas.microsoft.com/office/powerpoint/2010/main" val="221884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22</a:t>
            </a:fld>
            <a:endParaRPr lang="en-US"/>
          </a:p>
        </p:txBody>
      </p:sp>
    </p:spTree>
    <p:extLst>
      <p:ext uri="{BB962C8B-B14F-4D97-AF65-F5344CB8AC3E}">
        <p14:creationId xmlns:p14="http://schemas.microsoft.com/office/powerpoint/2010/main" val="545495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23</a:t>
            </a:fld>
            <a:endParaRPr lang="en-US"/>
          </a:p>
        </p:txBody>
      </p:sp>
    </p:spTree>
    <p:extLst>
      <p:ext uri="{BB962C8B-B14F-4D97-AF65-F5344CB8AC3E}">
        <p14:creationId xmlns:p14="http://schemas.microsoft.com/office/powerpoint/2010/main" val="2519701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0845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3</a:t>
            </a:fld>
            <a:endParaRPr lang="en-US"/>
          </a:p>
        </p:txBody>
      </p:sp>
    </p:spTree>
    <p:extLst>
      <p:ext uri="{BB962C8B-B14F-4D97-AF65-F5344CB8AC3E}">
        <p14:creationId xmlns:p14="http://schemas.microsoft.com/office/powerpoint/2010/main" val="183953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4</a:t>
            </a:fld>
            <a:endParaRPr lang="en-US"/>
          </a:p>
        </p:txBody>
      </p:sp>
    </p:spTree>
    <p:extLst>
      <p:ext uri="{BB962C8B-B14F-4D97-AF65-F5344CB8AC3E}">
        <p14:creationId xmlns:p14="http://schemas.microsoft.com/office/powerpoint/2010/main" val="344912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5</a:t>
            </a:fld>
            <a:endParaRPr lang="en-US"/>
          </a:p>
        </p:txBody>
      </p:sp>
    </p:spTree>
    <p:extLst>
      <p:ext uri="{BB962C8B-B14F-4D97-AF65-F5344CB8AC3E}">
        <p14:creationId xmlns:p14="http://schemas.microsoft.com/office/powerpoint/2010/main" val="151172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6</a:t>
            </a:fld>
            <a:endParaRPr lang="en-US"/>
          </a:p>
        </p:txBody>
      </p:sp>
    </p:spTree>
    <p:extLst>
      <p:ext uri="{BB962C8B-B14F-4D97-AF65-F5344CB8AC3E}">
        <p14:creationId xmlns:p14="http://schemas.microsoft.com/office/powerpoint/2010/main" val="143271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7</a:t>
            </a:fld>
            <a:endParaRPr lang="en-US"/>
          </a:p>
        </p:txBody>
      </p:sp>
    </p:spTree>
    <p:extLst>
      <p:ext uri="{BB962C8B-B14F-4D97-AF65-F5344CB8AC3E}">
        <p14:creationId xmlns:p14="http://schemas.microsoft.com/office/powerpoint/2010/main" val="88032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8</a:t>
            </a:fld>
            <a:endParaRPr lang="en-US"/>
          </a:p>
        </p:txBody>
      </p:sp>
    </p:spTree>
    <p:extLst>
      <p:ext uri="{BB962C8B-B14F-4D97-AF65-F5344CB8AC3E}">
        <p14:creationId xmlns:p14="http://schemas.microsoft.com/office/powerpoint/2010/main" val="226322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9</a:t>
            </a:fld>
            <a:endParaRPr lang="en-US"/>
          </a:p>
        </p:txBody>
      </p:sp>
    </p:spTree>
    <p:extLst>
      <p:ext uri="{BB962C8B-B14F-4D97-AF65-F5344CB8AC3E}">
        <p14:creationId xmlns:p14="http://schemas.microsoft.com/office/powerpoint/2010/main" val="102625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11998"/>
            </a:lvl1pPr>
          </a:lstStyle>
          <a:p>
            <a:r>
              <a:rPr lang="en-US"/>
              <a:t>Click to edit Master title style</a:t>
            </a:r>
            <a:endParaRPr lang="en-US" dirty="0"/>
          </a:p>
        </p:txBody>
      </p:sp>
      <p:sp>
        <p:nvSpPr>
          <p:cNvPr id="3" name="Subtitle 2"/>
          <p:cNvSpPr>
            <a:spLocks noGrp="1"/>
          </p:cNvSpPr>
          <p:nvPr>
            <p:ph type="subTitle" idx="1"/>
          </p:nvPr>
        </p:nvSpPr>
        <p:spPr>
          <a:xfrm>
            <a:off x="2286001" y="5403056"/>
            <a:ext cx="13716000" cy="2483645"/>
          </a:xfrm>
        </p:spPr>
        <p:txBody>
          <a:bodyPr/>
          <a:lstStyle>
            <a:lvl1pPr marL="0" indent="0" algn="ctr">
              <a:buNone/>
              <a:defRPr sz="4799"/>
            </a:lvl1pPr>
            <a:lvl2pPr marL="914187" indent="0" algn="ctr">
              <a:buNone/>
              <a:defRPr sz="4000"/>
            </a:lvl2pPr>
            <a:lvl3pPr marL="1828376" indent="0" algn="ctr">
              <a:buNone/>
              <a:defRPr sz="3600"/>
            </a:lvl3pPr>
            <a:lvl4pPr marL="2742561" indent="0" algn="ctr">
              <a:buNone/>
              <a:defRPr sz="3199"/>
            </a:lvl4pPr>
            <a:lvl5pPr marL="3656749" indent="0" algn="ctr">
              <a:buNone/>
              <a:defRPr sz="3199"/>
            </a:lvl5pPr>
            <a:lvl6pPr marL="4570934" indent="0" algn="ctr">
              <a:buNone/>
              <a:defRPr sz="3199"/>
            </a:lvl6pPr>
            <a:lvl7pPr marL="5485121" indent="0" algn="ctr">
              <a:buNone/>
              <a:defRPr sz="3199"/>
            </a:lvl7pPr>
            <a:lvl8pPr marL="6399306" indent="0" algn="ctr">
              <a:buNone/>
              <a:defRPr sz="3199"/>
            </a:lvl8pPr>
            <a:lvl9pPr marL="7313494"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920641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3604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8"/>
            <a:ext cx="15773401" cy="4279106"/>
          </a:xfrm>
        </p:spPr>
        <p:txBody>
          <a:bodyPr anchor="b"/>
          <a:lstStyle>
            <a:lvl1pPr>
              <a:defRPr sz="11998"/>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1" cy="2250281"/>
          </a:xfrm>
        </p:spPr>
        <p:txBody>
          <a:bodyPr/>
          <a:lstStyle>
            <a:lvl1pPr marL="0" indent="0">
              <a:buNone/>
              <a:defRPr sz="4799">
                <a:solidFill>
                  <a:schemeClr val="tx1"/>
                </a:solidFill>
              </a:defRPr>
            </a:lvl1pPr>
            <a:lvl2pPr marL="914187" indent="0">
              <a:buNone/>
              <a:defRPr sz="4000">
                <a:solidFill>
                  <a:schemeClr val="tx1">
                    <a:tint val="75000"/>
                  </a:schemeClr>
                </a:solidFill>
              </a:defRPr>
            </a:lvl2pPr>
            <a:lvl3pPr marL="1828376" indent="0">
              <a:buNone/>
              <a:defRPr sz="3600">
                <a:solidFill>
                  <a:schemeClr val="tx1">
                    <a:tint val="75000"/>
                  </a:schemeClr>
                </a:solidFill>
              </a:defRPr>
            </a:lvl3pPr>
            <a:lvl4pPr marL="2742561" indent="0">
              <a:buNone/>
              <a:defRPr sz="3199">
                <a:solidFill>
                  <a:schemeClr val="tx1">
                    <a:tint val="75000"/>
                  </a:schemeClr>
                </a:solidFill>
              </a:defRPr>
            </a:lvl4pPr>
            <a:lvl5pPr marL="3656749" indent="0">
              <a:buNone/>
              <a:defRPr sz="3199">
                <a:solidFill>
                  <a:schemeClr val="tx1">
                    <a:tint val="75000"/>
                  </a:schemeClr>
                </a:solidFill>
              </a:defRPr>
            </a:lvl5pPr>
            <a:lvl6pPr marL="4570934" indent="0">
              <a:buNone/>
              <a:defRPr sz="3199">
                <a:solidFill>
                  <a:schemeClr val="tx1">
                    <a:tint val="75000"/>
                  </a:schemeClr>
                </a:solidFill>
              </a:defRPr>
            </a:lvl6pPr>
            <a:lvl7pPr marL="5485121" indent="0">
              <a:buNone/>
              <a:defRPr sz="3199">
                <a:solidFill>
                  <a:schemeClr val="tx1">
                    <a:tint val="75000"/>
                  </a:schemeClr>
                </a:solidFill>
              </a:defRPr>
            </a:lvl7pPr>
            <a:lvl8pPr marL="6399306" indent="0">
              <a:buNone/>
              <a:defRPr sz="3199">
                <a:solidFill>
                  <a:schemeClr val="tx1">
                    <a:tint val="75000"/>
                  </a:schemeClr>
                </a:solidFill>
              </a:defRPr>
            </a:lvl8pPr>
            <a:lvl9pPr marL="7313494" indent="0">
              <a:buNone/>
              <a:defRPr sz="31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63214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42755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1" y="547694"/>
            <a:ext cx="15773401"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5" y="2521745"/>
            <a:ext cx="7736679"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4" name="Content Placeholder 3"/>
          <p:cNvSpPr>
            <a:spLocks noGrp="1"/>
          </p:cNvSpPr>
          <p:nvPr>
            <p:ph sz="half" idx="2"/>
          </p:nvPr>
        </p:nvSpPr>
        <p:spPr>
          <a:xfrm>
            <a:off x="1259685" y="3757613"/>
            <a:ext cx="7736679"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671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6751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671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742621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671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3272101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9"/>
            <a:ext cx="9258300" cy="7310438"/>
          </a:xfrm>
        </p:spPr>
        <p:txBody>
          <a:bodyPr/>
          <a:lstStyle>
            <a:lvl1pPr>
              <a:defRPr sz="6400"/>
            </a:lvl1pPr>
            <a:lvl2pPr>
              <a:defRPr sz="5599"/>
            </a:lvl2pPr>
            <a:lvl3pPr>
              <a:defRPr sz="4799"/>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56265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9"/>
            <a:ext cx="9258300" cy="7310438"/>
          </a:xfrm>
        </p:spPr>
        <p:txBody>
          <a:bodyPr anchor="t"/>
          <a:lstStyle>
            <a:lvl1pPr marL="0" indent="0">
              <a:buNone/>
              <a:defRPr sz="6400"/>
            </a:lvl1pPr>
            <a:lvl2pPr marL="914187" indent="0">
              <a:buNone/>
              <a:defRPr sz="5599"/>
            </a:lvl2pPr>
            <a:lvl3pPr marL="1828376" indent="0">
              <a:buNone/>
              <a:defRPr sz="4799"/>
            </a:lvl3pPr>
            <a:lvl4pPr marL="2742561" indent="0">
              <a:buNone/>
              <a:defRPr sz="4000"/>
            </a:lvl4pPr>
            <a:lvl5pPr marL="3656749" indent="0">
              <a:buNone/>
              <a:defRPr sz="4000"/>
            </a:lvl5pPr>
            <a:lvl6pPr marL="4570934" indent="0">
              <a:buNone/>
              <a:defRPr sz="4000"/>
            </a:lvl6pPr>
            <a:lvl7pPr marL="5485121" indent="0">
              <a:buNone/>
              <a:defRPr sz="4000"/>
            </a:lvl7pPr>
            <a:lvl8pPr marL="6399306" indent="0">
              <a:buNone/>
              <a:defRPr sz="4000"/>
            </a:lvl8pPr>
            <a:lvl9pPr marL="7313494"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839410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14866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4" y="547696"/>
            <a:ext cx="3943349"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7" y="547696"/>
            <a:ext cx="11601449"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19762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1" cy="1988345"/>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1" cy="6527009"/>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defTabSz="1828376"/>
            <a:fld id="{6B6433EC-62DB-4882-9412-9B8E930C28C1}" type="datetimeFigureOut">
              <a:rPr lang="en-US" smtClean="0">
                <a:solidFill>
                  <a:prstClr val="black">
                    <a:tint val="75000"/>
                  </a:prstClr>
                </a:solidFill>
              </a:rPr>
              <a:pPr defTabSz="1828376"/>
              <a:t>7/19/2023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defTabSz="1828376"/>
            <a:endParaRPr lang="en-US">
              <a:solidFill>
                <a:prstClr val="black">
                  <a:tint val="75000"/>
                </a:prstClr>
              </a:solidFill>
            </a:endParaRPr>
          </a:p>
        </p:txBody>
      </p:sp>
      <p:sp>
        <p:nvSpPr>
          <p:cNvPr id="6" name="Slide Number Placeholder 5"/>
          <p:cNvSpPr>
            <a:spLocks noGrp="1"/>
          </p:cNvSpPr>
          <p:nvPr>
            <p:ph type="sldNum" sz="quarter" idx="4"/>
          </p:nvPr>
        </p:nvSpPr>
        <p:spPr>
          <a:xfrm>
            <a:off x="12915901" y="9534529"/>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defTabSz="1828376"/>
            <a:fld id="{B01D6584-4DDB-4B19-853B-517B78BEE470}" type="slidenum">
              <a:rPr lang="en-US" smtClean="0">
                <a:solidFill>
                  <a:prstClr val="black">
                    <a:tint val="75000"/>
                  </a:prstClr>
                </a:solidFill>
              </a:rPr>
              <a:pPr defTabSz="1828376"/>
              <a:t>‹#›</a:t>
            </a:fld>
            <a:endParaRPr lang="en-US">
              <a:solidFill>
                <a:prstClr val="black">
                  <a:tint val="75000"/>
                </a:prstClr>
              </a:solidFill>
            </a:endParaRPr>
          </a:p>
        </p:txBody>
      </p:sp>
    </p:spTree>
    <p:extLst>
      <p:ext uri="{BB962C8B-B14F-4D97-AF65-F5344CB8AC3E}">
        <p14:creationId xmlns:p14="http://schemas.microsoft.com/office/powerpoint/2010/main" val="1969781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376" rtl="0" eaLnBrk="1" latinLnBrk="0" hangingPunct="1">
        <a:lnSpc>
          <a:spcPct val="90000"/>
        </a:lnSpc>
        <a:spcBef>
          <a:spcPct val="0"/>
        </a:spcBef>
        <a:buNone/>
        <a:defRPr sz="8799" kern="1200">
          <a:solidFill>
            <a:schemeClr val="tx1"/>
          </a:solidFill>
          <a:latin typeface="+mj-lt"/>
          <a:ea typeface="+mj-ea"/>
          <a:cs typeface="+mj-cs"/>
        </a:defRPr>
      </a:lvl1pPr>
    </p:titleStyle>
    <p:bodyStyle>
      <a:lvl1pPr marL="457091" indent="-457091" algn="l" defTabSz="1828376" rtl="0" eaLnBrk="1" latinLnBrk="0" hangingPunct="1">
        <a:lnSpc>
          <a:spcPct val="90000"/>
        </a:lnSpc>
        <a:spcBef>
          <a:spcPts val="1999"/>
        </a:spcBef>
        <a:buFont typeface="Arial" panose="020B0604020202020204" pitchFamily="34" charset="0"/>
        <a:buChar char="•"/>
        <a:defRPr sz="5599" kern="1200">
          <a:solidFill>
            <a:schemeClr val="tx1"/>
          </a:solidFill>
          <a:latin typeface="+mn-lt"/>
          <a:ea typeface="+mn-ea"/>
          <a:cs typeface="+mn-cs"/>
        </a:defRPr>
      </a:lvl1pPr>
      <a:lvl2pPr marL="1371281" indent="-457091" algn="l" defTabSz="1828376"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69" indent="-457091" algn="l" defTabSz="182837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654"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840"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026"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215"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402"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587"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376" rtl="0" eaLnBrk="1" latinLnBrk="0" hangingPunct="1">
        <a:defRPr sz="3600" kern="1200">
          <a:solidFill>
            <a:schemeClr val="tx1"/>
          </a:solidFill>
          <a:latin typeface="+mn-lt"/>
          <a:ea typeface="+mn-ea"/>
          <a:cs typeface="+mn-cs"/>
        </a:defRPr>
      </a:lvl1pPr>
      <a:lvl2pPr marL="914187" algn="l" defTabSz="1828376" rtl="0" eaLnBrk="1" latinLnBrk="0" hangingPunct="1">
        <a:defRPr sz="3600" kern="1200">
          <a:solidFill>
            <a:schemeClr val="tx1"/>
          </a:solidFill>
          <a:latin typeface="+mn-lt"/>
          <a:ea typeface="+mn-ea"/>
          <a:cs typeface="+mn-cs"/>
        </a:defRPr>
      </a:lvl2pPr>
      <a:lvl3pPr marL="1828376" algn="l" defTabSz="1828376" rtl="0" eaLnBrk="1" latinLnBrk="0" hangingPunct="1">
        <a:defRPr sz="3600" kern="1200">
          <a:solidFill>
            <a:schemeClr val="tx1"/>
          </a:solidFill>
          <a:latin typeface="+mn-lt"/>
          <a:ea typeface="+mn-ea"/>
          <a:cs typeface="+mn-cs"/>
        </a:defRPr>
      </a:lvl3pPr>
      <a:lvl4pPr marL="2742561" algn="l" defTabSz="1828376" rtl="0" eaLnBrk="1" latinLnBrk="0" hangingPunct="1">
        <a:defRPr sz="3600" kern="1200">
          <a:solidFill>
            <a:schemeClr val="tx1"/>
          </a:solidFill>
          <a:latin typeface="+mn-lt"/>
          <a:ea typeface="+mn-ea"/>
          <a:cs typeface="+mn-cs"/>
        </a:defRPr>
      </a:lvl4pPr>
      <a:lvl5pPr marL="3656749" algn="l" defTabSz="1828376" rtl="0" eaLnBrk="1" latinLnBrk="0" hangingPunct="1">
        <a:defRPr sz="3600" kern="1200">
          <a:solidFill>
            <a:schemeClr val="tx1"/>
          </a:solidFill>
          <a:latin typeface="+mn-lt"/>
          <a:ea typeface="+mn-ea"/>
          <a:cs typeface="+mn-cs"/>
        </a:defRPr>
      </a:lvl5pPr>
      <a:lvl6pPr marL="4570934" algn="l" defTabSz="1828376" rtl="0" eaLnBrk="1" latinLnBrk="0" hangingPunct="1">
        <a:defRPr sz="3600" kern="1200">
          <a:solidFill>
            <a:schemeClr val="tx1"/>
          </a:solidFill>
          <a:latin typeface="+mn-lt"/>
          <a:ea typeface="+mn-ea"/>
          <a:cs typeface="+mn-cs"/>
        </a:defRPr>
      </a:lvl6pPr>
      <a:lvl7pPr marL="5485121" algn="l" defTabSz="1828376" rtl="0" eaLnBrk="1" latinLnBrk="0" hangingPunct="1">
        <a:defRPr sz="3600" kern="1200">
          <a:solidFill>
            <a:schemeClr val="tx1"/>
          </a:solidFill>
          <a:latin typeface="+mn-lt"/>
          <a:ea typeface="+mn-ea"/>
          <a:cs typeface="+mn-cs"/>
        </a:defRPr>
      </a:lvl7pPr>
      <a:lvl8pPr marL="6399306" algn="l" defTabSz="1828376" rtl="0" eaLnBrk="1" latinLnBrk="0" hangingPunct="1">
        <a:defRPr sz="3600" kern="1200">
          <a:solidFill>
            <a:schemeClr val="tx1"/>
          </a:solidFill>
          <a:latin typeface="+mn-lt"/>
          <a:ea typeface="+mn-ea"/>
          <a:cs typeface="+mn-cs"/>
        </a:defRPr>
      </a:lvl8pPr>
      <a:lvl9pPr marL="7313494" algn="l" defTabSz="182837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82.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0.png"/><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12.xml"/><Relationship Id="rId7" Type="http://schemas.openxmlformats.org/officeDocument/2006/relationships/image" Target="../media/image5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3.gif"/><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notesSlide" Target="../notesSlides/notesSlide23.xml"/><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2.gif"/><Relationship Id="rId18" Type="http://schemas.openxmlformats.org/officeDocument/2006/relationships/image" Target="../media/image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3.gif"/><Relationship Id="rId17" Type="http://schemas.openxmlformats.org/officeDocument/2006/relationships/image" Target="../media/image61.gif"/><Relationship Id="rId2" Type="http://schemas.openxmlformats.org/officeDocument/2006/relationships/audio" Target="../media/media2.mp3"/><Relationship Id="rId16" Type="http://schemas.openxmlformats.org/officeDocument/2006/relationships/image" Target="../media/image60.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59.gif"/><Relationship Id="rId10" Type="http://schemas.openxmlformats.org/officeDocument/2006/relationships/audio" Target="../media/media6.mp3"/><Relationship Id="rId19" Type="http://schemas.openxmlformats.org/officeDocument/2006/relationships/image" Target="../media/image57.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58.gif"/></Relationships>
</file>

<file path=ppt/slides/_rels/slide26.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2.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65.png"/><Relationship Id="rId5" Type="http://schemas.openxmlformats.org/officeDocument/2006/relationships/image" Target="../media/image62.gif"/><Relationship Id="rId10" Type="http://schemas.openxmlformats.org/officeDocument/2006/relationships/image" Target="../media/image64.gif"/><Relationship Id="rId4" Type="http://schemas.openxmlformats.org/officeDocument/2006/relationships/audio" Target="../media/audio3.wav"/><Relationship Id="rId9" Type="http://schemas.openxmlformats.org/officeDocument/2006/relationships/image" Target="../media/image61.gif"/><Relationship Id="rId14" Type="http://schemas.openxmlformats.org/officeDocument/2006/relationships/image" Target="../media/image66.gif"/></Relationships>
</file>

<file path=ppt/slides/_rels/slide27.xml.rels><?xml version="1.0" encoding="UTF-8" standalone="yes"?>
<Relationships xmlns="http://schemas.openxmlformats.org/package/2006/relationships"><Relationship Id="rId8" Type="http://schemas.openxmlformats.org/officeDocument/2006/relationships/image" Target="../media/image52.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3.gif"/><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2.gif"/><Relationship Id="rId11" Type="http://schemas.openxmlformats.org/officeDocument/2006/relationships/image" Target="../media/image64.gif"/><Relationship Id="rId5" Type="http://schemas.openxmlformats.org/officeDocument/2006/relationships/audio" Target="../media/audio3.wav"/><Relationship Id="rId15" Type="http://schemas.openxmlformats.org/officeDocument/2006/relationships/image" Target="../media/image67.gif"/><Relationship Id="rId10" Type="http://schemas.openxmlformats.org/officeDocument/2006/relationships/image" Target="../media/image61.gif"/><Relationship Id="rId4" Type="http://schemas.openxmlformats.org/officeDocument/2006/relationships/audio" Target="../media/audio2.wav"/><Relationship Id="rId9" Type="http://schemas.openxmlformats.org/officeDocument/2006/relationships/image" Target="../media/image63.gif"/><Relationship Id="rId1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3.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4.gif"/><Relationship Id="rId11" Type="http://schemas.openxmlformats.org/officeDocument/2006/relationships/image" Target="../media/image65.png"/><Relationship Id="rId5" Type="http://schemas.openxmlformats.org/officeDocument/2006/relationships/image" Target="../media/image62.gif"/><Relationship Id="rId10" Type="http://schemas.openxmlformats.org/officeDocument/2006/relationships/image" Target="../media/image61.gif"/><Relationship Id="rId4" Type="http://schemas.openxmlformats.org/officeDocument/2006/relationships/audio" Target="../media/audio3.wav"/><Relationship Id="rId9" Type="http://schemas.openxmlformats.org/officeDocument/2006/relationships/image" Target="../media/image63.gif"/><Relationship Id="rId14" Type="http://schemas.openxmlformats.org/officeDocument/2006/relationships/image" Target="../media/image68.gif"/></Relationships>
</file>

<file path=ppt/slides/_rels/slide29.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64.gif"/><Relationship Id="rId12" Type="http://schemas.openxmlformats.org/officeDocument/2006/relationships/image" Target="../media/image68.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9.gif"/><Relationship Id="rId11" Type="http://schemas.openxmlformats.org/officeDocument/2006/relationships/image" Target="../media/image61.gif"/><Relationship Id="rId5" Type="http://schemas.openxmlformats.org/officeDocument/2006/relationships/image" Target="../media/image62.gif"/><Relationship Id="rId15" Type="http://schemas.microsoft.com/office/2007/relationships/hdphoto" Target="../media/hdphoto2.wdp"/><Relationship Id="rId10" Type="http://schemas.openxmlformats.org/officeDocument/2006/relationships/image" Target="../media/image63.gif"/><Relationship Id="rId4" Type="http://schemas.openxmlformats.org/officeDocument/2006/relationships/audio" Target="../media/audio3.wav"/><Relationship Id="rId9" Type="http://schemas.openxmlformats.org/officeDocument/2006/relationships/image" Target="../media/image52.gif"/><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2.svg"/></Relationships>
</file>

<file path=ppt/slides/_rels/slide30.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2.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65.png"/><Relationship Id="rId5" Type="http://schemas.openxmlformats.org/officeDocument/2006/relationships/image" Target="../media/image62.gif"/><Relationship Id="rId10" Type="http://schemas.openxmlformats.org/officeDocument/2006/relationships/image" Target="../media/image64.gif"/><Relationship Id="rId4" Type="http://schemas.openxmlformats.org/officeDocument/2006/relationships/audio" Target="../media/audio3.wav"/><Relationship Id="rId9" Type="http://schemas.openxmlformats.org/officeDocument/2006/relationships/image" Target="../media/image61.gif"/><Relationship Id="rId14" Type="http://schemas.openxmlformats.org/officeDocument/2006/relationships/image" Target="../media/image66.gif"/></Relationships>
</file>

<file path=ppt/slides/_rels/slide31.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64.gif"/><Relationship Id="rId12" Type="http://schemas.openxmlformats.org/officeDocument/2006/relationships/image" Target="../media/image68.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9.gif"/><Relationship Id="rId11" Type="http://schemas.openxmlformats.org/officeDocument/2006/relationships/image" Target="../media/image61.gif"/><Relationship Id="rId5" Type="http://schemas.openxmlformats.org/officeDocument/2006/relationships/image" Target="../media/image62.gif"/><Relationship Id="rId15" Type="http://schemas.microsoft.com/office/2007/relationships/hdphoto" Target="../media/hdphoto2.wdp"/><Relationship Id="rId10" Type="http://schemas.openxmlformats.org/officeDocument/2006/relationships/image" Target="../media/image63.gif"/><Relationship Id="rId4" Type="http://schemas.openxmlformats.org/officeDocument/2006/relationships/audio" Target="../media/audio3.wav"/><Relationship Id="rId9" Type="http://schemas.openxmlformats.org/officeDocument/2006/relationships/image" Target="../media/image52.gif"/><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52.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3.gif"/><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2.gif"/><Relationship Id="rId11" Type="http://schemas.openxmlformats.org/officeDocument/2006/relationships/image" Target="../media/image64.gif"/><Relationship Id="rId5" Type="http://schemas.openxmlformats.org/officeDocument/2006/relationships/audio" Target="../media/audio3.wav"/><Relationship Id="rId15" Type="http://schemas.openxmlformats.org/officeDocument/2006/relationships/image" Target="../media/image67.gif"/><Relationship Id="rId10" Type="http://schemas.openxmlformats.org/officeDocument/2006/relationships/image" Target="../media/image61.gif"/><Relationship Id="rId4" Type="http://schemas.openxmlformats.org/officeDocument/2006/relationships/audio" Target="../media/audio2.wav"/><Relationship Id="rId9" Type="http://schemas.openxmlformats.org/officeDocument/2006/relationships/image" Target="../media/image63.gif"/><Relationship Id="rId1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12" name="Picture 11"/>
          <p:cNvPicPr>
            <a:picLocks noChangeAspect="1"/>
          </p:cNvPicPr>
          <p:nvPr/>
        </p:nvPicPr>
        <p:blipFill>
          <a:blip r:embed="rId8"/>
          <a:stretch>
            <a:fillRect/>
          </a:stretch>
        </p:blipFill>
        <p:spPr>
          <a:xfrm>
            <a:off x="4101887" y="419100"/>
            <a:ext cx="11693141" cy="2017951"/>
          </a:xfrm>
          <a:prstGeom prst="rect">
            <a:avLst/>
          </a:prstGeom>
        </p:spPr>
      </p:pic>
      <p:pic>
        <p:nvPicPr>
          <p:cNvPr id="13" name="Picture 12"/>
          <p:cNvPicPr>
            <a:picLocks noChangeAspect="1"/>
          </p:cNvPicPr>
          <p:nvPr/>
        </p:nvPicPr>
        <p:blipFill>
          <a:blip r:embed="rId9"/>
          <a:stretch>
            <a:fillRect/>
          </a:stretch>
        </p:blipFill>
        <p:spPr>
          <a:xfrm>
            <a:off x="4560168" y="2437050"/>
            <a:ext cx="5560269" cy="3637169"/>
          </a:xfrm>
          <a:prstGeom prst="rect">
            <a:avLst/>
          </a:prstGeom>
        </p:spPr>
      </p:pic>
      <p:pic>
        <p:nvPicPr>
          <p:cNvPr id="14" name="Picture 13"/>
          <p:cNvPicPr>
            <a:picLocks noChangeAspect="1"/>
          </p:cNvPicPr>
          <p:nvPr/>
        </p:nvPicPr>
        <p:blipFill>
          <a:blip r:embed="rId10"/>
          <a:stretch>
            <a:fillRect/>
          </a:stretch>
        </p:blipFill>
        <p:spPr>
          <a:xfrm>
            <a:off x="10314388" y="2437051"/>
            <a:ext cx="5459858" cy="3637169"/>
          </a:xfrm>
          <a:prstGeom prst="rect">
            <a:avLst/>
          </a:prstGeom>
        </p:spPr>
      </p:pic>
      <p:pic>
        <p:nvPicPr>
          <p:cNvPr id="15" name="Picture 14"/>
          <p:cNvPicPr>
            <a:picLocks noChangeAspect="1"/>
          </p:cNvPicPr>
          <p:nvPr/>
        </p:nvPicPr>
        <p:blipFill>
          <a:blip r:embed="rId11"/>
          <a:stretch>
            <a:fillRect/>
          </a:stretch>
        </p:blipFill>
        <p:spPr>
          <a:xfrm>
            <a:off x="4560168" y="6325025"/>
            <a:ext cx="5560269" cy="3771475"/>
          </a:xfrm>
          <a:prstGeom prst="rect">
            <a:avLst/>
          </a:prstGeom>
        </p:spPr>
      </p:pic>
      <p:pic>
        <p:nvPicPr>
          <p:cNvPr id="16" name="Picture 15"/>
          <p:cNvPicPr>
            <a:picLocks noChangeAspect="1"/>
          </p:cNvPicPr>
          <p:nvPr/>
        </p:nvPicPr>
        <p:blipFill>
          <a:blip r:embed="rId12"/>
          <a:stretch>
            <a:fillRect/>
          </a:stretch>
        </p:blipFill>
        <p:spPr>
          <a:xfrm>
            <a:off x="10314388" y="6286562"/>
            <a:ext cx="5459858" cy="3809937"/>
          </a:xfrm>
          <a:prstGeom prst="rect">
            <a:avLst/>
          </a:prstGeom>
        </p:spPr>
      </p:pic>
    </p:spTree>
    <p:extLst>
      <p:ext uri="{BB962C8B-B14F-4D97-AF65-F5344CB8AC3E}">
        <p14:creationId xmlns:p14="http://schemas.microsoft.com/office/powerpoint/2010/main" val="18500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304502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176696" y="-266700"/>
            <a:ext cx="18288000" cy="10287000"/>
          </a:xfrm>
          <a:prstGeom prst="rect">
            <a:avLst/>
          </a:prstGeom>
          <a:blipFill>
            <a:blip r:embed="rId4"/>
            <a:stretch>
              <a:fillRect/>
            </a:stretch>
          </a:blipFill>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9"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4" name="Picture 3"/>
          <p:cNvPicPr>
            <a:picLocks noChangeAspect="1"/>
          </p:cNvPicPr>
          <p:nvPr/>
        </p:nvPicPr>
        <p:blipFill>
          <a:blip r:embed="rId7"/>
          <a:stretch>
            <a:fillRect/>
          </a:stretch>
        </p:blipFill>
        <p:spPr>
          <a:xfrm>
            <a:off x="4029866" y="141654"/>
            <a:ext cx="11010330" cy="1774090"/>
          </a:xfrm>
          <a:prstGeom prst="rect">
            <a:avLst/>
          </a:prstGeom>
        </p:spPr>
      </p:pic>
      <p:sp>
        <p:nvSpPr>
          <p:cNvPr id="8" name="Rectangle 7"/>
          <p:cNvSpPr/>
          <p:nvPr/>
        </p:nvSpPr>
        <p:spPr>
          <a:xfrm>
            <a:off x="948072" y="1943100"/>
            <a:ext cx="15611714" cy="9325630"/>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Thể</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loại</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sáu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chữ</a:t>
            </a:r>
            <a:endParaRPr lang="en-US" sz="40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ngắt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nhịp</a:t>
            </a:r>
            <a:r>
              <a:rPr lang="en-US" sz="4000" dirty="0" smtClean="0">
                <a:solidFill>
                  <a:prstClr val="black"/>
                </a:solidFill>
                <a:latin typeface="Times New Roman" panose="02020603050405020304" pitchFamily="18" charset="0"/>
                <a:cs typeface="Times New Roman" panose="02020603050405020304" pitchFamily="18" charset="0"/>
              </a:rPr>
              <a:t>: 3/3, 4/2, 2/4</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gieo</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vần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cách</a:t>
            </a:r>
            <a:endParaRPr lang="en-US" sz="40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Bố</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cục</a:t>
            </a:r>
            <a:r>
              <a:rPr lang="en-US" sz="4000" dirty="0" smtClean="0">
                <a:solidFill>
                  <a:prstClr val="black"/>
                </a:solidFill>
                <a:latin typeface="Times New Roman" panose="02020603050405020304" pitchFamily="18" charset="0"/>
                <a:cs typeface="Times New Roman" panose="02020603050405020304" pitchFamily="18" charset="0"/>
              </a:rPr>
              <a:t>: 2 </a:t>
            </a:r>
            <a:r>
              <a:rPr lang="en-US" sz="4000" dirty="0" err="1" smtClean="0">
                <a:solidFill>
                  <a:prstClr val="black"/>
                </a:solidFill>
                <a:latin typeface="Times New Roman" panose="02020603050405020304" pitchFamily="18" charset="0"/>
                <a:cs typeface="Times New Roman" panose="02020603050405020304" pitchFamily="18" charset="0"/>
              </a:rPr>
              <a:t>phần</a:t>
            </a:r>
            <a:endParaRPr lang="en-US" sz="4000" dirty="0" smtClean="0">
              <a:solidFill>
                <a:prstClr val="black"/>
              </a:solidFill>
              <a:latin typeface="Times New Roman" panose="02020603050405020304" pitchFamily="18" charset="0"/>
              <a:cs typeface="Times New Roman" panose="02020603050405020304" pitchFamily="18" charset="0"/>
            </a:endParaRPr>
          </a:p>
          <a:p>
            <a:pPr>
              <a:lnSpc>
                <a:spcPct val="150000"/>
              </a:lnSpc>
            </a:pPr>
            <a:r>
              <a:rPr lang="vi-VN" sz="4000" dirty="0">
                <a:latin typeface="+mj-lt"/>
              </a:rPr>
              <a:t>+ </a:t>
            </a:r>
            <a:r>
              <a:rPr lang="vi-VN" sz="4000" b="1" dirty="0">
                <a:latin typeface="+mj-lt"/>
              </a:rPr>
              <a:t>Phần </a:t>
            </a:r>
            <a:r>
              <a:rPr lang="vi-VN" sz="4000" dirty="0">
                <a:latin typeface="+mj-lt"/>
              </a:rPr>
              <a:t>1 (khổ 1,2): Bức tranh thiên nhiên vào mùa xuân ở Chiêm Hóa.</a:t>
            </a:r>
          </a:p>
          <a:p>
            <a:pPr>
              <a:lnSpc>
                <a:spcPct val="150000"/>
              </a:lnSpc>
            </a:pPr>
            <a:r>
              <a:rPr lang="vi-VN" sz="4000" dirty="0">
                <a:latin typeface="+mj-lt"/>
              </a:rPr>
              <a:t>+ </a:t>
            </a:r>
            <a:r>
              <a:rPr lang="vi-VN" sz="4000" b="1" dirty="0">
                <a:latin typeface="+mj-lt"/>
              </a:rPr>
              <a:t>Phần 2 </a:t>
            </a:r>
            <a:r>
              <a:rPr lang="vi-VN" sz="4000" dirty="0">
                <a:latin typeface="+mj-lt"/>
              </a:rPr>
              <a:t>(khổ 3, 4): Vẻ đẹp con người trong mùa xuân.</a:t>
            </a:r>
          </a:p>
          <a:p>
            <a:pPr>
              <a:lnSpc>
                <a:spcPct val="150000"/>
              </a:lnSpc>
            </a:pPr>
            <a:r>
              <a:rPr lang="vi-VN" sz="4000" dirty="0">
                <a:latin typeface="+mj-lt"/>
              </a:rPr>
              <a:t>+ </a:t>
            </a:r>
            <a:r>
              <a:rPr lang="vi-VN" sz="4000" b="1" dirty="0">
                <a:latin typeface="+mj-lt"/>
              </a:rPr>
              <a:t>Phần 3 </a:t>
            </a:r>
            <a:r>
              <a:rPr lang="vi-VN" sz="4000" dirty="0">
                <a:latin typeface="+mj-lt"/>
              </a:rPr>
              <a:t>(khổ còn lại): nét riêng trong lễ hội đầu năm ở Chiêm Hóa.</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Nhan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đề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i="1" dirty="0" smtClean="0">
                <a:solidFill>
                  <a:prstClr val="black"/>
                </a:solidFill>
                <a:latin typeface="Times New Roman" panose="02020603050405020304" pitchFamily="18" charset="0"/>
                <a:cs typeface="Times New Roman" panose="02020603050405020304" pitchFamily="18" charset="0"/>
              </a:rPr>
              <a:t>“</a:t>
            </a:r>
            <a:r>
              <a:rPr lang="en-US" sz="4000" i="1" dirty="0" err="1" smtClean="0">
                <a:solidFill>
                  <a:prstClr val="black"/>
                </a:solidFill>
                <a:latin typeface="Times New Roman" panose="02020603050405020304" pitchFamily="18" charset="0"/>
                <a:cs typeface="Times New Roman" panose="02020603050405020304" pitchFamily="18" charset="0"/>
              </a:rPr>
              <a:t>Nếu</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em</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về</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thăm</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Chiêm</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Hóa</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t>
            </a:r>
            <a:r>
              <a:rPr lang="vi-VN" sz="4000" dirty="0" smtClean="0">
                <a:solidFill>
                  <a:prstClr val="black"/>
                </a:solidFill>
                <a:latin typeface="Times New Roman" panose="02020603050405020304" pitchFamily="18" charset="0"/>
                <a:cs typeface="Times New Roman" panose="02020603050405020304" pitchFamily="18" charset="0"/>
              </a:rPr>
              <a:t>ình 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quê</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hương</a:t>
            </a:r>
            <a:r>
              <a:rPr lang="en-US" sz="4000" dirty="0" smtClean="0">
                <a:solidFill>
                  <a:prstClr val="black"/>
                </a:solidFill>
                <a:latin typeface="Times New Roman" panose="02020603050405020304" pitchFamily="18" charset="0"/>
                <a:cs typeface="Times New Roman" panose="02020603050405020304" pitchFamily="18" charset="0"/>
              </a:rPr>
              <a:t>, con </a:t>
            </a:r>
            <a:r>
              <a:rPr lang="en-US" sz="4000" dirty="0" err="1" smtClean="0">
                <a:solidFill>
                  <a:prstClr val="black"/>
                </a:solidFill>
                <a:latin typeface="Times New Roman" panose="02020603050405020304" pitchFamily="18" charset="0"/>
                <a:cs typeface="Times New Roman" panose="02020603050405020304" pitchFamily="18" charset="0"/>
              </a:rPr>
              <a:t>người</a:t>
            </a:r>
            <a:r>
              <a:rPr lang="vi-VN" sz="4000" dirty="0" smtClean="0">
                <a:solidFill>
                  <a:prstClr val="black"/>
                </a:solidFill>
                <a:latin typeface="Times New Roman" panose="02020603050405020304" pitchFamily="18" charset="0"/>
                <a:cs typeface="Times New Roman" panose="02020603050405020304" pitchFamily="18" charset="0"/>
              </a:rPr>
              <a:t> gây ấn tượng, khơi nguồn cho cảm xúc của tác giả</a:t>
            </a:r>
          </a:p>
          <a:p>
            <a:pPr algn="just">
              <a:lnSpc>
                <a:spcPct val="150000"/>
              </a:lnSpc>
            </a:pPr>
            <a:endParaRPr lang="en-US" sz="40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0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1000"/>
                                        <p:tgtEl>
                                          <p:spTgt spid="8">
                                            <p:txEl>
                                              <p:pRg st="7" end="7"/>
                                            </p:txEl>
                                          </p:spTgt>
                                        </p:tgtEl>
                                      </p:cBhvr>
                                    </p:animEffect>
                                    <p:anim calcmode="lin" valueType="num">
                                      <p:cBhvr>
                                        <p:cTn id="4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344586" y="0"/>
            <a:ext cx="18288000" cy="10287000"/>
          </a:xfrm>
          <a:prstGeom prst="rect">
            <a:avLst/>
          </a:prstGeom>
        </p:spPr>
      </p:pic>
      <p:pic>
        <p:nvPicPr>
          <p:cNvPr id="6" name="Picture 6"/>
          <p:cNvPicPr>
            <a:picLocks noChangeAspect="1"/>
          </p:cNvPicPr>
          <p:nvPr/>
        </p:nvPicPr>
        <p:blipFill>
          <a:blip r:embed="rId4"/>
          <a:srcRect/>
          <a:stretch>
            <a:fillRect/>
          </a:stretch>
        </p:blipFill>
        <p:spPr>
          <a:xfrm rot="5740020">
            <a:off x="13148652" y="3389881"/>
            <a:ext cx="9296707" cy="1981361"/>
          </a:xfrm>
          <a:prstGeom prst="rect">
            <a:avLst/>
          </a:prstGeom>
        </p:spPr>
      </p:pic>
      <p:pic>
        <p:nvPicPr>
          <p:cNvPr id="10" name="Picture 10"/>
          <p:cNvPicPr>
            <a:picLocks noChangeAspect="1"/>
          </p:cNvPicPr>
          <p:nvPr/>
        </p:nvPicPr>
        <p:blipFill>
          <a:blip r:embed="rId5"/>
          <a:srcRect/>
          <a:stretch>
            <a:fillRect/>
          </a:stretch>
        </p:blipFill>
        <p:spPr>
          <a:xfrm rot="-8414097">
            <a:off x="15325666" y="229662"/>
            <a:ext cx="2976391" cy="3279769"/>
          </a:xfrm>
          <a:prstGeom prst="rect">
            <a:avLst/>
          </a:prstGeom>
        </p:spPr>
      </p:pic>
      <p:sp>
        <p:nvSpPr>
          <p:cNvPr id="18" name="Rectangle 17"/>
          <p:cNvSpPr/>
          <p:nvPr/>
        </p:nvSpPr>
        <p:spPr>
          <a:xfrm>
            <a:off x="4391276" y="2118403"/>
            <a:ext cx="9741924" cy="6555641"/>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Mạch cảm xúc</a:t>
            </a:r>
            <a:r>
              <a:rPr lang="vi-VN" sz="4400" b="1" dirty="0" smtClean="0">
                <a:solidFill>
                  <a:srgbClr val="333333"/>
                </a:solidFill>
                <a:latin typeface="Times New Roman" panose="02020603050405020304" pitchFamily="18" charset="0"/>
                <a:cs typeface="Times New Roman" panose="02020603050405020304" pitchFamily="18" charset="0"/>
              </a:rPr>
              <a:t>:</a:t>
            </a:r>
            <a:r>
              <a:rPr lang="en-US" sz="4400" b="1" dirty="0" smtClean="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cấu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rung </a:t>
            </a:r>
            <a:r>
              <a:rPr lang="en-US" sz="4400" dirty="0" err="1" smtClean="0">
                <a:latin typeface="Times New Roman" panose="02020603050405020304" pitchFamily="18" charset="0"/>
                <a:cs typeface="Times New Roman" panose="02020603050405020304" pitchFamily="18" charset="0"/>
              </a:rPr>
              <a:t>cảm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riêng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sang </a:t>
            </a:r>
            <a:r>
              <a:rPr lang="en-US" sz="4400" dirty="0" err="1" smtClean="0">
                <a:latin typeface="Times New Roman" panose="02020603050405020304" pitchFamily="18" charset="0"/>
                <a:cs typeface="Times New Roman" panose="02020603050405020304" pitchFamily="18" charset="0"/>
              </a:rPr>
              <a:t>Xuân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a:t>
            </a:r>
            <a:endParaRPr lang="vi-VN" sz="4400" b="1" dirty="0">
              <a:solidFill>
                <a:srgbClr val="333333"/>
              </a:solidFill>
              <a:latin typeface="Times New Roman" panose="02020603050405020304" pitchFamily="18" charset="0"/>
              <a:cs typeface="Times New Roman" panose="02020603050405020304" pitchFamily="18" charset="0"/>
            </a:endParaRPr>
          </a:p>
          <a:p>
            <a:pPr algn="just"/>
            <a:endParaRPr lang="en-US" sz="4400" dirty="0">
              <a:solidFill>
                <a:srgbClr val="333333"/>
              </a:solidFill>
              <a:latin typeface="Times New Roman" panose="02020603050405020304" pitchFamily="18" charset="0"/>
              <a:cs typeface="Times New Roman" panose="02020603050405020304" pitchFamily="18" charset="0"/>
            </a:endParaRPr>
          </a:p>
          <a:p>
            <a:pPr algn="just"/>
            <a:endParaRPr lang="en-US" sz="2400" dirty="0" smtClean="0">
              <a:solidFill>
                <a:srgbClr val="333333"/>
              </a:solidFill>
              <a:latin typeface="Times New Roman" panose="02020603050405020304" pitchFamily="18" charset="0"/>
              <a:cs typeface="Times New Roman" panose="02020603050405020304" pitchFamily="18" charset="0"/>
            </a:endParaRPr>
          </a:p>
          <a:p>
            <a:pPr algn="just"/>
            <a:r>
              <a:rPr lang="vi-VN" sz="4400" dirty="0" smtClean="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Cảm hứng chủ </a:t>
            </a:r>
            <a:r>
              <a:rPr lang="vi-VN" sz="4400" b="1" dirty="0" smtClean="0">
                <a:solidFill>
                  <a:srgbClr val="333333"/>
                </a:solidFill>
                <a:latin typeface="Times New Roman" panose="02020603050405020304" pitchFamily="18" charset="0"/>
                <a:cs typeface="Times New Roman" panose="02020603050405020304" pitchFamily="18" charset="0"/>
              </a:rPr>
              <a:t>đạo</a:t>
            </a:r>
            <a:r>
              <a:rPr lang="en-US" sz="4400" b="1" dirty="0" smtClean="0">
                <a:solidFill>
                  <a:srgbClr val="333333"/>
                </a:solidFill>
                <a:latin typeface="Times New Roman" panose="02020603050405020304" pitchFamily="18" charset="0"/>
                <a:cs typeface="Times New Roman" panose="02020603050405020304" pitchFamily="18" charset="0"/>
              </a:rPr>
              <a:t>: </a:t>
            </a:r>
            <a:r>
              <a:rPr lang="vi-VN" sz="4400" b="1" dirty="0" smtClean="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Bài thơ thể hiện tình yêu, nỗi nhớ của tác giả đối với quê hương mình</a:t>
            </a:r>
            <a:r>
              <a:rPr lang="vi-VN"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4029866" y="141654"/>
            <a:ext cx="11010330" cy="1774090"/>
          </a:xfrm>
          <a:prstGeom prst="rect">
            <a:avLst/>
          </a:prstGeom>
        </p:spPr>
      </p:pic>
      <p:pic>
        <p:nvPicPr>
          <p:cNvPr id="20" name="Picture 4"/>
          <p:cNvPicPr>
            <a:picLocks noChangeAspect="1"/>
          </p:cNvPicPr>
          <p:nvPr/>
        </p:nvPicPr>
        <p:blipFill>
          <a:blip r:embed="rId7"/>
          <a:srcRect/>
          <a:stretch>
            <a:fillRect/>
          </a:stretch>
        </p:blipFill>
        <p:spPr>
          <a:xfrm>
            <a:off x="-630988" y="2812403"/>
            <a:ext cx="4953686" cy="7471133"/>
          </a:xfrm>
          <a:prstGeom prst="rect">
            <a:avLst/>
          </a:prstGeom>
        </p:spPr>
      </p:pic>
    </p:spTree>
    <p:extLst>
      <p:ext uri="{BB962C8B-B14F-4D97-AF65-F5344CB8AC3E}">
        <p14:creationId xmlns:p14="http://schemas.microsoft.com/office/powerpoint/2010/main" val="32331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animEffect transition="in" filter="barn(inVertical)">
                                      <p:cBhvr>
                                        <p:cTn id="1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342900"/>
            <a:ext cx="7742202" cy="2115475"/>
          </a:xfrm>
          <a:prstGeom prst="rect">
            <a:avLst/>
          </a:prstGeom>
        </p:spPr>
      </p:pic>
      <p:sp>
        <p:nvSpPr>
          <p:cNvPr id="4" name="Rectangle 3"/>
          <p:cNvSpPr/>
          <p:nvPr/>
        </p:nvSpPr>
        <p:spPr>
          <a:xfrm>
            <a:off x="2514600" y="3162300"/>
            <a:ext cx="6709877" cy="2862322"/>
          </a:xfrm>
          <a:prstGeom prst="rect">
            <a:avLst/>
          </a:prstGeom>
        </p:spPr>
        <p:txBody>
          <a:bodyPr wrap="square">
            <a:spAutoFit/>
          </a:bodyPr>
          <a:lstStyle/>
          <a:p>
            <a:pPr algn="just">
              <a:lnSpc>
                <a:spcPct val="150000"/>
              </a:lnSpc>
            </a:pPr>
            <a:r>
              <a:rPr lang="en-US" sz="4000" b="1" dirty="0" err="1" smtClean="0">
                <a:solidFill>
                  <a:srgbClr val="222222"/>
                </a:solidFill>
                <a:latin typeface="Times New Roman" panose="02020603050405020304" pitchFamily="18" charset="0"/>
                <a:cs typeface="Times New Roman" panose="02020603050405020304" pitchFamily="18" charset="0"/>
              </a:rPr>
              <a:t>Hoạt</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động</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nhóm</a:t>
            </a:r>
            <a:r>
              <a:rPr lang="en-US" sz="4000" b="1" dirty="0" smtClean="0">
                <a:solidFill>
                  <a:srgbClr val="222222"/>
                </a:solidFill>
                <a:latin typeface="Times New Roman" panose="02020603050405020304" pitchFamily="18" charset="0"/>
                <a:cs typeface="Times New Roman" panose="02020603050405020304" pitchFamily="18" charset="0"/>
              </a:rPr>
              <a:t> </a:t>
            </a:r>
          </a:p>
          <a:p>
            <a:pPr algn="just">
              <a:lnSpc>
                <a:spcPct val="150000"/>
              </a:lnSpc>
            </a:pP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PHT</a:t>
            </a:r>
          </a:p>
          <a:p>
            <a:pPr algn="just">
              <a:lnSpc>
                <a:spcPct val="150000"/>
              </a:lnSpc>
            </a:pP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10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phút</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 name="Picture 1"/>
          <p:cNvPicPr>
            <a:picLocks noChangeAspect="1"/>
          </p:cNvPicPr>
          <p:nvPr/>
        </p:nvPicPr>
        <p:blipFill rotWithShape="1">
          <a:blip r:embed="rId3"/>
          <a:srcRect l="30674" r="30673"/>
          <a:stretch/>
        </p:blipFill>
        <p:spPr>
          <a:xfrm>
            <a:off x="8458200" y="365760"/>
            <a:ext cx="8534400" cy="9864436"/>
          </a:xfrm>
          <a:prstGeom prst="rect">
            <a:avLst/>
          </a:prstGeom>
        </p:spPr>
      </p:pic>
    </p:spTree>
    <p:extLst>
      <p:ext uri="{BB962C8B-B14F-4D97-AF65-F5344CB8AC3E}">
        <p14:creationId xmlns:p14="http://schemas.microsoft.com/office/powerpoint/2010/main" val="15995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16" name="Rectangle 15"/>
          <p:cNvSpPr/>
          <p:nvPr/>
        </p:nvSpPr>
        <p:spPr>
          <a:xfrm>
            <a:off x="1981200" y="2118403"/>
            <a:ext cx="14020800" cy="769441"/>
          </a:xfrm>
          <a:prstGeom prst="rect">
            <a:avLst/>
          </a:prstGeom>
        </p:spPr>
        <p:txBody>
          <a:bodyPr wrap="square">
            <a:spAutoFit/>
          </a:bodyPr>
          <a:lstStyle/>
          <a:p>
            <a:pPr algn="just"/>
            <a:r>
              <a:rPr lang="en-US" sz="4400" b="1" dirty="0" smtClean="0">
                <a:solidFill>
                  <a:srgbClr val="333333"/>
                </a:solidFill>
                <a:latin typeface="Times New Roman" panose="02020603050405020304" pitchFamily="18" charset="0"/>
                <a:cs typeface="Times New Roman" panose="02020603050405020304" pitchFamily="18" charset="0"/>
              </a:rPr>
              <a:t>a.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bức</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tranh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mùa</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xuân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7" name="Rectangle 16"/>
          <p:cNvSpPr/>
          <p:nvPr/>
        </p:nvSpPr>
        <p:spPr>
          <a:xfrm>
            <a:off x="6172200" y="3143506"/>
            <a:ext cx="9144000" cy="7540526"/>
          </a:xfrm>
          <a:prstGeom prst="rect">
            <a:avLst/>
          </a:prstGeom>
        </p:spPr>
        <p:txBody>
          <a:bodyPr>
            <a:spAutoFit/>
          </a:bodyPr>
          <a:lstStyle/>
          <a:p>
            <a:r>
              <a:rPr lang="vi-VN" sz="4400" dirty="0">
                <a:solidFill>
                  <a:srgbClr val="000000"/>
                </a:solidFill>
                <a:latin typeface="+mj-lt"/>
              </a:rPr>
              <a:t>Nếu mai em về Chiêm Hóa</a:t>
            </a:r>
            <a:r>
              <a:rPr lang="vi-VN" sz="4400" dirty="0">
                <a:latin typeface="+mj-lt"/>
              </a:rPr>
              <a:t/>
            </a:r>
            <a:br>
              <a:rPr lang="vi-VN" sz="4400" dirty="0">
                <a:latin typeface="+mj-lt"/>
              </a:rPr>
            </a:br>
            <a:r>
              <a:rPr lang="vi-VN" sz="4400" dirty="0">
                <a:solidFill>
                  <a:srgbClr val="000000"/>
                </a:solidFill>
                <a:latin typeface="+mj-lt"/>
              </a:rPr>
              <a:t>Cho ta gửi nỗi nhớ cùng</a:t>
            </a:r>
            <a:r>
              <a:rPr lang="vi-VN" sz="4400" dirty="0">
                <a:latin typeface="+mj-lt"/>
              </a:rPr>
              <a:t/>
            </a:r>
            <a:br>
              <a:rPr lang="vi-VN" sz="4400" dirty="0">
                <a:latin typeface="+mj-lt"/>
              </a:rPr>
            </a:br>
            <a:r>
              <a:rPr lang="vi-VN" sz="4400" dirty="0">
                <a:solidFill>
                  <a:srgbClr val="000000"/>
                </a:solidFill>
                <a:latin typeface="+mj-lt"/>
              </a:rPr>
              <a:t>Tháng giêng mưa tơ rét lộc</a:t>
            </a:r>
            <a:r>
              <a:rPr lang="vi-VN" sz="4400" dirty="0">
                <a:latin typeface="+mj-lt"/>
              </a:rPr>
              <a:t/>
            </a:r>
            <a:br>
              <a:rPr lang="vi-VN" sz="4400" dirty="0">
                <a:latin typeface="+mj-lt"/>
              </a:rPr>
            </a:br>
            <a:r>
              <a:rPr lang="vi-VN" sz="4400" dirty="0">
                <a:solidFill>
                  <a:srgbClr val="000000"/>
                </a:solidFill>
                <a:latin typeface="+mj-lt"/>
              </a:rPr>
              <a:t>Em về vừa kịp mùa măng.</a:t>
            </a:r>
            <a:r>
              <a:rPr lang="vi-VN" sz="4400" dirty="0">
                <a:latin typeface="+mj-lt"/>
              </a:rPr>
              <a:t/>
            </a:r>
            <a:br>
              <a:rPr lang="vi-VN" sz="4400" dirty="0">
                <a:latin typeface="+mj-lt"/>
              </a:rPr>
            </a:br>
            <a:r>
              <a:rPr lang="vi-VN" sz="4400" dirty="0">
                <a:latin typeface="+mj-lt"/>
              </a:rPr>
              <a:t/>
            </a:r>
            <a:br>
              <a:rPr lang="vi-VN" sz="4400" dirty="0">
                <a:latin typeface="+mj-lt"/>
              </a:rPr>
            </a:br>
            <a:r>
              <a:rPr lang="vi-VN" sz="4400" dirty="0">
                <a:solidFill>
                  <a:srgbClr val="000000"/>
                </a:solidFill>
                <a:latin typeface="+mj-lt"/>
              </a:rPr>
              <a:t>Sông Gâm đôi bờ cát trắng</a:t>
            </a:r>
            <a:r>
              <a:rPr lang="vi-VN" sz="4400" dirty="0">
                <a:latin typeface="+mj-lt"/>
              </a:rPr>
              <a:t/>
            </a:r>
            <a:br>
              <a:rPr lang="vi-VN" sz="4400" dirty="0">
                <a:latin typeface="+mj-lt"/>
              </a:rPr>
            </a:br>
            <a:r>
              <a:rPr lang="vi-VN" sz="4400" dirty="0">
                <a:solidFill>
                  <a:srgbClr val="000000"/>
                </a:solidFill>
                <a:latin typeface="+mj-lt"/>
              </a:rPr>
              <a:t>Đá ngồi dưới bến trông nhau</a:t>
            </a:r>
            <a:r>
              <a:rPr lang="vi-VN" sz="4400" dirty="0">
                <a:latin typeface="+mj-lt"/>
              </a:rPr>
              <a:t/>
            </a:r>
            <a:br>
              <a:rPr lang="vi-VN" sz="4400" dirty="0">
                <a:latin typeface="+mj-lt"/>
              </a:rPr>
            </a:br>
            <a:r>
              <a:rPr lang="vi-VN" sz="4400" dirty="0">
                <a:solidFill>
                  <a:srgbClr val="000000"/>
                </a:solidFill>
                <a:latin typeface="+mj-lt"/>
              </a:rPr>
              <a:t>Non Thần hình như trẻ lại</a:t>
            </a:r>
            <a:r>
              <a:rPr lang="vi-VN" sz="4400" dirty="0">
                <a:latin typeface="+mj-lt"/>
              </a:rPr>
              <a:t/>
            </a:r>
            <a:br>
              <a:rPr lang="vi-VN" sz="4400" dirty="0">
                <a:latin typeface="+mj-lt"/>
              </a:rPr>
            </a:br>
            <a:r>
              <a:rPr lang="vi-VN" sz="4400" dirty="0">
                <a:solidFill>
                  <a:srgbClr val="000000"/>
                </a:solidFill>
                <a:latin typeface="+mj-lt"/>
              </a:rPr>
              <a:t>Xanh lên ngút ngát một màu.</a:t>
            </a:r>
            <a:r>
              <a:rPr lang="vi-VN" sz="4400" dirty="0">
                <a:latin typeface="+mj-lt"/>
              </a:rPr>
              <a:t/>
            </a:r>
            <a:br>
              <a:rPr lang="vi-VN" sz="4400" dirty="0">
                <a:latin typeface="+mj-lt"/>
              </a:rPr>
            </a:br>
            <a:r>
              <a:rPr lang="vi-VN" sz="4400" dirty="0">
                <a:latin typeface="+mj-lt"/>
              </a:rPr>
              <a:t/>
            </a:r>
            <a:br>
              <a:rPr lang="vi-VN" sz="4400" dirty="0">
                <a:latin typeface="+mj-lt"/>
              </a:rPr>
            </a:br>
            <a:endParaRPr lang="en-US" sz="4400" dirty="0">
              <a:latin typeface="+mj-lt"/>
            </a:endParaRPr>
          </a:p>
        </p:txBody>
      </p:sp>
      <p:pic>
        <p:nvPicPr>
          <p:cNvPr id="18" name="Picture 3"/>
          <p:cNvPicPr>
            <a:picLocks noChangeAspect="1"/>
          </p:cNvPicPr>
          <p:nvPr/>
        </p:nvPicPr>
        <p:blipFill>
          <a:blip r:embed="rId7"/>
          <a:srcRect/>
          <a:stretch>
            <a:fillRect/>
          </a:stretch>
        </p:blipFill>
        <p:spPr>
          <a:xfrm flipH="1">
            <a:off x="-286635" y="7750182"/>
            <a:ext cx="5821526" cy="2895750"/>
          </a:xfrm>
          <a:prstGeom prst="rect">
            <a:avLst/>
          </a:prstGeom>
        </p:spPr>
      </p:pic>
    </p:spTree>
    <p:extLst>
      <p:ext uri="{BB962C8B-B14F-4D97-AF65-F5344CB8AC3E}">
        <p14:creationId xmlns:p14="http://schemas.microsoft.com/office/powerpoint/2010/main" val="16409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p:cNvPicPr>
          <p:nvPr/>
        </p:nvPicPr>
        <p:blipFill>
          <a:blip r:embed="rId3">
            <a:lum bright="70000" contrast="-70000"/>
          </a:blip>
          <a:srcRect/>
          <a:stretch>
            <a:fillRect/>
          </a:stretch>
        </p:blipFill>
        <p:spPr>
          <a:xfrm>
            <a:off x="8680050" y="5516531"/>
            <a:ext cx="8298987" cy="2984250"/>
          </a:xfrm>
          <a:prstGeom prst="rect">
            <a:avLst/>
          </a:prstGeom>
        </p:spPr>
      </p:pic>
      <p:pic>
        <p:nvPicPr>
          <p:cNvPr id="3" name="Picture 14"/>
          <p:cNvPicPr>
            <a:picLocks noChangeAspect="1"/>
          </p:cNvPicPr>
          <p:nvPr/>
        </p:nvPicPr>
        <p:blipFill>
          <a:blip r:embed="rId4"/>
          <a:srcRect/>
          <a:stretch>
            <a:fillRect/>
          </a:stretch>
        </p:blipFill>
        <p:spPr>
          <a:xfrm rot="-1621615">
            <a:off x="15989867" y="187228"/>
            <a:ext cx="1978340" cy="4767084"/>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1981200" y="2118403"/>
            <a:ext cx="14020800" cy="769441"/>
          </a:xfrm>
          <a:prstGeom prst="rect">
            <a:avLst/>
          </a:prstGeom>
        </p:spPr>
        <p:txBody>
          <a:bodyPr wrap="square">
            <a:spAutoFit/>
          </a:bodyPr>
          <a:lstStyle/>
          <a:p>
            <a:pPr algn="just"/>
            <a:r>
              <a:rPr lang="en-US" sz="4400" b="1" dirty="0" smtClean="0">
                <a:solidFill>
                  <a:srgbClr val="333333"/>
                </a:solidFill>
                <a:latin typeface="Times New Roman" panose="02020603050405020304" pitchFamily="18" charset="0"/>
                <a:cs typeface="Times New Roman" panose="02020603050405020304" pitchFamily="18" charset="0"/>
              </a:rPr>
              <a:t>a.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bức</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tranh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mùa</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xuân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1367323" y="3186534"/>
            <a:ext cx="15611714" cy="5632311"/>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Cách</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xưng</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hô</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em</a:t>
            </a:r>
            <a:r>
              <a:rPr lang="en-US" sz="4000" dirty="0" smtClean="0">
                <a:solidFill>
                  <a:srgbClr val="222222"/>
                </a:solidFill>
                <a:latin typeface="Times New Roman" panose="02020603050405020304" pitchFamily="18" charset="0"/>
                <a:cs typeface="Times New Roman" panose="02020603050405020304" pitchFamily="18" charset="0"/>
              </a:rPr>
              <a:t>- ta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gũi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bó</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Mưa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rét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lộc</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măng</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trắng</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xanh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ngát</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Picture 5"/>
          <p:cNvPicPr>
            <a:picLocks noChangeAspect="1"/>
          </p:cNvPicPr>
          <p:nvPr/>
        </p:nvPicPr>
        <p:blipFill>
          <a:blip r:embed="rId6"/>
          <a:srcRect/>
          <a:stretch>
            <a:fillRect/>
          </a:stretch>
        </p:blipFill>
        <p:spPr>
          <a:xfrm flipH="1">
            <a:off x="11125200" y="8304056"/>
            <a:ext cx="8229600" cy="2775204"/>
          </a:xfrm>
          <a:prstGeom prst="rect">
            <a:avLst/>
          </a:prstGeom>
        </p:spPr>
      </p:pic>
      <p:sp>
        <p:nvSpPr>
          <p:cNvPr id="8" name="Right Brace 7"/>
          <p:cNvSpPr/>
          <p:nvPr/>
        </p:nvSpPr>
        <p:spPr>
          <a:xfrm>
            <a:off x="7543800" y="5713256"/>
            <a:ext cx="685800" cy="2590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9121962" y="5731383"/>
            <a:ext cx="6880038" cy="2554545"/>
          </a:xfrm>
          <a:prstGeom prst="rect">
            <a:avLst/>
          </a:prstGeom>
        </p:spPr>
        <p:txBody>
          <a:bodyPr wrap="square">
            <a:spAutoFit/>
          </a:bodyPr>
          <a:lstStyle/>
          <a:p>
            <a:pPr algn="just"/>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tràn</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ngập</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tông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barn(inVertical)">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barn(inVertical)">
                                      <p:cBhvr>
                                        <p:cTn id="39" dur="5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8" name="Picture 7"/>
          <p:cNvPicPr>
            <a:picLocks noChangeAspect="1"/>
          </p:cNvPicPr>
          <p:nvPr/>
        </p:nvPicPr>
        <p:blipFill>
          <a:blip r:embed="rId8"/>
          <a:stretch>
            <a:fillRect/>
          </a:stretch>
        </p:blipFill>
        <p:spPr>
          <a:xfrm>
            <a:off x="4876800" y="0"/>
            <a:ext cx="7742202" cy="2115475"/>
          </a:xfrm>
          <a:prstGeom prst="rect">
            <a:avLst/>
          </a:prstGeom>
        </p:spPr>
      </p:pic>
      <p:sp>
        <p:nvSpPr>
          <p:cNvPr id="9" name="Rectangle 8"/>
          <p:cNvSpPr/>
          <p:nvPr/>
        </p:nvSpPr>
        <p:spPr>
          <a:xfrm>
            <a:off x="1981200" y="2118403"/>
            <a:ext cx="14020800" cy="769441"/>
          </a:xfrm>
          <a:prstGeom prst="rect">
            <a:avLst/>
          </a:prstGeom>
        </p:spPr>
        <p:txBody>
          <a:bodyPr wrap="square">
            <a:spAutoFit/>
          </a:bodyPr>
          <a:lstStyle/>
          <a:p>
            <a:pPr algn="just"/>
            <a:r>
              <a:rPr lang="en-US" sz="4400" b="1" dirty="0" smtClean="0">
                <a:solidFill>
                  <a:srgbClr val="333333"/>
                </a:solidFill>
                <a:latin typeface="Times New Roman" panose="02020603050405020304" pitchFamily="18" charset="0"/>
                <a:cs typeface="Times New Roman" panose="02020603050405020304" pitchFamily="18" charset="0"/>
              </a:rPr>
              <a:t>a.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bức</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tranh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mùa</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xuân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4454182" y="3321507"/>
            <a:ext cx="10596077" cy="4708981"/>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ngồi</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họa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628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6" name="Picture 5"/>
          <p:cNvPicPr>
            <a:picLocks noChangeAspect="1"/>
          </p:cNvPicPr>
          <p:nvPr/>
        </p:nvPicPr>
        <p:blipFill>
          <a:blip r:embed="rId6"/>
          <a:stretch>
            <a:fillRect/>
          </a:stretch>
        </p:blipFill>
        <p:spPr>
          <a:xfrm>
            <a:off x="362805" y="1341120"/>
            <a:ext cx="8446770" cy="7234928"/>
          </a:xfrm>
          <a:prstGeom prst="rect">
            <a:avLst/>
          </a:prstGeom>
        </p:spPr>
      </p:pic>
      <p:pic>
        <p:nvPicPr>
          <p:cNvPr id="7" name="Picture 6"/>
          <p:cNvPicPr>
            <a:picLocks noChangeAspect="1"/>
          </p:cNvPicPr>
          <p:nvPr/>
        </p:nvPicPr>
        <p:blipFill>
          <a:blip r:embed="rId7"/>
          <a:stretch>
            <a:fillRect/>
          </a:stretch>
        </p:blipFill>
        <p:spPr>
          <a:xfrm>
            <a:off x="9245348" y="1333500"/>
            <a:ext cx="8661652" cy="7242548"/>
          </a:xfrm>
          <a:prstGeom prst="rect">
            <a:avLst/>
          </a:prstGeom>
        </p:spPr>
      </p:pic>
      <p:sp>
        <p:nvSpPr>
          <p:cNvPr id="8" name="Rectangle 7"/>
          <p:cNvSpPr/>
          <p:nvPr/>
        </p:nvSpPr>
        <p:spPr>
          <a:xfrm>
            <a:off x="7596941" y="8778552"/>
            <a:ext cx="3094117" cy="1067600"/>
          </a:xfrm>
          <a:prstGeom prst="rect">
            <a:avLst/>
          </a:prstGeom>
        </p:spPr>
        <p:txBody>
          <a:bodyPr wrap="none">
            <a:spAutoFit/>
          </a:bodyPr>
          <a:lstStyle/>
          <a:p>
            <a:pPr algn="just">
              <a:lnSpc>
                <a:spcPct val="150000"/>
              </a:lnSpc>
            </a:pPr>
            <a:r>
              <a:rPr lang="en-US" sz="48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endPar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55584815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9" name="Rectangle 8"/>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con </a:t>
            </a:r>
            <a:r>
              <a:rPr lang="en-US" sz="4400" b="1" dirty="0" err="1" smtClean="0">
                <a:solidFill>
                  <a:srgbClr val="333333"/>
                </a:solidFill>
                <a:latin typeface="Times New Roman" panose="02020603050405020304" pitchFamily="18" charset="0"/>
                <a:cs typeface="Times New Roman" panose="02020603050405020304" pitchFamily="18" charset="0"/>
              </a:rPr>
              <a:t>người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7"/>
          <a:srcRect/>
          <a:stretch>
            <a:fillRect/>
          </a:stretch>
        </p:blipFill>
        <p:spPr>
          <a:xfrm>
            <a:off x="-630988" y="2812403"/>
            <a:ext cx="4953686" cy="7471133"/>
          </a:xfrm>
          <a:prstGeom prst="rect">
            <a:avLst/>
          </a:prstGeom>
        </p:spPr>
      </p:pic>
      <p:sp>
        <p:nvSpPr>
          <p:cNvPr id="12" name="Rectangle 11"/>
          <p:cNvSpPr/>
          <p:nvPr/>
        </p:nvSpPr>
        <p:spPr>
          <a:xfrm>
            <a:off x="6523480" y="3328067"/>
            <a:ext cx="9144000" cy="6247864"/>
          </a:xfrm>
          <a:prstGeom prst="rect">
            <a:avLst/>
          </a:prstGeom>
        </p:spPr>
        <p:txBody>
          <a:bodyPr>
            <a:spAutoFit/>
          </a:bodyPr>
          <a:lstStyle/>
          <a:p>
            <a:r>
              <a:rPr lang="vi-VN" sz="4000" i="1" dirty="0" smtClean="0">
                <a:solidFill>
                  <a:srgbClr val="000000"/>
                </a:solidFill>
                <a:latin typeface="+mj-lt"/>
              </a:rPr>
              <a:t>Phố </a:t>
            </a:r>
            <a:r>
              <a:rPr lang="vi-VN" sz="4000" i="1" dirty="0">
                <a:solidFill>
                  <a:srgbClr val="000000"/>
                </a:solidFill>
                <a:latin typeface="+mj-lt"/>
              </a:rPr>
              <a:t>đông cứ mải tìm nhau</a:t>
            </a:r>
            <a:r>
              <a:rPr lang="vi-VN" sz="4000" i="1" dirty="0">
                <a:latin typeface="+mj-lt"/>
              </a:rPr>
              <a:t/>
            </a:r>
            <a:br>
              <a:rPr lang="vi-VN" sz="4000" i="1" dirty="0">
                <a:latin typeface="+mj-lt"/>
              </a:rPr>
            </a:br>
            <a:r>
              <a:rPr lang="vi-VN" sz="4000" i="1" dirty="0">
                <a:solidFill>
                  <a:srgbClr val="000000"/>
                </a:solidFill>
                <a:latin typeface="+mj-lt"/>
              </a:rPr>
              <a:t>Cô gái Dao nào cũng đẹp</a:t>
            </a:r>
            <a:r>
              <a:rPr lang="vi-VN" sz="4000" i="1" dirty="0">
                <a:latin typeface="+mj-lt"/>
              </a:rPr>
              <a:t/>
            </a:r>
            <a:br>
              <a:rPr lang="vi-VN" sz="4000" i="1" dirty="0">
                <a:latin typeface="+mj-lt"/>
              </a:rPr>
            </a:br>
            <a:r>
              <a:rPr lang="vi-VN" sz="4000" i="1" dirty="0">
                <a:solidFill>
                  <a:srgbClr val="000000"/>
                </a:solidFill>
                <a:latin typeface="+mj-lt"/>
              </a:rPr>
              <a:t>Vòng bạc rung rinh cổ tay</a:t>
            </a:r>
            <a:r>
              <a:rPr lang="vi-VN" sz="4000" i="1" dirty="0">
                <a:latin typeface="+mj-lt"/>
              </a:rPr>
              <a:t/>
            </a:r>
            <a:br>
              <a:rPr lang="vi-VN" sz="4000" i="1" dirty="0">
                <a:latin typeface="+mj-lt"/>
              </a:rPr>
            </a:br>
            <a:r>
              <a:rPr lang="vi-VN" sz="4000" i="1" dirty="0">
                <a:solidFill>
                  <a:srgbClr val="000000"/>
                </a:solidFill>
                <a:latin typeface="+mj-lt"/>
              </a:rPr>
              <a:t>Ngù hoa mơn mởn ngực đầy.</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Con gái bản Tày duyên quá</a:t>
            </a:r>
            <a:r>
              <a:rPr lang="vi-VN" sz="4000" i="1" dirty="0">
                <a:latin typeface="+mj-lt"/>
              </a:rPr>
              <a:t/>
            </a:r>
            <a:br>
              <a:rPr lang="vi-VN" sz="4000" i="1" dirty="0">
                <a:latin typeface="+mj-lt"/>
              </a:rPr>
            </a:br>
            <a:r>
              <a:rPr lang="vi-VN" sz="4000" i="1" dirty="0">
                <a:solidFill>
                  <a:srgbClr val="000000"/>
                </a:solidFill>
                <a:latin typeface="+mj-lt"/>
              </a:rPr>
              <a:t>Sắc chàm như cũng pha hương</a:t>
            </a:r>
            <a:r>
              <a:rPr lang="vi-VN" sz="4000" i="1" dirty="0">
                <a:latin typeface="+mj-lt"/>
              </a:rPr>
              <a:t/>
            </a:r>
            <a:br>
              <a:rPr lang="vi-VN" sz="4000" i="1" dirty="0">
                <a:latin typeface="+mj-lt"/>
              </a:rPr>
            </a:br>
            <a:r>
              <a:rPr lang="vi-VN" sz="4000" i="1" dirty="0">
                <a:solidFill>
                  <a:srgbClr val="000000"/>
                </a:solidFill>
                <a:latin typeface="+mj-lt"/>
              </a:rPr>
              <a:t>Chỉ riêng nụ cười môi mọng</a:t>
            </a:r>
            <a:r>
              <a:rPr lang="vi-VN" sz="4000" i="1" dirty="0">
                <a:latin typeface="+mj-lt"/>
              </a:rPr>
              <a:t/>
            </a:r>
            <a:br>
              <a:rPr lang="vi-VN" sz="4000" i="1" dirty="0">
                <a:latin typeface="+mj-lt"/>
              </a:rPr>
            </a:br>
            <a:r>
              <a:rPr lang="vi-VN" sz="4000" i="1" dirty="0">
                <a:solidFill>
                  <a:srgbClr val="000000"/>
                </a:solidFill>
                <a:latin typeface="+mj-lt"/>
              </a:rPr>
              <a:t>Mùa xuân e cũng lạc đường.</a:t>
            </a:r>
            <a:r>
              <a:rPr lang="vi-VN" sz="4000" i="1" dirty="0">
                <a:latin typeface="+mj-lt"/>
              </a:rPr>
              <a:t/>
            </a:r>
            <a:br>
              <a:rPr lang="vi-VN" sz="4000" i="1" dirty="0">
                <a:latin typeface="+mj-lt"/>
              </a:rPr>
            </a:br>
            <a:endParaRPr lang="en-US" sz="4000" i="1" dirty="0">
              <a:latin typeface="+mj-lt"/>
            </a:endParaRPr>
          </a:p>
        </p:txBody>
      </p:sp>
    </p:spTree>
    <p:extLst>
      <p:ext uri="{BB962C8B-B14F-4D97-AF65-F5344CB8AC3E}">
        <p14:creationId xmlns:p14="http://schemas.microsoft.com/office/powerpoint/2010/main" val="641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a:srcRect/>
          <a:stretch>
            <a:fillRect/>
          </a:stretch>
        </p:blipFill>
        <p:spPr>
          <a:xfrm rot="-5307581">
            <a:off x="15951455" y="771742"/>
            <a:ext cx="3090057" cy="1541166"/>
          </a:xfrm>
          <a:prstGeom prst="rect">
            <a:avLst/>
          </a:prstGeom>
        </p:spPr>
      </p:pic>
      <p:pic>
        <p:nvPicPr>
          <p:cNvPr id="3" name="Picture 6"/>
          <p:cNvPicPr>
            <a:picLocks noChangeAspect="1"/>
          </p:cNvPicPr>
          <p:nvPr/>
        </p:nvPicPr>
        <p:blipFill>
          <a:blip r:embed="rId4"/>
          <a:srcRect/>
          <a:stretch>
            <a:fillRect/>
          </a:stretch>
        </p:blipFill>
        <p:spPr>
          <a:xfrm>
            <a:off x="14325600" y="2540"/>
            <a:ext cx="2908611" cy="2621386"/>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con </a:t>
            </a:r>
            <a:r>
              <a:rPr lang="en-US" sz="4400" b="1" dirty="0" err="1" smtClean="0">
                <a:solidFill>
                  <a:srgbClr val="333333"/>
                </a:solidFill>
                <a:latin typeface="Times New Roman" panose="02020603050405020304" pitchFamily="18" charset="0"/>
                <a:cs typeface="Times New Roman" panose="02020603050405020304" pitchFamily="18" charset="0"/>
              </a:rPr>
              <a:t>người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6" name="Picture 4"/>
          <p:cNvPicPr>
            <a:picLocks noChangeAspect="1"/>
          </p:cNvPicPr>
          <p:nvPr/>
        </p:nvPicPr>
        <p:blipFill>
          <a:blip r:embed="rId6"/>
          <a:srcRect/>
          <a:stretch>
            <a:fillRect/>
          </a:stretch>
        </p:blipFill>
        <p:spPr>
          <a:xfrm>
            <a:off x="-630988" y="2812403"/>
            <a:ext cx="4953686" cy="7471133"/>
          </a:xfrm>
          <a:prstGeom prst="rect">
            <a:avLst/>
          </a:prstGeom>
        </p:spPr>
      </p:pic>
      <p:sp>
        <p:nvSpPr>
          <p:cNvPr id="7" name="Rectangle 6"/>
          <p:cNvSpPr/>
          <p:nvPr/>
        </p:nvSpPr>
        <p:spPr>
          <a:xfrm>
            <a:off x="4363705" y="3107509"/>
            <a:ext cx="13148018" cy="6555641"/>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Dao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vòng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rung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ngù</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mơn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mởn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nụ</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môi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mọng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mải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mê</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say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đắm</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5645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074327" y="3908177"/>
            <a:ext cx="13088827" cy="8229600"/>
          </a:xfrm>
          <a:prstGeom prst="rect">
            <a:avLst/>
          </a:prstGeom>
        </p:spPr>
      </p:pic>
      <p:pic>
        <p:nvPicPr>
          <p:cNvPr id="4" name="Picture 4"/>
          <p:cNvPicPr>
            <a:picLocks noChangeAspect="1"/>
          </p:cNvPicPr>
          <p:nvPr/>
        </p:nvPicPr>
        <p:blipFill>
          <a:blip r:embed="rId4"/>
          <a:srcRect/>
          <a:stretch>
            <a:fillRect/>
          </a:stretch>
        </p:blipFill>
        <p:spPr>
          <a:xfrm rot="1915239">
            <a:off x="13943894" y="2582738"/>
            <a:ext cx="8989995" cy="10880478"/>
          </a:xfrm>
          <a:prstGeom prst="rect">
            <a:avLst/>
          </a:prstGeom>
        </p:spPr>
      </p:pic>
      <p:grpSp>
        <p:nvGrpSpPr>
          <p:cNvPr id="5" name="Group 5"/>
          <p:cNvGrpSpPr>
            <a:grpSpLocks noChangeAspect="1"/>
          </p:cNvGrpSpPr>
          <p:nvPr/>
        </p:nvGrpSpPr>
        <p:grpSpPr>
          <a:xfrm>
            <a:off x="11018255" y="5165477"/>
            <a:ext cx="8151214" cy="5246370"/>
            <a:chOff x="0" y="0"/>
            <a:chExt cx="5513070" cy="3548380"/>
          </a:xfrm>
        </p:grpSpPr>
        <p:sp>
          <p:nvSpPr>
            <p:cNvPr id="6"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t="-850"/>
              </a:stretch>
            </a:blipFill>
          </p:spPr>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6172200"/>
            <a:ext cx="4068508" cy="4114800"/>
          </a:xfrm>
          <a:prstGeom prst="rect">
            <a:avLst/>
          </a:prstGeom>
        </p:spPr>
      </p:pic>
      <p:pic>
        <p:nvPicPr>
          <p:cNvPr id="8" name="Picture 8"/>
          <p:cNvPicPr>
            <a:picLocks noChangeAspect="1"/>
          </p:cNvPicPr>
          <p:nvPr/>
        </p:nvPicPr>
        <p:blipFill>
          <a:blip r:embed="rId8"/>
          <a:srcRect/>
          <a:stretch>
            <a:fillRect/>
          </a:stretch>
        </p:blipFill>
        <p:spPr>
          <a:xfrm>
            <a:off x="12504957" y="-1229741"/>
            <a:ext cx="8345364" cy="3327714"/>
          </a:xfrm>
          <a:prstGeom prst="rect">
            <a:avLst/>
          </a:prstGeom>
        </p:spPr>
      </p:pic>
      <p:pic>
        <p:nvPicPr>
          <p:cNvPr id="9" name="Picture 9"/>
          <p:cNvPicPr>
            <a:picLocks noChangeAspect="1"/>
          </p:cNvPicPr>
          <p:nvPr/>
        </p:nvPicPr>
        <p:blipFill>
          <a:blip r:embed="rId9"/>
          <a:srcRect b="68484"/>
          <a:stretch>
            <a:fillRect/>
          </a:stretch>
        </p:blipFill>
        <p:spPr>
          <a:xfrm>
            <a:off x="7086617" y="3981592"/>
            <a:ext cx="5443149" cy="37310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738" b="26773"/>
          <a:stretch>
            <a:fillRect/>
          </a:stretch>
        </p:blipFill>
        <p:spPr>
          <a:xfrm>
            <a:off x="-220843" y="330250"/>
            <a:ext cx="10355444" cy="1432383"/>
          </a:xfrm>
          <a:prstGeom prst="rect">
            <a:avLst/>
          </a:prstGeom>
        </p:spPr>
      </p:pic>
      <p:pic>
        <p:nvPicPr>
          <p:cNvPr id="2" name="Picture 1"/>
          <p:cNvPicPr>
            <a:picLocks noChangeAspect="1"/>
          </p:cNvPicPr>
          <p:nvPr/>
        </p:nvPicPr>
        <p:blipFill>
          <a:blip r:embed="rId12"/>
          <a:stretch>
            <a:fillRect/>
          </a:stretch>
        </p:blipFill>
        <p:spPr>
          <a:xfrm>
            <a:off x="0" y="434116"/>
            <a:ext cx="16137511" cy="58709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2105084"/>
            <a:ext cx="11441978" cy="769441"/>
          </a:xfrm>
          <a:prstGeom prst="rect">
            <a:avLst/>
          </a:prstGeom>
        </p:spPr>
        <p:txBody>
          <a:bodyPr wrap="none">
            <a:spAutoFit/>
          </a:bodyPr>
          <a:lstStyle/>
          <a:p>
            <a:r>
              <a:rPr lang="en-US" sz="4400" b="1" dirty="0" smtClean="0">
                <a:latin typeface="Times New Roman" panose="02020603050405020304" pitchFamily="18" charset="0"/>
                <a:cs typeface="Times New Roman" panose="02020603050405020304" pitchFamily="18" charset="0"/>
              </a:rPr>
              <a:t>c. </a:t>
            </a:r>
            <a:r>
              <a:rPr lang="en-US" sz="4400" b="1" dirty="0">
                <a:latin typeface="Times New Roman" panose="02020603050405020304" pitchFamily="18" charset="0"/>
                <a:cs typeface="Times New Roman" panose="02020603050405020304" pitchFamily="18" charset="0"/>
              </a:rPr>
              <a:t>N</a:t>
            </a:r>
            <a:r>
              <a:rPr lang="vi-VN" sz="4400" b="1" dirty="0" smtClean="0">
                <a:latin typeface="Times New Roman" panose="02020603050405020304" pitchFamily="18" charset="0"/>
                <a:cs typeface="Times New Roman" panose="02020603050405020304" pitchFamily="18" charset="0"/>
              </a:rPr>
              <a:t>ét </a:t>
            </a:r>
            <a:r>
              <a:rPr lang="vi-VN" sz="4400" b="1" dirty="0">
                <a:latin typeface="Times New Roman" panose="02020603050405020304" pitchFamily="18" charset="0"/>
                <a:cs typeface="Times New Roman" panose="02020603050405020304" pitchFamily="18" charset="0"/>
              </a:rPr>
              <a:t>riêng trong lễ hội đầu năm ở Chiêm Hóa</a:t>
            </a:r>
            <a:endParaRPr lang="en-US" sz="4400" b="1" dirty="0">
              <a:latin typeface="Times New Roman" panose="02020603050405020304" pitchFamily="18" charset="0"/>
              <a:cs typeface="Times New Roman" panose="02020603050405020304" pitchFamily="18" charset="0"/>
            </a:endParaRPr>
          </a:p>
        </p:txBody>
      </p:sp>
      <p:grpSp>
        <p:nvGrpSpPr>
          <p:cNvPr id="9" name="Group 5"/>
          <p:cNvGrpSpPr>
            <a:grpSpLocks noChangeAspect="1"/>
          </p:cNvGrpSpPr>
          <p:nvPr/>
        </p:nvGrpSpPr>
        <p:grpSpPr>
          <a:xfrm>
            <a:off x="12273251" y="2798829"/>
            <a:ext cx="5562758" cy="3580361"/>
            <a:chOff x="0" y="0"/>
            <a:chExt cx="5513070" cy="3548380"/>
          </a:xfrm>
        </p:grpSpPr>
        <p:sp>
          <p:nvSpPr>
            <p:cNvPr id="10"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850"/>
              </a:stretch>
            </a:blipFill>
          </p:spPr>
        </p:sp>
      </p:grpSp>
      <p:sp>
        <p:nvSpPr>
          <p:cNvPr id="11" name="Rectangle 10"/>
          <p:cNvSpPr/>
          <p:nvPr/>
        </p:nvSpPr>
        <p:spPr>
          <a:xfrm>
            <a:off x="1143000" y="3075709"/>
            <a:ext cx="10591800" cy="3785652"/>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Lễ</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tùng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tồng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1263288" y="7062545"/>
            <a:ext cx="16338911" cy="2862322"/>
          </a:xfrm>
          <a:prstGeom prst="rect">
            <a:avLst/>
          </a:prstGeom>
        </p:spPr>
        <p:txBody>
          <a:bodyPr wrap="square">
            <a:spAutoFit/>
          </a:bodyPr>
          <a:lstStyle/>
          <a:p>
            <a:pPr marL="571500" indent="-571500" algn="just">
              <a:lnSpc>
                <a:spcPct val="150000"/>
              </a:lnSpc>
              <a:buFont typeface="Wingdings" panose="05000000000000000000" pitchFamily="2" charset="2"/>
              <a:buChar char="è"/>
            </a:pP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riêng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3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mai</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em</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xuyên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mong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13" name="Picture 11"/>
          <p:cNvPicPr>
            <a:picLocks noChangeAspect="1"/>
          </p:cNvPicPr>
          <p:nvPr/>
        </p:nvPicPr>
        <p:blipFill>
          <a:blip r:embed="rId4"/>
          <a:srcRect/>
          <a:stretch>
            <a:fillRect/>
          </a:stretch>
        </p:blipFill>
        <p:spPr>
          <a:xfrm>
            <a:off x="7086600" y="-800100"/>
            <a:ext cx="11353800" cy="2189661"/>
          </a:xfrm>
          <a:prstGeom prst="rect">
            <a:avLst/>
          </a:prstGeom>
        </p:spPr>
      </p:pic>
      <p:pic>
        <p:nvPicPr>
          <p:cNvPr id="14" name="Picture 13"/>
          <p:cNvPicPr>
            <a:picLocks noChangeAspect="1"/>
          </p:cNvPicPr>
          <p:nvPr/>
        </p:nvPicPr>
        <p:blipFill>
          <a:blip r:embed="rId5"/>
          <a:stretch>
            <a:fillRect/>
          </a:stretch>
        </p:blipFill>
        <p:spPr>
          <a:xfrm>
            <a:off x="4876800" y="0"/>
            <a:ext cx="7742202" cy="2115475"/>
          </a:xfrm>
          <a:prstGeom prst="rect">
            <a:avLst/>
          </a:prstGeom>
        </p:spPr>
      </p:pic>
    </p:spTree>
    <p:extLst>
      <p:ext uri="{BB962C8B-B14F-4D97-AF65-F5344CB8AC3E}">
        <p14:creationId xmlns:p14="http://schemas.microsoft.com/office/powerpoint/2010/main" val="40012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89305554"/>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a:srcRect/>
          <a:stretch>
            <a:fillRect/>
          </a:stretch>
        </p:blipFill>
        <p:spPr>
          <a:xfrm>
            <a:off x="-614680" y="952500"/>
            <a:ext cx="18923000" cy="2189661"/>
          </a:xfrm>
          <a:prstGeom prst="rect">
            <a:avLst/>
          </a:prstGeom>
        </p:spPr>
      </p:pic>
      <p:pic>
        <p:nvPicPr>
          <p:cNvPr id="3" name="Picture 3"/>
          <p:cNvPicPr>
            <a:picLocks noChangeAspect="1"/>
          </p:cNvPicPr>
          <p:nvPr/>
        </p:nvPicPr>
        <p:blipFill>
          <a:blip r:embed="rId4"/>
          <a:srcRect/>
          <a:stretch>
            <a:fillRect/>
          </a:stretch>
        </p:blipFill>
        <p:spPr>
          <a:xfrm>
            <a:off x="0" y="7443548"/>
            <a:ext cx="2175241" cy="2843452"/>
          </a:xfrm>
          <a:prstGeom prst="rect">
            <a:avLst/>
          </a:prstGeom>
        </p:spPr>
      </p:pic>
      <p:pic>
        <p:nvPicPr>
          <p:cNvPr id="7" name="Picture 6"/>
          <p:cNvPicPr>
            <a:picLocks noChangeAspect="1"/>
          </p:cNvPicPr>
          <p:nvPr/>
        </p:nvPicPr>
        <p:blipFill>
          <a:blip r:embed="rId5"/>
          <a:stretch>
            <a:fillRect/>
          </a:stretch>
        </p:blipFill>
        <p:spPr>
          <a:xfrm>
            <a:off x="1123180" y="1084078"/>
            <a:ext cx="5316173" cy="1926503"/>
          </a:xfrm>
          <a:prstGeom prst="rect">
            <a:avLst/>
          </a:prstGeom>
        </p:spPr>
      </p:pic>
      <p:pic>
        <p:nvPicPr>
          <p:cNvPr id="8" name="Picture 7"/>
          <p:cNvPicPr>
            <a:picLocks noChangeAspect="1"/>
          </p:cNvPicPr>
          <p:nvPr/>
        </p:nvPicPr>
        <p:blipFill>
          <a:blip r:embed="rId6"/>
          <a:stretch>
            <a:fillRect/>
          </a:stretch>
        </p:blipFill>
        <p:spPr>
          <a:xfrm>
            <a:off x="10901680" y="1562100"/>
            <a:ext cx="4578493" cy="1926503"/>
          </a:xfrm>
          <a:prstGeom prst="rect">
            <a:avLst/>
          </a:prstGeom>
        </p:spPr>
      </p:pic>
      <p:sp>
        <p:nvSpPr>
          <p:cNvPr id="10" name="Rectangle 9"/>
          <p:cNvSpPr/>
          <p:nvPr/>
        </p:nvSpPr>
        <p:spPr>
          <a:xfrm>
            <a:off x="1676400" y="3031555"/>
            <a:ext cx="6934200" cy="3785652"/>
          </a:xfrm>
          <a:prstGeom prst="rect">
            <a:avLst/>
          </a:prstGeom>
        </p:spPr>
        <p:txBody>
          <a:bodyPr wrap="square">
            <a:spAutoFit/>
          </a:bodyPr>
          <a:lstStyle/>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sáu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chữ</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nhàng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thiết</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10668000" y="3414264"/>
            <a:ext cx="6481277" cy="4598375"/>
          </a:xfrm>
          <a:prstGeom prst="rect">
            <a:avLst/>
          </a:prstGeom>
        </p:spPr>
        <p:txBody>
          <a:bodyPr wrap="square">
            <a:spAutoFit/>
          </a:bodyPr>
          <a:lstStyle/>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hung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vĩ</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657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a:srcRect/>
          <a:stretch>
            <a:fillRect/>
          </a:stretch>
        </p:blipFill>
        <p:spPr>
          <a:xfrm rot="1909074">
            <a:off x="11066575" y="-1283203"/>
            <a:ext cx="15463997" cy="5919627"/>
          </a:xfrm>
          <a:prstGeom prst="rect">
            <a:avLst/>
          </a:prstGeom>
        </p:spPr>
      </p:pic>
      <p:sp>
        <p:nvSpPr>
          <p:cNvPr id="6" name="Rectangle 5"/>
          <p:cNvSpPr/>
          <p:nvPr/>
        </p:nvSpPr>
        <p:spPr>
          <a:xfrm>
            <a:off x="837213" y="3431297"/>
            <a:ext cx="6858988" cy="6555641"/>
          </a:xfrm>
          <a:prstGeom prst="rect">
            <a:avLst/>
          </a:prstGeom>
        </p:spPr>
        <p:txBody>
          <a:bodyPr wrap="square">
            <a:spAutoFit/>
          </a:bodyPr>
          <a:lstStyle/>
          <a:p>
            <a:pPr algn="just">
              <a:lnSpc>
                <a:spcPct val="150000"/>
              </a:lnSpc>
            </a:pPr>
            <a:r>
              <a:rPr lang="en-US" sz="4000" dirty="0" smtClean="0">
                <a:solidFill>
                  <a:srgbClr val="333333"/>
                </a:solidFill>
                <a:latin typeface="+mj-lt"/>
              </a:rPr>
              <a:t>     </a:t>
            </a:r>
            <a:r>
              <a:rPr lang="vi-VN" sz="4000" dirty="0" smtClean="0">
                <a:solidFill>
                  <a:srgbClr val="333333"/>
                </a:solidFill>
                <a:latin typeface="+mj-lt"/>
              </a:rPr>
              <a:t>Giả </a:t>
            </a:r>
            <a:r>
              <a:rPr lang="vi-VN" sz="4000" dirty="0">
                <a:solidFill>
                  <a:srgbClr val="333333"/>
                </a:solidFill>
                <a:latin typeface="+mj-lt"/>
              </a:rPr>
              <a:t>sử sau dấu ba chấm “Nếu mai em về…” là tên vùng đất quê hương em, thì em sẽ chia sẻ những hình ảnh, chi tiết nào của quê hương mình? Vì sao em lại chọn các chi tiết, hình ảnh ấy?</a:t>
            </a:r>
          </a:p>
          <a:p>
            <a:pPr>
              <a:lnSpc>
                <a:spcPct val="150000"/>
              </a:lnSpc>
            </a:pPr>
            <a:endParaRPr lang="en-US" sz="4000" dirty="0">
              <a:latin typeface="+mj-lt"/>
            </a:endParaRPr>
          </a:p>
        </p:txBody>
      </p:sp>
      <p:pic>
        <p:nvPicPr>
          <p:cNvPr id="8" name="Picture 7"/>
          <p:cNvPicPr>
            <a:picLocks noChangeAspect="1"/>
          </p:cNvPicPr>
          <p:nvPr/>
        </p:nvPicPr>
        <p:blipFill>
          <a:blip r:embed="rId4"/>
          <a:stretch>
            <a:fillRect/>
          </a:stretch>
        </p:blipFill>
        <p:spPr>
          <a:xfrm>
            <a:off x="150424" y="1700855"/>
            <a:ext cx="15162066" cy="1713124"/>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7320" y1="53115" x2="39381" y2="63934"/>
                        <a14:foregroundMark x1="59588" y1="92459" x2="59588" y2="92459"/>
                        <a14:foregroundMark x1="65361" y1="93770" x2="65361" y2="93770"/>
                        <a14:foregroundMark x1="65155" y1="98033" x2="65155" y2="98033"/>
                        <a14:foregroundMark x1="56289" y1="92459" x2="56289" y2="92459"/>
                        <a14:foregroundMark x1="27629" y1="13770" x2="40206" y2="19344"/>
                      </a14:backgroundRemoval>
                    </a14:imgEffect>
                  </a14:imgLayer>
                </a14:imgProps>
              </a:ext>
            </a:extLst>
          </a:blip>
          <a:stretch>
            <a:fillRect/>
          </a:stretch>
        </p:blipFill>
        <p:spPr>
          <a:xfrm>
            <a:off x="7927923" y="3771901"/>
            <a:ext cx="10360077" cy="6515100"/>
          </a:xfrm>
          <a:prstGeom prst="rect">
            <a:avLst/>
          </a:prstGeom>
        </p:spPr>
      </p:pic>
    </p:spTree>
    <p:extLst>
      <p:ext uri="{BB962C8B-B14F-4D97-AF65-F5344CB8AC3E}">
        <p14:creationId xmlns:p14="http://schemas.microsoft.com/office/powerpoint/2010/main" val="297501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347" y="674"/>
            <a:ext cx="5416798" cy="7915063"/>
          </a:xfrm>
          <a:prstGeom prst="rect">
            <a:avLst/>
          </a:prstGeom>
        </p:spPr>
      </p:pic>
      <p:sp>
        <p:nvSpPr>
          <p:cNvPr id="4" name="Rectangle 3"/>
          <p:cNvSpPr/>
          <p:nvPr/>
        </p:nvSpPr>
        <p:spPr>
          <a:xfrm>
            <a:off x="7749544" y="2765389"/>
            <a:ext cx="9265092" cy="2215635"/>
          </a:xfrm>
          <a:prstGeom prst="rect">
            <a:avLst/>
          </a:prstGeom>
          <a:noFill/>
        </p:spPr>
        <p:txBody>
          <a:bodyPr wrap="none" lIns="182844" tIns="91422" rIns="182844" bIns="91422">
            <a:spAutoFit/>
          </a:bodyPr>
          <a:lstStyle/>
          <a:p>
            <a:pPr algn="ctr" defTabSz="1828376"/>
            <a:r>
              <a:rPr lang="en-US" sz="13198"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93745" y="3568970"/>
            <a:ext cx="4079380" cy="27785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431" y="4802365"/>
            <a:ext cx="2971359" cy="311337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19" name="Rectangle 18"/>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25210" y="3805730"/>
            <a:ext cx="1219041" cy="914281"/>
          </a:xfrm>
          <a:prstGeom prst="rect">
            <a:avLst/>
          </a:prstGeom>
        </p:spPr>
      </p:pic>
    </p:spTree>
    <p:extLst>
      <p:ext uri="{BB962C8B-B14F-4D97-AF65-F5344CB8AC3E}">
        <p14:creationId xmlns:p14="http://schemas.microsoft.com/office/powerpoint/2010/main" val="27485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951165" y="663846"/>
            <a:ext cx="4952355" cy="5714256"/>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65019" y="4952061"/>
            <a:ext cx="3365821" cy="252436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8583" y="3427576"/>
            <a:ext cx="3161888" cy="3048963"/>
          </a:xfrm>
          <a:prstGeom prst="rect">
            <a:avLst/>
          </a:prstGeom>
        </p:spPr>
      </p:pic>
      <p:sp>
        <p:nvSpPr>
          <p:cNvPr id="9" name="Rounded Rectangular Callout 8"/>
          <p:cNvSpPr/>
          <p:nvPr/>
        </p:nvSpPr>
        <p:spPr>
          <a:xfrm>
            <a:off x="8482927" y="4541897"/>
            <a:ext cx="6819012" cy="2018323"/>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5143783" y="1914950"/>
            <a:ext cx="6045309" cy="2011555"/>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384971" y="5886355"/>
            <a:ext cx="6247587" cy="1590069"/>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6811002" y="613572"/>
            <a:ext cx="9787595" cy="1090118"/>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55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74805" y="4035854"/>
            <a:ext cx="3365821" cy="252436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17" name="Rounded Rectangular Callout 16"/>
          <p:cNvSpPr/>
          <p:nvPr/>
        </p:nvSpPr>
        <p:spPr>
          <a:xfrm>
            <a:off x="370411" y="5653618"/>
            <a:ext cx="6819012" cy="201832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24" name="Rectangle 23"/>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928886" y="-134827"/>
            <a:ext cx="1219041" cy="914281"/>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928886" y="1812224"/>
            <a:ext cx="1219041" cy="914281"/>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0611797" y="1812224"/>
            <a:ext cx="1219041" cy="914281"/>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2668930" y="1752074"/>
            <a:ext cx="1219041" cy="914281"/>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0611797" y="670"/>
            <a:ext cx="1219041" cy="914281"/>
          </a:xfrm>
          <a:prstGeom prst="rect">
            <a:avLst/>
          </a:prstGeom>
        </p:spPr>
      </p:pic>
    </p:spTree>
    <p:extLst>
      <p:ext uri="{BB962C8B-B14F-4D97-AF65-F5344CB8AC3E}">
        <p14:creationId xmlns:p14="http://schemas.microsoft.com/office/powerpoint/2010/main" val="22343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vi-VN" sz="4799" b="1" dirty="0">
                <a:solidFill>
                  <a:srgbClr val="FF0000"/>
                </a:solidFill>
                <a:latin typeface="Times New Roman" panose="02020603050405020304" pitchFamily="18" charset="0"/>
                <a:cs typeface="Times New Roman" panose="02020603050405020304" pitchFamily="18" charset="0"/>
              </a:rPr>
              <a:t>Bài thơ </a:t>
            </a:r>
            <a:r>
              <a:rPr lang="en-US" sz="4799" b="1" dirty="0" smtClean="0">
                <a:solidFill>
                  <a:srgbClr val="FF0000"/>
                </a:solidFill>
                <a:latin typeface="Times New Roman" panose="02020603050405020304" pitchFamily="18" charset="0"/>
                <a:cs typeface="Times New Roman" panose="02020603050405020304" pitchFamily="18" charset="0"/>
              </a:rPr>
              <a:t>“</a:t>
            </a:r>
            <a:r>
              <a:rPr lang="en-US" sz="4799" b="1" dirty="0" err="1" smtClean="0">
                <a:solidFill>
                  <a:srgbClr val="FF0000"/>
                </a:solidFill>
                <a:latin typeface="Times New Roman" panose="02020603050405020304" pitchFamily="18" charset="0"/>
                <a:cs typeface="Times New Roman" panose="02020603050405020304" pitchFamily="18" charset="0"/>
              </a:rPr>
              <a:t>Nếu</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em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về</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thăm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Chiêm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hóa</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của</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tác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giả</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nào</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sáng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tác</a:t>
            </a:r>
            <a:r>
              <a:rPr lang="vi-VN"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smtClean="0">
                <a:solidFill>
                  <a:prstClr val="white"/>
                </a:solidFill>
                <a:latin typeface="Times New Roman" panose="02020603050405020304" pitchFamily="18" charset="0"/>
                <a:cs typeface="Times New Roman" panose="02020603050405020304" pitchFamily="18" charset="0"/>
              </a:rPr>
              <a:t>Lưu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Trọng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Lư</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smtClean="0">
                <a:solidFill>
                  <a:prstClr val="white"/>
                </a:solidFill>
                <a:latin typeface="Times New Roman" panose="02020603050405020304" pitchFamily="18" charset="0"/>
                <a:cs typeface="Times New Roman" panose="02020603050405020304" pitchFamily="18" charset="0"/>
              </a:rPr>
              <a:t>Mai </a:t>
            </a:r>
            <a:r>
              <a:rPr lang="en-US" sz="4799" b="1" dirty="0" err="1" smtClean="0">
                <a:solidFill>
                  <a:prstClr val="white"/>
                </a:solidFill>
                <a:latin typeface="Times New Roman" panose="02020603050405020304" pitchFamily="18" charset="0"/>
                <a:cs typeface="Times New Roman" panose="02020603050405020304" pitchFamily="18" charset="0"/>
              </a:rPr>
              <a:t>Liễu</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smtClean="0">
                <a:solidFill>
                  <a:prstClr val="white"/>
                </a:solidFill>
                <a:latin typeface="Times New Roman" panose="02020603050405020304" pitchFamily="18" charset="0"/>
                <a:cs typeface="Times New Roman" panose="02020603050405020304" pitchFamily="18" charset="0"/>
              </a:rPr>
              <a:t>Thanh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Tịnh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Thạch</a:t>
            </a:r>
            <a:r>
              <a:rPr lang="en-US" sz="4799" b="1" dirty="0" smtClean="0">
                <a:solidFill>
                  <a:prstClr val="white"/>
                </a:solidFill>
                <a:latin typeface="Times New Roman" panose="02020603050405020304" pitchFamily="18" charset="0"/>
                <a:cs typeface="Times New Roman" panose="02020603050405020304" pitchFamily="18" charset="0"/>
              </a:rPr>
              <a:t> Lam</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69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yêu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nỗi</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nhớ</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quê</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hương</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smtClean="0">
                <a:solidFill>
                  <a:srgbClr val="FF0000"/>
                </a:solidFill>
                <a:latin typeface="Times New Roman" panose="02020603050405020304" pitchFamily="18" charset="0"/>
                <a:cs typeface="Times New Roman" panose="02020603050405020304" pitchFamily="18" charset="0"/>
              </a:rPr>
              <a:t>Cảm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hứng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chủ</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đạo</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của</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bài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là</a:t>
            </a:r>
            <a:r>
              <a:rPr lang="en-US"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yêu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thiên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nhiên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cảm</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gia</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đình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đồng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chí</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đồng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đội</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43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8" y="6588268"/>
            <a:ext cx="3161150" cy="215313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9111279" y="5928202"/>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478" y="6507910"/>
            <a:ext cx="2146012" cy="1964857"/>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smtClean="0">
                <a:solidFill>
                  <a:srgbClr val="FF0000"/>
                </a:solidFill>
                <a:latin typeface="Times New Roman" panose="02020603050405020304" pitchFamily="18" charset="0"/>
                <a:cs typeface="Times New Roman" panose="02020603050405020304" pitchFamily="18" charset="0"/>
              </a:rPr>
              <a:t>Câu</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mai</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mấy</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smtClean="0">
                <a:solidFill>
                  <a:prstClr val="white"/>
                </a:solidFill>
                <a:latin typeface="Times New Roman" panose="02020603050405020304" pitchFamily="18" charset="0"/>
                <a:cs typeface="Times New Roman" panose="02020603050405020304" pitchFamily="18" charset="0"/>
              </a:rPr>
              <a:t>5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smtClean="0">
                <a:solidFill>
                  <a:prstClr val="white"/>
                </a:solidFill>
                <a:latin typeface="Times New Roman" panose="02020603050405020304" pitchFamily="18" charset="0"/>
                <a:cs typeface="Times New Roman" panose="02020603050405020304" pitchFamily="18" charset="0"/>
              </a:rPr>
              <a:t>4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smtClean="0">
                <a:solidFill>
                  <a:prstClr val="white"/>
                </a:solidFill>
                <a:latin typeface="Times New Roman" panose="02020603050405020304" pitchFamily="18" charset="0"/>
                <a:cs typeface="Times New Roman" panose="02020603050405020304" pitchFamily="18" charset="0"/>
              </a:rPr>
              <a:t>3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smtClean="0">
                <a:solidFill>
                  <a:prstClr val="white"/>
                </a:solidFill>
                <a:latin typeface="Times New Roman" panose="02020603050405020304" pitchFamily="18" charset="0"/>
                <a:cs typeface="Times New Roman" panose="02020603050405020304" pitchFamily="18" charset="0"/>
              </a:rPr>
              <a:t>2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6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smtClean="0">
                <a:solidFill>
                  <a:srgbClr val="FF0000"/>
                </a:solidFill>
                <a:latin typeface="Times New Roman" panose="02020603050405020304" pitchFamily="18" charset="0"/>
                <a:cs typeface="Times New Roman" panose="02020603050405020304" pitchFamily="18" charset="0"/>
              </a:rPr>
              <a:t>Tác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giả</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đã</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sử</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dụng</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Biện</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pháp</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nghệ</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thuật</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nào</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trong</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hai</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câu</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thơ</a:t>
            </a:r>
            <a:r>
              <a:rPr lang="en-US" sz="4199" b="1" dirty="0" smtClean="0">
                <a:solidFill>
                  <a:srgbClr val="FF0000"/>
                </a:solidFill>
                <a:latin typeface="Times New Roman" panose="02020603050405020304" pitchFamily="18" charset="0"/>
                <a:cs typeface="Times New Roman" panose="02020603050405020304" pitchFamily="18" charset="0"/>
              </a:rPr>
              <a:t>:            </a:t>
            </a:r>
            <a:r>
              <a:rPr lang="vi-VN" sz="4400" i="1" dirty="0" smtClean="0">
                <a:solidFill>
                  <a:srgbClr val="FF0000"/>
                </a:solidFill>
                <a:latin typeface="Times New Roman" panose="02020603050405020304" pitchFamily="18" charset="0"/>
                <a:cs typeface="Times New Roman" panose="02020603050405020304" pitchFamily="18" charset="0"/>
              </a:rPr>
              <a:t>Đá </a:t>
            </a:r>
            <a:r>
              <a:rPr lang="vi-VN" sz="4400" i="1" dirty="0">
                <a:solidFill>
                  <a:srgbClr val="FF0000"/>
                </a:solidFill>
                <a:latin typeface="Times New Roman" panose="02020603050405020304" pitchFamily="18" charset="0"/>
                <a:cs typeface="Times New Roman" panose="02020603050405020304" pitchFamily="18" charset="0"/>
              </a:rPr>
              <a:t>ngồi dưới bến trông nhau</a:t>
            </a:r>
            <a:br>
              <a:rPr lang="vi-VN" sz="4400" i="1" dirty="0">
                <a:solidFill>
                  <a:srgbClr val="FF0000"/>
                </a:solidFill>
                <a:latin typeface="Times New Roman" panose="02020603050405020304" pitchFamily="18" charset="0"/>
                <a:cs typeface="Times New Roman" panose="02020603050405020304" pitchFamily="18" charset="0"/>
              </a:rPr>
            </a:br>
            <a:r>
              <a:rPr lang="en-US" sz="4400" i="1" dirty="0" smtClean="0">
                <a:solidFill>
                  <a:srgbClr val="FF0000"/>
                </a:solidFill>
                <a:latin typeface="Times New Roman" panose="02020603050405020304" pitchFamily="18" charset="0"/>
                <a:cs typeface="Times New Roman" panose="02020603050405020304" pitchFamily="18" charset="0"/>
              </a:rPr>
              <a:t>                  </a:t>
            </a:r>
            <a:r>
              <a:rPr lang="vi-VN" sz="4400" i="1" dirty="0" smtClean="0">
                <a:solidFill>
                  <a:srgbClr val="FF0000"/>
                </a:solidFill>
                <a:latin typeface="Times New Roman" panose="02020603050405020304" pitchFamily="18" charset="0"/>
                <a:cs typeface="Times New Roman" panose="02020603050405020304" pitchFamily="18" charset="0"/>
              </a:rPr>
              <a:t>Non </a:t>
            </a:r>
            <a:r>
              <a:rPr lang="vi-VN" sz="4400" i="1" dirty="0">
                <a:solidFill>
                  <a:srgbClr val="FF0000"/>
                </a:solidFill>
                <a:latin typeface="Times New Roman" panose="02020603050405020304" pitchFamily="18" charset="0"/>
                <a:cs typeface="Times New Roman" panose="02020603050405020304" pitchFamily="18" charset="0"/>
              </a:rPr>
              <a:t>Thần hình như trẻ lại</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smtClean="0">
                <a:solidFill>
                  <a:prstClr val="white"/>
                </a:solidFill>
                <a:latin typeface="Times New Roman" panose="02020603050405020304" pitchFamily="18" charset="0"/>
                <a:cs typeface="Times New Roman" panose="02020603050405020304" pitchFamily="18" charset="0"/>
              </a:rPr>
              <a:t>Ẩn</a:t>
            </a:r>
            <a:r>
              <a:rPr lang="en-US" sz="4799" b="1" dirty="0" smtClean="0">
                <a:solidFill>
                  <a:prstClr val="white"/>
                </a:solidFill>
                <a:latin typeface="Times New Roman" panose="02020603050405020304" pitchFamily="18" charset="0"/>
                <a:cs typeface="Times New Roman" panose="02020603050405020304" pitchFamily="18" charset="0"/>
              </a:rPr>
              <a:t> du</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vi-VN" sz="4799" b="1" dirty="0">
                <a:solidFill>
                  <a:prstClr val="white"/>
                </a:solidFill>
                <a:latin typeface="Times New Roman" panose="02020603050405020304" pitchFamily="18" charset="0"/>
                <a:cs typeface="Times New Roman" panose="02020603050405020304" pitchFamily="18" charset="0"/>
              </a:rPr>
              <a:t>Hoán dụ</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vi-VN" sz="4799" b="1" dirty="0">
                <a:solidFill>
                  <a:prstClr val="white"/>
                </a:solidFill>
                <a:latin typeface="Times New Roman" panose="02020603050405020304" pitchFamily="18" charset="0"/>
                <a:cs typeface="Times New Roman" panose="02020603050405020304" pitchFamily="18" charset="0"/>
              </a:rPr>
              <a:t>Điệp ngữ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smtClean="0">
                <a:solidFill>
                  <a:prstClr val="white"/>
                </a:solidFill>
                <a:latin typeface="Times New Roman" panose="02020603050405020304" pitchFamily="18" charset="0"/>
                <a:cs typeface="Times New Roman" panose="02020603050405020304" pitchFamily="18" charset="0"/>
              </a:rPr>
              <a:t>Nhân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hóa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2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7" name="Picture 6"/>
          <p:cNvPicPr>
            <a:picLocks noChangeAspect="1"/>
          </p:cNvPicPr>
          <p:nvPr/>
        </p:nvPicPr>
        <p:blipFill>
          <a:blip r:embed="rId6"/>
          <a:stretch>
            <a:fillRect/>
          </a:stretch>
        </p:blipFill>
        <p:spPr>
          <a:xfrm>
            <a:off x="609600" y="6362700"/>
            <a:ext cx="11210888" cy="2477924"/>
          </a:xfrm>
          <a:prstGeom prst="rect">
            <a:avLst/>
          </a:prstGeom>
        </p:spPr>
      </p:pic>
    </p:spTree>
    <p:extLst>
      <p:ext uri="{BB962C8B-B14F-4D97-AF65-F5344CB8AC3E}">
        <p14:creationId xmlns:p14="http://schemas.microsoft.com/office/powerpoint/2010/main" val="42345590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smtClean="0">
                <a:solidFill>
                  <a:srgbClr val="FF0000"/>
                </a:solidFill>
                <a:latin typeface="Times New Roman" panose="02020603050405020304" pitchFamily="18" charset="0"/>
                <a:cs typeface="Times New Roman" panose="02020603050405020304" pitchFamily="18" charset="0"/>
              </a:rPr>
              <a:t>Lễ</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hội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Lùng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tùng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còn</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có</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tên</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gọi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khác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là</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gì</a:t>
            </a:r>
            <a:r>
              <a:rPr lang="en-US"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smtClean="0">
                <a:solidFill>
                  <a:prstClr val="white"/>
                </a:solidFill>
                <a:latin typeface="Times New Roman" panose="02020603050405020304" pitchFamily="18" charset="0"/>
                <a:cs typeface="Times New Roman" panose="02020603050405020304" pitchFamily="18" charset="0"/>
              </a:rPr>
              <a:t>Mừng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ngô</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mới</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smtClean="0">
                <a:solidFill>
                  <a:prstClr val="white"/>
                </a:solidFill>
                <a:latin typeface="Times New Roman" panose="02020603050405020304" pitchFamily="18" charset="0"/>
                <a:cs typeface="Times New Roman" panose="02020603050405020304" pitchFamily="18" charset="0"/>
              </a:rPr>
              <a:t>Lồng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Tồng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smtClean="0">
                <a:solidFill>
                  <a:prstClr val="white"/>
                </a:solidFill>
                <a:latin typeface="Times New Roman" panose="02020603050405020304" pitchFamily="18" charset="0"/>
                <a:cs typeface="Times New Roman" panose="02020603050405020304" pitchFamily="18" charset="0"/>
              </a:rPr>
              <a:t>Tạ</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trời</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đất</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Cầu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mưa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3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7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2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7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smtClean="0">
                <a:solidFill>
                  <a:srgbClr val="FF0000"/>
                </a:solidFill>
                <a:latin typeface="Times New Roman" panose="02020603050405020304" pitchFamily="18" charset="0"/>
                <a:cs typeface="Times New Roman" panose="02020603050405020304" pitchFamily="18" charset="0"/>
              </a:rPr>
              <a:t>Trong</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bài</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thơ</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tác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giả</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có</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nhắc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đến</a:t>
            </a:r>
            <a:r>
              <a:rPr lang="en-US" sz="4199" b="1" dirty="0" smtClean="0">
                <a:solidFill>
                  <a:srgbClr val="FF0000"/>
                </a:solidFill>
                <a:latin typeface="Times New Roman" panose="02020603050405020304" pitchFamily="18" charset="0"/>
                <a:cs typeface="Times New Roman" panose="02020603050405020304" pitchFamily="18" charset="0"/>
              </a:rPr>
              <a:t> 2 </a:t>
            </a:r>
            <a:r>
              <a:rPr lang="en-US" sz="4199" b="1" dirty="0" err="1" smtClean="0">
                <a:solidFill>
                  <a:srgbClr val="FF0000"/>
                </a:solidFill>
                <a:latin typeface="Times New Roman" panose="02020603050405020304" pitchFamily="18" charset="0"/>
                <a:cs typeface="Times New Roman" panose="02020603050405020304" pitchFamily="18" charset="0"/>
              </a:rPr>
              <a:t>dân</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tộc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của</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Việt</a:t>
            </a:r>
            <a:r>
              <a:rPr lang="en-US" sz="4199" b="1" dirty="0" smtClean="0">
                <a:solidFill>
                  <a:srgbClr val="FF0000"/>
                </a:solidFill>
                <a:latin typeface="Times New Roman" panose="02020603050405020304" pitchFamily="18" charset="0"/>
                <a:cs typeface="Times New Roman" panose="02020603050405020304" pitchFamily="18" charset="0"/>
              </a:rPr>
              <a:t> Nam. </a:t>
            </a:r>
            <a:r>
              <a:rPr lang="en-US" sz="4199" b="1" dirty="0" err="1" smtClean="0">
                <a:solidFill>
                  <a:srgbClr val="FF0000"/>
                </a:solidFill>
                <a:latin typeface="Times New Roman" panose="02020603050405020304" pitchFamily="18" charset="0"/>
                <a:cs typeface="Times New Roman" panose="02020603050405020304" pitchFamily="18" charset="0"/>
              </a:rPr>
              <a:t>Đó</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là</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dân</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tộc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nào</a:t>
            </a:r>
            <a:r>
              <a:rPr lang="en-US" sz="4199" b="1" dirty="0" smtClean="0">
                <a:solidFill>
                  <a:srgbClr val="FF0000"/>
                </a:solidFill>
                <a:latin typeface="Times New Roman" panose="02020603050405020304" pitchFamily="18" charset="0"/>
                <a:cs typeface="Times New Roman" panose="02020603050405020304" pitchFamily="18" charset="0"/>
              </a:rPr>
              <a:t>?</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Dao, </a:t>
            </a:r>
            <a:r>
              <a:rPr lang="en-US" sz="4799" b="1" dirty="0" err="1" smtClean="0">
                <a:solidFill>
                  <a:prstClr val="white"/>
                </a:solidFill>
                <a:latin typeface="Times New Roman" panose="02020603050405020304" pitchFamily="18" charset="0"/>
                <a:cs typeface="Times New Roman" panose="02020603050405020304" pitchFamily="18" charset="0"/>
              </a:rPr>
              <a:t>Nùng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Tày</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Nùng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Dao, </a:t>
            </a:r>
            <a:r>
              <a:rPr lang="en-US" sz="4799" b="1" dirty="0" err="1" smtClean="0">
                <a:solidFill>
                  <a:prstClr val="white"/>
                </a:solidFill>
                <a:latin typeface="Times New Roman" panose="02020603050405020304" pitchFamily="18" charset="0"/>
                <a:cs typeface="Times New Roman" panose="02020603050405020304" pitchFamily="18" charset="0"/>
              </a:rPr>
              <a:t>Tày</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4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smtClean="0">
                <a:solidFill>
                  <a:prstClr val="white"/>
                </a:solidFill>
                <a:latin typeface="Times New Roman" panose="02020603050405020304" pitchFamily="18" charset="0"/>
                <a:cs typeface="Times New Roman" panose="02020603050405020304" pitchFamily="18" charset="0"/>
              </a:rPr>
              <a:t>6 </a:t>
            </a:r>
            <a:r>
              <a:rPr lang="en-US" sz="4799" b="1" dirty="0" err="1" smtClean="0">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smtClean="0">
                <a:solidFill>
                  <a:srgbClr val="FF0000"/>
                </a:solidFill>
                <a:latin typeface="Times New Roman" panose="02020603050405020304" pitchFamily="18" charset="0"/>
                <a:cs typeface="Times New Roman" panose="02020603050405020304" pitchFamily="18" charset="0"/>
              </a:rPr>
              <a:t>Bài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được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sáng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tác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theo</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thể</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smtClean="0">
                <a:solidFill>
                  <a:prstClr val="white"/>
                </a:solidFill>
                <a:latin typeface="Times New Roman" panose="02020603050405020304" pitchFamily="18" charset="0"/>
                <a:cs typeface="Times New Roman" panose="02020603050405020304" pitchFamily="18" charset="0"/>
              </a:rPr>
              <a:t>7 </a:t>
            </a:r>
            <a:r>
              <a:rPr lang="en-US" sz="4799" b="1" dirty="0" err="1" smtClean="0">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smtClean="0">
                <a:solidFill>
                  <a:prstClr val="white"/>
                </a:solidFill>
                <a:latin typeface="Times New Roman" panose="02020603050405020304" pitchFamily="18" charset="0"/>
                <a:cs typeface="Times New Roman" panose="02020603050405020304" pitchFamily="18" charset="0"/>
              </a:rPr>
              <a:t>5 </a:t>
            </a:r>
            <a:r>
              <a:rPr lang="en-US" sz="4799" b="1" dirty="0" err="1" smtClean="0">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lục</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bát</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0" name="Picture 10"/>
          <p:cNvPicPr>
            <a:picLocks noChangeAspect="1"/>
          </p:cNvPicPr>
          <p:nvPr/>
        </p:nvPicPr>
        <p:blipFill>
          <a:blip r:embed="rId4"/>
          <a:srcRect/>
          <a:stretch>
            <a:fillRect/>
          </a:stretch>
        </p:blipFill>
        <p:spPr>
          <a:xfrm rot="1076416">
            <a:off x="12357074" y="-624303"/>
            <a:ext cx="9804451" cy="2598180"/>
          </a:xfrm>
          <a:prstGeom prst="rect">
            <a:avLst/>
          </a:prstGeom>
        </p:spPr>
      </p:pic>
      <p:sp>
        <p:nvSpPr>
          <p:cNvPr id="11" name="TextBox 15"/>
          <p:cNvSpPr txBox="1"/>
          <p:nvPr/>
        </p:nvSpPr>
        <p:spPr>
          <a:xfrm>
            <a:off x="609600" y="1924312"/>
            <a:ext cx="4156353" cy="738664"/>
          </a:xfrm>
          <a:prstGeom prst="rect">
            <a:avLst/>
          </a:prstGeom>
        </p:spPr>
        <p:txBody>
          <a:bodyPr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a. </a:t>
            </a:r>
            <a:r>
              <a:rPr lang="en-US" sz="4800" b="1" dirty="0" err="1" smtClean="0">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duotone>
              <a:prstClr val="black"/>
              <a:schemeClr val="accent6">
                <a:tint val="45000"/>
                <a:satMod val="400000"/>
              </a:schemeClr>
            </a:duotone>
          </a:blip>
          <a:stretch>
            <a:fillRect/>
          </a:stretch>
        </p:blipFill>
        <p:spPr>
          <a:xfrm>
            <a:off x="3263862" y="99144"/>
            <a:ext cx="8931414" cy="1926503"/>
          </a:xfrm>
          <a:prstGeom prst="rect">
            <a:avLst/>
          </a:prstGeom>
        </p:spPr>
      </p:pic>
      <p:sp>
        <p:nvSpPr>
          <p:cNvPr id="13" name="TextBox 12"/>
          <p:cNvSpPr txBox="1"/>
          <p:nvPr/>
        </p:nvSpPr>
        <p:spPr>
          <a:xfrm>
            <a:off x="381000" y="3061222"/>
            <a:ext cx="17253659" cy="1569660"/>
          </a:xfrm>
          <a:prstGeom prst="rect">
            <a:avLst/>
          </a:prstGeom>
          <a:noFill/>
        </p:spPr>
        <p:txBody>
          <a:bodyPr wrap="square" rtlCol="0">
            <a:spAutoFit/>
          </a:bodyPr>
          <a:lstStyle/>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Gv</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gọi</a:t>
            </a:r>
            <a:r>
              <a:rPr lang="en-US" sz="4800" kern="0" dirty="0">
                <a:solidFill>
                  <a:srgbClr val="000000"/>
                </a:solidFill>
                <a:latin typeface="Times New Roman" panose="02020603050405020304" pitchFamily="18" charset="0"/>
                <a:cs typeface="Times New Roman" panose="02020603050405020304" pitchFamily="18" charset="0"/>
                <a:sym typeface="Arial"/>
              </a:rPr>
              <a:t> HS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lớp</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còn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lắng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nghe</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và</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đánh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giá</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bài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của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dựa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theo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mẫu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bảng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sau</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graphicFrame>
        <p:nvGraphicFramePr>
          <p:cNvPr id="14" name="Table 14"/>
          <p:cNvGraphicFramePr>
            <a:graphicFrameLocks noGrp="1"/>
          </p:cNvGraphicFramePr>
          <p:nvPr>
            <p:extLst>
              <p:ext uri="{D42A27DB-BD31-4B8C-83A1-F6EECF244321}">
                <p14:modId xmlns:p14="http://schemas.microsoft.com/office/powerpoint/2010/main" val="2804076687"/>
              </p:ext>
            </p:extLst>
          </p:nvPr>
        </p:nvGraphicFramePr>
        <p:xfrm>
          <a:off x="481752" y="5070939"/>
          <a:ext cx="17499846" cy="4846320"/>
        </p:xfrm>
        <a:graphic>
          <a:graphicData uri="http://schemas.openxmlformats.org/drawingml/2006/table">
            <a:tbl>
              <a:tblPr>
                <a:tableStyleId>{5C22544A-7EE6-4342-B048-85BDC9FD1C3A}</a:tableStyleId>
              </a:tblPr>
              <a:tblGrid>
                <a:gridCol w="11872769">
                  <a:extLst>
                    <a:ext uri="{9D8B030D-6E8A-4147-A177-3AD203B41FA5}">
                      <a16:colId xmlns:a16="http://schemas.microsoft.com/office/drawing/2014/main" val="20000"/>
                    </a:ext>
                  </a:extLst>
                </a:gridCol>
                <a:gridCol w="2016368">
                  <a:extLst>
                    <a:ext uri="{9D8B030D-6E8A-4147-A177-3AD203B41FA5}">
                      <a16:colId xmlns:a16="http://schemas.microsoft.com/office/drawing/2014/main" val="20001"/>
                    </a:ext>
                  </a:extLst>
                </a:gridCol>
                <a:gridCol w="3610709">
                  <a:extLst>
                    <a:ext uri="{9D8B030D-6E8A-4147-A177-3AD203B41FA5}">
                      <a16:colId xmlns:a16="http://schemas.microsoft.com/office/drawing/2014/main" val="20002"/>
                    </a:ext>
                  </a:extLst>
                </a:gridCol>
              </a:tblGrid>
              <a:tr h="822960">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BẢNG KIỂM KĨ NĂNG </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ĐỌC</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smtClean="0">
                          <a:solidFill>
                            <a:schemeClr val="tx1">
                              <a:lumMod val="50000"/>
                            </a:schemeClr>
                          </a:solidFill>
                          <a:latin typeface="Times New Roman" panose="02020603050405020304" pitchFamily="18" charset="0"/>
                          <a:cs typeface="Times New Roman" panose="02020603050405020304" pitchFamily="18" charset="0"/>
                        </a:rPr>
                        <a:t>ĐẠT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smtClean="0">
                          <a:solidFill>
                            <a:schemeClr val="tx1">
                              <a:lumMod val="50000"/>
                            </a:schemeClr>
                          </a:solidFill>
                          <a:latin typeface="Times New Roman" panose="02020603050405020304" pitchFamily="18" charset="0"/>
                          <a:cs typeface="Times New Roman" panose="02020603050405020304" pitchFamily="18" charset="0"/>
                        </a:rPr>
                        <a:t>CHƯA ĐẠT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822960">
                <a:tc>
                  <a:txBody>
                    <a:bodyPr/>
                    <a:lstStyle/>
                    <a:p>
                      <a:pPr algn="just">
                        <a:defRPr/>
                      </a:pP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phù</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8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54480">
                <a:tc>
                  <a:txBody>
                    <a:bodyPr/>
                    <a:lstStyle/>
                    <a:p>
                      <a:pPr algn="just">
                        <a:defRPr/>
                      </a:pP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1054053">
            <a:off x="15288311" y="4964425"/>
            <a:ext cx="3865541" cy="5052995"/>
          </a:xfrm>
          <a:prstGeom prst="rect">
            <a:avLst/>
          </a:prstGeom>
        </p:spPr>
      </p:pic>
      <p:sp>
        <p:nvSpPr>
          <p:cNvPr id="3" name="Rectangle 2"/>
          <p:cNvSpPr/>
          <p:nvPr/>
        </p:nvSpPr>
        <p:spPr>
          <a:xfrm>
            <a:off x="2702509" y="3456603"/>
            <a:ext cx="9144000" cy="6863417"/>
          </a:xfrm>
          <a:prstGeom prst="rect">
            <a:avLst/>
          </a:prstGeom>
        </p:spPr>
        <p:txBody>
          <a:bodyPr>
            <a:spAutoFit/>
          </a:bodyPr>
          <a:lstStyle/>
          <a:p>
            <a:r>
              <a:rPr lang="vi-VN" sz="4000" i="1" dirty="0">
                <a:solidFill>
                  <a:srgbClr val="000000"/>
                </a:solidFill>
                <a:latin typeface="+mj-lt"/>
              </a:rPr>
              <a:t>Nếu mai em về Chiêm Hóa</a:t>
            </a:r>
            <a:r>
              <a:rPr lang="vi-VN" sz="4000" i="1" dirty="0">
                <a:latin typeface="+mj-lt"/>
              </a:rPr>
              <a:t/>
            </a:r>
            <a:br>
              <a:rPr lang="vi-VN" sz="4000" i="1" dirty="0">
                <a:latin typeface="+mj-lt"/>
              </a:rPr>
            </a:br>
            <a:r>
              <a:rPr lang="vi-VN" sz="4000" i="1" dirty="0">
                <a:solidFill>
                  <a:srgbClr val="000000"/>
                </a:solidFill>
                <a:latin typeface="+mj-lt"/>
              </a:rPr>
              <a:t>Cho ta gửi nỗi nhớ cùng</a:t>
            </a:r>
            <a:r>
              <a:rPr lang="vi-VN" sz="4000" i="1" dirty="0">
                <a:latin typeface="+mj-lt"/>
              </a:rPr>
              <a:t/>
            </a:r>
            <a:br>
              <a:rPr lang="vi-VN" sz="4000" i="1" dirty="0">
                <a:latin typeface="+mj-lt"/>
              </a:rPr>
            </a:br>
            <a:r>
              <a:rPr lang="vi-VN" sz="4000" i="1" dirty="0">
                <a:solidFill>
                  <a:srgbClr val="000000"/>
                </a:solidFill>
                <a:latin typeface="+mj-lt"/>
              </a:rPr>
              <a:t>Tháng giêng mưa tơ rét lộc</a:t>
            </a:r>
            <a:r>
              <a:rPr lang="vi-VN" sz="4000" i="1" dirty="0">
                <a:latin typeface="+mj-lt"/>
              </a:rPr>
              <a:t/>
            </a:r>
            <a:br>
              <a:rPr lang="vi-VN" sz="4000" i="1" dirty="0">
                <a:latin typeface="+mj-lt"/>
              </a:rPr>
            </a:br>
            <a:r>
              <a:rPr lang="vi-VN" sz="4000" i="1" dirty="0">
                <a:solidFill>
                  <a:srgbClr val="000000"/>
                </a:solidFill>
                <a:latin typeface="+mj-lt"/>
              </a:rPr>
              <a:t>Em về vừa kịp mùa măng.</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Sông Gâm đôi bờ cát trắng</a:t>
            </a:r>
            <a:r>
              <a:rPr lang="vi-VN" sz="4000" i="1" dirty="0">
                <a:latin typeface="+mj-lt"/>
              </a:rPr>
              <a:t/>
            </a:r>
            <a:br>
              <a:rPr lang="vi-VN" sz="4000" i="1" dirty="0">
                <a:latin typeface="+mj-lt"/>
              </a:rPr>
            </a:br>
            <a:r>
              <a:rPr lang="vi-VN" sz="4000" i="1" dirty="0">
                <a:solidFill>
                  <a:srgbClr val="000000"/>
                </a:solidFill>
                <a:latin typeface="+mj-lt"/>
              </a:rPr>
              <a:t>Đá ngồi dưới bến trông nhau</a:t>
            </a:r>
            <a:r>
              <a:rPr lang="vi-VN" sz="4000" i="1" dirty="0">
                <a:latin typeface="+mj-lt"/>
              </a:rPr>
              <a:t/>
            </a:r>
            <a:br>
              <a:rPr lang="vi-VN" sz="4000" i="1" dirty="0">
                <a:latin typeface="+mj-lt"/>
              </a:rPr>
            </a:br>
            <a:r>
              <a:rPr lang="vi-VN" sz="4000" i="1" dirty="0">
                <a:solidFill>
                  <a:srgbClr val="000000"/>
                </a:solidFill>
                <a:latin typeface="+mj-lt"/>
              </a:rPr>
              <a:t>Non Thần hình như trẻ lại</a:t>
            </a:r>
            <a:r>
              <a:rPr lang="vi-VN" sz="4000" i="1" dirty="0">
                <a:latin typeface="+mj-lt"/>
              </a:rPr>
              <a:t/>
            </a:r>
            <a:br>
              <a:rPr lang="vi-VN" sz="4000" i="1" dirty="0">
                <a:latin typeface="+mj-lt"/>
              </a:rPr>
            </a:br>
            <a:r>
              <a:rPr lang="vi-VN" sz="4000" i="1" dirty="0">
                <a:solidFill>
                  <a:srgbClr val="000000"/>
                </a:solidFill>
                <a:latin typeface="+mj-lt"/>
              </a:rPr>
              <a:t>Xanh lên ngút ngát một màu.</a:t>
            </a:r>
            <a:r>
              <a:rPr lang="vi-VN" sz="4000" i="1" dirty="0">
                <a:latin typeface="+mj-lt"/>
              </a:rPr>
              <a:t/>
            </a:r>
            <a:br>
              <a:rPr lang="vi-VN" sz="4000" i="1" dirty="0">
                <a:latin typeface="+mj-lt"/>
              </a:rPr>
            </a:br>
            <a:r>
              <a:rPr lang="vi-VN" sz="4000" i="1" dirty="0">
                <a:latin typeface="+mj-lt"/>
              </a:rPr>
              <a:t/>
            </a:r>
            <a:br>
              <a:rPr lang="vi-VN" sz="4000" i="1" dirty="0">
                <a:latin typeface="+mj-lt"/>
              </a:rPr>
            </a:br>
            <a:endParaRPr lang="en-US" sz="4000" i="1" dirty="0">
              <a:latin typeface="+mj-lt"/>
            </a:endParaRPr>
          </a:p>
        </p:txBody>
      </p:sp>
      <p:sp>
        <p:nvSpPr>
          <p:cNvPr id="10" name="Rectangle 9"/>
          <p:cNvSpPr/>
          <p:nvPr/>
        </p:nvSpPr>
        <p:spPr>
          <a:xfrm>
            <a:off x="9829800" y="541774"/>
            <a:ext cx="9144000" cy="9941183"/>
          </a:xfrm>
          <a:prstGeom prst="rect">
            <a:avLst/>
          </a:prstGeom>
        </p:spPr>
        <p:txBody>
          <a:bodyPr>
            <a:spAutoFit/>
          </a:bodyPr>
          <a:lstStyle/>
          <a:p>
            <a:r>
              <a:rPr lang="vi-VN" sz="4000" i="1" dirty="0" smtClean="0">
                <a:solidFill>
                  <a:srgbClr val="000000"/>
                </a:solidFill>
                <a:latin typeface="+mj-lt"/>
              </a:rPr>
              <a:t>Phố </a:t>
            </a:r>
            <a:r>
              <a:rPr lang="vi-VN" sz="4000" i="1" dirty="0">
                <a:solidFill>
                  <a:srgbClr val="000000"/>
                </a:solidFill>
                <a:latin typeface="+mj-lt"/>
              </a:rPr>
              <a:t>đông cứ mải tìm nhau</a:t>
            </a:r>
            <a:r>
              <a:rPr lang="vi-VN" sz="4000" i="1" dirty="0">
                <a:latin typeface="+mj-lt"/>
              </a:rPr>
              <a:t/>
            </a:r>
            <a:br>
              <a:rPr lang="vi-VN" sz="4000" i="1" dirty="0">
                <a:latin typeface="+mj-lt"/>
              </a:rPr>
            </a:br>
            <a:r>
              <a:rPr lang="vi-VN" sz="4000" i="1" dirty="0">
                <a:solidFill>
                  <a:srgbClr val="000000"/>
                </a:solidFill>
                <a:latin typeface="+mj-lt"/>
              </a:rPr>
              <a:t>Cô gái Dao nào cũng đẹp</a:t>
            </a:r>
            <a:r>
              <a:rPr lang="vi-VN" sz="4000" i="1" dirty="0">
                <a:latin typeface="+mj-lt"/>
              </a:rPr>
              <a:t/>
            </a:r>
            <a:br>
              <a:rPr lang="vi-VN" sz="4000" i="1" dirty="0">
                <a:latin typeface="+mj-lt"/>
              </a:rPr>
            </a:br>
            <a:r>
              <a:rPr lang="vi-VN" sz="4000" i="1" dirty="0">
                <a:solidFill>
                  <a:srgbClr val="000000"/>
                </a:solidFill>
                <a:latin typeface="+mj-lt"/>
              </a:rPr>
              <a:t>Vòng bạc rung rinh cổ tay</a:t>
            </a:r>
            <a:r>
              <a:rPr lang="vi-VN" sz="4000" i="1" dirty="0">
                <a:latin typeface="+mj-lt"/>
              </a:rPr>
              <a:t/>
            </a:r>
            <a:br>
              <a:rPr lang="vi-VN" sz="4000" i="1" dirty="0">
                <a:latin typeface="+mj-lt"/>
              </a:rPr>
            </a:br>
            <a:r>
              <a:rPr lang="vi-VN" sz="4000" i="1" dirty="0">
                <a:solidFill>
                  <a:srgbClr val="000000"/>
                </a:solidFill>
                <a:latin typeface="+mj-lt"/>
              </a:rPr>
              <a:t>Ngù hoa mơn mởn ngực đầy.</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Con gái bản Tày duyên quá</a:t>
            </a:r>
            <a:r>
              <a:rPr lang="vi-VN" sz="4000" i="1" dirty="0">
                <a:latin typeface="+mj-lt"/>
              </a:rPr>
              <a:t/>
            </a:r>
            <a:br>
              <a:rPr lang="vi-VN" sz="4000" i="1" dirty="0">
                <a:latin typeface="+mj-lt"/>
              </a:rPr>
            </a:br>
            <a:r>
              <a:rPr lang="vi-VN" sz="4000" i="1" dirty="0">
                <a:solidFill>
                  <a:srgbClr val="000000"/>
                </a:solidFill>
                <a:latin typeface="+mj-lt"/>
              </a:rPr>
              <a:t>Sắc chàm như cũng pha hương</a:t>
            </a:r>
            <a:r>
              <a:rPr lang="vi-VN" sz="4000" i="1" dirty="0">
                <a:latin typeface="+mj-lt"/>
              </a:rPr>
              <a:t/>
            </a:r>
            <a:br>
              <a:rPr lang="vi-VN" sz="4000" i="1" dirty="0">
                <a:latin typeface="+mj-lt"/>
              </a:rPr>
            </a:br>
            <a:r>
              <a:rPr lang="vi-VN" sz="4000" i="1" dirty="0">
                <a:solidFill>
                  <a:srgbClr val="000000"/>
                </a:solidFill>
                <a:latin typeface="+mj-lt"/>
              </a:rPr>
              <a:t>Chỉ riêng nụ cười môi mọng</a:t>
            </a:r>
            <a:r>
              <a:rPr lang="vi-VN" sz="4000" i="1" dirty="0">
                <a:latin typeface="+mj-lt"/>
              </a:rPr>
              <a:t/>
            </a:r>
            <a:br>
              <a:rPr lang="vi-VN" sz="4000" i="1" dirty="0">
                <a:latin typeface="+mj-lt"/>
              </a:rPr>
            </a:br>
            <a:r>
              <a:rPr lang="vi-VN" sz="4000" i="1" dirty="0">
                <a:solidFill>
                  <a:srgbClr val="000000"/>
                </a:solidFill>
                <a:latin typeface="+mj-lt"/>
              </a:rPr>
              <a:t>Mùa xuân e cũng lạc đường.</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Nếu mai em về Chiêm Hóa</a:t>
            </a:r>
            <a:r>
              <a:rPr lang="vi-VN" sz="4000" i="1" dirty="0">
                <a:latin typeface="+mj-lt"/>
              </a:rPr>
              <a:t/>
            </a:r>
            <a:br>
              <a:rPr lang="vi-VN" sz="4000" i="1" dirty="0">
                <a:latin typeface="+mj-lt"/>
              </a:rPr>
            </a:br>
            <a:r>
              <a:rPr lang="vi-VN" sz="4000" i="1" dirty="0">
                <a:solidFill>
                  <a:srgbClr val="000000"/>
                </a:solidFill>
                <a:latin typeface="+mj-lt"/>
              </a:rPr>
              <a:t>Đầu xuân đi hội lùng tùng</a:t>
            </a:r>
            <a:r>
              <a:rPr lang="vi-VN" sz="4000" i="1" dirty="0">
                <a:latin typeface="+mj-lt"/>
              </a:rPr>
              <a:t/>
            </a:r>
            <a:br>
              <a:rPr lang="vi-VN" sz="4000" i="1" dirty="0">
                <a:latin typeface="+mj-lt"/>
              </a:rPr>
            </a:br>
            <a:r>
              <a:rPr lang="vi-VN" sz="4000" i="1" dirty="0">
                <a:solidFill>
                  <a:srgbClr val="000000"/>
                </a:solidFill>
                <a:latin typeface="+mj-lt"/>
              </a:rPr>
              <a:t>Quả còn chạm vai thì nhặt</a:t>
            </a:r>
            <a:r>
              <a:rPr lang="vi-VN" sz="4000" i="1" dirty="0">
                <a:latin typeface="+mj-lt"/>
              </a:rPr>
              <a:t/>
            </a:r>
            <a:br>
              <a:rPr lang="vi-VN" sz="4000" i="1" dirty="0">
                <a:latin typeface="+mj-lt"/>
              </a:rPr>
            </a:br>
            <a:r>
              <a:rPr lang="vi-VN" sz="4000" i="1" dirty="0">
                <a:solidFill>
                  <a:srgbClr val="000000"/>
                </a:solidFill>
                <a:latin typeface="+mj-lt"/>
              </a:rPr>
              <a:t>Ngày lành duyên tốt mừng nhau.</a:t>
            </a:r>
            <a:r>
              <a:rPr lang="vi-VN" sz="4000" i="1" dirty="0">
                <a:latin typeface="+mj-lt"/>
              </a:rPr>
              <a:t/>
            </a:r>
            <a:br>
              <a:rPr lang="vi-VN" sz="4000" i="1" dirty="0">
                <a:latin typeface="+mj-lt"/>
              </a:rPr>
            </a:br>
            <a:r>
              <a:rPr lang="vi-VN" i="1" dirty="0">
                <a:latin typeface="+mj-lt"/>
              </a:rPr>
              <a:t/>
            </a:r>
            <a:br>
              <a:rPr lang="vi-VN" i="1" dirty="0">
                <a:latin typeface="+mj-lt"/>
              </a:rPr>
            </a:br>
            <a:r>
              <a:rPr lang="en-US" sz="4000" i="1" dirty="0" smtClean="0">
                <a:latin typeface="+mj-lt"/>
              </a:rPr>
              <a:t>                   </a:t>
            </a:r>
            <a:r>
              <a:rPr lang="vi-VN" sz="4000" i="1" dirty="0" smtClean="0">
                <a:solidFill>
                  <a:srgbClr val="000000"/>
                </a:solidFill>
                <a:latin typeface="+mj-lt"/>
              </a:rPr>
              <a:t>(</a:t>
            </a:r>
            <a:r>
              <a:rPr lang="vi-VN" sz="4000" i="1" dirty="0">
                <a:solidFill>
                  <a:srgbClr val="000000"/>
                </a:solidFill>
                <a:latin typeface="+mj-lt"/>
              </a:rPr>
              <a:t>Tháng Giêng, Ất </a:t>
            </a:r>
            <a:r>
              <a:rPr lang="vi-VN" sz="4000" i="1" dirty="0" smtClean="0">
                <a:solidFill>
                  <a:srgbClr val="000000"/>
                </a:solidFill>
                <a:latin typeface="+mj-lt"/>
              </a:rPr>
              <a:t>Hợi</a:t>
            </a:r>
            <a:r>
              <a:rPr lang="en-US" sz="4000" i="1" dirty="0" smtClean="0">
                <a:solidFill>
                  <a:srgbClr val="000000"/>
                </a:solidFill>
                <a:latin typeface="+mj-lt"/>
              </a:rPr>
              <a:t>)</a:t>
            </a:r>
            <a:endParaRPr lang="en-US" sz="4000" i="1" dirty="0">
              <a:latin typeface="+mj-lt"/>
            </a:endParaRPr>
          </a:p>
        </p:txBody>
      </p:sp>
      <p:pic>
        <p:nvPicPr>
          <p:cNvPr id="11" name="Picture 10"/>
          <p:cNvPicPr>
            <a:picLocks noChangeAspect="1"/>
          </p:cNvPicPr>
          <p:nvPr/>
        </p:nvPicPr>
        <p:blipFill rotWithShape="1">
          <a:blip r:embed="rId4"/>
          <a:srcRect l="27387" t="29596" r="11700" b="40551"/>
          <a:stretch/>
        </p:blipFill>
        <p:spPr>
          <a:xfrm>
            <a:off x="1371600" y="800100"/>
            <a:ext cx="7767320" cy="1384871"/>
          </a:xfrm>
          <a:prstGeom prst="rect">
            <a:avLst/>
          </a:prstGeom>
        </p:spPr>
      </p:pic>
      <p:pic>
        <p:nvPicPr>
          <p:cNvPr id="14" name="Picture 3"/>
          <p:cNvPicPr>
            <a:picLocks noChangeAspect="1"/>
          </p:cNvPicPr>
          <p:nvPr/>
        </p:nvPicPr>
        <p:blipFill>
          <a:blip r:embed="rId5"/>
          <a:srcRect/>
          <a:stretch>
            <a:fillRect/>
          </a:stretch>
        </p:blipFill>
        <p:spPr>
          <a:xfrm>
            <a:off x="-1985326" y="7503622"/>
            <a:ext cx="6276385" cy="3946277"/>
          </a:xfrm>
          <a:prstGeom prst="rect">
            <a:avLst/>
          </a:prstGeom>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0" y="0"/>
            <a:ext cx="18288000" cy="10287000"/>
          </a:xfrm>
          <a:prstGeom prst="rect">
            <a:avLst/>
          </a:prstGeom>
        </p:spPr>
      </p:pic>
      <p:pic>
        <p:nvPicPr>
          <p:cNvPr id="7" name="Picture 7"/>
          <p:cNvPicPr>
            <a:picLocks noChangeAspect="1"/>
          </p:cNvPicPr>
          <p:nvPr/>
        </p:nvPicPr>
        <p:blipFill>
          <a:blip r:embed="rId4"/>
          <a:srcRect/>
          <a:stretch>
            <a:fillRect/>
          </a:stretch>
        </p:blipFill>
        <p:spPr>
          <a:xfrm rot="1909074">
            <a:off x="11066575" y="-1283203"/>
            <a:ext cx="15463997" cy="5919627"/>
          </a:xfrm>
          <a:prstGeom prst="rect">
            <a:avLst/>
          </a:prstGeom>
        </p:spPr>
      </p:pic>
      <p:pic>
        <p:nvPicPr>
          <p:cNvPr id="13" name="Picture 13"/>
          <p:cNvPicPr>
            <a:picLocks noChangeAspect="1"/>
          </p:cNvPicPr>
          <p:nvPr/>
        </p:nvPicPr>
        <p:blipFill>
          <a:blip r:embed="rId5"/>
          <a:srcRect/>
          <a:stretch>
            <a:fillRect/>
          </a:stretch>
        </p:blipFill>
        <p:spPr>
          <a:xfrm rot="-3358615">
            <a:off x="13860475" y="6645184"/>
            <a:ext cx="2904031" cy="5185770"/>
          </a:xfrm>
          <a:prstGeom prst="rect">
            <a:avLst/>
          </a:prstGeom>
        </p:spPr>
      </p:pic>
      <p:sp>
        <p:nvSpPr>
          <p:cNvPr id="15" name="TextBox 15"/>
          <p:cNvSpPr txBox="1"/>
          <p:nvPr/>
        </p:nvSpPr>
        <p:spPr>
          <a:xfrm>
            <a:off x="762000" y="1863750"/>
            <a:ext cx="4156353" cy="738664"/>
          </a:xfrm>
          <a:prstGeom prst="rect">
            <a:avLst/>
          </a:prstGeom>
        </p:spPr>
        <p:txBody>
          <a:bodyPr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b. </a:t>
            </a:r>
            <a:r>
              <a:rPr lang="en-US" sz="4800" b="1" dirty="0" err="1" smtClean="0">
                <a:solidFill>
                  <a:srgbClr val="271905"/>
                </a:solidFill>
                <a:latin typeface="Times New Roman" panose="02020603050405020304" pitchFamily="18" charset="0"/>
                <a:cs typeface="Times New Roman" panose="02020603050405020304" pitchFamily="18" charset="0"/>
              </a:rPr>
              <a:t>Chú</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14400" y="2857880"/>
            <a:ext cx="16607776" cy="5539978"/>
          </a:xfrm>
          <a:prstGeom prst="rect">
            <a:avLst/>
          </a:prstGeom>
        </p:spPr>
        <p:txBody>
          <a:bodyPr wrap="square" lIns="0" tIns="0" rIns="0" bIns="0" rtlCol="0" anchor="t">
            <a:spAutoFit/>
          </a:bodyPr>
          <a:lstStyle/>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Mưa</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tơ</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rét</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lộc</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mưa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giăng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nhẹ</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như</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tơ</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rét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vào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đầu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mùa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xuân</a:t>
            </a:r>
            <a:r>
              <a:rPr lang="en-US" sz="4000" dirty="0" smtClean="0">
                <a:solidFill>
                  <a:srgbClr val="271905"/>
                </a:solidFill>
                <a:latin typeface="Times New Roman" panose="02020603050405020304" pitchFamily="18" charset="0"/>
                <a:cs typeface="Times New Roman" panose="02020603050405020304" pitchFamily="18" charset="0"/>
              </a:rPr>
              <a:t> ở </a:t>
            </a:r>
            <a:r>
              <a:rPr lang="en-US" sz="4000" dirty="0" err="1" smtClean="0">
                <a:solidFill>
                  <a:srgbClr val="271905"/>
                </a:solidFill>
                <a:latin typeface="Times New Roman" panose="02020603050405020304" pitchFamily="18" charset="0"/>
                <a:cs typeface="Times New Roman" panose="02020603050405020304" pitchFamily="18" charset="0"/>
              </a:rPr>
              <a:t>miền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Bắc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không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quá</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lạnh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là</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dịp</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để</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cây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cối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đâm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chồi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nảy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lộc</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Non </a:t>
            </a:r>
            <a:r>
              <a:rPr lang="en-US" sz="4000" b="1" dirty="0" err="1" smtClean="0">
                <a:solidFill>
                  <a:srgbClr val="271905"/>
                </a:solidFill>
                <a:latin typeface="Times New Roman" panose="02020603050405020304" pitchFamily="18" charset="0"/>
                <a:cs typeface="Times New Roman" panose="02020603050405020304" pitchFamily="18" charset="0"/>
              </a:rPr>
              <a:t>Thần</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núi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Bách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Thần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thuộc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thị</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trấn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Vĩnh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Chiêm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Hóa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Tuyên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Quang</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Ngù</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hoa</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dây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kết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bằng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len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đỏ</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đính</a:t>
            </a:r>
            <a:r>
              <a:rPr lang="en-US" sz="4000" dirty="0" smtClean="0">
                <a:solidFill>
                  <a:srgbClr val="271905"/>
                </a:solidFill>
                <a:latin typeface="Times New Roman" panose="02020603050405020304" pitchFamily="18" charset="0"/>
                <a:cs typeface="Times New Roman" panose="02020603050405020304" pitchFamily="18" charset="0"/>
              </a:rPr>
              <a:t> ở </a:t>
            </a:r>
            <a:r>
              <a:rPr lang="en-US" sz="4000" dirty="0" err="1" smtClean="0">
                <a:solidFill>
                  <a:srgbClr val="271905"/>
                </a:solidFill>
                <a:latin typeface="Times New Roman" panose="02020603050405020304" pitchFamily="18" charset="0"/>
                <a:cs typeface="Times New Roman" panose="02020603050405020304" pitchFamily="18" charset="0"/>
              </a:rPr>
              <a:t>hai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bên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ngực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áo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của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người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phụ</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nữ</a:t>
            </a:r>
            <a:r>
              <a:rPr lang="en-US" sz="4000" dirty="0" smtClean="0">
                <a:solidFill>
                  <a:srgbClr val="271905"/>
                </a:solidFill>
                <a:latin typeface="Times New Roman" panose="02020603050405020304" pitchFamily="18" charset="0"/>
                <a:cs typeface="Times New Roman" panose="02020603050405020304" pitchFamily="18" charset="0"/>
              </a:rPr>
              <a:t> Dao </a:t>
            </a:r>
            <a:r>
              <a:rPr lang="en-US" sz="4000" dirty="0" err="1" smtClean="0">
                <a:solidFill>
                  <a:srgbClr val="271905"/>
                </a:solidFill>
                <a:latin typeface="Times New Roman" panose="02020603050405020304" pitchFamily="18" charset="0"/>
                <a:cs typeface="Times New Roman" panose="02020603050405020304" pitchFamily="18" charset="0"/>
              </a:rPr>
              <a:t>đỏ</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Lùng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tùng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lồng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tồng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lồng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tông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lễ</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hội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xuống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đồng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được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tổ</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chức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vào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dịp</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đầu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của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đồng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bào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các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Thái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Tày</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Còn</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quả</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cầu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bằng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vải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có</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nhiều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dải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màu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dùng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để</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tung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ném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làm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trò</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chơi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trong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ngày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hội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của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một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số</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miền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núi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phía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Bắc</a:t>
            </a:r>
            <a:r>
              <a:rPr lang="en-US" sz="4000" dirty="0" smtClean="0">
                <a:solidFill>
                  <a:srgbClr val="271905"/>
                </a:solidFill>
                <a:latin typeface="Times New Roman" panose="02020603050405020304" pitchFamily="18" charset="0"/>
                <a:cs typeface="Times New Roman" panose="02020603050405020304" pitchFamily="18" charset="0"/>
              </a:rPr>
              <a:t>.</a:t>
            </a:r>
            <a:r>
              <a:rPr lang="en-US" sz="4000" b="1" dirty="0" smtClean="0">
                <a:solidFill>
                  <a:srgbClr val="271905"/>
                </a:solidFill>
                <a:latin typeface="Times New Roman" panose="02020603050405020304" pitchFamily="18" charset="0"/>
                <a:cs typeface="Times New Roman" panose="02020603050405020304" pitchFamily="18" charset="0"/>
              </a:rPr>
              <a:t>  </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duotone>
              <a:prstClr val="black"/>
              <a:schemeClr val="accent6">
                <a:tint val="45000"/>
                <a:satMod val="400000"/>
              </a:schemeClr>
            </a:duotone>
          </a:blip>
          <a:stretch>
            <a:fillRect/>
          </a:stretch>
        </p:blipFill>
        <p:spPr>
          <a:xfrm>
            <a:off x="3263862" y="99144"/>
            <a:ext cx="8931414" cy="1926503"/>
          </a:xfrm>
          <a:prstGeom prst="rect">
            <a:avLst/>
          </a:prstGeom>
        </p:spPr>
      </p:pic>
    </p:spTree>
    <p:extLst>
      <p:ext uri="{BB962C8B-B14F-4D97-AF65-F5344CB8AC3E}">
        <p14:creationId xmlns:p14="http://schemas.microsoft.com/office/powerpoint/2010/main" val="357587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a.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4154984"/>
          </a:xfrm>
          <a:prstGeom prst="rect">
            <a:avLst/>
          </a:prstGeom>
        </p:spPr>
        <p:txBody>
          <a:bodyPr wrap="square">
            <a:spAutoFit/>
          </a:bodyPr>
          <a:lstStyle/>
          <a:p>
            <a:pPr algn="just">
              <a:lnSpc>
                <a:spcPct val="150000"/>
              </a:lnSpc>
              <a:spcAft>
                <a:spcPts val="0"/>
              </a:spcAft>
            </a:pPr>
            <a:r>
              <a:rPr lang="en-US" sz="4400" dirty="0" smtClean="0">
                <a:solidFill>
                  <a:srgbClr val="222222"/>
                </a:solidFill>
                <a:latin typeface="+mj-lt"/>
              </a:rPr>
              <a:t>- </a:t>
            </a:r>
            <a:r>
              <a:rPr lang="vi-VN" sz="4400" dirty="0" smtClean="0">
                <a:solidFill>
                  <a:srgbClr val="222222"/>
                </a:solidFill>
                <a:latin typeface="+mj-lt"/>
              </a:rPr>
              <a:t>Tên </a:t>
            </a:r>
            <a:r>
              <a:rPr lang="vi-VN" sz="4400" dirty="0">
                <a:solidFill>
                  <a:srgbClr val="222222"/>
                </a:solidFill>
                <a:latin typeface="+mj-lt"/>
              </a:rPr>
              <a:t>thật là </a:t>
            </a:r>
            <a:r>
              <a:rPr lang="vi-VN" sz="4400" b="1" dirty="0">
                <a:solidFill>
                  <a:srgbClr val="222222"/>
                </a:solidFill>
                <a:latin typeface="+mj-lt"/>
              </a:rPr>
              <a:t>Ma Văn Liễu.</a:t>
            </a:r>
          </a:p>
          <a:p>
            <a:pPr algn="just">
              <a:lnSpc>
                <a:spcPct val="150000"/>
              </a:lnSpc>
              <a:spcAft>
                <a:spcPts val="0"/>
              </a:spcAft>
            </a:pPr>
            <a:r>
              <a:rPr lang="vi-VN" sz="4400" b="1" dirty="0">
                <a:solidFill>
                  <a:srgbClr val="222222"/>
                </a:solidFill>
                <a:latin typeface="+mj-lt"/>
              </a:rPr>
              <a:t>- </a:t>
            </a:r>
            <a:r>
              <a:rPr lang="vi-VN" sz="4400" b="1" dirty="0" smtClean="0">
                <a:solidFill>
                  <a:srgbClr val="222222"/>
                </a:solidFill>
                <a:latin typeface="+mj-lt"/>
              </a:rPr>
              <a:t>Quê</a:t>
            </a:r>
            <a:r>
              <a:rPr lang="en-US" sz="4400" b="1" dirty="0" smtClean="0">
                <a:solidFill>
                  <a:srgbClr val="222222"/>
                </a:solidFill>
                <a:latin typeface="+mj-lt"/>
              </a:rPr>
              <a:t>: </a:t>
            </a:r>
            <a:r>
              <a:rPr lang="vi-VN" sz="4400" dirty="0" smtClean="0">
                <a:solidFill>
                  <a:srgbClr val="222222"/>
                </a:solidFill>
                <a:latin typeface="+mj-lt"/>
              </a:rPr>
              <a:t>Tuyên </a:t>
            </a:r>
            <a:r>
              <a:rPr lang="vi-VN" sz="4400" dirty="0">
                <a:solidFill>
                  <a:srgbClr val="222222"/>
                </a:solidFill>
                <a:latin typeface="+mj-lt"/>
              </a:rPr>
              <a:t>Quang.</a:t>
            </a:r>
          </a:p>
          <a:p>
            <a:pPr algn="just">
              <a:lnSpc>
                <a:spcPct val="150000"/>
              </a:lnSpc>
              <a:spcAft>
                <a:spcPts val="0"/>
              </a:spcAft>
            </a:pPr>
            <a:r>
              <a:rPr lang="vi-VN" sz="4400" dirty="0">
                <a:solidFill>
                  <a:srgbClr val="222222"/>
                </a:solidFill>
                <a:latin typeface="+mj-lt"/>
              </a:rPr>
              <a:t>- Khi làm thơ, làm báo, ông lấy bút danh là Mai Liễu.</a:t>
            </a:r>
            <a:endParaRPr lang="vi-VN" sz="4400" b="0" i="0" dirty="0">
              <a:solidFill>
                <a:srgbClr val="222222"/>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a.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6186309"/>
          </a:xfrm>
          <a:prstGeom prst="rect">
            <a:avLst/>
          </a:prstGeom>
        </p:spPr>
        <p:txBody>
          <a:bodyPr wrap="square">
            <a:spAutoFit/>
          </a:bodyPr>
          <a:lstStyle/>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Phong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cách</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sáng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tác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phong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phú</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tài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viết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nhiều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bác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Hồ</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chiến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tranh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người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lính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tình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yêu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thế</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sự</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đặc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biệt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là</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quê</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hương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và</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tình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yêu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miền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núi</a:t>
            </a:r>
            <a:r>
              <a:rPr lang="en-US" sz="4400" dirty="0" smtClean="0">
                <a:solidFill>
                  <a:srgbClr val="222222"/>
                </a:solidFill>
                <a:latin typeface="Times New Roman" panose="02020603050405020304" pitchFamily="18" charset="0"/>
                <a:cs typeface="Times New Roman" panose="02020603050405020304" pitchFamily="18" charset="0"/>
              </a:rPr>
              <a:t>.</a:t>
            </a:r>
          </a:p>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Sáng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tác</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tiêu</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biểu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i="1" dirty="0" smtClean="0">
                <a:solidFill>
                  <a:srgbClr val="222222"/>
                </a:solidFill>
                <a:latin typeface="Times New Roman" panose="02020603050405020304" pitchFamily="18" charset="0"/>
                <a:cs typeface="Times New Roman" panose="02020603050405020304" pitchFamily="18" charset="0"/>
              </a:rPr>
              <a:t>“</a:t>
            </a:r>
            <a:r>
              <a:rPr lang="en-US" sz="4400" i="1" dirty="0" err="1" smtClean="0">
                <a:solidFill>
                  <a:srgbClr val="222222"/>
                </a:solidFill>
                <a:latin typeface="Times New Roman" panose="02020603050405020304" pitchFamily="18" charset="0"/>
                <a:cs typeface="Times New Roman" panose="02020603050405020304" pitchFamily="18" charset="0"/>
              </a:rPr>
              <a:t>Suối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làng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Mây</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vẫn</a:t>
            </a:r>
            <a:r>
              <a:rPr lang="en-US" sz="4400" i="1" dirty="0" smtClean="0">
                <a:solidFill>
                  <a:srgbClr val="222222"/>
                </a:solidFill>
                <a:latin typeface="Times New Roman" panose="02020603050405020304" pitchFamily="18" charset="0"/>
                <a:cs typeface="Times New Roman" panose="02020603050405020304" pitchFamily="18" charset="0"/>
              </a:rPr>
              <a:t> bay </a:t>
            </a:r>
            <a:r>
              <a:rPr lang="en-US" sz="4400" i="1" dirty="0" err="1" smtClean="0">
                <a:solidFill>
                  <a:srgbClr val="222222"/>
                </a:solidFill>
                <a:latin typeface="Times New Roman" panose="02020603050405020304" pitchFamily="18" charset="0"/>
                <a:cs typeface="Times New Roman" panose="02020603050405020304" pitchFamily="18" charset="0"/>
              </a:rPr>
              <a:t>về</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núi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Lời</a:t>
            </a:r>
            <a:r>
              <a:rPr lang="en-US" sz="4400" i="1" dirty="0" smtClean="0">
                <a:solidFill>
                  <a:srgbClr val="222222"/>
                </a:solidFill>
                <a:latin typeface="Times New Roman" panose="02020603050405020304" pitchFamily="18" charset="0"/>
                <a:cs typeface="Times New Roman" panose="02020603050405020304" pitchFamily="18" charset="0"/>
              </a:rPr>
              <a:t> then </a:t>
            </a:r>
            <a:r>
              <a:rPr lang="en-US" sz="4400" i="1" dirty="0" err="1" smtClean="0">
                <a:solidFill>
                  <a:srgbClr val="222222"/>
                </a:solidFill>
                <a:latin typeface="Times New Roman" panose="02020603050405020304" pitchFamily="18" charset="0"/>
                <a:cs typeface="Times New Roman" panose="02020603050405020304" pitchFamily="18" charset="0"/>
              </a:rPr>
              <a:t>ai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buộc</a:t>
            </a:r>
            <a:r>
              <a:rPr lang="en-US" sz="4400" i="1" dirty="0" smtClean="0">
                <a:solidFill>
                  <a:srgbClr val="222222"/>
                </a:solidFill>
                <a:latin typeface="Times New Roman" panose="02020603050405020304" pitchFamily="18" charset="0"/>
                <a:cs typeface="Times New Roman" panose="02020603050405020304" pitchFamily="18" charset="0"/>
              </a:rPr>
              <a:t>”,…</a:t>
            </a:r>
            <a:endParaRPr lang="vi-VN" sz="4400" i="1"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4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circle(in)">
                                      <p:cBhvr>
                                        <p:cTn id="12"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20" name="Picture 19"/>
          <p:cNvPicPr>
            <a:picLocks noChangeAspect="1"/>
          </p:cNvPicPr>
          <p:nvPr/>
        </p:nvPicPr>
        <p:blipFill>
          <a:blip r:embed="rId6">
            <a:duotone>
              <a:prstClr val="black"/>
              <a:schemeClr val="accent6">
                <a:tint val="45000"/>
                <a:satMod val="400000"/>
              </a:schemeClr>
            </a:duotone>
          </a:blip>
          <a:stretch>
            <a:fillRect/>
          </a:stretch>
        </p:blipFill>
        <p:spPr>
          <a:xfrm>
            <a:off x="4724400" y="91667"/>
            <a:ext cx="8108383" cy="2139881"/>
          </a:xfrm>
          <a:prstGeom prst="rect">
            <a:avLst/>
          </a:prstGeom>
        </p:spPr>
      </p:pic>
      <p:sp>
        <p:nvSpPr>
          <p:cNvPr id="21" name="TextBox 24"/>
          <p:cNvSpPr txBox="1"/>
          <p:nvPr/>
        </p:nvSpPr>
        <p:spPr>
          <a:xfrm>
            <a:off x="685800" y="2298970"/>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b.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076086" y="3467100"/>
            <a:ext cx="14316314" cy="4154984"/>
          </a:xfrm>
          <a:prstGeom prst="rect">
            <a:avLst/>
          </a:prstGeom>
        </p:spPr>
        <p:txBody>
          <a:bodyPr wrap="square">
            <a:spAutoFit/>
          </a:bodyPr>
          <a:lstStyle/>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Thể</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loại</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thơ</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sáu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chữ</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Xuất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xứ</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Trích trong Thơ Mai Liễu, NXB Nhà văn, Hà Nội, năm 2015</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PTBĐ</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biểu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hợp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miêu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tả</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1487</Words>
  <Application>Microsoft Office PowerPoint</Application>
  <PresentationFormat>Custom</PresentationFormat>
  <Paragraphs>175</Paragraphs>
  <Slides>32</Slides>
  <Notes>23</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Times New Roman</vt:lpstr>
      <vt:lpstr>Arial</vt:lpstr>
      <vt:lpstr>SimSun</vt:lpstr>
      <vt:lpstr>Calibri Light</vt:lpstr>
      <vt:lpstr>Calibri</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Nếu mai em về Chiêm Hóa</dc:title>
  <cp:lastModifiedBy>Admin</cp:lastModifiedBy>
  <cp:revision>67</cp:revision>
  <dcterms:created xsi:type="dcterms:W3CDTF">2006-08-16T00:00:00Z</dcterms:created>
  <dcterms:modified xsi:type="dcterms:W3CDTF">2023-07-19T05:01:04Z</dcterms:modified>
  <dc:identifier>DAFjiZznwdM</dc:identifier>
</cp:coreProperties>
</file>