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theme/theme2.xml" ContentType="application/vnd.openxmlformats-officedocument.theme+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theme/theme3.xml" ContentType="application/vnd.openxmlformats-officedocument.theme+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slideLayouts/slideLayout1277.xml" ContentType="application/vnd.openxmlformats-officedocument.presentationml.slideLayout+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slideLayouts/slideLayout1288.xml" ContentType="application/vnd.openxmlformats-officedocument.presentationml.slideLayout+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slideLayouts/slideLayout1294.xml" ContentType="application/vnd.openxmlformats-officedocument.presentationml.slideLayout+xml"/>
  <Override PartName="/ppt/slideLayouts/slideLayout1295.xml" ContentType="application/vnd.openxmlformats-officedocument.presentationml.slideLayout+xml"/>
  <Override PartName="/ppt/slideLayouts/slideLayout1296.xml" ContentType="application/vnd.openxmlformats-officedocument.presentationml.slideLayout+xml"/>
  <Override PartName="/ppt/slideLayouts/slideLayout1297.xml" ContentType="application/vnd.openxmlformats-officedocument.presentationml.slideLayout+xml"/>
  <Override PartName="/ppt/slideLayouts/slideLayout1298.xml" ContentType="application/vnd.openxmlformats-officedocument.presentationml.slideLayout+xml"/>
  <Override PartName="/ppt/slideLayouts/slideLayout1299.xml" ContentType="application/vnd.openxmlformats-officedocument.presentationml.slideLayout+xml"/>
  <Override PartName="/ppt/slideLayouts/slideLayout1300.xml" ContentType="application/vnd.openxmlformats-officedocument.presentationml.slideLayout+xml"/>
  <Override PartName="/ppt/slideLayouts/slideLayout1301.xml" ContentType="application/vnd.openxmlformats-officedocument.presentationml.slideLayout+xml"/>
  <Override PartName="/ppt/slideLayouts/slideLayout1302.xml" ContentType="application/vnd.openxmlformats-officedocument.presentationml.slideLayout+xml"/>
  <Override PartName="/ppt/slideLayouts/slideLayout1303.xml" ContentType="application/vnd.openxmlformats-officedocument.presentationml.slideLayout+xml"/>
  <Override PartName="/ppt/slideLayouts/slideLayout1304.xml" ContentType="application/vnd.openxmlformats-officedocument.presentationml.slideLayout+xml"/>
  <Override PartName="/ppt/slideLayouts/slideLayout1305.xml" ContentType="application/vnd.openxmlformats-officedocument.presentationml.slideLayout+xml"/>
  <Override PartName="/ppt/slideLayouts/slideLayout1306.xml" ContentType="application/vnd.openxmlformats-officedocument.presentationml.slideLayout+xml"/>
  <Override PartName="/ppt/slideLayouts/slideLayout1307.xml" ContentType="application/vnd.openxmlformats-officedocument.presentationml.slideLayout+xml"/>
  <Override PartName="/ppt/slideLayouts/slideLayout1308.xml" ContentType="application/vnd.openxmlformats-officedocument.presentationml.slideLayout+xml"/>
  <Override PartName="/ppt/slideLayouts/slideLayout1309.xml" ContentType="application/vnd.openxmlformats-officedocument.presentationml.slideLayout+xml"/>
  <Override PartName="/ppt/slideLayouts/slideLayout1310.xml" ContentType="application/vnd.openxmlformats-officedocument.presentationml.slideLayout+xml"/>
  <Override PartName="/ppt/slideLayouts/slideLayout1311.xml" ContentType="application/vnd.openxmlformats-officedocument.presentationml.slideLayout+xml"/>
  <Override PartName="/ppt/slideLayouts/slideLayout1312.xml" ContentType="application/vnd.openxmlformats-officedocument.presentationml.slideLayout+xml"/>
  <Override PartName="/ppt/slideLayouts/slideLayout1313.xml" ContentType="application/vnd.openxmlformats-officedocument.presentationml.slideLayout+xml"/>
  <Override PartName="/ppt/slideLayouts/slideLayout1314.xml" ContentType="application/vnd.openxmlformats-officedocument.presentationml.slideLayout+xml"/>
  <Override PartName="/ppt/slideLayouts/slideLayout1315.xml" ContentType="application/vnd.openxmlformats-officedocument.presentationml.slideLayout+xml"/>
  <Override PartName="/ppt/slideLayouts/slideLayout1316.xml" ContentType="application/vnd.openxmlformats-officedocument.presentationml.slideLayout+xml"/>
  <Override PartName="/ppt/slideLayouts/slideLayout1317.xml" ContentType="application/vnd.openxmlformats-officedocument.presentationml.slideLayout+xml"/>
  <Override PartName="/ppt/slideLayouts/slideLayout1318.xml" ContentType="application/vnd.openxmlformats-officedocument.presentationml.slideLayout+xml"/>
  <Override PartName="/ppt/slideLayouts/slideLayout1319.xml" ContentType="application/vnd.openxmlformats-officedocument.presentationml.slideLayout+xml"/>
  <Override PartName="/ppt/slideLayouts/slideLayout1320.xml" ContentType="application/vnd.openxmlformats-officedocument.presentationml.slideLayout+xml"/>
  <Override PartName="/ppt/slideLayouts/slideLayout1321.xml" ContentType="application/vnd.openxmlformats-officedocument.presentationml.slideLayout+xml"/>
  <Override PartName="/ppt/slideLayouts/slideLayout1322.xml" ContentType="application/vnd.openxmlformats-officedocument.presentationml.slideLayout+xml"/>
  <Override PartName="/ppt/slideLayouts/slideLayout1323.xml" ContentType="application/vnd.openxmlformats-officedocument.presentationml.slideLayout+xml"/>
  <Override PartName="/ppt/slideLayouts/slideLayout1324.xml" ContentType="application/vnd.openxmlformats-officedocument.presentationml.slideLayout+xml"/>
  <Override PartName="/ppt/slideLayouts/slideLayout1325.xml" ContentType="application/vnd.openxmlformats-officedocument.presentationml.slideLayout+xml"/>
  <Override PartName="/ppt/slideLayouts/slideLayout1326.xml" ContentType="application/vnd.openxmlformats-officedocument.presentationml.slideLayout+xml"/>
  <Override PartName="/ppt/slideLayouts/slideLayout1327.xml" ContentType="application/vnd.openxmlformats-officedocument.presentationml.slideLayout+xml"/>
  <Override PartName="/ppt/slideLayouts/slideLayout1328.xml" ContentType="application/vnd.openxmlformats-officedocument.presentationml.slideLayout+xml"/>
  <Override PartName="/ppt/slideLayouts/slideLayout1329.xml" ContentType="application/vnd.openxmlformats-officedocument.presentationml.slideLayout+xml"/>
  <Override PartName="/ppt/slideLayouts/slideLayout1330.xml" ContentType="application/vnd.openxmlformats-officedocument.presentationml.slideLayout+xml"/>
  <Override PartName="/ppt/slideLayouts/slideLayout1331.xml" ContentType="application/vnd.openxmlformats-officedocument.presentationml.slideLayout+xml"/>
  <Override PartName="/ppt/slideLayouts/slideLayout1332.xml" ContentType="application/vnd.openxmlformats-officedocument.presentationml.slideLayout+xml"/>
  <Override PartName="/ppt/slideLayouts/slideLayout1333.xml" ContentType="application/vnd.openxmlformats-officedocument.presentationml.slideLayout+xml"/>
  <Override PartName="/ppt/slideLayouts/slideLayout1334.xml" ContentType="application/vnd.openxmlformats-officedocument.presentationml.slideLayout+xml"/>
  <Override PartName="/ppt/slideLayouts/slideLayout1335.xml" ContentType="application/vnd.openxmlformats-officedocument.presentationml.slideLayout+xml"/>
  <Override PartName="/ppt/slideLayouts/slideLayout1336.xml" ContentType="application/vnd.openxmlformats-officedocument.presentationml.slideLayout+xml"/>
  <Override PartName="/ppt/slideLayouts/slideLayout1337.xml" ContentType="application/vnd.openxmlformats-officedocument.presentationml.slideLayout+xml"/>
  <Override PartName="/ppt/slideLayouts/slideLayout1338.xml" ContentType="application/vnd.openxmlformats-officedocument.presentationml.slideLayout+xml"/>
  <Override PartName="/ppt/slideLayouts/slideLayout1339.xml" ContentType="application/vnd.openxmlformats-officedocument.presentationml.slideLayout+xml"/>
  <Override PartName="/ppt/slideLayouts/slideLayout1340.xml" ContentType="application/vnd.openxmlformats-officedocument.presentationml.slideLayout+xml"/>
  <Override PartName="/ppt/slideLayouts/slideLayout1341.xml" ContentType="application/vnd.openxmlformats-officedocument.presentationml.slideLayout+xml"/>
  <Override PartName="/ppt/slideLayouts/slideLayout1342.xml" ContentType="application/vnd.openxmlformats-officedocument.presentationml.slideLayout+xml"/>
  <Override PartName="/ppt/slideLayouts/slideLayout1343.xml" ContentType="application/vnd.openxmlformats-officedocument.presentationml.slideLayout+xml"/>
  <Override PartName="/ppt/slideLayouts/slideLayout1344.xml" ContentType="application/vnd.openxmlformats-officedocument.presentationml.slideLayout+xml"/>
  <Override PartName="/ppt/slideLayouts/slideLayout1345.xml" ContentType="application/vnd.openxmlformats-officedocument.presentationml.slideLayout+xml"/>
  <Override PartName="/ppt/slideLayouts/slideLayout1346.xml" ContentType="application/vnd.openxmlformats-officedocument.presentationml.slideLayout+xml"/>
  <Override PartName="/ppt/slideLayouts/slideLayout1347.xml" ContentType="application/vnd.openxmlformats-officedocument.presentationml.slideLayout+xml"/>
  <Override PartName="/ppt/slideLayouts/slideLayout1348.xml" ContentType="application/vnd.openxmlformats-officedocument.presentationml.slideLayout+xml"/>
  <Override PartName="/ppt/slideLayouts/slideLayout1349.xml" ContentType="application/vnd.openxmlformats-officedocument.presentationml.slideLayout+xml"/>
  <Override PartName="/ppt/slideLayouts/slideLayout1350.xml" ContentType="application/vnd.openxmlformats-officedocument.presentationml.slideLayout+xml"/>
  <Override PartName="/ppt/slideLayouts/slideLayout1351.xml" ContentType="application/vnd.openxmlformats-officedocument.presentationml.slideLayout+xml"/>
  <Override PartName="/ppt/slideLayouts/slideLayout1352.xml" ContentType="application/vnd.openxmlformats-officedocument.presentationml.slideLayout+xml"/>
  <Override PartName="/ppt/slideLayouts/slideLayout1353.xml" ContentType="application/vnd.openxmlformats-officedocument.presentationml.slideLayout+xml"/>
  <Override PartName="/ppt/slideLayouts/slideLayout1354.xml" ContentType="application/vnd.openxmlformats-officedocument.presentationml.slideLayout+xml"/>
  <Override PartName="/ppt/slideLayouts/slideLayout1355.xml" ContentType="application/vnd.openxmlformats-officedocument.presentationml.slideLayout+xml"/>
  <Override PartName="/ppt/slideLayouts/slideLayout1356.xml" ContentType="application/vnd.openxmlformats-officedocument.presentationml.slideLayout+xml"/>
  <Override PartName="/ppt/slideLayouts/slideLayout1357.xml" ContentType="application/vnd.openxmlformats-officedocument.presentationml.slideLayout+xml"/>
  <Override PartName="/ppt/slideLayouts/slideLayout1358.xml" ContentType="application/vnd.openxmlformats-officedocument.presentationml.slideLayout+xml"/>
  <Override PartName="/ppt/slideLayouts/slideLayout1359.xml" ContentType="application/vnd.openxmlformats-officedocument.presentationml.slideLayout+xml"/>
  <Override PartName="/ppt/slideLayouts/slideLayout1360.xml" ContentType="application/vnd.openxmlformats-officedocument.presentationml.slideLayout+xml"/>
  <Override PartName="/ppt/slideLayouts/slideLayout1361.xml" ContentType="application/vnd.openxmlformats-officedocument.presentationml.slideLayout+xml"/>
  <Override PartName="/ppt/slideLayouts/slideLayout1362.xml" ContentType="application/vnd.openxmlformats-officedocument.presentationml.slideLayout+xml"/>
  <Override PartName="/ppt/slideLayouts/slideLayout1363.xml" ContentType="application/vnd.openxmlformats-officedocument.presentationml.slideLayout+xml"/>
  <Override PartName="/ppt/slideLayouts/slideLayout1364.xml" ContentType="application/vnd.openxmlformats-officedocument.presentationml.slideLayout+xml"/>
  <Override PartName="/ppt/slideLayouts/slideLayout1365.xml" ContentType="application/vnd.openxmlformats-officedocument.presentationml.slideLayout+xml"/>
  <Override PartName="/ppt/slideLayouts/slideLayout1366.xml" ContentType="application/vnd.openxmlformats-officedocument.presentationml.slideLayout+xml"/>
  <Override PartName="/ppt/slideLayouts/slideLayout1367.xml" ContentType="application/vnd.openxmlformats-officedocument.presentationml.slideLayout+xml"/>
  <Override PartName="/ppt/slideLayouts/slideLayout1368.xml" ContentType="application/vnd.openxmlformats-officedocument.presentationml.slideLayout+xml"/>
  <Override PartName="/ppt/slideLayouts/slideLayout1369.xml" ContentType="application/vnd.openxmlformats-officedocument.presentationml.slideLayout+xml"/>
  <Override PartName="/ppt/slideLayouts/slideLayout1370.xml" ContentType="application/vnd.openxmlformats-officedocument.presentationml.slideLayout+xml"/>
  <Override PartName="/ppt/slideLayouts/slideLayout1371.xml" ContentType="application/vnd.openxmlformats-officedocument.presentationml.slideLayout+xml"/>
  <Override PartName="/ppt/slideLayouts/slideLayout1372.xml" ContentType="application/vnd.openxmlformats-officedocument.presentationml.slideLayout+xml"/>
  <Override PartName="/ppt/slideLayouts/slideLayout1373.xml" ContentType="application/vnd.openxmlformats-officedocument.presentationml.slideLayout+xml"/>
  <Override PartName="/ppt/slideLayouts/slideLayout1374.xml" ContentType="application/vnd.openxmlformats-officedocument.presentationml.slideLayout+xml"/>
  <Override PartName="/ppt/slideLayouts/slideLayout1375.xml" ContentType="application/vnd.openxmlformats-officedocument.presentationml.slideLayout+xml"/>
  <Override PartName="/ppt/slideLayouts/slideLayout1376.xml" ContentType="application/vnd.openxmlformats-officedocument.presentationml.slideLayout+xml"/>
  <Override PartName="/ppt/slideLayouts/slideLayout1377.xml" ContentType="application/vnd.openxmlformats-officedocument.presentationml.slideLayout+xml"/>
  <Override PartName="/ppt/slideLayouts/slideLayout1378.xml" ContentType="application/vnd.openxmlformats-officedocument.presentationml.slideLayout+xml"/>
  <Override PartName="/ppt/slideLayouts/slideLayout137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641" r:id="rId2"/>
    <p:sldMasterId id="2147489221" r:id="rId3"/>
    <p:sldMasterId id="2147489246" r:id="rId4"/>
  </p:sldMasterIdLst>
  <p:notesMasterIdLst>
    <p:notesMasterId r:id="rId43"/>
  </p:notesMasterIdLst>
  <p:sldIdLst>
    <p:sldId id="325" r:id="rId5"/>
    <p:sldId id="317" r:id="rId6"/>
    <p:sldId id="258" r:id="rId7"/>
    <p:sldId id="316" r:id="rId8"/>
    <p:sldId id="323" r:id="rId9"/>
    <p:sldId id="318" r:id="rId10"/>
    <p:sldId id="334" r:id="rId11"/>
    <p:sldId id="326" r:id="rId12"/>
    <p:sldId id="329" r:id="rId13"/>
    <p:sldId id="328" r:id="rId14"/>
    <p:sldId id="340" r:id="rId15"/>
    <p:sldId id="337" r:id="rId16"/>
    <p:sldId id="338" r:id="rId17"/>
    <p:sldId id="332" r:id="rId18"/>
    <p:sldId id="343" r:id="rId19"/>
    <p:sldId id="342" r:id="rId20"/>
    <p:sldId id="367" r:id="rId21"/>
    <p:sldId id="344" r:id="rId22"/>
    <p:sldId id="368" r:id="rId23"/>
    <p:sldId id="336" r:id="rId24"/>
    <p:sldId id="350" r:id="rId25"/>
    <p:sldId id="345" r:id="rId26"/>
    <p:sldId id="347" r:id="rId27"/>
    <p:sldId id="297" r:id="rId28"/>
    <p:sldId id="349" r:id="rId29"/>
    <p:sldId id="319" r:id="rId30"/>
    <p:sldId id="351" r:id="rId31"/>
    <p:sldId id="352" r:id="rId32"/>
    <p:sldId id="353" r:id="rId33"/>
    <p:sldId id="365" r:id="rId34"/>
    <p:sldId id="366" r:id="rId35"/>
    <p:sldId id="321" r:id="rId36"/>
    <p:sldId id="355" r:id="rId37"/>
    <p:sldId id="356" r:id="rId38"/>
    <p:sldId id="357" r:id="rId39"/>
    <p:sldId id="358" r:id="rId40"/>
    <p:sldId id="359" r:id="rId41"/>
    <p:sldId id="36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73" d="100"/>
          <a:sy n="73" d="100"/>
        </p:scale>
        <p:origin x="54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7/10/2023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2476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2295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1967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4661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0690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8010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1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1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1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1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1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1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2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2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2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2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30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3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3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3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3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6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6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7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7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8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86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7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9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9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9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9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809379"/>
      </p:ext>
    </p:extLst>
  </p:cSld>
  <p:clrMapOvr>
    <a:masterClrMapping/>
  </p:clrMapOvr>
</p:sldLayout>
</file>

<file path=ppt/slideLayouts/slideLayout1000.xml><?xml version="1.0" encoding="utf-8"?>
<p:sldLayout xmlns:a="http://schemas.openxmlformats.org/drawingml/2006/main" xmlns:r="http://schemas.openxmlformats.org/officeDocument/2006/relationships" xmlns:p="http://schemas.openxmlformats.org/presentationml/2006/main"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5820486"/>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9743444"/>
      </p:ext>
    </p:extLst>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878922"/>
      </p:ext>
    </p:extLst>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807791"/>
      </p:ext>
    </p:extLst>
  </p:cSld>
  <p:clrMapOvr>
    <a:masterClrMapping/>
  </p:clrMapOvr>
</p:sldLayout>
</file>

<file path=ppt/slideLayouts/slideLayout1004.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011098"/>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960337"/>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46AF05B8-240C-4704-AF78-9D429FE96755}" type="datetimeFigureOut">
              <a:rPr lang="zh-CN" altLang="en-US">
                <a:latin typeface="Arial" panose="020B0604020202020204" pitchFamily="34" charset="0"/>
              </a:rPr>
              <a:pPr eaLnBrk="0" fontAlgn="base" hangingPunct="0">
                <a:spcBef>
                  <a:spcPct val="0"/>
                </a:spcBef>
                <a:spcAft>
                  <a:spcPct val="0"/>
                </a:spcAft>
                <a:defRPr/>
              </a:pPr>
              <a:t>2023/10/7</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659977B-A7E6-4E1C-ACC9-36B81DF06092}"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594079397"/>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338676"/>
      </p:ext>
    </p:extLst>
  </p:cSld>
  <p:clrMapOvr>
    <a:masterClrMapping/>
  </p:clrMapOvr>
  <p:transition spd="slow" advClick="0" advTm="4000">
    <p:comb/>
  </p:transition>
</p:sldLayout>
</file>

<file path=ppt/slideLayouts/slideLayout1008.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753573"/>
      </p:ext>
    </p:extLst>
  </p:cSld>
  <p:clrMapOvr>
    <a:masterClrMapping/>
  </p:clrMapOvr>
  <p:transition spd="slow"/>
</p:sldLayout>
</file>

<file path=ppt/slideLayouts/slideLayout1009.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567612469"/>
      </p:ext>
    </p:extLst>
  </p:cSld>
  <p:clrMapOvr>
    <a:masterClrMapping/>
  </p:clrMapOvr>
  <p:transition spd="slow"/>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863966"/>
      </p:ext>
    </p:extLst>
  </p:cSld>
  <p:clrMapOvr>
    <a:masterClrMapping/>
  </p:clrMapOvr>
</p:sldLayout>
</file>

<file path=ppt/slideLayouts/slideLayout101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174405"/>
      </p:ext>
    </p:extLst>
  </p:cSld>
  <p:clrMapOvr>
    <a:masterClrMapping/>
  </p:clrMapOvr>
</p:sldLayout>
</file>

<file path=ppt/slideLayouts/slideLayout1011.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282412"/>
      </p:ext>
    </p:extLst>
  </p:cSld>
  <p:clrMapOvr>
    <a:masterClrMapping/>
  </p:clrMapOvr>
</p:sldLayout>
</file>

<file path=ppt/slideLayouts/slideLayout1012.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29AFF7F-9863-4194-82A4-86456BD8034B}" type="datetimeFigureOut">
              <a:rPr lang="zh-CN" altLang="en-US">
                <a:latin typeface="Arial" panose="020B0604020202020204" pitchFamily="34" charset="0"/>
              </a:rPr>
              <a:pPr eaLnBrk="0" fontAlgn="base" hangingPunct="0">
                <a:spcBef>
                  <a:spcPct val="0"/>
                </a:spcBef>
                <a:spcAft>
                  <a:spcPct val="0"/>
                </a:spcAft>
                <a:defRPr/>
              </a:pPr>
              <a:t>2023/10/7</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87EBE56-7951-4111-A880-A3096E40D93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104748807"/>
      </p:ext>
    </p:extLst>
  </p:cSld>
  <p:clrMapOvr>
    <a:masterClrMapping/>
  </p:clrMapOvr>
  <p:transition spd="slow" advTm="3000">
    <p:random/>
  </p:transition>
</p:sldLayout>
</file>

<file path=ppt/slideLayouts/slideLayout1013.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540581"/>
      </p:ext>
    </p:extLst>
  </p:cSld>
  <p:clrMapOvr>
    <a:masterClrMapping/>
  </p:clrMapOvr>
</p:sldLayout>
</file>

<file path=ppt/slideLayouts/slideLayout1014.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577990"/>
      </p:ext>
    </p:extLst>
  </p:cSld>
  <p:clrMapOvr>
    <a:masterClrMapping/>
  </p:clrMapOvr>
</p:sldLayout>
</file>

<file path=ppt/slideLayouts/slideLayout1015.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811487"/>
      </p:ext>
    </p:extLst>
  </p:cSld>
  <p:clrMapOvr>
    <a:masterClrMapping/>
  </p:clrMapOvr>
</p:sldLayout>
</file>

<file path=ppt/slideLayouts/slideLayout1016.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0347174"/>
      </p:ext>
    </p:extLst>
  </p:cSld>
  <p:clrMapOvr>
    <a:masterClrMapping/>
  </p:clrMapOvr>
</p:sldLayout>
</file>

<file path=ppt/slideLayouts/slideLayout1017.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850015"/>
      </p:ext>
    </p:extLst>
  </p:cSld>
  <p:clrMapOvr>
    <a:masterClrMapping/>
  </p:clrMapOvr>
</p:sldLayout>
</file>

<file path=ppt/slideLayouts/slideLayout1018.xml><?xml version="1.0" encoding="utf-8"?>
<p:sldLayout xmlns:a="http://schemas.openxmlformats.org/drawingml/2006/main" xmlns:r="http://schemas.openxmlformats.org/officeDocument/2006/relationships" xmlns:p="http://schemas.openxmlformats.org/presentationml/2006/main"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4284508"/>
      </p:ext>
    </p:extLst>
  </p:cSld>
  <p:clrMapOvr>
    <a:masterClrMapping/>
  </p:clrMapOvr>
</p:sldLayout>
</file>

<file path=ppt/slideLayouts/slideLayout1019.xml><?xml version="1.0" encoding="utf-8"?>
<p:sldLayout xmlns:a="http://schemas.openxmlformats.org/drawingml/2006/main" xmlns:r="http://schemas.openxmlformats.org/officeDocument/2006/relationships" xmlns:p="http://schemas.openxmlformats.org/presentationml/2006/main"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0152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08097"/>
      </p:ext>
    </p:extLst>
  </p:cSld>
  <p:clrMapOvr>
    <a:masterClrMapping/>
  </p:clrMapOvr>
</p:sldLayout>
</file>

<file path=ppt/slideLayouts/slideLayout1020.xml><?xml version="1.0" encoding="utf-8"?>
<p:sldLayout xmlns:a="http://schemas.openxmlformats.org/drawingml/2006/main" xmlns:r="http://schemas.openxmlformats.org/officeDocument/2006/relationships" xmlns:p="http://schemas.openxmlformats.org/presentationml/2006/main"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753605"/>
      </p:ext>
    </p:extLst>
  </p:cSld>
  <p:clrMapOvr>
    <a:masterClrMapping/>
  </p:clrMapOvr>
</p:sldLayout>
</file>

<file path=ppt/slideLayouts/slideLayout1021.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FD52D267-E181-4D32-8717-958EAD8392C0}" type="datetimeFigureOut">
              <a:rPr lang="zh-CN" altLang="en-US">
                <a:latin typeface="Arial" panose="020B0604020202020204" pitchFamily="34" charset="0"/>
              </a:rPr>
              <a:pPr eaLnBrk="0" fontAlgn="base" hangingPunct="0">
                <a:spcBef>
                  <a:spcPct val="0"/>
                </a:spcBef>
                <a:spcAft>
                  <a:spcPct val="0"/>
                </a:spcAft>
                <a:defRPr/>
              </a:pPr>
              <a:t>2023/10/7</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3E8E2E6C-C664-4FC3-92DF-740E279B5540}"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912529403"/>
      </p:ext>
    </p:extLst>
  </p:cSld>
  <p:clrMapOvr>
    <a:masterClrMapping/>
  </p:clrMapOvr>
  <p:transition spd="slow" advTm="3000">
    <p:random/>
  </p:transition>
</p:sldLayout>
</file>

<file path=ppt/slideLayouts/slideLayout1022.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891050"/>
      </p:ext>
    </p:extLst>
  </p:cSld>
  <p:clrMapOvr>
    <a:masterClrMapping/>
  </p:clrMapOvr>
</p:sldLayout>
</file>

<file path=ppt/slideLayouts/slideLayout1023.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381724"/>
      </p:ext>
    </p:extLst>
  </p:cSld>
  <p:clrMapOvr>
    <a:masterClrMapping/>
  </p:clrMapOvr>
</p:sldLayout>
</file>

<file path=ppt/slideLayouts/slideLayout1024.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875867"/>
      </p:ext>
    </p:extLst>
  </p:cSld>
  <p:clrMapOvr>
    <a:masterClrMapping/>
  </p:clrMapOvr>
</p:sldLayout>
</file>

<file path=ppt/slideLayouts/slideLayout1025.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209826"/>
      </p:ext>
    </p:extLst>
  </p:cSld>
  <p:clrMapOvr>
    <a:masterClrMapping/>
  </p:clrMapOvr>
</p:sldLayout>
</file>

<file path=ppt/slideLayouts/slideLayout1026.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467827"/>
      </p:ext>
    </p:extLst>
  </p:cSld>
  <p:clrMapOvr>
    <a:masterClrMapping/>
  </p:clrMapOvr>
</p:sldLayout>
</file>

<file path=ppt/slideLayouts/slideLayout1027.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508009"/>
      </p:ext>
    </p:extLst>
  </p:cSld>
  <p:clrMapOvr>
    <a:masterClrMapping/>
  </p:clrMapOvr>
</p:sldLayout>
</file>

<file path=ppt/slideLayouts/slideLayout1028.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647335"/>
      </p:ext>
    </p:extLst>
  </p:cSld>
  <p:clrMapOvr>
    <a:masterClrMapping/>
  </p:clrMapOvr>
</p:sldLayout>
</file>

<file path=ppt/slideLayouts/slideLayout1029.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6693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927636"/>
      </p:ext>
    </p:extLst>
  </p:cSld>
  <p:clrMapOvr>
    <a:masterClrMapping/>
  </p:clrMapOvr>
</p:sldLayout>
</file>

<file path=ppt/slideLayouts/slideLayout1030.xml><?xml version="1.0" encoding="utf-8"?>
<p:sldLayout xmlns:a="http://schemas.openxmlformats.org/drawingml/2006/main" xmlns:r="http://schemas.openxmlformats.org/officeDocument/2006/relationships" xmlns:p="http://schemas.openxmlformats.org/presentationml/2006/main" userDrawn="1">
  <p:cSld name="1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167E89-A378-4047-9EEF-CC31E4BD089B}" type="datetimeFigureOut">
              <a:rPr lang="zh-CN" altLang="en-US">
                <a:latin typeface="Arial" panose="020B0604020202020204" pitchFamily="34" charset="0"/>
              </a:rPr>
              <a:pPr eaLnBrk="0" fontAlgn="base" hangingPunct="0">
                <a:spcBef>
                  <a:spcPct val="0"/>
                </a:spcBef>
                <a:spcAft>
                  <a:spcPct val="0"/>
                </a:spcAft>
                <a:defRPr/>
              </a:pPr>
              <a:t>2023/10/7</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9D99A95-2CF0-43B8-9B52-C52167F5876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911458959"/>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587941"/>
      </p:ext>
    </p:extLst>
  </p:cSld>
  <p:clrMapOvr>
    <a:masterClrMapping/>
  </p:clrMapOvr>
  <p:transition spd="slow" advClick="0" advTm="4000">
    <p:comb/>
  </p:transition>
</p:sldLayout>
</file>

<file path=ppt/slideLayouts/slideLayout1032.xml><?xml version="1.0" encoding="utf-8"?>
<p:sldLayout xmlns:a="http://schemas.openxmlformats.org/drawingml/2006/main" xmlns:r="http://schemas.openxmlformats.org/officeDocument/2006/relationships" xmlns:p="http://schemas.openxmlformats.org/presentationml/2006/main" preserve="1" userDrawn="1">
  <p:cSld name="12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511792"/>
      </p:ext>
    </p:extLst>
  </p:cSld>
  <p:clrMapOvr>
    <a:masterClrMapping/>
  </p:clrMapOvr>
  <p:transition spd="slow"/>
</p:sldLayout>
</file>

<file path=ppt/slideLayouts/slideLayout1033.xml><?xml version="1.0" encoding="utf-8"?>
<p:sldLayout xmlns:a="http://schemas.openxmlformats.org/drawingml/2006/main" xmlns:r="http://schemas.openxmlformats.org/officeDocument/2006/relationships" xmlns:p="http://schemas.openxmlformats.org/presentationml/2006/main" preserve="1" userDrawn="1">
  <p:cSld name="46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398349901"/>
      </p:ext>
    </p:extLst>
  </p:cSld>
  <p:clrMapOvr>
    <a:masterClrMapping/>
  </p:clrMapOvr>
  <p:transition spd="slow"/>
</p:sldLayout>
</file>

<file path=ppt/slideLayouts/slideLayout1034.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006609"/>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ECDA6F7-228D-4153-9A23-A97295DC8EFE}" type="datetimeFigureOut">
              <a:rPr lang="zh-CN" altLang="en-US">
                <a:latin typeface="Arial" panose="020B0604020202020204" pitchFamily="34" charset="0"/>
              </a:rPr>
              <a:pPr eaLnBrk="0" fontAlgn="base" hangingPunct="0">
                <a:spcBef>
                  <a:spcPct val="0"/>
                </a:spcBef>
                <a:spcAft>
                  <a:spcPct val="0"/>
                </a:spcAft>
                <a:defRPr/>
              </a:pPr>
              <a:t>2023/10/7</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E2C6F35C-3FE6-4BD6-9A0D-93524C4A729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6594742"/>
      </p:ext>
    </p:extLst>
  </p:cSld>
  <p:clrMapOvr>
    <a:masterClrMapping/>
  </p:clrMapOvr>
  <p:transition spd="slow" advTm="3000">
    <p:random/>
  </p:transition>
</p:sldLayout>
</file>

<file path=ppt/slideLayouts/slideLayout1036.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639644"/>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282239"/>
      </p:ext>
    </p:extLst>
  </p:cSld>
  <p:clrMapOvr>
    <a:masterClrMapping/>
  </p:clrMapOvr>
</p:sldLayout>
</file>

<file path=ppt/slideLayouts/slideLayout1038.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709490"/>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2607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018781"/>
      </p:ext>
    </p:extLst>
  </p:cSld>
  <p:clrMapOvr>
    <a:masterClrMapping/>
  </p:clrMapOvr>
</p:sldLayout>
</file>

<file path=ppt/slideLayouts/slideLayout1040.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136625"/>
      </p:ext>
    </p:extLst>
  </p:cSld>
  <p:clrMapOvr>
    <a:masterClrMapping/>
  </p:clrMapOvr>
</p:sldLayout>
</file>

<file path=ppt/slideLayouts/slideLayout1041.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9776"/>
      </p:ext>
    </p:extLst>
  </p:cSld>
  <p:clrMapOvr>
    <a:masterClrMapping/>
  </p:clrMapOvr>
</p:sldLayout>
</file>

<file path=ppt/slideLayouts/slideLayout1042.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746831"/>
      </p:ext>
    </p:extLst>
  </p:cSld>
  <p:clrMapOvr>
    <a:masterClrMapping/>
  </p:clrMapOvr>
</p:sldLayout>
</file>

<file path=ppt/slideLayouts/slideLayout1043.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823332"/>
      </p:ext>
    </p:extLst>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userDrawn="1">
  <p:cSld name="48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EE544F4-1CD4-40C3-8991-707A996EE704}" type="datetimeFigureOut">
              <a:rPr lang="zh-CN" altLang="en-US">
                <a:latin typeface="Arial" panose="020B0604020202020204" pitchFamily="34" charset="0"/>
              </a:rPr>
              <a:pPr eaLnBrk="0" fontAlgn="base" hangingPunct="0">
                <a:spcBef>
                  <a:spcPct val="0"/>
                </a:spcBef>
                <a:spcAft>
                  <a:spcPct val="0"/>
                </a:spcAft>
                <a:defRPr/>
              </a:pPr>
              <a:t>2023/10/7</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4D913751-9D3D-4A01-B85E-6BAD00728C8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316285890"/>
      </p:ext>
    </p:extLst>
  </p:cSld>
  <p:clrMapOvr>
    <a:masterClrMapping/>
  </p:clrMapOvr>
  <p:transition spd="slow" advTm="3000">
    <p:random/>
  </p:transition>
</p:sldLayout>
</file>

<file path=ppt/slideLayouts/slideLayout1045.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491793"/>
      </p:ext>
    </p:extLst>
  </p:cSld>
  <p:clrMapOvr>
    <a:masterClrMapping/>
  </p:clrMapOvr>
</p:sldLayout>
</file>

<file path=ppt/slideLayouts/slideLayout1046.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001964"/>
      </p:ext>
    </p:extLst>
  </p:cSld>
  <p:clrMapOvr>
    <a:masterClrMapping/>
  </p:clrMapOvr>
</p:sldLayout>
</file>

<file path=ppt/slideLayouts/slideLayout1047.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373789"/>
      </p:ext>
    </p:extLst>
  </p:cSld>
  <p:clrMapOvr>
    <a:masterClrMapping/>
  </p:clrMapOvr>
</p:sldLayout>
</file>

<file path=ppt/slideLayouts/slideLayout1048.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423707"/>
      </p:ext>
    </p:extLst>
  </p:cSld>
  <p:clrMapOvr>
    <a:masterClrMapping/>
  </p:clrMapOvr>
</p:sldLayout>
</file>

<file path=ppt/slideLayouts/slideLayout1049.xml><?xml version="1.0" encoding="utf-8"?>
<p:sldLayout xmlns:a="http://schemas.openxmlformats.org/drawingml/2006/main" xmlns:r="http://schemas.openxmlformats.org/officeDocument/2006/relationships" xmlns:p="http://schemas.openxmlformats.org/presentationml/2006/main" userDrawn="1">
  <p:cSld name="1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4267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37470"/>
      </p:ext>
    </p:extLst>
  </p:cSld>
  <p:clrMapOvr>
    <a:masterClrMapping/>
  </p:clrMapOvr>
</p:sldLayout>
</file>

<file path=ppt/slideLayouts/slideLayout1050.xml><?xml version="1.0" encoding="utf-8"?>
<p:sldLayout xmlns:a="http://schemas.openxmlformats.org/drawingml/2006/main" xmlns:r="http://schemas.openxmlformats.org/officeDocument/2006/relationships" xmlns:p="http://schemas.openxmlformats.org/presentationml/2006/main" userDrawn="1">
  <p:cSld name="1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208485"/>
      </p:ext>
    </p:extLst>
  </p:cSld>
  <p:clrMapOvr>
    <a:masterClrMapping/>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userDrawn="1">
  <p:cSld name="1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155770"/>
      </p:ext>
    </p:extLst>
  </p:cSld>
  <p:clrMapOvr>
    <a:masterClrMapping/>
  </p:clrMapOvr>
</p:sldLayout>
</file>

<file path=ppt/slideLayouts/slideLayout1052.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903190"/>
      </p:ext>
    </p:extLst>
  </p:cSld>
  <p:clrMapOvr>
    <a:masterClrMapping/>
  </p:clrMapOvr>
</p:sldLayout>
</file>

<file path=ppt/slideLayouts/slideLayout1053.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8C166D7-D09F-4521-966D-747AD7AFC6C6}" type="datetimeFigureOut">
              <a:rPr lang="zh-CN" altLang="en-US">
                <a:latin typeface="Arial" panose="020B0604020202020204" pitchFamily="34" charset="0"/>
              </a:rPr>
              <a:pPr eaLnBrk="0" fontAlgn="base" hangingPunct="0">
                <a:spcBef>
                  <a:spcPct val="0"/>
                </a:spcBef>
                <a:spcAft>
                  <a:spcPct val="0"/>
                </a:spcAft>
                <a:defRPr/>
              </a:pPr>
              <a:t>2023/10/7</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86CE4B-B588-40E5-8ECD-4B5D285880A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64160868"/>
      </p:ext>
    </p:extLst>
  </p:cSld>
  <p:clrMapOvr>
    <a:masterClrMapping/>
  </p:clrMapOvr>
</p:sldLayout>
</file>

<file path=ppt/slideLayouts/slideLayout1054.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661183"/>
      </p:ext>
    </p:extLst>
  </p:cSld>
  <p:clrMapOvr>
    <a:masterClrMapping/>
  </p:clrMapOvr>
  <p:transition spd="slow" advClick="0" advTm="4000">
    <p:comb/>
  </p:transition>
</p:sldLayout>
</file>

<file path=ppt/slideLayouts/slideLayout1055.xml><?xml version="1.0" encoding="utf-8"?>
<p:sldLayout xmlns:a="http://schemas.openxmlformats.org/drawingml/2006/main" xmlns:r="http://schemas.openxmlformats.org/officeDocument/2006/relationships" xmlns:p="http://schemas.openxmlformats.org/presentationml/2006/main" preserve="1" userDrawn="1">
  <p:cSld name="1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349265"/>
      </p:ext>
    </p:extLst>
  </p:cSld>
  <p:clrMapOvr>
    <a:masterClrMapping/>
  </p:clrMapOvr>
  <p:transition spd="slow"/>
</p:sldLayout>
</file>

<file path=ppt/slideLayouts/slideLayout1056.xml><?xml version="1.0" encoding="utf-8"?>
<p:sldLayout xmlns:a="http://schemas.openxmlformats.org/drawingml/2006/main" xmlns:r="http://schemas.openxmlformats.org/officeDocument/2006/relationships" xmlns:p="http://schemas.openxmlformats.org/presentationml/2006/main" preserve="1" userDrawn="1">
  <p:cSld name="49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718985258"/>
      </p:ext>
    </p:extLst>
  </p:cSld>
  <p:clrMapOvr>
    <a:masterClrMapping/>
  </p:clrMapOvr>
  <p:transition spd="slow"/>
</p:sldLayout>
</file>

<file path=ppt/slideLayouts/slideLayout1057.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394831"/>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userDrawn="1">
  <p:cSld name="50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8C8C2E7-D9A1-4F2A-B1D7-EB8F11C63E00}" type="datetimeFigureOut">
              <a:rPr lang="zh-CN" altLang="en-US">
                <a:latin typeface="Arial" panose="020B0604020202020204" pitchFamily="34" charset="0"/>
              </a:rPr>
              <a:pPr eaLnBrk="0" fontAlgn="base" hangingPunct="0">
                <a:spcBef>
                  <a:spcPct val="0"/>
                </a:spcBef>
                <a:spcAft>
                  <a:spcPct val="0"/>
                </a:spcAft>
                <a:defRPr/>
              </a:pPr>
              <a:t>2023/10/7</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29BAE42-B845-4293-A59C-2457E7C6BCE1}"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202489784"/>
      </p:ext>
    </p:extLst>
  </p:cSld>
  <p:clrMapOvr>
    <a:masterClrMapping/>
  </p:clrMapOvr>
  <p:transition spd="slow" advTm="3000">
    <p:random/>
  </p:transition>
</p:sldLayout>
</file>

<file path=ppt/slideLayouts/slideLayout1059.xml><?xml version="1.0" encoding="utf-8"?>
<p:sldLayout xmlns:a="http://schemas.openxmlformats.org/drawingml/2006/main" xmlns:r="http://schemas.openxmlformats.org/officeDocument/2006/relationships" xmlns:p="http://schemas.openxmlformats.org/presentationml/2006/main" userDrawn="1">
  <p:cSld name="1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83622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772289"/>
      </p:ext>
    </p:extLst>
  </p:cSld>
  <p:clrMapOvr>
    <a:masterClrMapping/>
  </p:clrMapOvr>
</p:sldLayout>
</file>

<file path=ppt/slideLayouts/slideLayout1060.xml><?xml version="1.0" encoding="utf-8"?>
<p:sldLayout xmlns:a="http://schemas.openxmlformats.org/drawingml/2006/main" xmlns:r="http://schemas.openxmlformats.org/officeDocument/2006/relationships" xmlns:p="http://schemas.openxmlformats.org/presentationml/2006/main" userDrawn="1">
  <p:cSld name="1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795897"/>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userDrawn="1">
  <p:cSld name="1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106048"/>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userDrawn="1">
  <p:cSld name="1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42913"/>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userDrawn="1">
  <p:cSld name="1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5562248"/>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userDrawn="1">
  <p:cSld name="1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847438"/>
      </p:ext>
    </p:extLst>
  </p:cSld>
  <p:clrMapOvr>
    <a:masterClrMapping/>
  </p:clrMapOvr>
</p:sldLayout>
</file>

<file path=ppt/slideLayouts/slideLayout1065.xml><?xml version="1.0" encoding="utf-8"?>
<p:sldLayout xmlns:a="http://schemas.openxmlformats.org/drawingml/2006/main" xmlns:r="http://schemas.openxmlformats.org/officeDocument/2006/relationships" xmlns:p="http://schemas.openxmlformats.org/presentationml/2006/main" userDrawn="1">
  <p:cSld name="1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479198"/>
      </p:ext>
    </p:extLst>
  </p:cSld>
  <p:clrMapOvr>
    <a:masterClrMapping/>
  </p:clrMapOvr>
</p:sldLayout>
</file>

<file path=ppt/slideLayouts/slideLayout1066.xml><?xml version="1.0" encoding="utf-8"?>
<p:sldLayout xmlns:a="http://schemas.openxmlformats.org/drawingml/2006/main" xmlns:r="http://schemas.openxmlformats.org/officeDocument/2006/relationships" xmlns:p="http://schemas.openxmlformats.org/presentationml/2006/main" userDrawn="1">
  <p:cSld name="1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885874"/>
      </p:ext>
    </p:extLst>
  </p:cSld>
  <p:clrMapOvr>
    <a:masterClrMapping/>
  </p:clrMapOvr>
</p:sldLayout>
</file>

<file path=ppt/slideLayouts/slideLayout1067.xml><?xml version="1.0" encoding="utf-8"?>
<p:sldLayout xmlns:a="http://schemas.openxmlformats.org/drawingml/2006/main" xmlns:r="http://schemas.openxmlformats.org/officeDocument/2006/relationships" xmlns:p="http://schemas.openxmlformats.org/presentationml/2006/main" userDrawn="1">
  <p:cSld name="51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70C6EB5-EA0A-43A0-98EF-ED36E722F0E5}" type="datetimeFigureOut">
              <a:rPr lang="zh-CN" altLang="en-US">
                <a:latin typeface="Arial" panose="020B0604020202020204" pitchFamily="34" charset="0"/>
              </a:rPr>
              <a:pPr eaLnBrk="0" fontAlgn="base" hangingPunct="0">
                <a:spcBef>
                  <a:spcPct val="0"/>
                </a:spcBef>
                <a:spcAft>
                  <a:spcPct val="0"/>
                </a:spcAft>
                <a:defRPr/>
              </a:pPr>
              <a:t>2023/10/7</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FC7AE998-C692-4090-8E4D-3E37D5BCFB8C}"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85116095"/>
      </p:ext>
    </p:extLst>
  </p:cSld>
  <p:clrMapOvr>
    <a:masterClrMapping/>
  </p:clrMapOvr>
  <p:transition spd="slow" advTm="3000">
    <p:random/>
  </p:transition>
</p:sldLayout>
</file>

<file path=ppt/slideLayouts/slideLayout1068.xml><?xml version="1.0" encoding="utf-8"?>
<p:sldLayout xmlns:a="http://schemas.openxmlformats.org/drawingml/2006/main" xmlns:r="http://schemas.openxmlformats.org/officeDocument/2006/relationships" xmlns:p="http://schemas.openxmlformats.org/presentationml/2006/main" userDrawn="1">
  <p:cSld name="1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015666"/>
      </p:ext>
    </p:extLst>
  </p:cSld>
  <p:clrMapOvr>
    <a:masterClrMapping/>
  </p:clrMapOvr>
</p:sldLayout>
</file>

<file path=ppt/slideLayouts/slideLayout1069.xml><?xml version="1.0" encoding="utf-8"?>
<p:sldLayout xmlns:a="http://schemas.openxmlformats.org/drawingml/2006/main" xmlns:r="http://schemas.openxmlformats.org/officeDocument/2006/relationships" xmlns:p="http://schemas.openxmlformats.org/presentationml/2006/main" userDrawn="1">
  <p:cSld name="1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3583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488261"/>
      </p:ext>
    </p:extLst>
  </p:cSld>
  <p:clrMapOvr>
    <a:masterClrMapping/>
  </p:clrMapOvr>
</p:sldLayout>
</file>

<file path=ppt/slideLayouts/slideLayout1070.xml><?xml version="1.0" encoding="utf-8"?>
<p:sldLayout xmlns:a="http://schemas.openxmlformats.org/drawingml/2006/main" xmlns:r="http://schemas.openxmlformats.org/officeDocument/2006/relationships" xmlns:p="http://schemas.openxmlformats.org/presentationml/2006/main" userDrawn="1">
  <p:cSld name="1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275505"/>
      </p:ext>
    </p:extLst>
  </p:cSld>
  <p:clrMapOvr>
    <a:masterClrMapping/>
  </p:clrMapOvr>
</p:sldLayout>
</file>

<file path=ppt/slideLayouts/slideLayout1071.xml><?xml version="1.0" encoding="utf-8"?>
<p:sldLayout xmlns:a="http://schemas.openxmlformats.org/drawingml/2006/main" xmlns:r="http://schemas.openxmlformats.org/officeDocument/2006/relationships" xmlns:p="http://schemas.openxmlformats.org/presentationml/2006/main" userDrawn="1">
  <p:cSld name="1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1756903"/>
      </p:ext>
    </p:extLst>
  </p:cSld>
  <p:clrMapOvr>
    <a:masterClrMapping/>
  </p:clrMapOvr>
</p:sldLayout>
</file>

<file path=ppt/slideLayouts/slideLayout1072.xml><?xml version="1.0" encoding="utf-8"?>
<p:sldLayout xmlns:a="http://schemas.openxmlformats.org/drawingml/2006/main" xmlns:r="http://schemas.openxmlformats.org/officeDocument/2006/relationships" xmlns:p="http://schemas.openxmlformats.org/presentationml/2006/main" userDrawn="1">
  <p:cSld name="1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333278"/>
      </p:ext>
    </p:extLst>
  </p:cSld>
  <p:clrMapOvr>
    <a:masterClrMapping/>
  </p:clrMapOvr>
</p:sldLayout>
</file>

<file path=ppt/slideLayouts/slideLayout1073.xml><?xml version="1.0" encoding="utf-8"?>
<p:sldLayout xmlns:a="http://schemas.openxmlformats.org/drawingml/2006/main" xmlns:r="http://schemas.openxmlformats.org/officeDocument/2006/relationships" xmlns:p="http://schemas.openxmlformats.org/presentationml/2006/main" userDrawn="1">
  <p:cSld name="1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955577"/>
      </p:ext>
    </p:extLst>
  </p:cSld>
  <p:clrMapOvr>
    <a:masterClrMapping/>
  </p:clrMapOvr>
</p:sldLayout>
</file>

<file path=ppt/slideLayouts/slideLayout1074.xml><?xml version="1.0" encoding="utf-8"?>
<p:sldLayout xmlns:a="http://schemas.openxmlformats.org/drawingml/2006/main" xmlns:r="http://schemas.openxmlformats.org/officeDocument/2006/relationships" xmlns:p="http://schemas.openxmlformats.org/presentationml/2006/main" userDrawn="1">
  <p:cSld name="1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266298"/>
      </p:ext>
    </p:extLst>
  </p:cSld>
  <p:clrMapOvr>
    <a:masterClrMapping/>
  </p:clrMapOvr>
</p:sldLayout>
</file>

<file path=ppt/slideLayouts/slideLayout1075.xml><?xml version="1.0" encoding="utf-8"?>
<p:sldLayout xmlns:a="http://schemas.openxmlformats.org/drawingml/2006/main" xmlns:r="http://schemas.openxmlformats.org/officeDocument/2006/relationships" xmlns:p="http://schemas.openxmlformats.org/presentationml/2006/main" userDrawn="1">
  <p:cSld name="1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448905"/>
      </p:ext>
    </p:extLst>
  </p:cSld>
  <p:clrMapOvr>
    <a:masterClrMapping/>
  </p:clrMapOvr>
</p:sldLayout>
</file>

<file path=ppt/slideLayouts/slideLayout1076.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3517F40E-A9C8-40ED-844A-908214B46A98}" type="datetimeFigureOut">
              <a:rPr lang="zh-CN" altLang="en-US">
                <a:latin typeface="Arial" panose="020B0604020202020204" pitchFamily="34" charset="0"/>
              </a:rPr>
              <a:pPr eaLnBrk="0" fontAlgn="base" hangingPunct="0">
                <a:spcBef>
                  <a:spcPct val="0"/>
                </a:spcBef>
                <a:spcAft>
                  <a:spcPct val="0"/>
                </a:spcAft>
                <a:defRPr/>
              </a:pPr>
              <a:t>2023/10/7</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4E6D993-4093-47EC-9FCC-D49C45A27B13}"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05375535"/>
      </p:ext>
    </p:extLst>
  </p:cSld>
  <p:clrMapOvr>
    <a:masterClrMapping/>
  </p:clrMapOvr>
</p:sldLayout>
</file>

<file path=ppt/slideLayouts/slideLayout1077.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215241"/>
      </p:ext>
    </p:extLst>
  </p:cSld>
  <p:clrMapOvr>
    <a:masterClrMapping/>
  </p:clrMapOvr>
  <p:transition spd="slow" advClick="0" advTm="4000">
    <p:comb/>
  </p:transition>
</p:sldLayout>
</file>

<file path=ppt/slideLayouts/slideLayout1078.xml><?xml version="1.0" encoding="utf-8"?>
<p:sldLayout xmlns:a="http://schemas.openxmlformats.org/drawingml/2006/main" xmlns:r="http://schemas.openxmlformats.org/officeDocument/2006/relationships" xmlns:p="http://schemas.openxmlformats.org/presentationml/2006/main" preserve="1" userDrawn="1">
  <p:cSld name="14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700995"/>
      </p:ext>
    </p:extLst>
  </p:cSld>
  <p:clrMapOvr>
    <a:masterClrMapping/>
  </p:clrMapOvr>
  <p:transition spd="slow"/>
</p:sldLayout>
</file>

<file path=ppt/slideLayouts/slideLayout1079.xml><?xml version="1.0" encoding="utf-8"?>
<p:sldLayout xmlns:a="http://schemas.openxmlformats.org/drawingml/2006/main" xmlns:r="http://schemas.openxmlformats.org/officeDocument/2006/relationships" xmlns:p="http://schemas.openxmlformats.org/presentationml/2006/main" preserve="1" userDrawn="1">
  <p:cSld name="52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857057697"/>
      </p:ext>
    </p:extLst>
  </p:cSld>
  <p:clrMapOvr>
    <a:masterClrMapping/>
  </p:clrMapOvr>
  <p:transition spd="slow"/>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1417586"/>
      </p:ext>
    </p:extLst>
  </p:cSld>
  <p:clrMapOvr>
    <a:masterClrMapping/>
  </p:clrMapOvr>
</p:sldLayout>
</file>

<file path=ppt/slideLayouts/slideLayout1080.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292B34-5883-4B8B-B3BA-FA0ACEFF8682}" type="datetimeFigureOut">
              <a:rPr lang="zh-CN" altLang="en-US">
                <a:latin typeface="Arial" panose="020B0604020202020204" pitchFamily="34" charset="0"/>
              </a:rPr>
              <a:pPr eaLnBrk="0" fontAlgn="base" hangingPunct="0">
                <a:spcBef>
                  <a:spcPct val="0"/>
                </a:spcBef>
                <a:spcAft>
                  <a:spcPct val="0"/>
                </a:spcAft>
                <a:defRPr/>
              </a:pPr>
              <a:t>2023/10/7</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B23BE82-519B-417D-A8EA-517AF68D8DF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97379107"/>
      </p:ext>
    </p:extLst>
  </p:cSld>
  <p:clrMapOvr>
    <a:masterClrMapping/>
  </p:clrMapOvr>
</p:sldLayout>
</file>

<file path=ppt/slideLayouts/slideLayout108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614586"/>
      </p:ext>
    </p:extLst>
  </p:cSld>
  <p:clrMapOvr>
    <a:masterClrMapping/>
  </p:clrMapOvr>
</p:sldLayout>
</file>

<file path=ppt/slideLayouts/slideLayout108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127150"/>
      </p:ext>
    </p:extLst>
  </p:cSld>
  <p:clrMapOvr>
    <a:masterClrMapping/>
  </p:clrMapOvr>
</p:sldLayout>
</file>

<file path=ppt/slideLayouts/slideLayout1083.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417688"/>
      </p:ext>
    </p:extLst>
  </p:cSld>
  <p:clrMapOvr>
    <a:masterClrMapping/>
  </p:clrMapOvr>
</p:sldLayout>
</file>

<file path=ppt/slideLayouts/slideLayout1084.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03911"/>
      </p:ext>
    </p:extLst>
  </p:cSld>
  <p:clrMapOvr>
    <a:masterClrMapping/>
  </p:clrMapOvr>
</p:sldLayout>
</file>

<file path=ppt/slideLayouts/slideLayout1085.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328106"/>
      </p:ext>
    </p:extLst>
  </p:cSld>
  <p:clrMapOvr>
    <a:masterClrMapping/>
  </p:clrMapOvr>
</p:sldLayout>
</file>

<file path=ppt/slideLayouts/slideLayout1086.xml><?xml version="1.0" encoding="utf-8"?>
<p:sldLayout xmlns:a="http://schemas.openxmlformats.org/drawingml/2006/main" xmlns:r="http://schemas.openxmlformats.org/officeDocument/2006/relationships" xmlns:p="http://schemas.openxmlformats.org/presentationml/2006/main" preserve="1" userDrawn="1">
  <p:cSld name="1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578358"/>
      </p:ext>
    </p:extLst>
  </p:cSld>
  <p:clrMapOvr>
    <a:masterClrMapping/>
  </p:clrMapOvr>
</p:sldLayout>
</file>

<file path=ppt/slideLayouts/slideLayout1087.xml><?xml version="1.0" encoding="utf-8"?>
<p:sldLayout xmlns:a="http://schemas.openxmlformats.org/drawingml/2006/main" xmlns:r="http://schemas.openxmlformats.org/officeDocument/2006/relationships" xmlns:p="http://schemas.openxmlformats.org/presentationml/2006/main" preserve="1" userDrawn="1">
  <p:cSld name="1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400474"/>
      </p:ext>
    </p:extLst>
  </p:cSld>
  <p:clrMapOvr>
    <a:masterClrMapping/>
  </p:clrMapOvr>
</p:sldLayout>
</file>

<file path=ppt/slideLayouts/slideLayout1088.xml><?xml version="1.0" encoding="utf-8"?>
<p:sldLayout xmlns:a="http://schemas.openxmlformats.org/drawingml/2006/main" xmlns:r="http://schemas.openxmlformats.org/officeDocument/2006/relationships" xmlns:p="http://schemas.openxmlformats.org/presentationml/2006/main" preserve="1" userDrawn="1">
  <p:cSld name="1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7189125"/>
      </p:ext>
    </p:extLst>
  </p:cSld>
  <p:clrMapOvr>
    <a:masterClrMapping/>
  </p:clrMapOvr>
</p:sldLayout>
</file>

<file path=ppt/slideLayouts/slideLayout1089.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3972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548416"/>
      </p:ext>
    </p:extLst>
  </p:cSld>
  <p:clrMapOvr>
    <a:masterClrMapping/>
  </p:clrMapOvr>
</p:sldLayout>
</file>

<file path=ppt/slideLayouts/slideLayout1090.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004484"/>
      </p:ext>
    </p:extLst>
  </p:cSld>
  <p:clrMapOvr>
    <a:masterClrMapping/>
  </p:clrMapOvr>
</p:sldLayout>
</file>

<file path=ppt/slideLayouts/slideLayout1091.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8822165"/>
      </p:ext>
    </p:extLst>
  </p:cSld>
  <p:clrMapOvr>
    <a:masterClrMapping/>
  </p:clrMapOvr>
</p:sldLayout>
</file>

<file path=ppt/slideLayouts/slideLayout1092.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219102"/>
      </p:ext>
    </p:extLst>
  </p:cSld>
  <p:clrMapOvr>
    <a:masterClrMapping/>
  </p:clrMapOvr>
</p:sldLayout>
</file>

<file path=ppt/slideLayouts/slideLayout1093.xml><?xml version="1.0" encoding="utf-8"?>
<p:sldLayout xmlns:a="http://schemas.openxmlformats.org/drawingml/2006/main" xmlns:r="http://schemas.openxmlformats.org/officeDocument/2006/relationships" xmlns:p="http://schemas.openxmlformats.org/presentationml/2006/main" userDrawn="1">
  <p:cSld name="1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286189"/>
      </p:ext>
    </p:extLst>
  </p:cSld>
  <p:clrMapOvr>
    <a:masterClrMapping/>
  </p:clrMapOvr>
</p:sldLayout>
</file>

<file path=ppt/slideLayouts/slideLayout1094.xml><?xml version="1.0" encoding="utf-8"?>
<p:sldLayout xmlns:a="http://schemas.openxmlformats.org/drawingml/2006/main" xmlns:r="http://schemas.openxmlformats.org/officeDocument/2006/relationships" xmlns:p="http://schemas.openxmlformats.org/presentationml/2006/main" userDrawn="1">
  <p:cSld name="1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039444"/>
      </p:ext>
    </p:extLst>
  </p:cSld>
  <p:clrMapOvr>
    <a:masterClrMapping/>
  </p:clrMapOvr>
</p:sldLayout>
</file>

<file path=ppt/slideLayouts/slideLayout1095.xml><?xml version="1.0" encoding="utf-8"?>
<p:sldLayout xmlns:a="http://schemas.openxmlformats.org/drawingml/2006/main" xmlns:r="http://schemas.openxmlformats.org/officeDocument/2006/relationships" xmlns:p="http://schemas.openxmlformats.org/presentationml/2006/main" userDrawn="1">
  <p:cSld name="1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569569"/>
      </p:ext>
    </p:extLst>
  </p:cSld>
  <p:clrMapOvr>
    <a:masterClrMapping/>
  </p:clrMapOvr>
</p:sldLayout>
</file>

<file path=ppt/slideLayouts/slideLayout1096.xml><?xml version="1.0" encoding="utf-8"?>
<p:sldLayout xmlns:a="http://schemas.openxmlformats.org/drawingml/2006/main" xmlns:r="http://schemas.openxmlformats.org/officeDocument/2006/relationships" xmlns:p="http://schemas.openxmlformats.org/presentationml/2006/main" userDrawn="1">
  <p:cSld name="1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319979"/>
      </p:ext>
    </p:extLst>
  </p:cSld>
  <p:clrMapOvr>
    <a:masterClrMapping/>
  </p:clrMapOvr>
</p:sldLayout>
</file>

<file path=ppt/slideLayouts/slideLayout1097.xml><?xml version="1.0" encoding="utf-8"?>
<p:sldLayout xmlns:a="http://schemas.openxmlformats.org/drawingml/2006/main" xmlns:r="http://schemas.openxmlformats.org/officeDocument/2006/relationships" xmlns:p="http://schemas.openxmlformats.org/presentationml/2006/main" userDrawn="1">
  <p:cSld name="1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506117"/>
      </p:ext>
    </p:extLst>
  </p:cSld>
  <p:clrMapOvr>
    <a:masterClrMapping/>
  </p:clrMapOvr>
</p:sldLayout>
</file>

<file path=ppt/slideLayouts/slideLayout1098.xml><?xml version="1.0" encoding="utf-8"?>
<p:sldLayout xmlns:a="http://schemas.openxmlformats.org/drawingml/2006/main" xmlns:r="http://schemas.openxmlformats.org/officeDocument/2006/relationships" xmlns:p="http://schemas.openxmlformats.org/presentationml/2006/main" userDrawn="1">
  <p:cSld name="1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77481"/>
      </p:ext>
    </p:extLst>
  </p:cSld>
  <p:clrMapOvr>
    <a:masterClrMapping/>
  </p:clrMapOvr>
</p:sldLayout>
</file>

<file path=ppt/slideLayouts/slideLayout1099.xml><?xml version="1.0" encoding="utf-8"?>
<p:sldLayout xmlns:a="http://schemas.openxmlformats.org/drawingml/2006/main" xmlns:r="http://schemas.openxmlformats.org/officeDocument/2006/relationships" xmlns:p="http://schemas.openxmlformats.org/presentationml/2006/main" userDrawn="1">
  <p:cSld name="1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6240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272839"/>
      </p:ext>
    </p:extLst>
  </p:cSld>
  <p:clrMapOvr>
    <a:masterClrMapping/>
  </p:clrMapOvr>
</p:sldLayout>
</file>

<file path=ppt/slideLayouts/slideLayout1100.xml><?xml version="1.0" encoding="utf-8"?>
<p:sldLayout xmlns:a="http://schemas.openxmlformats.org/drawingml/2006/main" xmlns:r="http://schemas.openxmlformats.org/officeDocument/2006/relationships" xmlns:p="http://schemas.openxmlformats.org/presentationml/2006/main" userDrawn="1">
  <p:cSld name="1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425178"/>
      </p:ext>
    </p:extLst>
  </p:cSld>
  <p:clrMapOvr>
    <a:masterClrMapping/>
  </p:clrMapOvr>
</p:sldLayout>
</file>

<file path=ppt/slideLayouts/slideLayout1101.xml><?xml version="1.0" encoding="utf-8"?>
<p:sldLayout xmlns:a="http://schemas.openxmlformats.org/drawingml/2006/main" xmlns:r="http://schemas.openxmlformats.org/officeDocument/2006/relationships" xmlns:p="http://schemas.openxmlformats.org/presentationml/2006/main" showMasterSp="0" preserve="1" userDrawn="1">
  <p:cSld name="17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934128"/>
      </p:ext>
    </p:extLst>
  </p:cSld>
  <p:clrMapOvr>
    <a:masterClrMapping/>
  </p:clrMapOvr>
</p:sldLayout>
</file>

<file path=ppt/slideLayouts/slideLayout1102.xml><?xml version="1.0" encoding="utf-8"?>
<p:sldLayout xmlns:a="http://schemas.openxmlformats.org/drawingml/2006/main" xmlns:r="http://schemas.openxmlformats.org/officeDocument/2006/relationships" xmlns:p="http://schemas.openxmlformats.org/presentationml/2006/main" preserve="1" userDrawn="1">
  <p:cSld name="17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79237137"/>
      </p:ext>
    </p:extLst>
  </p:cSld>
  <p:clrMapOvr>
    <a:masterClrMapping/>
  </p:clrMapOvr>
</p:sldLayout>
</file>

<file path=ppt/slideLayouts/slideLayout1103.xml><?xml version="1.0" encoding="utf-8"?>
<p:sldLayout xmlns:a="http://schemas.openxmlformats.org/drawingml/2006/main" xmlns:r="http://schemas.openxmlformats.org/officeDocument/2006/relationships" xmlns:p="http://schemas.openxmlformats.org/presentationml/2006/main" preserve="1" userDrawn="1">
  <p:cSld name="17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27056492"/>
      </p:ext>
    </p:extLst>
  </p:cSld>
  <p:clrMapOvr>
    <a:masterClrMapping/>
  </p:clrMapOvr>
</p:sldLayout>
</file>

<file path=ppt/slideLayouts/slideLayout1104.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41550648"/>
      </p:ext>
    </p:extLst>
  </p:cSld>
  <p:clrMapOvr>
    <a:masterClrMapping/>
  </p:clrMapOvr>
</p:sldLayout>
</file>

<file path=ppt/slideLayouts/slideLayout1105.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07941273"/>
      </p:ext>
    </p:extLst>
  </p:cSld>
  <p:clrMapOvr>
    <a:masterClrMapping/>
  </p:clrMapOvr>
</p:sldLayout>
</file>

<file path=ppt/slideLayouts/slideLayout1106.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19818681"/>
      </p:ext>
    </p:extLst>
  </p:cSld>
  <p:clrMapOvr>
    <a:masterClrMapping/>
  </p:clrMapOvr>
</p:sldLayout>
</file>

<file path=ppt/slideLayouts/slideLayout1107.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30675554"/>
      </p:ext>
    </p:extLst>
  </p:cSld>
  <p:clrMapOvr>
    <a:masterClrMapping/>
  </p:clrMapOvr>
</p:sldLayout>
</file>

<file path=ppt/slideLayouts/slideLayout1108.xml><?xml version="1.0" encoding="utf-8"?>
<p:sldLayout xmlns:a="http://schemas.openxmlformats.org/drawingml/2006/main" xmlns:r="http://schemas.openxmlformats.org/officeDocument/2006/relationships" xmlns:p="http://schemas.openxmlformats.org/presentationml/2006/main" userDrawn="1">
  <p:cSld name="1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C8BA031-7A04-4F30-A9D1-CB685CA7352F}"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7C31E6-FACD-476F-9CF6-01BBC798C43A}" type="slidenum">
              <a:rPr lang="zh-CN" altLang="en-US"/>
              <a:pPr>
                <a:defRPr/>
              </a:pPr>
              <a:t>‹#›</a:t>
            </a:fld>
            <a:endParaRPr lang="zh-CN" altLang="en-US"/>
          </a:p>
        </p:txBody>
      </p:sp>
    </p:spTree>
    <p:extLst>
      <p:ext uri="{BB962C8B-B14F-4D97-AF65-F5344CB8AC3E}">
        <p14:creationId xmlns:p14="http://schemas.microsoft.com/office/powerpoint/2010/main" val="2590340463"/>
      </p:ext>
    </p:extLst>
  </p:cSld>
  <p:clrMapOvr>
    <a:masterClrMapping/>
  </p:clrMapOvr>
</p:sldLayout>
</file>

<file path=ppt/slideLayouts/slideLayout1109.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984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403437"/>
      </p:ext>
    </p:extLst>
  </p:cSld>
  <p:clrMapOvr>
    <a:masterClrMapping/>
  </p:clrMapOvr>
</p:sldLayout>
</file>

<file path=ppt/slideLayouts/slideLayout1110.xml><?xml version="1.0" encoding="utf-8"?>
<p:sldLayout xmlns:a="http://schemas.openxmlformats.org/drawingml/2006/main" xmlns:r="http://schemas.openxmlformats.org/officeDocument/2006/relationships" xmlns:p="http://schemas.openxmlformats.org/presentationml/2006/main" userDrawn="1">
  <p:cSld name="1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FBCC6EB-F95B-4E4C-8E14-68E0F0417634}"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FA22D60-79BB-45A5-9765-A67AFCE26A2E}" type="slidenum">
              <a:rPr lang="zh-CN" altLang="en-US"/>
              <a:pPr>
                <a:defRPr/>
              </a:pPr>
              <a:t>‹#›</a:t>
            </a:fld>
            <a:endParaRPr lang="zh-CN" altLang="en-US"/>
          </a:p>
        </p:txBody>
      </p:sp>
    </p:spTree>
    <p:extLst>
      <p:ext uri="{BB962C8B-B14F-4D97-AF65-F5344CB8AC3E}">
        <p14:creationId xmlns:p14="http://schemas.microsoft.com/office/powerpoint/2010/main" val="1684604053"/>
      </p:ext>
    </p:extLst>
  </p:cSld>
  <p:clrMapOvr>
    <a:masterClrMapping/>
  </p:clrMapOvr>
</p:sldLayout>
</file>

<file path=ppt/slideLayouts/slideLayout1111.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867552"/>
      </p:ext>
    </p:extLst>
  </p:cSld>
  <p:clrMapOvr>
    <a:masterClrMapping/>
  </p:clrMapOvr>
</p:sldLayout>
</file>

<file path=ppt/slideLayouts/slideLayout1112.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260DC1B-B3EF-46F7-8557-0827D2118729}"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FD8B02A-D227-4516-8937-BF8FEA5DD4DE}" type="slidenum">
              <a:rPr lang="zh-CN" altLang="en-US"/>
              <a:pPr>
                <a:defRPr/>
              </a:pPr>
              <a:t>‹#›</a:t>
            </a:fld>
            <a:endParaRPr lang="zh-CN" altLang="en-US"/>
          </a:p>
        </p:txBody>
      </p:sp>
    </p:spTree>
    <p:extLst>
      <p:ext uri="{BB962C8B-B14F-4D97-AF65-F5344CB8AC3E}">
        <p14:creationId xmlns:p14="http://schemas.microsoft.com/office/powerpoint/2010/main" val="2786853810"/>
      </p:ext>
    </p:extLst>
  </p:cSld>
  <p:clrMapOvr>
    <a:masterClrMapping/>
  </p:clrMapOvr>
</p:sldLayout>
</file>

<file path=ppt/slideLayouts/slideLayout1113.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573739"/>
      </p:ext>
    </p:extLst>
  </p:cSld>
  <p:clrMapOvr>
    <a:masterClrMapping/>
  </p:clrMapOvr>
</p:sldLayout>
</file>

<file path=ppt/slideLayouts/slideLayout1114.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0FC47F7-AA7A-4485-AFDD-A750FB10D0E6}"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D62D9F-9CA3-4373-8CC0-6194827ABACD}" type="slidenum">
              <a:rPr lang="zh-CN" altLang="en-US"/>
              <a:pPr>
                <a:defRPr/>
              </a:pPr>
              <a:t>‹#›</a:t>
            </a:fld>
            <a:endParaRPr lang="zh-CN" altLang="en-US"/>
          </a:p>
        </p:txBody>
      </p:sp>
    </p:spTree>
    <p:extLst>
      <p:ext uri="{BB962C8B-B14F-4D97-AF65-F5344CB8AC3E}">
        <p14:creationId xmlns:p14="http://schemas.microsoft.com/office/powerpoint/2010/main" val="1667140105"/>
      </p:ext>
    </p:extLst>
  </p:cSld>
  <p:clrMapOvr>
    <a:masterClrMapping/>
  </p:clrMapOvr>
</p:sldLayout>
</file>

<file path=ppt/slideLayouts/slideLayout1115.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687544"/>
      </p:ext>
    </p:extLst>
  </p:cSld>
  <p:clrMapOvr>
    <a:masterClrMapping/>
  </p:clrMapOvr>
</p:sldLayout>
</file>

<file path=ppt/slideLayouts/slideLayout1116.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F8DF0E4-0C48-4AAF-B20A-C7B45898493D}"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8CA8076-6CE2-462C-BD6A-35269E6FE6CB}" type="slidenum">
              <a:rPr lang="zh-CN" altLang="en-US"/>
              <a:pPr>
                <a:defRPr/>
              </a:pPr>
              <a:t>‹#›</a:t>
            </a:fld>
            <a:endParaRPr lang="zh-CN" altLang="en-US"/>
          </a:p>
        </p:txBody>
      </p:sp>
    </p:spTree>
    <p:extLst>
      <p:ext uri="{BB962C8B-B14F-4D97-AF65-F5344CB8AC3E}">
        <p14:creationId xmlns:p14="http://schemas.microsoft.com/office/powerpoint/2010/main" val="4103056191"/>
      </p:ext>
    </p:extLst>
  </p:cSld>
  <p:clrMapOvr>
    <a:masterClrMapping/>
  </p:clrMapOvr>
</p:sldLayout>
</file>

<file path=ppt/slideLayouts/slideLayout1117.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818110"/>
      </p:ext>
    </p:extLst>
  </p:cSld>
  <p:clrMapOvr>
    <a:masterClrMapping/>
  </p:clrMapOvr>
</p:sldLayout>
</file>

<file path=ppt/slideLayouts/slideLayout1118.xml><?xml version="1.0" encoding="utf-8"?>
<p:sldLayout xmlns:a="http://schemas.openxmlformats.org/drawingml/2006/main" xmlns:r="http://schemas.openxmlformats.org/officeDocument/2006/relationships" xmlns:p="http://schemas.openxmlformats.org/presentationml/2006/main" showMasterSp="0" preserve="1" userDrawn="1">
  <p:cSld name="18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967151"/>
      </p:ext>
    </p:extLst>
  </p:cSld>
  <p:clrMapOvr>
    <a:masterClrMapping/>
  </p:clrMapOvr>
</p:sldLayout>
</file>

<file path=ppt/slideLayouts/slideLayout1119.xml><?xml version="1.0" encoding="utf-8"?>
<p:sldLayout xmlns:a="http://schemas.openxmlformats.org/drawingml/2006/main" xmlns:r="http://schemas.openxmlformats.org/officeDocument/2006/relationships" xmlns:p="http://schemas.openxmlformats.org/presentationml/2006/main" preserve="1" userDrawn="1">
  <p:cSld name="18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920882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177378"/>
      </p:ext>
    </p:extLst>
  </p:cSld>
  <p:clrMapOvr>
    <a:masterClrMapping/>
  </p:clrMapOvr>
</p:sldLayout>
</file>

<file path=ppt/slideLayouts/slideLayout1120.xml><?xml version="1.0" encoding="utf-8"?>
<p:sldLayout xmlns:a="http://schemas.openxmlformats.org/drawingml/2006/main" xmlns:r="http://schemas.openxmlformats.org/officeDocument/2006/relationships" xmlns:p="http://schemas.openxmlformats.org/presentationml/2006/main" preserve="1" userDrawn="1">
  <p:cSld name="18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28411033"/>
      </p:ext>
    </p:extLst>
  </p:cSld>
  <p:clrMapOvr>
    <a:masterClrMapping/>
  </p:clrMapOvr>
</p:sldLayout>
</file>

<file path=ppt/slideLayouts/slideLayout1121.xml><?xml version="1.0" encoding="utf-8"?>
<p:sldLayout xmlns:a="http://schemas.openxmlformats.org/drawingml/2006/main" xmlns:r="http://schemas.openxmlformats.org/officeDocument/2006/relationships" xmlns:p="http://schemas.openxmlformats.org/presentationml/2006/main" preserve="1" userDrawn="1">
  <p:cSld name="18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50526663"/>
      </p:ext>
    </p:extLst>
  </p:cSld>
  <p:clrMapOvr>
    <a:masterClrMapping/>
  </p:clrMapOvr>
</p:sldLayout>
</file>

<file path=ppt/slideLayouts/slideLayout1122.xml><?xml version="1.0" encoding="utf-8"?>
<p:sldLayout xmlns:a="http://schemas.openxmlformats.org/drawingml/2006/main" xmlns:r="http://schemas.openxmlformats.org/officeDocument/2006/relationships" xmlns:p="http://schemas.openxmlformats.org/presentationml/2006/main" preserve="1" userDrawn="1">
  <p:cSld name="19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60278199"/>
      </p:ext>
    </p:extLst>
  </p:cSld>
  <p:clrMapOvr>
    <a:masterClrMapping/>
  </p:clrMapOvr>
</p:sldLayout>
</file>

<file path=ppt/slideLayouts/slideLayout1123.xml><?xml version="1.0" encoding="utf-8"?>
<p:sldLayout xmlns:a="http://schemas.openxmlformats.org/drawingml/2006/main" xmlns:r="http://schemas.openxmlformats.org/officeDocument/2006/relationships" xmlns:p="http://schemas.openxmlformats.org/presentationml/2006/main" preserve="1" userDrawn="1">
  <p:cSld name="19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46757701"/>
      </p:ext>
    </p:extLst>
  </p:cSld>
  <p:clrMapOvr>
    <a:masterClrMapping/>
  </p:clrMapOvr>
</p:sldLayout>
</file>

<file path=ppt/slideLayouts/slideLayout1124.xml><?xml version="1.0" encoding="utf-8"?>
<p:sldLayout xmlns:a="http://schemas.openxmlformats.org/drawingml/2006/main" xmlns:r="http://schemas.openxmlformats.org/officeDocument/2006/relationships" xmlns:p="http://schemas.openxmlformats.org/presentationml/2006/main" preserve="1" userDrawn="1">
  <p:cSld name="19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45658984"/>
      </p:ext>
    </p:extLst>
  </p:cSld>
  <p:clrMapOvr>
    <a:masterClrMapping/>
  </p:clrMapOvr>
</p:sldLayout>
</file>

<file path=ppt/slideLayouts/slideLayout1125.xml><?xml version="1.0" encoding="utf-8"?>
<p:sldLayout xmlns:a="http://schemas.openxmlformats.org/drawingml/2006/main" xmlns:r="http://schemas.openxmlformats.org/officeDocument/2006/relationships" xmlns:p="http://schemas.openxmlformats.org/presentationml/2006/main" userDrawn="1">
  <p:cSld name="1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51BEDFD-6B39-4FB7-BF88-48C6A06DCB22}"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0D435EB-9964-444A-B522-FD46CF1911DE}" type="slidenum">
              <a:rPr lang="zh-CN" altLang="en-US"/>
              <a:pPr>
                <a:defRPr/>
              </a:pPr>
              <a:t>‹#›</a:t>
            </a:fld>
            <a:endParaRPr lang="zh-CN" altLang="en-US"/>
          </a:p>
        </p:txBody>
      </p:sp>
    </p:spTree>
    <p:extLst>
      <p:ext uri="{BB962C8B-B14F-4D97-AF65-F5344CB8AC3E}">
        <p14:creationId xmlns:p14="http://schemas.microsoft.com/office/powerpoint/2010/main" val="353758882"/>
      </p:ext>
    </p:extLst>
  </p:cSld>
  <p:clrMapOvr>
    <a:masterClrMapping/>
  </p:clrMapOvr>
</p:sldLayout>
</file>

<file path=ppt/slideLayouts/slideLayout1126.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218395"/>
      </p:ext>
    </p:extLst>
  </p:cSld>
  <p:clrMapOvr>
    <a:masterClrMapping/>
  </p:clrMapOvr>
</p:sldLayout>
</file>

<file path=ppt/slideLayouts/slideLayout1127.xml><?xml version="1.0" encoding="utf-8"?>
<p:sldLayout xmlns:a="http://schemas.openxmlformats.org/drawingml/2006/main" xmlns:r="http://schemas.openxmlformats.org/officeDocument/2006/relationships" xmlns:p="http://schemas.openxmlformats.org/presentationml/2006/main" userDrawn="1">
  <p:cSld name="1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3C7EFAC-FEFB-4689-81F0-9C76E6F980C1}"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9B98FC8-939C-47B7-AE97-056089A55F85}" type="slidenum">
              <a:rPr lang="zh-CN" altLang="en-US"/>
              <a:pPr>
                <a:defRPr/>
              </a:pPr>
              <a:t>‹#›</a:t>
            </a:fld>
            <a:endParaRPr lang="zh-CN" altLang="en-US"/>
          </a:p>
        </p:txBody>
      </p:sp>
    </p:spTree>
    <p:extLst>
      <p:ext uri="{BB962C8B-B14F-4D97-AF65-F5344CB8AC3E}">
        <p14:creationId xmlns:p14="http://schemas.microsoft.com/office/powerpoint/2010/main" val="2029927105"/>
      </p:ext>
    </p:extLst>
  </p:cSld>
  <p:clrMapOvr>
    <a:masterClrMapping/>
  </p:clrMapOvr>
</p:sldLayout>
</file>

<file path=ppt/slideLayouts/slideLayout1128.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408812"/>
      </p:ext>
    </p:extLst>
  </p:cSld>
  <p:clrMapOvr>
    <a:masterClrMapping/>
  </p:clrMapOvr>
</p:sldLayout>
</file>

<file path=ppt/slideLayouts/slideLayout1129.xml><?xml version="1.0" encoding="utf-8"?>
<p:sldLayout xmlns:a="http://schemas.openxmlformats.org/drawingml/2006/main" xmlns:r="http://schemas.openxmlformats.org/officeDocument/2006/relationships" xmlns:p="http://schemas.openxmlformats.org/presentationml/2006/main" userDrawn="1">
  <p:cSld name="1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90A386-EFD5-46A6-8254-F2FC0AA0B0FC}"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E9BBA9E-6095-4846-BF3E-F8EC34AEDCDF}" type="slidenum">
              <a:rPr lang="zh-CN" altLang="en-US"/>
              <a:pPr>
                <a:defRPr/>
              </a:pPr>
              <a:t>‹#›</a:t>
            </a:fld>
            <a:endParaRPr lang="zh-CN" altLang="en-US"/>
          </a:p>
        </p:txBody>
      </p:sp>
    </p:spTree>
    <p:extLst>
      <p:ext uri="{BB962C8B-B14F-4D97-AF65-F5344CB8AC3E}">
        <p14:creationId xmlns:p14="http://schemas.microsoft.com/office/powerpoint/2010/main" val="28013328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686159"/>
      </p:ext>
    </p:extLst>
  </p:cSld>
  <p:clrMapOvr>
    <a:masterClrMapping/>
  </p:clrMapOvr>
</p:sldLayout>
</file>

<file path=ppt/slideLayouts/slideLayout1130.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400078"/>
      </p:ext>
    </p:extLst>
  </p:cSld>
  <p:clrMapOvr>
    <a:masterClrMapping/>
  </p:clrMapOvr>
</p:sldLayout>
</file>

<file path=ppt/slideLayouts/slideLayout1131.xml><?xml version="1.0" encoding="utf-8"?>
<p:sldLayout xmlns:a="http://schemas.openxmlformats.org/drawingml/2006/main" xmlns:r="http://schemas.openxmlformats.org/officeDocument/2006/relationships" xmlns:p="http://schemas.openxmlformats.org/presentationml/2006/main" userDrawn="1">
  <p:cSld name="1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D01BBBA-F409-4C05-B8AC-A8ECAB4F11B1}"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422C912-944C-4A48-963F-6E0FD0EE1C15}" type="slidenum">
              <a:rPr lang="zh-CN" altLang="en-US"/>
              <a:pPr>
                <a:defRPr/>
              </a:pPr>
              <a:t>‹#›</a:t>
            </a:fld>
            <a:endParaRPr lang="zh-CN" altLang="en-US"/>
          </a:p>
        </p:txBody>
      </p:sp>
    </p:spTree>
    <p:extLst>
      <p:ext uri="{BB962C8B-B14F-4D97-AF65-F5344CB8AC3E}">
        <p14:creationId xmlns:p14="http://schemas.microsoft.com/office/powerpoint/2010/main" val="1709504990"/>
      </p:ext>
    </p:extLst>
  </p:cSld>
  <p:clrMapOvr>
    <a:masterClrMapping/>
  </p:clrMapOvr>
</p:sldLayout>
</file>

<file path=ppt/slideLayouts/slideLayout1132.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439038"/>
      </p:ext>
    </p:extLst>
  </p:cSld>
  <p:clrMapOvr>
    <a:masterClrMapping/>
  </p:clrMapOvr>
</p:sldLayout>
</file>

<file path=ppt/slideLayouts/slideLayout1133.xml><?xml version="1.0" encoding="utf-8"?>
<p:sldLayout xmlns:a="http://schemas.openxmlformats.org/drawingml/2006/main" xmlns:r="http://schemas.openxmlformats.org/officeDocument/2006/relationships" xmlns:p="http://schemas.openxmlformats.org/presentationml/2006/main" userDrawn="1">
  <p:cSld name="1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E017C77-A737-4C4C-9C9A-C889CEFD90B2}"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F832B00-3FAD-4673-8285-236B783AD79C}" type="slidenum">
              <a:rPr lang="zh-CN" altLang="en-US"/>
              <a:pPr>
                <a:defRPr/>
              </a:pPr>
              <a:t>‹#›</a:t>
            </a:fld>
            <a:endParaRPr lang="zh-CN" altLang="en-US"/>
          </a:p>
        </p:txBody>
      </p:sp>
    </p:spTree>
    <p:extLst>
      <p:ext uri="{BB962C8B-B14F-4D97-AF65-F5344CB8AC3E}">
        <p14:creationId xmlns:p14="http://schemas.microsoft.com/office/powerpoint/2010/main" val="2312676536"/>
      </p:ext>
    </p:extLst>
  </p:cSld>
  <p:clrMapOvr>
    <a:masterClrMapping/>
  </p:clrMapOvr>
</p:sldLayout>
</file>

<file path=ppt/slideLayouts/slideLayout1134.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176682"/>
      </p:ext>
    </p:extLst>
  </p:cSld>
  <p:clrMapOvr>
    <a:masterClrMapping/>
  </p:clrMapOvr>
</p:sldLayout>
</file>

<file path=ppt/slideLayouts/slideLayout1135.xml><?xml version="1.0" encoding="utf-8"?>
<p:sldLayout xmlns:a="http://schemas.openxmlformats.org/drawingml/2006/main" xmlns:r="http://schemas.openxmlformats.org/officeDocument/2006/relationships" xmlns:p="http://schemas.openxmlformats.org/presentationml/2006/main" userDrawn="1">
  <p:cSld name="1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8D03E80-6151-414B-AC71-EFCDCF6453B4}"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89ECDE6-5CF5-47D2-90E3-F152563EF69D}" type="slidenum">
              <a:rPr lang="zh-CN" altLang="en-US"/>
              <a:pPr>
                <a:defRPr/>
              </a:pPr>
              <a:t>‹#›</a:t>
            </a:fld>
            <a:endParaRPr lang="zh-CN" altLang="en-US"/>
          </a:p>
        </p:txBody>
      </p:sp>
    </p:spTree>
    <p:extLst>
      <p:ext uri="{BB962C8B-B14F-4D97-AF65-F5344CB8AC3E}">
        <p14:creationId xmlns:p14="http://schemas.microsoft.com/office/powerpoint/2010/main" val="2329604620"/>
      </p:ext>
    </p:extLst>
  </p:cSld>
  <p:clrMapOvr>
    <a:masterClrMapping/>
  </p:clrMapOvr>
</p:sldLayout>
</file>

<file path=ppt/slideLayouts/slideLayout1136.xml><?xml version="1.0" encoding="utf-8"?>
<p:sldLayout xmlns:a="http://schemas.openxmlformats.org/drawingml/2006/main" xmlns:r="http://schemas.openxmlformats.org/officeDocument/2006/relationships" xmlns:p="http://schemas.openxmlformats.org/presentationml/2006/main" userDrawn="1">
  <p:cSld name="1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A1E064EE-7E38-48BB-B720-AF28BB630D65}"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1CB13EF-6087-4E41-A5F0-5F7A3D3A8B8E}" type="slidenum">
              <a:rPr lang="zh-CN" altLang="en-US"/>
              <a:pPr>
                <a:defRPr/>
              </a:pPr>
              <a:t>‹#›</a:t>
            </a:fld>
            <a:endParaRPr lang="zh-CN" altLang="en-US"/>
          </a:p>
        </p:txBody>
      </p:sp>
    </p:spTree>
    <p:extLst>
      <p:ext uri="{BB962C8B-B14F-4D97-AF65-F5344CB8AC3E}">
        <p14:creationId xmlns:p14="http://schemas.microsoft.com/office/powerpoint/2010/main" val="4274911771"/>
      </p:ext>
    </p:extLst>
  </p:cSld>
  <p:clrMapOvr>
    <a:masterClrMapping/>
  </p:clrMapOvr>
</p:sldLayout>
</file>

<file path=ppt/slideLayouts/slideLayout1137.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7734110"/>
      </p:ext>
    </p:extLst>
  </p:cSld>
  <p:clrMapOvr>
    <a:masterClrMapping/>
  </p:clrMapOvr>
</p:sldLayout>
</file>

<file path=ppt/slideLayouts/slideLayout1138.xml><?xml version="1.0" encoding="utf-8"?>
<p:sldLayout xmlns:a="http://schemas.openxmlformats.org/drawingml/2006/main" xmlns:r="http://schemas.openxmlformats.org/officeDocument/2006/relationships" xmlns:p="http://schemas.openxmlformats.org/presentationml/2006/main" preserve="1" userDrawn="1">
  <p:cSld name="5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948324"/>
      </p:ext>
    </p:extLst>
  </p:cSld>
  <p:clrMapOvr>
    <a:masterClrMapping/>
  </p:clrMapOvr>
</p:sldLayout>
</file>

<file path=ppt/slideLayouts/slideLayout1139.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49297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0433983"/>
      </p:ext>
    </p:extLst>
  </p:cSld>
  <p:clrMapOvr>
    <a:masterClrMapping/>
  </p:clrMapOvr>
</p:sldLayout>
</file>

<file path=ppt/slideLayouts/slideLayout1140.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F614EBB-4B8F-4EAE-BD19-C210E3DE571D}"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2776189-53FC-40AA-B36F-67657DE8DDBE}" type="slidenum">
              <a:rPr lang="zh-CN" altLang="en-US"/>
              <a:pPr>
                <a:defRPr/>
              </a:pPr>
              <a:t>‹#›</a:t>
            </a:fld>
            <a:endParaRPr lang="zh-CN" altLang="en-US"/>
          </a:p>
        </p:txBody>
      </p:sp>
    </p:spTree>
    <p:extLst>
      <p:ext uri="{BB962C8B-B14F-4D97-AF65-F5344CB8AC3E}">
        <p14:creationId xmlns:p14="http://schemas.microsoft.com/office/powerpoint/2010/main" val="1715792887"/>
      </p:ext>
    </p:extLst>
  </p:cSld>
  <p:clrMapOvr>
    <a:masterClrMapping/>
  </p:clrMapOvr>
</p:sldLayout>
</file>

<file path=ppt/slideLayouts/slideLayout1141.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B2DA3C8-5D9F-43D0-97EA-F32B98F9382F}"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13957CD-5CB9-481B-B5E5-E4F8014D8192}" type="slidenum">
              <a:rPr lang="zh-CN" altLang="en-US"/>
              <a:pPr>
                <a:defRPr/>
              </a:pPr>
              <a:t>‹#›</a:t>
            </a:fld>
            <a:endParaRPr lang="zh-CN" altLang="en-US"/>
          </a:p>
        </p:txBody>
      </p:sp>
    </p:spTree>
    <p:extLst>
      <p:ext uri="{BB962C8B-B14F-4D97-AF65-F5344CB8AC3E}">
        <p14:creationId xmlns:p14="http://schemas.microsoft.com/office/powerpoint/2010/main" val="855648941"/>
      </p:ext>
    </p:extLst>
  </p:cSld>
  <p:clrMapOvr>
    <a:masterClrMapping/>
  </p:clrMapOvr>
</p:sldLayout>
</file>

<file path=ppt/slideLayouts/slideLayout1142.xml><?xml version="1.0" encoding="utf-8"?>
<p:sldLayout xmlns:a="http://schemas.openxmlformats.org/drawingml/2006/main" xmlns:r="http://schemas.openxmlformats.org/officeDocument/2006/relationships" xmlns:p="http://schemas.openxmlformats.org/presentationml/2006/main" userDrawn="1">
  <p:cSld name="5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401369"/>
      </p:ext>
    </p:extLst>
  </p:cSld>
  <p:clrMapOvr>
    <a:masterClrMapping/>
  </p:clrMapOvr>
  <p:transition spd="slow" advClick="0" advTm="0">
    <p:random/>
  </p:transition>
</p:sldLayout>
</file>

<file path=ppt/slideLayouts/slideLayout1143.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121AE68-BAFF-4003-A40E-16C2230056BE}"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D0E452F-DF74-496C-AF96-27B0B3670612}" type="slidenum">
              <a:rPr lang="zh-CN" altLang="en-US"/>
              <a:pPr>
                <a:defRPr/>
              </a:pPr>
              <a:t>‹#›</a:t>
            </a:fld>
            <a:endParaRPr lang="zh-CN" altLang="en-US"/>
          </a:p>
        </p:txBody>
      </p:sp>
    </p:spTree>
    <p:extLst>
      <p:ext uri="{BB962C8B-B14F-4D97-AF65-F5344CB8AC3E}">
        <p14:creationId xmlns:p14="http://schemas.microsoft.com/office/powerpoint/2010/main" val="3144330128"/>
      </p:ext>
    </p:extLst>
  </p:cSld>
  <p:clrMapOvr>
    <a:masterClrMapping/>
  </p:clrMapOvr>
</p:sldLayout>
</file>

<file path=ppt/slideLayouts/slideLayout1144.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4298513"/>
      </p:ext>
    </p:extLst>
  </p:cSld>
  <p:clrMapOvr>
    <a:masterClrMapping/>
  </p:clrMapOvr>
</p:sldLayout>
</file>

<file path=ppt/slideLayouts/slideLayout1145.xml><?xml version="1.0" encoding="utf-8"?>
<p:sldLayout xmlns:a="http://schemas.openxmlformats.org/drawingml/2006/main" xmlns:r="http://schemas.openxmlformats.org/officeDocument/2006/relationships" xmlns:p="http://schemas.openxmlformats.org/presentationml/2006/main" preserve="1" userDrawn="1">
  <p:cSld name="5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5570916"/>
      </p:ext>
    </p:extLst>
  </p:cSld>
  <p:clrMapOvr>
    <a:masterClrMapping/>
  </p:clrMapOvr>
</p:sldLayout>
</file>

<file path=ppt/slideLayouts/slideLayout1146.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4376484"/>
      </p:ext>
    </p:extLst>
  </p:cSld>
  <p:clrMapOvr>
    <a:masterClrMapping/>
  </p:clrMapOvr>
</p:sldLayout>
</file>

<file path=ppt/slideLayouts/slideLayout1147.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479529"/>
      </p:ext>
    </p:extLst>
  </p:cSld>
  <p:clrMapOvr>
    <a:masterClrMapping/>
  </p:clrMapOvr>
</p:sldLayout>
</file>

<file path=ppt/slideLayouts/slideLayout1148.xml><?xml version="1.0" encoding="utf-8"?>
<p:sldLayout xmlns:a="http://schemas.openxmlformats.org/drawingml/2006/main" xmlns:r="http://schemas.openxmlformats.org/officeDocument/2006/relationships" xmlns:p="http://schemas.openxmlformats.org/presentationml/2006/main" preserve="1" userDrawn="1">
  <p:cSld name="5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238940"/>
      </p:ext>
    </p:extLst>
  </p:cSld>
  <p:clrMapOvr>
    <a:masterClrMapping/>
  </p:clrMapOvr>
</p:sldLayout>
</file>

<file path=ppt/slideLayouts/slideLayout1149.xml><?xml version="1.0" encoding="utf-8"?>
<p:sldLayout xmlns:a="http://schemas.openxmlformats.org/drawingml/2006/main" xmlns:r="http://schemas.openxmlformats.org/officeDocument/2006/relationships" xmlns:p="http://schemas.openxmlformats.org/presentationml/2006/main" preserve="1" userDrawn="1">
  <p:cSld name="1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22999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525725"/>
      </p:ext>
    </p:extLst>
  </p:cSld>
  <p:clrMapOvr>
    <a:masterClrMapping/>
  </p:clrMapOvr>
</p:sldLayout>
</file>

<file path=ppt/slideLayouts/slideLayout1150.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08512DE2-4DC4-4326-88D7-FDB36F349599}" type="datetimeFigureOut">
              <a:rPr lang="zh-CN" altLang="en-US"/>
              <a:pPr>
                <a:defRPr/>
              </a:pPr>
              <a:t>2023/10/7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343CB965-1D2E-4B56-8C18-787DF2C0E001}" type="slidenum">
              <a:rPr lang="zh-CN" altLang="en-US"/>
              <a:pPr>
                <a:defRPr/>
              </a:pPr>
              <a:t>‹#›</a:t>
            </a:fld>
            <a:endParaRPr lang="zh-CN" altLang="en-US"/>
          </a:p>
        </p:txBody>
      </p:sp>
    </p:spTree>
    <p:extLst>
      <p:ext uri="{BB962C8B-B14F-4D97-AF65-F5344CB8AC3E}">
        <p14:creationId xmlns:p14="http://schemas.microsoft.com/office/powerpoint/2010/main" val="1747039330"/>
      </p:ext>
    </p:extLst>
  </p:cSld>
  <p:clrMapOvr>
    <a:masterClrMapping/>
  </p:clrMapOvr>
</p:sldLayout>
</file>

<file path=ppt/slideLayouts/slideLayout1151.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4A01F2E2-11DA-4ED6-B192-87E0BAB6A4FA}" type="datetimeFigureOut">
              <a:rPr lang="zh-CN" altLang="en-US"/>
              <a:pPr>
                <a:defRPr/>
              </a:pPr>
              <a:t>2023/10/7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A9165B0F-3C23-4B38-9C1F-F3F7FFA26160}" type="slidenum">
              <a:rPr lang="zh-CN" altLang="en-US"/>
              <a:pPr>
                <a:defRPr/>
              </a:pPr>
              <a:t>‹#›</a:t>
            </a:fld>
            <a:endParaRPr lang="zh-CN" altLang="en-US"/>
          </a:p>
        </p:txBody>
      </p:sp>
    </p:spTree>
    <p:extLst>
      <p:ext uri="{BB962C8B-B14F-4D97-AF65-F5344CB8AC3E}">
        <p14:creationId xmlns:p14="http://schemas.microsoft.com/office/powerpoint/2010/main" val="451815908"/>
      </p:ext>
    </p:extLst>
  </p:cSld>
  <p:clrMapOvr>
    <a:masterClrMapping/>
  </p:clrMapOvr>
</p:sldLayout>
</file>

<file path=ppt/slideLayouts/slideLayout1152.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4880900"/>
      </p:ext>
    </p:extLst>
  </p:cSld>
  <p:clrMapOvr>
    <a:masterClrMapping/>
  </p:clrMapOvr>
</p:sldLayout>
</file>

<file path=ppt/slideLayouts/slideLayout1153.xml><?xml version="1.0" encoding="utf-8"?>
<p:sldLayout xmlns:a="http://schemas.openxmlformats.org/drawingml/2006/main" xmlns:r="http://schemas.openxmlformats.org/officeDocument/2006/relationships" xmlns:p="http://schemas.openxmlformats.org/presentationml/2006/main" preserve="1" userDrawn="1">
  <p:cSld name="5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9892560"/>
      </p:ext>
    </p:extLst>
  </p:cSld>
  <p:clrMapOvr>
    <a:masterClrMapping/>
  </p:clrMapOvr>
</p:sldLayout>
</file>

<file path=ppt/slideLayouts/slideLayout1154.xml><?xml version="1.0" encoding="utf-8"?>
<p:sldLayout xmlns:a="http://schemas.openxmlformats.org/drawingml/2006/main" xmlns:r="http://schemas.openxmlformats.org/officeDocument/2006/relationships" xmlns:p="http://schemas.openxmlformats.org/presentationml/2006/main" preserve="1" userDrawn="1">
  <p:cSld name="1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4234403"/>
      </p:ext>
    </p:extLst>
  </p:cSld>
  <p:clrMapOvr>
    <a:masterClrMapping/>
  </p:clrMapOvr>
</p:sldLayout>
</file>

<file path=ppt/slideLayouts/slideLayout115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515558"/>
      </p:ext>
    </p:extLst>
  </p:cSld>
  <p:clrMapOvr>
    <a:masterClrMapping/>
  </p:clrMapOvr>
</p:sldLayout>
</file>

<file path=ppt/slideLayouts/slideLayout115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710380"/>
      </p:ext>
    </p:extLst>
  </p:cSld>
  <p:clrMapOvr>
    <a:masterClrMapping/>
  </p:clrMapOvr>
</p:sldLayout>
</file>

<file path=ppt/slideLayouts/slideLayout1157.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779449"/>
      </p:ext>
    </p:extLst>
  </p:cSld>
  <p:clrMapOvr>
    <a:masterClrMapping/>
  </p:clrMapOvr>
</p:sldLayout>
</file>

<file path=ppt/slideLayouts/slideLayout1158.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541393"/>
      </p:ext>
    </p:extLst>
  </p:cSld>
  <p:clrMapOvr>
    <a:masterClrMapping/>
  </p:clrMapOvr>
</p:sldLayout>
</file>

<file path=ppt/slideLayouts/slideLayout1159.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8658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355688"/>
      </p:ext>
    </p:extLst>
  </p:cSld>
  <p:clrMapOvr>
    <a:masterClrMapping/>
  </p:clrMapOvr>
</p:sldLayout>
</file>

<file path=ppt/slideLayouts/slideLayout1160.xml><?xml version="1.0" encoding="utf-8"?>
<p:sldLayout xmlns:a="http://schemas.openxmlformats.org/drawingml/2006/main" xmlns:r="http://schemas.openxmlformats.org/officeDocument/2006/relationships" xmlns:p="http://schemas.openxmlformats.org/presentationml/2006/main" preserve="1" userDrawn="1">
  <p:cSld name="1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370661"/>
      </p:ext>
    </p:extLst>
  </p:cSld>
  <p:clrMapOvr>
    <a:masterClrMapping/>
  </p:clrMapOvr>
</p:sldLayout>
</file>

<file path=ppt/slideLayouts/slideLayout1161.xml><?xml version="1.0" encoding="utf-8"?>
<p:sldLayout xmlns:a="http://schemas.openxmlformats.org/drawingml/2006/main" xmlns:r="http://schemas.openxmlformats.org/officeDocument/2006/relationships" xmlns:p="http://schemas.openxmlformats.org/presentationml/2006/main" preserve="1" userDrawn="1">
  <p:cSld name="1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045229"/>
      </p:ext>
    </p:extLst>
  </p:cSld>
  <p:clrMapOvr>
    <a:masterClrMapping/>
  </p:clrMapOvr>
</p:sldLayout>
</file>

<file path=ppt/slideLayouts/slideLayout1162.xml><?xml version="1.0" encoding="utf-8"?>
<p:sldLayout xmlns:a="http://schemas.openxmlformats.org/drawingml/2006/main" xmlns:r="http://schemas.openxmlformats.org/officeDocument/2006/relationships" xmlns:p="http://schemas.openxmlformats.org/presentationml/2006/main" preserve="1" userDrawn="1">
  <p:cSld name="1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90182"/>
      </p:ext>
    </p:extLst>
  </p:cSld>
  <p:clrMapOvr>
    <a:masterClrMapping/>
  </p:clrMapOvr>
</p:sldLayout>
</file>

<file path=ppt/slideLayouts/slideLayout1163.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012122"/>
      </p:ext>
    </p:extLst>
  </p:cSld>
  <p:clrMapOvr>
    <a:masterClrMapping/>
  </p:clrMapOvr>
</p:sldLayout>
</file>

<file path=ppt/slideLayouts/slideLayout1164.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653400"/>
      </p:ext>
    </p:extLst>
  </p:cSld>
  <p:clrMapOvr>
    <a:masterClrMapping/>
  </p:clrMapOvr>
</p:sldLayout>
</file>

<file path=ppt/slideLayouts/slideLayout1165.xml><?xml version="1.0" encoding="utf-8"?>
<p:sldLayout xmlns:a="http://schemas.openxmlformats.org/drawingml/2006/main" xmlns:r="http://schemas.openxmlformats.org/officeDocument/2006/relationships" xmlns:p="http://schemas.openxmlformats.org/presentationml/2006/main" preserve="1" userDrawn="1">
  <p:cSld name="6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866094"/>
      </p:ext>
    </p:extLst>
  </p:cSld>
  <p:clrMapOvr>
    <a:masterClrMapping/>
  </p:clrMapOvr>
</p:sldLayout>
</file>

<file path=ppt/slideLayouts/slideLayout1166.xml><?xml version="1.0" encoding="utf-8"?>
<p:sldLayout xmlns:a="http://schemas.openxmlformats.org/drawingml/2006/main" xmlns:r="http://schemas.openxmlformats.org/officeDocument/2006/relationships" xmlns:p="http://schemas.openxmlformats.org/presentationml/2006/main" preserve="1" userDrawn="1">
  <p:cSld name="6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115165"/>
      </p:ext>
    </p:extLst>
  </p:cSld>
  <p:clrMapOvr>
    <a:masterClrMapping/>
  </p:clrMapOvr>
</p:sldLayout>
</file>

<file path=ppt/slideLayouts/slideLayout1167.xml><?xml version="1.0" encoding="utf-8"?>
<p:sldLayout xmlns:a="http://schemas.openxmlformats.org/drawingml/2006/main" xmlns:r="http://schemas.openxmlformats.org/officeDocument/2006/relationships" xmlns:p="http://schemas.openxmlformats.org/presentationml/2006/main" userDrawn="1">
  <p:cSld name="1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649452"/>
      </p:ext>
    </p:extLst>
  </p:cSld>
  <p:clrMapOvr>
    <a:masterClrMapping/>
  </p:clrMapOvr>
</p:sldLayout>
</file>

<file path=ppt/slideLayouts/slideLayout1168.xml><?xml version="1.0" encoding="utf-8"?>
<p:sldLayout xmlns:a="http://schemas.openxmlformats.org/drawingml/2006/main" xmlns:r="http://schemas.openxmlformats.org/officeDocument/2006/relationships" xmlns:p="http://schemas.openxmlformats.org/presentationml/2006/main" userDrawn="1">
  <p:cSld name="1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077435"/>
      </p:ext>
    </p:extLst>
  </p:cSld>
  <p:clrMapOvr>
    <a:masterClrMapping/>
  </p:clrMapOvr>
</p:sldLayout>
</file>

<file path=ppt/slideLayouts/slideLayout1169.xml><?xml version="1.0" encoding="utf-8"?>
<p:sldLayout xmlns:a="http://schemas.openxmlformats.org/drawingml/2006/main" xmlns:r="http://schemas.openxmlformats.org/officeDocument/2006/relationships" xmlns:p="http://schemas.openxmlformats.org/presentationml/2006/main" userDrawn="1">
  <p:cSld name="1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0520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358264"/>
      </p:ext>
    </p:extLst>
  </p:cSld>
  <p:clrMapOvr>
    <a:masterClrMapping/>
  </p:clrMapOvr>
</p:sldLayout>
</file>

<file path=ppt/slideLayouts/slideLayout1170.xml><?xml version="1.0" encoding="utf-8"?>
<p:sldLayout xmlns:a="http://schemas.openxmlformats.org/drawingml/2006/main" xmlns:r="http://schemas.openxmlformats.org/officeDocument/2006/relationships" xmlns:p="http://schemas.openxmlformats.org/presentationml/2006/main" userDrawn="1">
  <p:cSld name="1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034348"/>
      </p:ext>
    </p:extLst>
  </p:cSld>
  <p:clrMapOvr>
    <a:masterClrMapping/>
  </p:clrMapOvr>
</p:sldLayout>
</file>

<file path=ppt/slideLayouts/slideLayout1171.xml><?xml version="1.0" encoding="utf-8"?>
<p:sldLayout xmlns:a="http://schemas.openxmlformats.org/drawingml/2006/main" xmlns:r="http://schemas.openxmlformats.org/officeDocument/2006/relationships" xmlns:p="http://schemas.openxmlformats.org/presentationml/2006/main" userDrawn="1">
  <p:cSld name="1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267429"/>
      </p:ext>
    </p:extLst>
  </p:cSld>
  <p:clrMapOvr>
    <a:masterClrMapping/>
  </p:clrMapOvr>
</p:sldLayout>
</file>

<file path=ppt/slideLayouts/slideLayout1172.xml><?xml version="1.0" encoding="utf-8"?>
<p:sldLayout xmlns:a="http://schemas.openxmlformats.org/drawingml/2006/main" xmlns:r="http://schemas.openxmlformats.org/officeDocument/2006/relationships" xmlns:p="http://schemas.openxmlformats.org/presentationml/2006/main" userDrawn="1">
  <p:cSld name="1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983964"/>
      </p:ext>
    </p:extLst>
  </p:cSld>
  <p:clrMapOvr>
    <a:masterClrMapping/>
  </p:clrMapOvr>
</p:sldLayout>
</file>

<file path=ppt/slideLayouts/slideLayout1173.xml><?xml version="1.0" encoding="utf-8"?>
<p:sldLayout xmlns:a="http://schemas.openxmlformats.org/drawingml/2006/main" xmlns:r="http://schemas.openxmlformats.org/officeDocument/2006/relationships" xmlns:p="http://schemas.openxmlformats.org/presentationml/2006/main" userDrawn="1">
  <p:cSld name="1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487448"/>
      </p:ext>
    </p:extLst>
  </p:cSld>
  <p:clrMapOvr>
    <a:masterClrMapping/>
  </p:clrMapOvr>
</p:sldLayout>
</file>

<file path=ppt/slideLayouts/slideLayout1174.xml><?xml version="1.0" encoding="utf-8"?>
<p:sldLayout xmlns:a="http://schemas.openxmlformats.org/drawingml/2006/main" xmlns:r="http://schemas.openxmlformats.org/officeDocument/2006/relationships" xmlns:p="http://schemas.openxmlformats.org/presentationml/2006/main" userDrawn="1">
  <p:cSld name="1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375273"/>
      </p:ext>
    </p:extLst>
  </p:cSld>
  <p:clrMapOvr>
    <a:masterClrMapping/>
  </p:clrMapOvr>
</p:sldLayout>
</file>

<file path=ppt/slideLayouts/slideLayout1175.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410285"/>
      </p:ext>
    </p:extLst>
  </p:cSld>
  <p:clrMapOvr>
    <a:masterClrMapping/>
  </p:clrMapOvr>
</p:sldLayout>
</file>

<file path=ppt/slideLayouts/slideLayout1176.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36797111"/>
      </p:ext>
    </p:extLst>
  </p:cSld>
  <p:clrMapOvr>
    <a:masterClrMapping/>
  </p:clrMapOvr>
</p:sldLayout>
</file>

<file path=ppt/slideLayouts/slideLayout1177.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70254970"/>
      </p:ext>
    </p:extLst>
  </p:cSld>
  <p:clrMapOvr>
    <a:masterClrMapping/>
  </p:clrMapOvr>
</p:sldLayout>
</file>

<file path=ppt/slideLayouts/slideLayout1178.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23479947"/>
      </p:ext>
    </p:extLst>
  </p:cSld>
  <p:clrMapOvr>
    <a:masterClrMapping/>
  </p:clrMapOvr>
</p:sldLayout>
</file>

<file path=ppt/slideLayouts/slideLayout1179.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190210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4826304"/>
      </p:ext>
    </p:extLst>
  </p:cSld>
  <p:clrMapOvr>
    <a:masterClrMapping/>
  </p:clrMapOvr>
</p:sldLayout>
</file>

<file path=ppt/slideLayouts/slideLayout1180.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65212478"/>
      </p:ext>
    </p:extLst>
  </p:cSld>
  <p:clrMapOvr>
    <a:masterClrMapping/>
  </p:clrMapOvr>
</p:sldLayout>
</file>

<file path=ppt/slideLayouts/slideLayout1181.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38505094"/>
      </p:ext>
    </p:extLst>
  </p:cSld>
  <p:clrMapOvr>
    <a:masterClrMapping/>
  </p:clrMapOvr>
</p:sldLayout>
</file>

<file path=ppt/slideLayouts/slideLayout1182.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DD61224-0495-441C-BD06-51514C906F91}"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81F6E73-2F6A-4BF2-B1CC-590D039CB07D}" type="slidenum">
              <a:rPr lang="zh-CN" altLang="en-US"/>
              <a:pPr>
                <a:defRPr/>
              </a:pPr>
              <a:t>‹#›</a:t>
            </a:fld>
            <a:endParaRPr lang="zh-CN" altLang="en-US"/>
          </a:p>
        </p:txBody>
      </p:sp>
    </p:spTree>
    <p:extLst>
      <p:ext uri="{BB962C8B-B14F-4D97-AF65-F5344CB8AC3E}">
        <p14:creationId xmlns:p14="http://schemas.microsoft.com/office/powerpoint/2010/main" val="721970386"/>
      </p:ext>
    </p:extLst>
  </p:cSld>
  <p:clrMapOvr>
    <a:masterClrMapping/>
  </p:clrMapOvr>
</p:sldLayout>
</file>

<file path=ppt/slideLayouts/slideLayout1183.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520263"/>
      </p:ext>
    </p:extLst>
  </p:cSld>
  <p:clrMapOvr>
    <a:masterClrMapping/>
  </p:clrMapOvr>
</p:sldLayout>
</file>

<file path=ppt/slideLayouts/slideLayout1184.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8BC3FCE-0E5C-4B8B-BCBE-6F568FB56065}"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4DF756D-4853-4965-A10E-090D72F40C13}" type="slidenum">
              <a:rPr lang="zh-CN" altLang="en-US"/>
              <a:pPr>
                <a:defRPr/>
              </a:pPr>
              <a:t>‹#›</a:t>
            </a:fld>
            <a:endParaRPr lang="zh-CN" altLang="en-US"/>
          </a:p>
        </p:txBody>
      </p:sp>
    </p:spTree>
    <p:extLst>
      <p:ext uri="{BB962C8B-B14F-4D97-AF65-F5344CB8AC3E}">
        <p14:creationId xmlns:p14="http://schemas.microsoft.com/office/powerpoint/2010/main" val="2579121801"/>
      </p:ext>
    </p:extLst>
  </p:cSld>
  <p:clrMapOvr>
    <a:masterClrMapping/>
  </p:clrMapOvr>
</p:sldLayout>
</file>

<file path=ppt/slideLayouts/slideLayout1185.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892859"/>
      </p:ext>
    </p:extLst>
  </p:cSld>
  <p:clrMapOvr>
    <a:masterClrMapping/>
  </p:clrMapOvr>
</p:sldLayout>
</file>

<file path=ppt/slideLayouts/slideLayout1186.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2B59E68-510C-4900-A49A-C787891A56C8}"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3AC1612-1816-42A7-85A2-AEA8A8B5008D}" type="slidenum">
              <a:rPr lang="zh-CN" altLang="en-US"/>
              <a:pPr>
                <a:defRPr/>
              </a:pPr>
              <a:t>‹#›</a:t>
            </a:fld>
            <a:endParaRPr lang="zh-CN" altLang="en-US"/>
          </a:p>
        </p:txBody>
      </p:sp>
    </p:spTree>
    <p:extLst>
      <p:ext uri="{BB962C8B-B14F-4D97-AF65-F5344CB8AC3E}">
        <p14:creationId xmlns:p14="http://schemas.microsoft.com/office/powerpoint/2010/main" val="1763625524"/>
      </p:ext>
    </p:extLst>
  </p:cSld>
  <p:clrMapOvr>
    <a:masterClrMapping/>
  </p:clrMapOvr>
</p:sldLayout>
</file>

<file path=ppt/slideLayouts/slideLayout1187.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5848002"/>
      </p:ext>
    </p:extLst>
  </p:cSld>
  <p:clrMapOvr>
    <a:masterClrMapping/>
  </p:clrMapOvr>
</p:sldLayout>
</file>

<file path=ppt/slideLayouts/slideLayout1188.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0F134BC-AFDC-4093-899F-32AED061E907}"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BC2BF43-426C-475A-85F1-7C76D6C40F10}" type="slidenum">
              <a:rPr lang="zh-CN" altLang="en-US"/>
              <a:pPr>
                <a:defRPr/>
              </a:pPr>
              <a:t>‹#›</a:t>
            </a:fld>
            <a:endParaRPr lang="zh-CN" altLang="en-US"/>
          </a:p>
        </p:txBody>
      </p:sp>
    </p:spTree>
    <p:extLst>
      <p:ext uri="{BB962C8B-B14F-4D97-AF65-F5344CB8AC3E}">
        <p14:creationId xmlns:p14="http://schemas.microsoft.com/office/powerpoint/2010/main" val="1296791115"/>
      </p:ext>
    </p:extLst>
  </p:cSld>
  <p:clrMapOvr>
    <a:masterClrMapping/>
  </p:clrMapOvr>
</p:sldLayout>
</file>

<file path=ppt/slideLayouts/slideLayout1189.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41518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00148381"/>
      </p:ext>
    </p:extLst>
  </p:cSld>
  <p:clrMapOvr>
    <a:masterClrMapping/>
  </p:clrMapOvr>
</p:sldLayout>
</file>

<file path=ppt/slideLayouts/slideLayout1190.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D60C7E0-4413-4026-9A2D-FEDF8C185584}"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CC2AE7-45DD-4A3E-AB00-F3AA7E7A6210}" type="slidenum">
              <a:rPr lang="zh-CN" altLang="en-US"/>
              <a:pPr>
                <a:defRPr/>
              </a:pPr>
              <a:t>‹#›</a:t>
            </a:fld>
            <a:endParaRPr lang="zh-CN" altLang="en-US"/>
          </a:p>
        </p:txBody>
      </p:sp>
    </p:spTree>
    <p:extLst>
      <p:ext uri="{BB962C8B-B14F-4D97-AF65-F5344CB8AC3E}">
        <p14:creationId xmlns:p14="http://schemas.microsoft.com/office/powerpoint/2010/main" val="77772836"/>
      </p:ext>
    </p:extLst>
  </p:cSld>
  <p:clrMapOvr>
    <a:masterClrMapping/>
  </p:clrMapOvr>
</p:sldLayout>
</file>

<file path=ppt/slideLayouts/slideLayout1191.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330552"/>
      </p:ext>
    </p:extLst>
  </p:cSld>
  <p:clrMapOvr>
    <a:masterClrMapping/>
  </p:clrMapOvr>
</p:sldLayout>
</file>

<file path=ppt/slideLayouts/slideLayout1192.xml><?xml version="1.0" encoding="utf-8"?>
<p:sldLayout xmlns:a="http://schemas.openxmlformats.org/drawingml/2006/main" xmlns:r="http://schemas.openxmlformats.org/officeDocument/2006/relationships" xmlns:p="http://schemas.openxmlformats.org/presentationml/2006/main" showMasterSp="0" preserve="1" userDrawn="1">
  <p:cSld name="21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568553"/>
      </p:ext>
    </p:extLst>
  </p:cSld>
  <p:clrMapOvr>
    <a:masterClrMapping/>
  </p:clrMapOvr>
</p:sldLayout>
</file>

<file path=ppt/slideLayouts/slideLayout1193.xml><?xml version="1.0" encoding="utf-8"?>
<p:sldLayout xmlns:a="http://schemas.openxmlformats.org/drawingml/2006/main" xmlns:r="http://schemas.openxmlformats.org/officeDocument/2006/relationships" xmlns:p="http://schemas.openxmlformats.org/presentationml/2006/main" preserve="1" userDrawn="1">
  <p:cSld name="21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30574010"/>
      </p:ext>
    </p:extLst>
  </p:cSld>
  <p:clrMapOvr>
    <a:masterClrMapping/>
  </p:clrMapOvr>
</p:sldLayout>
</file>

<file path=ppt/slideLayouts/slideLayout1194.xml><?xml version="1.0" encoding="utf-8"?>
<p:sldLayout xmlns:a="http://schemas.openxmlformats.org/drawingml/2006/main" xmlns:r="http://schemas.openxmlformats.org/officeDocument/2006/relationships" xmlns:p="http://schemas.openxmlformats.org/presentationml/2006/main" preserve="1" userDrawn="1">
  <p:cSld name="21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98582835"/>
      </p:ext>
    </p:extLst>
  </p:cSld>
  <p:clrMapOvr>
    <a:masterClrMapping/>
  </p:clrMapOvr>
</p:sldLayout>
</file>

<file path=ppt/slideLayouts/slideLayout1195.xml><?xml version="1.0" encoding="utf-8"?>
<p:sldLayout xmlns:a="http://schemas.openxmlformats.org/drawingml/2006/main" xmlns:r="http://schemas.openxmlformats.org/officeDocument/2006/relationships" xmlns:p="http://schemas.openxmlformats.org/presentationml/2006/main" preserve="1" userDrawn="1">
  <p:cSld name="22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41952250"/>
      </p:ext>
    </p:extLst>
  </p:cSld>
  <p:clrMapOvr>
    <a:masterClrMapping/>
  </p:clrMapOvr>
</p:sldLayout>
</file>

<file path=ppt/slideLayouts/slideLayout1196.xml><?xml version="1.0" encoding="utf-8"?>
<p:sldLayout xmlns:a="http://schemas.openxmlformats.org/drawingml/2006/main" xmlns:r="http://schemas.openxmlformats.org/officeDocument/2006/relationships" xmlns:p="http://schemas.openxmlformats.org/presentationml/2006/main" preserve="1" userDrawn="1">
  <p:cSld name="22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29501390"/>
      </p:ext>
    </p:extLst>
  </p:cSld>
  <p:clrMapOvr>
    <a:masterClrMapping/>
  </p:clrMapOvr>
</p:sldLayout>
</file>

<file path=ppt/slideLayouts/slideLayout1197.xml><?xml version="1.0" encoding="utf-8"?>
<p:sldLayout xmlns:a="http://schemas.openxmlformats.org/drawingml/2006/main" xmlns:r="http://schemas.openxmlformats.org/officeDocument/2006/relationships" xmlns:p="http://schemas.openxmlformats.org/presentationml/2006/main" preserve="1" userDrawn="1">
  <p:cSld name="22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00409198"/>
      </p:ext>
    </p:extLst>
  </p:cSld>
  <p:clrMapOvr>
    <a:masterClrMapping/>
  </p:clrMapOvr>
</p:sldLayout>
</file>

<file path=ppt/slideLayouts/slideLayout1198.xml><?xml version="1.0" encoding="utf-8"?>
<p:sldLayout xmlns:a="http://schemas.openxmlformats.org/drawingml/2006/main" xmlns:r="http://schemas.openxmlformats.org/officeDocument/2006/relationships" xmlns:p="http://schemas.openxmlformats.org/presentationml/2006/main" preserve="1" userDrawn="1">
  <p:cSld name="22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55822314"/>
      </p:ext>
    </p:extLst>
  </p:cSld>
  <p:clrMapOvr>
    <a:masterClrMapping/>
  </p:clrMapOvr>
</p:sldLayout>
</file>

<file path=ppt/slideLayouts/slideLayout1199.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516B9C9-4EEC-4310-9F07-1E6C70BE2444}"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C6AA8ED-8F2C-4EC4-B82D-409B0CA45E6E}" type="slidenum">
              <a:rPr lang="zh-CN" altLang="en-US"/>
              <a:pPr>
                <a:defRPr/>
              </a:pPr>
              <a:t>‹#›</a:t>
            </a:fld>
            <a:endParaRPr lang="zh-CN" altLang="en-US"/>
          </a:p>
        </p:txBody>
      </p:sp>
    </p:spTree>
    <p:extLst>
      <p:ext uri="{BB962C8B-B14F-4D97-AF65-F5344CB8AC3E}">
        <p14:creationId xmlns:p14="http://schemas.microsoft.com/office/powerpoint/2010/main" val="2068137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190081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46312519"/>
      </p:ext>
    </p:extLst>
  </p:cSld>
  <p:clrMapOvr>
    <a:masterClrMapping/>
  </p:clrMapOvr>
</p:sldLayout>
</file>

<file path=ppt/slideLayouts/slideLayout1200.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942577"/>
      </p:ext>
    </p:extLst>
  </p:cSld>
  <p:clrMapOvr>
    <a:masterClrMapping/>
  </p:clrMapOvr>
</p:sldLayout>
</file>

<file path=ppt/slideLayouts/slideLayout1201.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72B8EC4-8CD7-4D11-937C-4C44AA23B04E}"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A4CE660-90F1-419F-B5D1-58B14CBA1CA5}" type="slidenum">
              <a:rPr lang="zh-CN" altLang="en-US"/>
              <a:pPr>
                <a:defRPr/>
              </a:pPr>
              <a:t>‹#›</a:t>
            </a:fld>
            <a:endParaRPr lang="zh-CN" altLang="en-US"/>
          </a:p>
        </p:txBody>
      </p:sp>
    </p:spTree>
    <p:extLst>
      <p:ext uri="{BB962C8B-B14F-4D97-AF65-F5344CB8AC3E}">
        <p14:creationId xmlns:p14="http://schemas.microsoft.com/office/powerpoint/2010/main" val="3862081824"/>
      </p:ext>
    </p:extLst>
  </p:cSld>
  <p:clrMapOvr>
    <a:masterClrMapping/>
  </p:clrMapOvr>
</p:sldLayout>
</file>

<file path=ppt/slideLayouts/slideLayout1202.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601744"/>
      </p:ext>
    </p:extLst>
  </p:cSld>
  <p:clrMapOvr>
    <a:masterClrMapping/>
  </p:clrMapOvr>
</p:sldLayout>
</file>

<file path=ppt/slideLayouts/slideLayout1203.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610D859-5EFB-48AE-8618-ADEAD2263A38}"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AF3CBEE-269F-4CF3-BA82-EFD617615D61}" type="slidenum">
              <a:rPr lang="zh-CN" altLang="en-US"/>
              <a:pPr>
                <a:defRPr/>
              </a:pPr>
              <a:t>‹#›</a:t>
            </a:fld>
            <a:endParaRPr lang="zh-CN" altLang="en-US"/>
          </a:p>
        </p:txBody>
      </p:sp>
    </p:spTree>
    <p:extLst>
      <p:ext uri="{BB962C8B-B14F-4D97-AF65-F5344CB8AC3E}">
        <p14:creationId xmlns:p14="http://schemas.microsoft.com/office/powerpoint/2010/main" val="2676877840"/>
      </p:ext>
    </p:extLst>
  </p:cSld>
  <p:clrMapOvr>
    <a:masterClrMapping/>
  </p:clrMapOvr>
</p:sldLayout>
</file>

<file path=ppt/slideLayouts/slideLayout1204.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426057"/>
      </p:ext>
    </p:extLst>
  </p:cSld>
  <p:clrMapOvr>
    <a:masterClrMapping/>
  </p:clrMapOvr>
</p:sldLayout>
</file>

<file path=ppt/slideLayouts/slideLayout1205.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54DB51B-9531-4C19-A59B-92D39ABC2387}"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19C77E-223C-4747-BE43-ECE2EE23F37D}" type="slidenum">
              <a:rPr lang="zh-CN" altLang="en-US"/>
              <a:pPr>
                <a:defRPr/>
              </a:pPr>
              <a:t>‹#›</a:t>
            </a:fld>
            <a:endParaRPr lang="zh-CN" altLang="en-US"/>
          </a:p>
        </p:txBody>
      </p:sp>
    </p:spTree>
    <p:extLst>
      <p:ext uri="{BB962C8B-B14F-4D97-AF65-F5344CB8AC3E}">
        <p14:creationId xmlns:p14="http://schemas.microsoft.com/office/powerpoint/2010/main" val="1331938750"/>
      </p:ext>
    </p:extLst>
  </p:cSld>
  <p:clrMapOvr>
    <a:masterClrMapping/>
  </p:clrMapOvr>
</p:sldLayout>
</file>

<file path=ppt/slideLayouts/slideLayout1206.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477456"/>
      </p:ext>
    </p:extLst>
  </p:cSld>
  <p:clrMapOvr>
    <a:masterClrMapping/>
  </p:clrMapOvr>
</p:sldLayout>
</file>

<file path=ppt/slideLayouts/slideLayout1207.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9B20BD9-3109-46DC-B888-C2F7EC396F89}"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502EF07-888D-4C91-BE15-677C5C658B2D}" type="slidenum">
              <a:rPr lang="zh-CN" altLang="en-US"/>
              <a:pPr>
                <a:defRPr/>
              </a:pPr>
              <a:t>‹#›</a:t>
            </a:fld>
            <a:endParaRPr lang="zh-CN" altLang="en-US"/>
          </a:p>
        </p:txBody>
      </p:sp>
    </p:spTree>
    <p:extLst>
      <p:ext uri="{BB962C8B-B14F-4D97-AF65-F5344CB8AC3E}">
        <p14:creationId xmlns:p14="http://schemas.microsoft.com/office/powerpoint/2010/main" val="311752068"/>
      </p:ext>
    </p:extLst>
  </p:cSld>
  <p:clrMapOvr>
    <a:masterClrMapping/>
  </p:clrMapOvr>
</p:sldLayout>
</file>

<file path=ppt/slideLayouts/slideLayout1208.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029304"/>
      </p:ext>
    </p:extLst>
  </p:cSld>
  <p:clrMapOvr>
    <a:masterClrMapping/>
  </p:clrMapOvr>
</p:sldLayout>
</file>

<file path=ppt/slideLayouts/slideLayout1209.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5585746-5F6C-4DD2-A04D-8A6778C63011}"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9632962-CA3B-4A29-B32D-A6E5E0B3EB99}" type="slidenum">
              <a:rPr lang="zh-CN" altLang="en-US"/>
              <a:pPr>
                <a:defRPr/>
              </a:pPr>
              <a:t>‹#›</a:t>
            </a:fld>
            <a:endParaRPr lang="zh-CN" altLang="en-US"/>
          </a:p>
        </p:txBody>
      </p:sp>
    </p:spTree>
    <p:extLst>
      <p:ext uri="{BB962C8B-B14F-4D97-AF65-F5344CB8AC3E}">
        <p14:creationId xmlns:p14="http://schemas.microsoft.com/office/powerpoint/2010/main" val="19114962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1604263"/>
      </p:ext>
    </p:extLst>
  </p:cSld>
  <p:clrMapOvr>
    <a:masterClrMapping/>
  </p:clrMapOvr>
</p:sldLayout>
</file>

<file path=ppt/slideLayouts/slideLayout1210.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81D8BF0-877F-4893-B423-965D80494B81}"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227E2B7-FA8A-47D9-9D7D-4577453FB244}" type="slidenum">
              <a:rPr lang="zh-CN" altLang="en-US"/>
              <a:pPr>
                <a:defRPr/>
              </a:pPr>
              <a:t>‹#›</a:t>
            </a:fld>
            <a:endParaRPr lang="zh-CN" altLang="en-US"/>
          </a:p>
        </p:txBody>
      </p:sp>
    </p:spTree>
    <p:extLst>
      <p:ext uri="{BB962C8B-B14F-4D97-AF65-F5344CB8AC3E}">
        <p14:creationId xmlns:p14="http://schemas.microsoft.com/office/powerpoint/2010/main" val="2586146545"/>
      </p:ext>
    </p:extLst>
  </p:cSld>
  <p:clrMapOvr>
    <a:masterClrMapping/>
  </p:clrMapOvr>
</p:sldLayout>
</file>

<file path=ppt/slideLayouts/slideLayout1211.xml><?xml version="1.0" encoding="utf-8"?>
<p:sldLayout xmlns:a="http://schemas.openxmlformats.org/drawingml/2006/main" xmlns:r="http://schemas.openxmlformats.org/officeDocument/2006/relationships" xmlns:p="http://schemas.openxmlformats.org/presentationml/2006/main" preserve="1" userDrawn="1">
  <p:cSld name="1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0841421"/>
      </p:ext>
    </p:extLst>
  </p:cSld>
  <p:clrMapOvr>
    <a:masterClrMapping/>
  </p:clrMapOvr>
</p:sldLayout>
</file>

<file path=ppt/slideLayouts/slideLayout1212.xml><?xml version="1.0" encoding="utf-8"?>
<p:sldLayout xmlns:a="http://schemas.openxmlformats.org/drawingml/2006/main" xmlns:r="http://schemas.openxmlformats.org/officeDocument/2006/relationships" xmlns:p="http://schemas.openxmlformats.org/presentationml/2006/main" preserve="1" userDrawn="1">
  <p:cSld name="5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2476208"/>
      </p:ext>
    </p:extLst>
  </p:cSld>
  <p:clrMapOvr>
    <a:masterClrMapping/>
  </p:clrMapOvr>
</p:sldLayout>
</file>

<file path=ppt/slideLayouts/slideLayout1213.xml><?xml version="1.0" encoding="utf-8"?>
<p:sldLayout xmlns:a="http://schemas.openxmlformats.org/drawingml/2006/main" xmlns:r="http://schemas.openxmlformats.org/officeDocument/2006/relationships" xmlns:p="http://schemas.openxmlformats.org/presentationml/2006/main" preserve="1" userDrawn="1">
  <p:cSld name="1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4540759"/>
      </p:ext>
    </p:extLst>
  </p:cSld>
  <p:clrMapOvr>
    <a:masterClrMapping/>
  </p:clrMapOvr>
</p:sldLayout>
</file>

<file path=ppt/slideLayouts/slideLayout1214.xml><?xml version="1.0" encoding="utf-8"?>
<p:sldLayout xmlns:a="http://schemas.openxmlformats.org/drawingml/2006/main" xmlns:r="http://schemas.openxmlformats.org/officeDocument/2006/relationships" xmlns:p="http://schemas.openxmlformats.org/presentationml/2006/main" userDrawn="1">
  <p:cSld name="2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8F6384F-29FA-4B68-8C8E-802160D0B094}"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84966F25-2422-42A9-BC63-EBC86F6A8AF5}" type="slidenum">
              <a:rPr lang="zh-CN" altLang="en-US"/>
              <a:pPr>
                <a:defRPr/>
              </a:pPr>
              <a:t>‹#›</a:t>
            </a:fld>
            <a:endParaRPr lang="zh-CN" altLang="en-US"/>
          </a:p>
        </p:txBody>
      </p:sp>
    </p:spTree>
    <p:extLst>
      <p:ext uri="{BB962C8B-B14F-4D97-AF65-F5344CB8AC3E}">
        <p14:creationId xmlns:p14="http://schemas.microsoft.com/office/powerpoint/2010/main" val="2713430370"/>
      </p:ext>
    </p:extLst>
  </p:cSld>
  <p:clrMapOvr>
    <a:masterClrMapping/>
  </p:clrMapOvr>
</p:sldLayout>
</file>

<file path=ppt/slideLayouts/slideLayout1215.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F208C90-B6E7-4874-B28D-CDC065536750}"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7DE23BA-B423-44CA-BA6A-28A4D3679C71}" type="slidenum">
              <a:rPr lang="zh-CN" altLang="en-US"/>
              <a:pPr>
                <a:defRPr/>
              </a:pPr>
              <a:t>‹#›</a:t>
            </a:fld>
            <a:endParaRPr lang="zh-CN" altLang="en-US"/>
          </a:p>
        </p:txBody>
      </p:sp>
    </p:spTree>
    <p:extLst>
      <p:ext uri="{BB962C8B-B14F-4D97-AF65-F5344CB8AC3E}">
        <p14:creationId xmlns:p14="http://schemas.microsoft.com/office/powerpoint/2010/main" val="3815419811"/>
      </p:ext>
    </p:extLst>
  </p:cSld>
  <p:clrMapOvr>
    <a:masterClrMapping/>
  </p:clrMapOvr>
</p:sldLayout>
</file>

<file path=ppt/slideLayouts/slideLayout1216.xml><?xml version="1.0" encoding="utf-8"?>
<p:sldLayout xmlns:a="http://schemas.openxmlformats.org/drawingml/2006/main" xmlns:r="http://schemas.openxmlformats.org/officeDocument/2006/relationships" xmlns:p="http://schemas.openxmlformats.org/presentationml/2006/main" userDrawn="1">
  <p:cSld name="5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007875"/>
      </p:ext>
    </p:extLst>
  </p:cSld>
  <p:clrMapOvr>
    <a:masterClrMapping/>
  </p:clrMapOvr>
  <p:transition spd="slow" advClick="0" advTm="0">
    <p:random/>
  </p:transition>
</p:sldLayout>
</file>

<file path=ppt/slideLayouts/slideLayout1217.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86FA13C-FCD4-4405-8692-E660DDE46F27}"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AC0C934-8066-477A-83D7-A584ADEDDB65}" type="slidenum">
              <a:rPr lang="zh-CN" altLang="en-US"/>
              <a:pPr>
                <a:defRPr/>
              </a:pPr>
              <a:t>‹#›</a:t>
            </a:fld>
            <a:endParaRPr lang="zh-CN" altLang="en-US"/>
          </a:p>
        </p:txBody>
      </p:sp>
    </p:spTree>
    <p:extLst>
      <p:ext uri="{BB962C8B-B14F-4D97-AF65-F5344CB8AC3E}">
        <p14:creationId xmlns:p14="http://schemas.microsoft.com/office/powerpoint/2010/main" val="2089408950"/>
      </p:ext>
    </p:extLst>
  </p:cSld>
  <p:clrMapOvr>
    <a:masterClrMapping/>
  </p:clrMapOvr>
</p:sldLayout>
</file>

<file path=ppt/slideLayouts/slideLayout1218.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3AA7AC-749F-4165-A2B4-13E8593CDA72}" type="datetimeFigureOut">
              <a:rPr lang="zh-CN" altLang="en-US"/>
              <a:pPr>
                <a:defRPr/>
              </a:pPr>
              <a:t>2023/10/7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74B0D1B-E5E8-4E7D-BE12-85DE3A23736E}" type="slidenum">
              <a:rPr lang="zh-CN" altLang="en-US"/>
              <a:pPr>
                <a:defRPr/>
              </a:pPr>
              <a:t>‹#›</a:t>
            </a:fld>
            <a:endParaRPr lang="zh-CN" altLang="en-US"/>
          </a:p>
        </p:txBody>
      </p:sp>
    </p:spTree>
    <p:extLst>
      <p:ext uri="{BB962C8B-B14F-4D97-AF65-F5344CB8AC3E}">
        <p14:creationId xmlns:p14="http://schemas.microsoft.com/office/powerpoint/2010/main" val="1707979543"/>
      </p:ext>
    </p:extLst>
  </p:cSld>
  <p:clrMapOvr>
    <a:masterClrMapping/>
  </p:clrMapOvr>
</p:sldLayout>
</file>

<file path=ppt/slideLayouts/slideLayout1219.xml><?xml version="1.0" encoding="utf-8"?>
<p:sldLayout xmlns:a="http://schemas.openxmlformats.org/drawingml/2006/main" xmlns:r="http://schemas.openxmlformats.org/officeDocument/2006/relationships" xmlns:p="http://schemas.openxmlformats.org/presentationml/2006/main" preserve="1" userDrawn="1">
  <p:cSld name="8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6162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58369043"/>
      </p:ext>
    </p:extLst>
  </p:cSld>
  <p:clrMapOvr>
    <a:masterClrMapping/>
  </p:clrMapOvr>
</p:sldLayout>
</file>

<file path=ppt/slideLayouts/slideLayout1220.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E9C4F45-617C-47A4-BFD2-F001668148EF}" type="datetimeFigureOut">
              <a:rPr lang="zh-CN" altLang="en-US"/>
              <a:pPr>
                <a:defRPr/>
              </a:pPr>
              <a:t>2023/10/7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2BF9AA-F32A-4CB7-8273-2EAD486C7FE8}" type="slidenum">
              <a:rPr lang="zh-CN" altLang="en-US"/>
              <a:pPr>
                <a:defRPr/>
              </a:pPr>
              <a:t>‹#›</a:t>
            </a:fld>
            <a:endParaRPr lang="zh-CN" altLang="en-US"/>
          </a:p>
        </p:txBody>
      </p:sp>
    </p:spTree>
    <p:extLst>
      <p:ext uri="{BB962C8B-B14F-4D97-AF65-F5344CB8AC3E}">
        <p14:creationId xmlns:p14="http://schemas.microsoft.com/office/powerpoint/2010/main" val="1141425687"/>
      </p:ext>
    </p:extLst>
  </p:cSld>
  <p:clrMapOvr>
    <a:masterClrMapping/>
  </p:clrMapOvr>
</p:sldLayout>
</file>

<file path=ppt/slideLayouts/slideLayout1221.xml><?xml version="1.0" encoding="utf-8"?>
<p:sldLayout xmlns:a="http://schemas.openxmlformats.org/drawingml/2006/main" xmlns:r="http://schemas.openxmlformats.org/officeDocument/2006/relationships" xmlns:p="http://schemas.openxmlformats.org/presentationml/2006/main" preserve="1" userDrawn="1">
  <p:cSld name="8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498040"/>
      </p:ext>
    </p:extLst>
  </p:cSld>
  <p:clrMapOvr>
    <a:masterClrMapping/>
  </p:clrMapOvr>
</p:sldLayout>
</file>

<file path=ppt/slideLayouts/slideLayout1222.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4FB4BBA-422A-4D90-8743-20F6C35C058E}" type="datetimeFigureOut">
              <a:rPr lang="zh-CN" altLang="en-US"/>
              <a:pPr>
                <a:defRPr/>
              </a:pPr>
              <a:t>2023/10/7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A1FA09-652B-410D-879F-9E22128F344D}" type="slidenum">
              <a:rPr lang="zh-CN" altLang="en-US"/>
              <a:pPr>
                <a:defRPr/>
              </a:pPr>
              <a:t>‹#›</a:t>
            </a:fld>
            <a:endParaRPr lang="zh-CN" altLang="en-US"/>
          </a:p>
        </p:txBody>
      </p:sp>
    </p:spTree>
    <p:extLst>
      <p:ext uri="{BB962C8B-B14F-4D97-AF65-F5344CB8AC3E}">
        <p14:creationId xmlns:p14="http://schemas.microsoft.com/office/powerpoint/2010/main" val="3096783222"/>
      </p:ext>
    </p:extLst>
  </p:cSld>
  <p:clrMapOvr>
    <a:masterClrMapping/>
  </p:clrMapOvr>
</p:sldLayout>
</file>

<file path=ppt/slideLayouts/slideLayout1223.xml><?xml version="1.0" encoding="utf-8"?>
<p:sldLayout xmlns:a="http://schemas.openxmlformats.org/drawingml/2006/main" xmlns:r="http://schemas.openxmlformats.org/officeDocument/2006/relationships" xmlns:p="http://schemas.openxmlformats.org/presentationml/2006/main" preserve="1" userDrawn="1">
  <p:cSld name="8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766401"/>
      </p:ext>
    </p:extLst>
  </p:cSld>
  <p:clrMapOvr>
    <a:masterClrMapping/>
  </p:clrMapOvr>
</p:sldLayout>
</file>

<file path=ppt/slideLayouts/slideLayout1224.xml><?xml version="1.0" encoding="utf-8"?>
<p:sldLayout xmlns:a="http://schemas.openxmlformats.org/drawingml/2006/main" xmlns:r="http://schemas.openxmlformats.org/officeDocument/2006/relationships" xmlns:p="http://schemas.openxmlformats.org/presentationml/2006/main" userDrawn="1">
  <p:cSld name="2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3B5269-58BC-4C09-A833-8BE82BB40BFD}" type="datetimeFigureOut">
              <a:rPr lang="zh-CN" altLang="en-US"/>
              <a:pPr>
                <a:defRPr/>
              </a:pPr>
              <a:t>2023/10/7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2CD641-620D-41F8-B5FC-FE3FDB5CCC64}" type="slidenum">
              <a:rPr lang="zh-CN" altLang="en-US"/>
              <a:pPr>
                <a:defRPr/>
              </a:pPr>
              <a:t>‹#›</a:t>
            </a:fld>
            <a:endParaRPr lang="zh-CN" altLang="en-US"/>
          </a:p>
        </p:txBody>
      </p:sp>
    </p:spTree>
    <p:extLst>
      <p:ext uri="{BB962C8B-B14F-4D97-AF65-F5344CB8AC3E}">
        <p14:creationId xmlns:p14="http://schemas.microsoft.com/office/powerpoint/2010/main" val="1444120236"/>
      </p:ext>
    </p:extLst>
  </p:cSld>
  <p:clrMapOvr>
    <a:masterClrMapping/>
  </p:clrMapOvr>
</p:sldLayout>
</file>

<file path=ppt/slideLayouts/slideLayout1225.xml><?xml version="1.0" encoding="utf-8"?>
<p:sldLayout xmlns:a="http://schemas.openxmlformats.org/drawingml/2006/main" xmlns:r="http://schemas.openxmlformats.org/officeDocument/2006/relationships" xmlns:p="http://schemas.openxmlformats.org/presentationml/2006/main" preserve="1" userDrawn="1">
  <p:cSld name="8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98694"/>
      </p:ext>
    </p:extLst>
  </p:cSld>
  <p:clrMapOvr>
    <a:masterClrMapping/>
  </p:clrMapOvr>
</p:sldLayout>
</file>

<file path=ppt/slideLayouts/slideLayout1226.xml><?xml version="1.0" encoding="utf-8"?>
<p:sldLayout xmlns:a="http://schemas.openxmlformats.org/drawingml/2006/main" xmlns:r="http://schemas.openxmlformats.org/officeDocument/2006/relationships" xmlns:p="http://schemas.openxmlformats.org/presentationml/2006/main" userDrawn="1">
  <p:cSld name="2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DDD443-B77E-4A2C-86BE-1D9E811151AD}" type="datetimeFigureOut">
              <a:rPr lang="zh-CN" altLang="en-US"/>
              <a:pPr>
                <a:defRPr/>
              </a:pPr>
              <a:t>2023/10/7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37C41F-A2D8-4FA2-AB1D-EB1F73575AFA}" type="slidenum">
              <a:rPr lang="zh-CN" altLang="en-US"/>
              <a:pPr>
                <a:defRPr/>
              </a:pPr>
              <a:t>‹#›</a:t>
            </a:fld>
            <a:endParaRPr lang="zh-CN" altLang="en-US"/>
          </a:p>
        </p:txBody>
      </p:sp>
    </p:spTree>
    <p:extLst>
      <p:ext uri="{BB962C8B-B14F-4D97-AF65-F5344CB8AC3E}">
        <p14:creationId xmlns:p14="http://schemas.microsoft.com/office/powerpoint/2010/main" val="4064166841"/>
      </p:ext>
    </p:extLst>
  </p:cSld>
  <p:clrMapOvr>
    <a:masterClrMapping/>
  </p:clrMapOvr>
</p:sldLayout>
</file>

<file path=ppt/slideLayouts/slideLayout1227.xml><?xml version="1.0" encoding="utf-8"?>
<p:sldLayout xmlns:a="http://schemas.openxmlformats.org/drawingml/2006/main" xmlns:r="http://schemas.openxmlformats.org/officeDocument/2006/relationships" xmlns:p="http://schemas.openxmlformats.org/presentationml/2006/main" preserve="1" userDrawn="1">
  <p:cSld name="8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611331"/>
      </p:ext>
    </p:extLst>
  </p:cSld>
  <p:clrMapOvr>
    <a:masterClrMapping/>
  </p:clrMapOvr>
</p:sldLayout>
</file>

<file path=ppt/slideLayouts/slideLayout1228.xml><?xml version="1.0" encoding="utf-8"?>
<p:sldLayout xmlns:a="http://schemas.openxmlformats.org/drawingml/2006/main" xmlns:r="http://schemas.openxmlformats.org/officeDocument/2006/relationships" xmlns:p="http://schemas.openxmlformats.org/presentationml/2006/main" showMasterSp="0" preserve="1" userDrawn="1">
  <p:cSld name="23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453958"/>
      </p:ext>
    </p:extLst>
  </p:cSld>
  <p:clrMapOvr>
    <a:masterClrMapping/>
  </p:clrMapOvr>
</p:sldLayout>
</file>

<file path=ppt/slideLayouts/slideLayout1229.xml><?xml version="1.0" encoding="utf-8"?>
<p:sldLayout xmlns:a="http://schemas.openxmlformats.org/drawingml/2006/main" xmlns:r="http://schemas.openxmlformats.org/officeDocument/2006/relationships" xmlns:p="http://schemas.openxmlformats.org/presentationml/2006/main" preserve="1" userDrawn="1">
  <p:cSld name="24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3883005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82971528"/>
      </p:ext>
    </p:extLst>
  </p:cSld>
  <p:clrMapOvr>
    <a:masterClrMapping/>
  </p:clrMapOvr>
</p:sldLayout>
</file>

<file path=ppt/slideLayouts/slideLayout1230.xml><?xml version="1.0" encoding="utf-8"?>
<p:sldLayout xmlns:a="http://schemas.openxmlformats.org/drawingml/2006/main" xmlns:r="http://schemas.openxmlformats.org/officeDocument/2006/relationships" xmlns:p="http://schemas.openxmlformats.org/presentationml/2006/main" preserve="1" userDrawn="1">
  <p:cSld name="24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95590324"/>
      </p:ext>
    </p:extLst>
  </p:cSld>
  <p:clrMapOvr>
    <a:masterClrMapping/>
  </p:clrMapOvr>
</p:sldLayout>
</file>

<file path=ppt/slideLayouts/slideLayout1231.xml><?xml version="1.0" encoding="utf-8"?>
<p:sldLayout xmlns:a="http://schemas.openxmlformats.org/drawingml/2006/main" xmlns:r="http://schemas.openxmlformats.org/officeDocument/2006/relationships" xmlns:p="http://schemas.openxmlformats.org/presentationml/2006/main" preserve="1" userDrawn="1">
  <p:cSld name="24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12598973"/>
      </p:ext>
    </p:extLst>
  </p:cSld>
  <p:clrMapOvr>
    <a:masterClrMapping/>
  </p:clrMapOvr>
</p:sldLayout>
</file>

<file path=ppt/slideLayouts/slideLayout1232.xml><?xml version="1.0" encoding="utf-8"?>
<p:sldLayout xmlns:a="http://schemas.openxmlformats.org/drawingml/2006/main" xmlns:r="http://schemas.openxmlformats.org/officeDocument/2006/relationships" xmlns:p="http://schemas.openxmlformats.org/presentationml/2006/main" preserve="1" userDrawn="1">
  <p:cSld name="24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0654583"/>
      </p:ext>
    </p:extLst>
  </p:cSld>
  <p:clrMapOvr>
    <a:masterClrMapping/>
  </p:clrMapOvr>
</p:sldLayout>
</file>

<file path=ppt/slideLayouts/slideLayout1233.xml><?xml version="1.0" encoding="utf-8"?>
<p:sldLayout xmlns:a="http://schemas.openxmlformats.org/drawingml/2006/main" xmlns:r="http://schemas.openxmlformats.org/officeDocument/2006/relationships" xmlns:p="http://schemas.openxmlformats.org/presentationml/2006/main" preserve="1" userDrawn="1">
  <p:cSld name="2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74073926"/>
      </p:ext>
    </p:extLst>
  </p:cSld>
  <p:clrMapOvr>
    <a:masterClrMapping/>
  </p:clrMapOvr>
</p:sldLayout>
</file>

<file path=ppt/slideLayouts/slideLayout1234.xml><?xml version="1.0" encoding="utf-8"?>
<p:sldLayout xmlns:a="http://schemas.openxmlformats.org/drawingml/2006/main" xmlns:r="http://schemas.openxmlformats.org/officeDocument/2006/relationships" xmlns:p="http://schemas.openxmlformats.org/presentationml/2006/main" preserve="1" userDrawn="1">
  <p:cSld name="24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29502906"/>
      </p:ext>
    </p:extLst>
  </p:cSld>
  <p:clrMapOvr>
    <a:masterClrMapping/>
  </p:clrMapOvr>
</p:sldLayout>
</file>

<file path=ppt/slideLayouts/slideLayout1235.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74FEC7C-AFF6-40C3-A69C-F5EEDA6F859B}"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91B0A1B-A4BD-4273-B7A4-2F04B33783AD}" type="slidenum">
              <a:rPr lang="zh-CN" altLang="en-US"/>
              <a:pPr>
                <a:defRPr/>
              </a:pPr>
              <a:t>‹#›</a:t>
            </a:fld>
            <a:endParaRPr lang="zh-CN" altLang="en-US"/>
          </a:p>
        </p:txBody>
      </p:sp>
    </p:spTree>
    <p:extLst>
      <p:ext uri="{BB962C8B-B14F-4D97-AF65-F5344CB8AC3E}">
        <p14:creationId xmlns:p14="http://schemas.microsoft.com/office/powerpoint/2010/main" val="3294064980"/>
      </p:ext>
    </p:extLst>
  </p:cSld>
  <p:clrMapOvr>
    <a:masterClrMapping/>
  </p:clrMapOvr>
</p:sldLayout>
</file>

<file path=ppt/slideLayouts/slideLayout1236.xml><?xml version="1.0" encoding="utf-8"?>
<p:sldLayout xmlns:a="http://schemas.openxmlformats.org/drawingml/2006/main" xmlns:r="http://schemas.openxmlformats.org/officeDocument/2006/relationships" xmlns:p="http://schemas.openxmlformats.org/presentationml/2006/main" preserve="1" userDrawn="1">
  <p:cSld name="9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674175"/>
      </p:ext>
    </p:extLst>
  </p:cSld>
  <p:clrMapOvr>
    <a:masterClrMapping/>
  </p:clrMapOvr>
</p:sldLayout>
</file>

<file path=ppt/slideLayouts/slideLayout1237.xml><?xml version="1.0" encoding="utf-8"?>
<p:sldLayout xmlns:a="http://schemas.openxmlformats.org/drawingml/2006/main" xmlns:r="http://schemas.openxmlformats.org/officeDocument/2006/relationships" xmlns:p="http://schemas.openxmlformats.org/presentationml/2006/main" userDrawn="1">
  <p:cSld name="2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E6569BD-2532-495C-9688-3B960E983CC5}"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27BC1FC-FDDB-48F4-ADAD-F766A4866581}" type="slidenum">
              <a:rPr lang="zh-CN" altLang="en-US"/>
              <a:pPr>
                <a:defRPr/>
              </a:pPr>
              <a:t>‹#›</a:t>
            </a:fld>
            <a:endParaRPr lang="zh-CN" altLang="en-US"/>
          </a:p>
        </p:txBody>
      </p:sp>
    </p:spTree>
    <p:extLst>
      <p:ext uri="{BB962C8B-B14F-4D97-AF65-F5344CB8AC3E}">
        <p14:creationId xmlns:p14="http://schemas.microsoft.com/office/powerpoint/2010/main" val="1738317478"/>
      </p:ext>
    </p:extLst>
  </p:cSld>
  <p:clrMapOvr>
    <a:masterClrMapping/>
  </p:clrMapOvr>
</p:sldLayout>
</file>

<file path=ppt/slideLayouts/slideLayout1238.xml><?xml version="1.0" encoding="utf-8"?>
<p:sldLayout xmlns:a="http://schemas.openxmlformats.org/drawingml/2006/main" xmlns:r="http://schemas.openxmlformats.org/officeDocument/2006/relationships" xmlns:p="http://schemas.openxmlformats.org/presentationml/2006/main" preserve="1" userDrawn="1">
  <p:cSld name="9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846193"/>
      </p:ext>
    </p:extLst>
  </p:cSld>
  <p:clrMapOvr>
    <a:masterClrMapping/>
  </p:clrMapOvr>
</p:sldLayout>
</file>

<file path=ppt/slideLayouts/slideLayout1239.xml><?xml version="1.0" encoding="utf-8"?>
<p:sldLayout xmlns:a="http://schemas.openxmlformats.org/drawingml/2006/main" xmlns:r="http://schemas.openxmlformats.org/officeDocument/2006/relationships" xmlns:p="http://schemas.openxmlformats.org/presentationml/2006/main" userDrawn="1">
  <p:cSld name="2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A3A5277-5AFA-48CA-A260-05AFC8748559}"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6B2875E-4070-4E6A-A276-286023FA522C}" type="slidenum">
              <a:rPr lang="zh-CN" altLang="en-US"/>
              <a:pPr>
                <a:defRPr/>
              </a:pPr>
              <a:t>‹#›</a:t>
            </a:fld>
            <a:endParaRPr lang="zh-CN" altLang="en-US"/>
          </a:p>
        </p:txBody>
      </p:sp>
    </p:spTree>
    <p:extLst>
      <p:ext uri="{BB962C8B-B14F-4D97-AF65-F5344CB8AC3E}">
        <p14:creationId xmlns:p14="http://schemas.microsoft.com/office/powerpoint/2010/main" val="101244737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11094706"/>
      </p:ext>
    </p:extLst>
  </p:cSld>
  <p:clrMapOvr>
    <a:masterClrMapping/>
  </p:clrMapOvr>
</p:sldLayout>
</file>

<file path=ppt/slideLayouts/slideLayout1240.xml><?xml version="1.0" encoding="utf-8"?>
<p:sldLayout xmlns:a="http://schemas.openxmlformats.org/drawingml/2006/main" xmlns:r="http://schemas.openxmlformats.org/officeDocument/2006/relationships" xmlns:p="http://schemas.openxmlformats.org/presentationml/2006/main" preserve="1" userDrawn="1">
  <p:cSld name="9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304307"/>
      </p:ext>
    </p:extLst>
  </p:cSld>
  <p:clrMapOvr>
    <a:masterClrMapping/>
  </p:clrMapOvr>
</p:sldLayout>
</file>

<file path=ppt/slideLayouts/slideLayout1241.xml><?xml version="1.0" encoding="utf-8"?>
<p:sldLayout xmlns:a="http://schemas.openxmlformats.org/drawingml/2006/main" xmlns:r="http://schemas.openxmlformats.org/officeDocument/2006/relationships" xmlns:p="http://schemas.openxmlformats.org/presentationml/2006/main" userDrawn="1">
  <p:cSld name="2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2E34538-1EF2-457A-8F32-C512FD1D6B84}"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F6DF3D-F4DE-4C2F-9544-46099B2939C3}" type="slidenum">
              <a:rPr lang="zh-CN" altLang="en-US"/>
              <a:pPr>
                <a:defRPr/>
              </a:pPr>
              <a:t>‹#›</a:t>
            </a:fld>
            <a:endParaRPr lang="zh-CN" altLang="en-US"/>
          </a:p>
        </p:txBody>
      </p:sp>
    </p:spTree>
    <p:extLst>
      <p:ext uri="{BB962C8B-B14F-4D97-AF65-F5344CB8AC3E}">
        <p14:creationId xmlns:p14="http://schemas.microsoft.com/office/powerpoint/2010/main" val="2305170681"/>
      </p:ext>
    </p:extLst>
  </p:cSld>
  <p:clrMapOvr>
    <a:masterClrMapping/>
  </p:clrMapOvr>
</p:sldLayout>
</file>

<file path=ppt/slideLayouts/slideLayout1242.xml><?xml version="1.0" encoding="utf-8"?>
<p:sldLayout xmlns:a="http://schemas.openxmlformats.org/drawingml/2006/main" xmlns:r="http://schemas.openxmlformats.org/officeDocument/2006/relationships" xmlns:p="http://schemas.openxmlformats.org/presentationml/2006/main" preserve="1" userDrawn="1">
  <p:cSld name="9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202883"/>
      </p:ext>
    </p:extLst>
  </p:cSld>
  <p:clrMapOvr>
    <a:masterClrMapping/>
  </p:clrMapOvr>
</p:sldLayout>
</file>

<file path=ppt/slideLayouts/slideLayout1243.xml><?xml version="1.0" encoding="utf-8"?>
<p:sldLayout xmlns:a="http://schemas.openxmlformats.org/drawingml/2006/main" xmlns:r="http://schemas.openxmlformats.org/officeDocument/2006/relationships" xmlns:p="http://schemas.openxmlformats.org/presentationml/2006/main" userDrawn="1">
  <p:cSld name="2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22A4107-B0A1-459E-903B-10822E0405CB}"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3E31633-4AA6-440C-9534-A3469AF7CD14}" type="slidenum">
              <a:rPr lang="zh-CN" altLang="en-US"/>
              <a:pPr>
                <a:defRPr/>
              </a:pPr>
              <a:t>‹#›</a:t>
            </a:fld>
            <a:endParaRPr lang="zh-CN" altLang="en-US"/>
          </a:p>
        </p:txBody>
      </p:sp>
    </p:spTree>
    <p:extLst>
      <p:ext uri="{BB962C8B-B14F-4D97-AF65-F5344CB8AC3E}">
        <p14:creationId xmlns:p14="http://schemas.microsoft.com/office/powerpoint/2010/main" val="3279802546"/>
      </p:ext>
    </p:extLst>
  </p:cSld>
  <p:clrMapOvr>
    <a:masterClrMapping/>
  </p:clrMapOvr>
</p:sldLayout>
</file>

<file path=ppt/slideLayouts/slideLayout1244.xml><?xml version="1.0" encoding="utf-8"?>
<p:sldLayout xmlns:a="http://schemas.openxmlformats.org/drawingml/2006/main" xmlns:r="http://schemas.openxmlformats.org/officeDocument/2006/relationships" xmlns:p="http://schemas.openxmlformats.org/presentationml/2006/main" preserve="1" userDrawn="1">
  <p:cSld name="9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293184"/>
      </p:ext>
    </p:extLst>
  </p:cSld>
  <p:clrMapOvr>
    <a:masterClrMapping/>
  </p:clrMapOvr>
</p:sldLayout>
</file>

<file path=ppt/slideLayouts/slideLayout1245.xml><?xml version="1.0" encoding="utf-8"?>
<p:sldLayout xmlns:a="http://schemas.openxmlformats.org/drawingml/2006/main" xmlns:r="http://schemas.openxmlformats.org/officeDocument/2006/relationships" xmlns:p="http://schemas.openxmlformats.org/presentationml/2006/main" showMasterSp="0" preserve="1" userDrawn="1">
  <p:cSld name="25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032569"/>
      </p:ext>
    </p:extLst>
  </p:cSld>
  <p:clrMapOvr>
    <a:masterClrMapping/>
  </p:clrMapOvr>
</p:sldLayout>
</file>

<file path=ppt/slideLayouts/slideLayout1246.xml><?xml version="1.0" encoding="utf-8"?>
<p:sldLayout xmlns:a="http://schemas.openxmlformats.org/drawingml/2006/main" xmlns:r="http://schemas.openxmlformats.org/officeDocument/2006/relationships" xmlns:p="http://schemas.openxmlformats.org/presentationml/2006/main" preserve="1" userDrawn="1">
  <p:cSld name="25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74349807"/>
      </p:ext>
    </p:extLst>
  </p:cSld>
  <p:clrMapOvr>
    <a:masterClrMapping/>
  </p:clrMapOvr>
</p:sldLayout>
</file>

<file path=ppt/slideLayouts/slideLayout1247.xml><?xml version="1.0" encoding="utf-8"?>
<p:sldLayout xmlns:a="http://schemas.openxmlformats.org/drawingml/2006/main" xmlns:r="http://schemas.openxmlformats.org/officeDocument/2006/relationships" xmlns:p="http://schemas.openxmlformats.org/presentationml/2006/main" preserve="1" userDrawn="1">
  <p:cSld name="25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20055713"/>
      </p:ext>
    </p:extLst>
  </p:cSld>
  <p:clrMapOvr>
    <a:masterClrMapping/>
  </p:clrMapOvr>
</p:sldLayout>
</file>

<file path=ppt/slideLayouts/slideLayout1248.xml><?xml version="1.0" encoding="utf-8"?>
<p:sldLayout xmlns:a="http://schemas.openxmlformats.org/drawingml/2006/main" xmlns:r="http://schemas.openxmlformats.org/officeDocument/2006/relationships" xmlns:p="http://schemas.openxmlformats.org/presentationml/2006/main" preserve="1" userDrawn="1">
  <p:cSld name="25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09174650"/>
      </p:ext>
    </p:extLst>
  </p:cSld>
  <p:clrMapOvr>
    <a:masterClrMapping/>
  </p:clrMapOvr>
</p:sldLayout>
</file>

<file path=ppt/slideLayouts/slideLayout1249.xml><?xml version="1.0" encoding="utf-8"?>
<p:sldLayout xmlns:a="http://schemas.openxmlformats.org/drawingml/2006/main" xmlns:r="http://schemas.openxmlformats.org/officeDocument/2006/relationships" xmlns:p="http://schemas.openxmlformats.org/presentationml/2006/main" preserve="1" userDrawn="1">
  <p:cSld name="25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713515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10C2CCB-2AC4-4C2B-8150-F2566AB746E1}"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05465B8-D389-4F40-94B4-688FAE302201}" type="slidenum">
              <a:rPr lang="zh-CN" altLang="en-US"/>
              <a:pPr>
                <a:defRPr/>
              </a:pPr>
              <a:t>‹#›</a:t>
            </a:fld>
            <a:endParaRPr lang="zh-CN" altLang="en-US"/>
          </a:p>
        </p:txBody>
      </p:sp>
    </p:spTree>
    <p:extLst>
      <p:ext uri="{BB962C8B-B14F-4D97-AF65-F5344CB8AC3E}">
        <p14:creationId xmlns:p14="http://schemas.microsoft.com/office/powerpoint/2010/main" val="3582869036"/>
      </p:ext>
    </p:extLst>
  </p:cSld>
  <p:clrMapOvr>
    <a:masterClrMapping/>
  </p:clrMapOvr>
</p:sldLayout>
</file>

<file path=ppt/slideLayouts/slideLayout1250.xml><?xml version="1.0" encoding="utf-8"?>
<p:sldLayout xmlns:a="http://schemas.openxmlformats.org/drawingml/2006/main" xmlns:r="http://schemas.openxmlformats.org/officeDocument/2006/relationships" xmlns:p="http://schemas.openxmlformats.org/presentationml/2006/main" preserve="1" userDrawn="1">
  <p:cSld name="25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20487903"/>
      </p:ext>
    </p:extLst>
  </p:cSld>
  <p:clrMapOvr>
    <a:masterClrMapping/>
  </p:clrMapOvr>
</p:sldLayout>
</file>

<file path=ppt/slideLayouts/slideLayout1251.xml><?xml version="1.0" encoding="utf-8"?>
<p:sldLayout xmlns:a="http://schemas.openxmlformats.org/drawingml/2006/main" xmlns:r="http://schemas.openxmlformats.org/officeDocument/2006/relationships" xmlns:p="http://schemas.openxmlformats.org/presentationml/2006/main" preserve="1" userDrawn="1">
  <p:cSld name="25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15779718"/>
      </p:ext>
    </p:extLst>
  </p:cSld>
  <p:clrMapOvr>
    <a:masterClrMapping/>
  </p:clrMapOvr>
</p:sldLayout>
</file>

<file path=ppt/slideLayouts/slideLayout1252.xml><?xml version="1.0" encoding="utf-8"?>
<p:sldLayout xmlns:a="http://schemas.openxmlformats.org/drawingml/2006/main" xmlns:r="http://schemas.openxmlformats.org/officeDocument/2006/relationships" xmlns:p="http://schemas.openxmlformats.org/presentationml/2006/main" userDrawn="1">
  <p:cSld name="2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1B0C0FB-29EA-4D61-86BD-A2DCA02E500F}"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8A90D80-2089-4B2B-A830-2EB2AD680CBD}" type="slidenum">
              <a:rPr lang="zh-CN" altLang="en-US"/>
              <a:pPr>
                <a:defRPr/>
              </a:pPr>
              <a:t>‹#›</a:t>
            </a:fld>
            <a:endParaRPr lang="zh-CN" altLang="en-US"/>
          </a:p>
        </p:txBody>
      </p:sp>
    </p:spTree>
    <p:extLst>
      <p:ext uri="{BB962C8B-B14F-4D97-AF65-F5344CB8AC3E}">
        <p14:creationId xmlns:p14="http://schemas.microsoft.com/office/powerpoint/2010/main" val="3117078463"/>
      </p:ext>
    </p:extLst>
  </p:cSld>
  <p:clrMapOvr>
    <a:masterClrMapping/>
  </p:clrMapOvr>
</p:sldLayout>
</file>

<file path=ppt/slideLayouts/slideLayout1253.xml><?xml version="1.0" encoding="utf-8"?>
<p:sldLayout xmlns:a="http://schemas.openxmlformats.org/drawingml/2006/main" xmlns:r="http://schemas.openxmlformats.org/officeDocument/2006/relationships" xmlns:p="http://schemas.openxmlformats.org/presentationml/2006/main" preserve="1" userDrawn="1">
  <p:cSld name="9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373842"/>
      </p:ext>
    </p:extLst>
  </p:cSld>
  <p:clrMapOvr>
    <a:masterClrMapping/>
  </p:clrMapOvr>
</p:sldLayout>
</file>

<file path=ppt/slideLayouts/slideLayout1254.xml><?xml version="1.0" encoding="utf-8"?>
<p:sldLayout xmlns:a="http://schemas.openxmlformats.org/drawingml/2006/main" xmlns:r="http://schemas.openxmlformats.org/officeDocument/2006/relationships" xmlns:p="http://schemas.openxmlformats.org/presentationml/2006/main" userDrawn="1">
  <p:cSld name="2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A6BABE-1D06-4D2D-90C9-E8A68D1AEEF8}"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14D4874-E9D7-4BD7-882B-CDE275910997}" type="slidenum">
              <a:rPr lang="zh-CN" altLang="en-US"/>
              <a:pPr>
                <a:defRPr/>
              </a:pPr>
              <a:t>‹#›</a:t>
            </a:fld>
            <a:endParaRPr lang="zh-CN" altLang="en-US"/>
          </a:p>
        </p:txBody>
      </p:sp>
    </p:spTree>
    <p:extLst>
      <p:ext uri="{BB962C8B-B14F-4D97-AF65-F5344CB8AC3E}">
        <p14:creationId xmlns:p14="http://schemas.microsoft.com/office/powerpoint/2010/main" val="3569630911"/>
      </p:ext>
    </p:extLst>
  </p:cSld>
  <p:clrMapOvr>
    <a:masterClrMapping/>
  </p:clrMapOvr>
</p:sldLayout>
</file>

<file path=ppt/slideLayouts/slideLayout1255.xml><?xml version="1.0" encoding="utf-8"?>
<p:sldLayout xmlns:a="http://schemas.openxmlformats.org/drawingml/2006/main" xmlns:r="http://schemas.openxmlformats.org/officeDocument/2006/relationships" xmlns:p="http://schemas.openxmlformats.org/presentationml/2006/main" preserve="1" userDrawn="1">
  <p:cSld name="9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070048"/>
      </p:ext>
    </p:extLst>
  </p:cSld>
  <p:clrMapOvr>
    <a:masterClrMapping/>
  </p:clrMapOvr>
</p:sldLayout>
</file>

<file path=ppt/slideLayouts/slideLayout1256.xml><?xml version="1.0" encoding="utf-8"?>
<p:sldLayout xmlns:a="http://schemas.openxmlformats.org/drawingml/2006/main" xmlns:r="http://schemas.openxmlformats.org/officeDocument/2006/relationships" xmlns:p="http://schemas.openxmlformats.org/presentationml/2006/main" userDrawn="1">
  <p:cSld name="2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47B1941-D711-46D8-B955-BFE6F2A74FEE}"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5D17EEA-7F15-44BD-8C1B-59BDEBB80DCD}" type="slidenum">
              <a:rPr lang="zh-CN" altLang="en-US"/>
              <a:pPr>
                <a:defRPr/>
              </a:pPr>
              <a:t>‹#›</a:t>
            </a:fld>
            <a:endParaRPr lang="zh-CN" altLang="en-US"/>
          </a:p>
        </p:txBody>
      </p:sp>
    </p:spTree>
    <p:extLst>
      <p:ext uri="{BB962C8B-B14F-4D97-AF65-F5344CB8AC3E}">
        <p14:creationId xmlns:p14="http://schemas.microsoft.com/office/powerpoint/2010/main" val="3368410962"/>
      </p:ext>
    </p:extLst>
  </p:cSld>
  <p:clrMapOvr>
    <a:masterClrMapping/>
  </p:clrMapOvr>
</p:sldLayout>
</file>

<file path=ppt/slideLayouts/slideLayout1257.xml><?xml version="1.0" encoding="utf-8"?>
<p:sldLayout xmlns:a="http://schemas.openxmlformats.org/drawingml/2006/main" xmlns:r="http://schemas.openxmlformats.org/officeDocument/2006/relationships" xmlns:p="http://schemas.openxmlformats.org/presentationml/2006/main" preserve="1" userDrawn="1">
  <p:cSld name="9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138689"/>
      </p:ext>
    </p:extLst>
  </p:cSld>
  <p:clrMapOvr>
    <a:masterClrMapping/>
  </p:clrMapOvr>
</p:sldLayout>
</file>

<file path=ppt/slideLayouts/slideLayout1258.xml><?xml version="1.0" encoding="utf-8"?>
<p:sldLayout xmlns:a="http://schemas.openxmlformats.org/drawingml/2006/main" xmlns:r="http://schemas.openxmlformats.org/officeDocument/2006/relationships" xmlns:p="http://schemas.openxmlformats.org/presentationml/2006/main" userDrawn="1">
  <p:cSld name="2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98BF517-BFFE-4060-B21E-0ADEBEDDDB72}"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A7E0A85F-EBA5-47ED-A844-861C20184029}" type="slidenum">
              <a:rPr lang="zh-CN" altLang="en-US"/>
              <a:pPr>
                <a:defRPr/>
              </a:pPr>
              <a:t>‹#›</a:t>
            </a:fld>
            <a:endParaRPr lang="zh-CN" altLang="en-US"/>
          </a:p>
        </p:txBody>
      </p:sp>
    </p:spTree>
    <p:extLst>
      <p:ext uri="{BB962C8B-B14F-4D97-AF65-F5344CB8AC3E}">
        <p14:creationId xmlns:p14="http://schemas.microsoft.com/office/powerpoint/2010/main" val="2876591411"/>
      </p:ext>
    </p:extLst>
  </p:cSld>
  <p:clrMapOvr>
    <a:masterClrMapping/>
  </p:clrMapOvr>
</p:sldLayout>
</file>

<file path=ppt/slideLayouts/slideLayout1259.xml><?xml version="1.0" encoding="utf-8"?>
<p:sldLayout xmlns:a="http://schemas.openxmlformats.org/drawingml/2006/main" xmlns:r="http://schemas.openxmlformats.org/officeDocument/2006/relationships" xmlns:p="http://schemas.openxmlformats.org/presentationml/2006/main" preserve="1" userDrawn="1">
  <p:cSld name="9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95630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979732"/>
      </p:ext>
    </p:extLst>
  </p:cSld>
  <p:clrMapOvr>
    <a:masterClrMapping/>
  </p:clrMapOvr>
</p:sldLayout>
</file>

<file path=ppt/slideLayouts/slideLayout1260.xml><?xml version="1.0" encoding="utf-8"?>
<p:sldLayout xmlns:a="http://schemas.openxmlformats.org/drawingml/2006/main" xmlns:r="http://schemas.openxmlformats.org/officeDocument/2006/relationships" xmlns:p="http://schemas.openxmlformats.org/presentationml/2006/main" userDrawn="1">
  <p:cSld name="2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CCF687B-4CD6-4CAB-8DDA-8034461FE10D}"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9D7741-E8B1-4D9B-8251-36D10D23A0D2}" type="slidenum">
              <a:rPr lang="zh-CN" altLang="en-US"/>
              <a:pPr>
                <a:defRPr/>
              </a:pPr>
              <a:t>‹#›</a:t>
            </a:fld>
            <a:endParaRPr lang="zh-CN" altLang="en-US"/>
          </a:p>
        </p:txBody>
      </p:sp>
    </p:spTree>
    <p:extLst>
      <p:ext uri="{BB962C8B-B14F-4D97-AF65-F5344CB8AC3E}">
        <p14:creationId xmlns:p14="http://schemas.microsoft.com/office/powerpoint/2010/main" val="3792721150"/>
      </p:ext>
    </p:extLst>
  </p:cSld>
  <p:clrMapOvr>
    <a:masterClrMapping/>
  </p:clrMapOvr>
</p:sldLayout>
</file>

<file path=ppt/slideLayouts/slideLayout1261.xml><?xml version="1.0" encoding="utf-8"?>
<p:sldLayout xmlns:a="http://schemas.openxmlformats.org/drawingml/2006/main" xmlns:r="http://schemas.openxmlformats.org/officeDocument/2006/relationships" xmlns:p="http://schemas.openxmlformats.org/presentationml/2006/main" preserve="1" userDrawn="1">
  <p:cSld name="9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959326"/>
      </p:ext>
    </p:extLst>
  </p:cSld>
  <p:clrMapOvr>
    <a:masterClrMapping/>
  </p:clrMapOvr>
</p:sldLayout>
</file>

<file path=ppt/slideLayouts/slideLayout1262.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CF3B492-C744-4465-BFBB-DBE2ABA738D6}"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2F885B7C-0836-42EB-A606-E9B53247CEC6}" type="slidenum">
              <a:rPr lang="zh-CN" altLang="en-US"/>
              <a:pPr>
                <a:defRPr/>
              </a:pPr>
              <a:t>‹#›</a:t>
            </a:fld>
            <a:endParaRPr lang="zh-CN" altLang="en-US"/>
          </a:p>
        </p:txBody>
      </p:sp>
    </p:spTree>
    <p:extLst>
      <p:ext uri="{BB962C8B-B14F-4D97-AF65-F5344CB8AC3E}">
        <p14:creationId xmlns:p14="http://schemas.microsoft.com/office/powerpoint/2010/main" val="1255825552"/>
      </p:ext>
    </p:extLst>
  </p:cSld>
  <p:clrMapOvr>
    <a:masterClrMapping/>
  </p:clrMapOvr>
</p:sldLayout>
</file>

<file path=ppt/slideLayouts/slideLayout1263.xml><?xml version="1.0" encoding="utf-8"?>
<p:sldLayout xmlns:a="http://schemas.openxmlformats.org/drawingml/2006/main" xmlns:r="http://schemas.openxmlformats.org/officeDocument/2006/relationships" xmlns:p="http://schemas.openxmlformats.org/presentationml/2006/main" userDrawn="1">
  <p:cSld name="2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521254A7-536E-47AC-B2C5-9772F222162F}"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09DA0774-5539-4134-B999-494B7D1FC4C6}" type="slidenum">
              <a:rPr lang="zh-CN" altLang="en-US"/>
              <a:pPr>
                <a:defRPr/>
              </a:pPr>
              <a:t>‹#›</a:t>
            </a:fld>
            <a:endParaRPr lang="zh-CN" altLang="en-US"/>
          </a:p>
        </p:txBody>
      </p:sp>
    </p:spTree>
    <p:extLst>
      <p:ext uri="{BB962C8B-B14F-4D97-AF65-F5344CB8AC3E}">
        <p14:creationId xmlns:p14="http://schemas.microsoft.com/office/powerpoint/2010/main" val="2260753304"/>
      </p:ext>
    </p:extLst>
  </p:cSld>
  <p:clrMapOvr>
    <a:masterClrMapping/>
  </p:clrMapOvr>
</p:sldLayout>
</file>

<file path=ppt/slideLayouts/slideLayout1264.xml><?xml version="1.0" encoding="utf-8"?>
<p:sldLayout xmlns:a="http://schemas.openxmlformats.org/drawingml/2006/main" xmlns:r="http://schemas.openxmlformats.org/officeDocument/2006/relationships" xmlns:p="http://schemas.openxmlformats.org/presentationml/2006/main" preserve="1" userDrawn="1">
  <p:cSld name="2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5802871"/>
      </p:ext>
    </p:extLst>
  </p:cSld>
  <p:clrMapOvr>
    <a:masterClrMapping/>
  </p:clrMapOvr>
</p:sldLayout>
</file>

<file path=ppt/slideLayouts/slideLayout1265.xml><?xml version="1.0" encoding="utf-8"?>
<p:sldLayout xmlns:a="http://schemas.openxmlformats.org/drawingml/2006/main" xmlns:r="http://schemas.openxmlformats.org/officeDocument/2006/relationships" xmlns:p="http://schemas.openxmlformats.org/presentationml/2006/main" preserve="1" userDrawn="1">
  <p:cSld name="6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9481632"/>
      </p:ext>
    </p:extLst>
  </p:cSld>
  <p:clrMapOvr>
    <a:masterClrMapping/>
  </p:clrMapOvr>
</p:sldLayout>
</file>

<file path=ppt/slideLayouts/slideLayout1266.xml><?xml version="1.0" encoding="utf-8"?>
<p:sldLayout xmlns:a="http://schemas.openxmlformats.org/drawingml/2006/main" xmlns:r="http://schemas.openxmlformats.org/officeDocument/2006/relationships" xmlns:p="http://schemas.openxmlformats.org/presentationml/2006/main" preserve="1" userDrawn="1">
  <p:cSld name="2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7185003"/>
      </p:ext>
    </p:extLst>
  </p:cSld>
  <p:clrMapOvr>
    <a:masterClrMapping/>
  </p:clrMapOvr>
</p:sldLayout>
</file>

<file path=ppt/slideLayouts/slideLayout1267.xml><?xml version="1.0" encoding="utf-8"?>
<p:sldLayout xmlns:a="http://schemas.openxmlformats.org/drawingml/2006/main" xmlns:r="http://schemas.openxmlformats.org/officeDocument/2006/relationships" xmlns:p="http://schemas.openxmlformats.org/presentationml/2006/main" userDrawn="1">
  <p:cSld name="2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ECE46D-BECA-4C6E-A072-BD13EDB419F0}"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1ECBD4B-2BD0-417B-BC6E-CDE1A31BEA11}" type="slidenum">
              <a:rPr lang="zh-CN" altLang="en-US"/>
              <a:pPr>
                <a:defRPr/>
              </a:pPr>
              <a:t>‹#›</a:t>
            </a:fld>
            <a:endParaRPr lang="zh-CN" altLang="en-US"/>
          </a:p>
        </p:txBody>
      </p:sp>
    </p:spTree>
    <p:extLst>
      <p:ext uri="{BB962C8B-B14F-4D97-AF65-F5344CB8AC3E}">
        <p14:creationId xmlns:p14="http://schemas.microsoft.com/office/powerpoint/2010/main" val="568668262"/>
      </p:ext>
    </p:extLst>
  </p:cSld>
  <p:clrMapOvr>
    <a:masterClrMapping/>
  </p:clrMapOvr>
</p:sldLayout>
</file>

<file path=ppt/slideLayouts/slideLayout1268.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85A40DF-DD3A-4F2B-810A-93DF1444787F}"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4CD924-1350-4431-AB16-3298BBB0B042}" type="slidenum">
              <a:rPr lang="zh-CN" altLang="en-US"/>
              <a:pPr>
                <a:defRPr/>
              </a:pPr>
              <a:t>‹#›</a:t>
            </a:fld>
            <a:endParaRPr lang="zh-CN" altLang="en-US"/>
          </a:p>
        </p:txBody>
      </p:sp>
    </p:spTree>
    <p:extLst>
      <p:ext uri="{BB962C8B-B14F-4D97-AF65-F5344CB8AC3E}">
        <p14:creationId xmlns:p14="http://schemas.microsoft.com/office/powerpoint/2010/main" val="4050072004"/>
      </p:ext>
    </p:extLst>
  </p:cSld>
  <p:clrMapOvr>
    <a:masterClrMapping/>
  </p:clrMapOvr>
</p:sldLayout>
</file>

<file path=ppt/slideLayouts/slideLayout1269.xml><?xml version="1.0" encoding="utf-8"?>
<p:sldLayout xmlns:a="http://schemas.openxmlformats.org/drawingml/2006/main" xmlns:r="http://schemas.openxmlformats.org/officeDocument/2006/relationships" xmlns:p="http://schemas.openxmlformats.org/presentationml/2006/main" userDrawn="1">
  <p:cSld name="6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526449"/>
      </p:ext>
    </p:extLst>
  </p:cSld>
  <p:clrMapOvr>
    <a:masterClrMapping/>
  </p:clrMapOvr>
  <p:transition spd="slow" advClick="0" advTm="0">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06F15D4-852B-4249-99D8-A7ECC363B763}"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7750CBF-EA19-458D-B62B-8198417F5A55}" type="slidenum">
              <a:rPr lang="zh-CN" altLang="en-US"/>
              <a:pPr>
                <a:defRPr/>
              </a:pPr>
              <a:t>‹#›</a:t>
            </a:fld>
            <a:endParaRPr lang="zh-CN" altLang="en-US"/>
          </a:p>
        </p:txBody>
      </p:sp>
    </p:spTree>
    <p:extLst>
      <p:ext uri="{BB962C8B-B14F-4D97-AF65-F5344CB8AC3E}">
        <p14:creationId xmlns:p14="http://schemas.microsoft.com/office/powerpoint/2010/main" val="1020014376"/>
      </p:ext>
    </p:extLst>
  </p:cSld>
  <p:clrMapOvr>
    <a:masterClrMapping/>
  </p:clrMapOvr>
</p:sldLayout>
</file>

<file path=ppt/slideLayouts/slideLayout1270.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1A603E7-B2EC-46EB-A87C-F63CCA70271C}"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8F34C8F-D7E0-4F03-82D2-C4EC2A6D66FF}" type="slidenum">
              <a:rPr lang="zh-CN" altLang="en-US"/>
              <a:pPr>
                <a:defRPr/>
              </a:pPr>
              <a:t>‹#›</a:t>
            </a:fld>
            <a:endParaRPr lang="zh-CN" altLang="en-US"/>
          </a:p>
        </p:txBody>
      </p:sp>
    </p:spTree>
    <p:extLst>
      <p:ext uri="{BB962C8B-B14F-4D97-AF65-F5344CB8AC3E}">
        <p14:creationId xmlns:p14="http://schemas.microsoft.com/office/powerpoint/2010/main" val="2064384199"/>
      </p:ext>
    </p:extLst>
  </p:cSld>
  <p:clrMapOvr>
    <a:masterClrMapping/>
  </p:clrMapOvr>
</p:sldLayout>
</file>

<file path=ppt/slideLayouts/slideLayout1271.xml><?xml version="1.0" encoding="utf-8"?>
<p:sldLayout xmlns:a="http://schemas.openxmlformats.org/drawingml/2006/main" xmlns:r="http://schemas.openxmlformats.org/officeDocument/2006/relationships" xmlns:p="http://schemas.openxmlformats.org/presentationml/2006/main" showMasterSp="0" preserve="1" userDrawn="1">
  <p:cSld name="26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137391"/>
      </p:ext>
    </p:extLst>
  </p:cSld>
  <p:clrMapOvr>
    <a:masterClrMapping/>
  </p:clrMapOvr>
</p:sldLayout>
</file>

<file path=ppt/slideLayouts/slideLayout1272.xml><?xml version="1.0" encoding="utf-8"?>
<p:sldLayout xmlns:a="http://schemas.openxmlformats.org/drawingml/2006/main" xmlns:r="http://schemas.openxmlformats.org/officeDocument/2006/relationships" xmlns:p="http://schemas.openxmlformats.org/presentationml/2006/main" preserve="1" userDrawn="1">
  <p:cSld name="2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9929912"/>
      </p:ext>
    </p:extLst>
  </p:cSld>
  <p:clrMapOvr>
    <a:masterClrMapping/>
  </p:clrMapOvr>
</p:sldLayout>
</file>

<file path=ppt/slideLayouts/slideLayout1273.xml><?xml version="1.0" encoding="utf-8"?>
<p:sldLayout xmlns:a="http://schemas.openxmlformats.org/drawingml/2006/main" xmlns:r="http://schemas.openxmlformats.org/officeDocument/2006/relationships" xmlns:p="http://schemas.openxmlformats.org/presentationml/2006/main" preserve="1" userDrawn="1">
  <p:cSld name="27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72824184"/>
      </p:ext>
    </p:extLst>
  </p:cSld>
  <p:clrMapOvr>
    <a:masterClrMapping/>
  </p:clrMapOvr>
</p:sldLayout>
</file>

<file path=ppt/slideLayouts/slideLayout1274.xml><?xml version="1.0" encoding="utf-8"?>
<p:sldLayout xmlns:a="http://schemas.openxmlformats.org/drawingml/2006/main" xmlns:r="http://schemas.openxmlformats.org/officeDocument/2006/relationships" xmlns:p="http://schemas.openxmlformats.org/presentationml/2006/main" preserve="1" userDrawn="1">
  <p:cSld name="27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3437192"/>
      </p:ext>
    </p:extLst>
  </p:cSld>
  <p:clrMapOvr>
    <a:masterClrMapping/>
  </p:clrMapOvr>
</p:sldLayout>
</file>

<file path=ppt/slideLayouts/slideLayout1275.xml><?xml version="1.0" encoding="utf-8"?>
<p:sldLayout xmlns:a="http://schemas.openxmlformats.org/drawingml/2006/main" xmlns:r="http://schemas.openxmlformats.org/officeDocument/2006/relationships" xmlns:p="http://schemas.openxmlformats.org/presentationml/2006/main" preserve="1" userDrawn="1">
  <p:cSld name="27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72026543"/>
      </p:ext>
    </p:extLst>
  </p:cSld>
  <p:clrMapOvr>
    <a:masterClrMapping/>
  </p:clrMapOvr>
</p:sldLayout>
</file>

<file path=ppt/slideLayouts/slideLayout1276.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55488835"/>
      </p:ext>
    </p:extLst>
  </p:cSld>
  <p:clrMapOvr>
    <a:masterClrMapping/>
  </p:clrMapOvr>
</p:sldLayout>
</file>

<file path=ppt/slideLayouts/slideLayout1277.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03960305"/>
      </p:ext>
    </p:extLst>
  </p:cSld>
  <p:clrMapOvr>
    <a:masterClrMapping/>
  </p:clrMapOvr>
</p:sldLayout>
</file>

<file path=ppt/slideLayouts/slideLayout1278.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1C6F658E-5C63-410D-A3C7-860B841E5336}"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F072011-69A9-4BFA-9668-2B8ABB2E3AA5}" type="slidenum">
              <a:rPr lang="zh-CN" altLang="en-US"/>
              <a:pPr>
                <a:defRPr/>
              </a:pPr>
              <a:t>‹#›</a:t>
            </a:fld>
            <a:endParaRPr lang="zh-CN" altLang="en-US"/>
          </a:p>
        </p:txBody>
      </p:sp>
    </p:spTree>
    <p:extLst>
      <p:ext uri="{BB962C8B-B14F-4D97-AF65-F5344CB8AC3E}">
        <p14:creationId xmlns:p14="http://schemas.microsoft.com/office/powerpoint/2010/main" val="4110137910"/>
      </p:ext>
    </p:extLst>
  </p:cSld>
  <p:clrMapOvr>
    <a:masterClrMapping/>
  </p:clrMapOvr>
</p:sldLayout>
</file>

<file path=ppt/slideLayouts/slideLayout1279.xml><?xml version="1.0" encoding="utf-8"?>
<p:sldLayout xmlns:a="http://schemas.openxmlformats.org/drawingml/2006/main" xmlns:r="http://schemas.openxmlformats.org/officeDocument/2006/relationships" xmlns:p="http://schemas.openxmlformats.org/presentationml/2006/main" preserve="1" userDrawn="1">
  <p:cSld name="10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2226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19642"/>
      </p:ext>
    </p:extLst>
  </p:cSld>
  <p:clrMapOvr>
    <a:masterClrMapping/>
  </p:clrMapOvr>
</p:sldLayout>
</file>

<file path=ppt/slideLayouts/slideLayout1280.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452DBBC-F09F-4D2A-9588-DAD48CC42906}"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DE0D6F6-8394-42BD-830A-BB00F0C37258}" type="slidenum">
              <a:rPr lang="zh-CN" altLang="en-US"/>
              <a:pPr>
                <a:defRPr/>
              </a:pPr>
              <a:t>‹#›</a:t>
            </a:fld>
            <a:endParaRPr lang="zh-CN" altLang="en-US"/>
          </a:p>
        </p:txBody>
      </p:sp>
    </p:spTree>
    <p:extLst>
      <p:ext uri="{BB962C8B-B14F-4D97-AF65-F5344CB8AC3E}">
        <p14:creationId xmlns:p14="http://schemas.microsoft.com/office/powerpoint/2010/main" val="314623444"/>
      </p:ext>
    </p:extLst>
  </p:cSld>
  <p:clrMapOvr>
    <a:masterClrMapping/>
  </p:clrMapOvr>
</p:sldLayout>
</file>

<file path=ppt/slideLayouts/slideLayout1281.xml><?xml version="1.0" encoding="utf-8"?>
<p:sldLayout xmlns:a="http://schemas.openxmlformats.org/drawingml/2006/main" xmlns:r="http://schemas.openxmlformats.org/officeDocument/2006/relationships" xmlns:p="http://schemas.openxmlformats.org/presentationml/2006/main" preserve="1" userDrawn="1">
  <p:cSld name="10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985001"/>
      </p:ext>
    </p:extLst>
  </p:cSld>
  <p:clrMapOvr>
    <a:masterClrMapping/>
  </p:clrMapOvr>
</p:sldLayout>
</file>

<file path=ppt/slideLayouts/slideLayout1282.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48B15625-034A-4BAD-B397-E6A2BC083C2A}"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9E23CA8-4BEF-4B6C-B6C4-C7495C491775}" type="slidenum">
              <a:rPr lang="zh-CN" altLang="en-US"/>
              <a:pPr>
                <a:defRPr/>
              </a:pPr>
              <a:t>‹#›</a:t>
            </a:fld>
            <a:endParaRPr lang="zh-CN" altLang="en-US"/>
          </a:p>
        </p:txBody>
      </p:sp>
    </p:spTree>
    <p:extLst>
      <p:ext uri="{BB962C8B-B14F-4D97-AF65-F5344CB8AC3E}">
        <p14:creationId xmlns:p14="http://schemas.microsoft.com/office/powerpoint/2010/main" val="1977070771"/>
      </p:ext>
    </p:extLst>
  </p:cSld>
  <p:clrMapOvr>
    <a:masterClrMapping/>
  </p:clrMapOvr>
</p:sldLayout>
</file>

<file path=ppt/slideLayouts/slideLayout1283.xml><?xml version="1.0" encoding="utf-8"?>
<p:sldLayout xmlns:a="http://schemas.openxmlformats.org/drawingml/2006/main" xmlns:r="http://schemas.openxmlformats.org/officeDocument/2006/relationships" xmlns:p="http://schemas.openxmlformats.org/presentationml/2006/main" preserve="1" userDrawn="1">
  <p:cSld name="10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317551"/>
      </p:ext>
    </p:extLst>
  </p:cSld>
  <p:clrMapOvr>
    <a:masterClrMapping/>
  </p:clrMapOvr>
</p:sldLayout>
</file>

<file path=ppt/slideLayouts/slideLayout1284.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1FDBC8B-0B8A-4AA5-907D-5A320A24DF86}"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22C833A-EDF2-484B-9653-87AF53C40E67}" type="slidenum">
              <a:rPr lang="zh-CN" altLang="en-US"/>
              <a:pPr>
                <a:defRPr/>
              </a:pPr>
              <a:t>‹#›</a:t>
            </a:fld>
            <a:endParaRPr lang="zh-CN" altLang="en-US"/>
          </a:p>
        </p:txBody>
      </p:sp>
    </p:spTree>
    <p:extLst>
      <p:ext uri="{BB962C8B-B14F-4D97-AF65-F5344CB8AC3E}">
        <p14:creationId xmlns:p14="http://schemas.microsoft.com/office/powerpoint/2010/main" val="3130724947"/>
      </p:ext>
    </p:extLst>
  </p:cSld>
  <p:clrMapOvr>
    <a:masterClrMapping/>
  </p:clrMapOvr>
</p:sldLayout>
</file>

<file path=ppt/slideLayouts/slideLayout1285.xml><?xml version="1.0" encoding="utf-8"?>
<p:sldLayout xmlns:a="http://schemas.openxmlformats.org/drawingml/2006/main" xmlns:r="http://schemas.openxmlformats.org/officeDocument/2006/relationships" xmlns:p="http://schemas.openxmlformats.org/presentationml/2006/main" preserve="1" userDrawn="1">
  <p:cSld name="10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622057"/>
      </p:ext>
    </p:extLst>
  </p:cSld>
  <p:clrMapOvr>
    <a:masterClrMapping/>
  </p:clrMapOvr>
</p:sldLayout>
</file>

<file path=ppt/slideLayouts/slideLayout1286.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415D679-CCD3-443E-84E3-EB98178E021E}"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D46C33C-BDD2-42CC-9D41-8F0943520371}" type="slidenum">
              <a:rPr lang="zh-CN" altLang="en-US"/>
              <a:pPr>
                <a:defRPr/>
              </a:pPr>
              <a:t>‹#›</a:t>
            </a:fld>
            <a:endParaRPr lang="zh-CN" altLang="en-US"/>
          </a:p>
        </p:txBody>
      </p:sp>
    </p:spTree>
    <p:extLst>
      <p:ext uri="{BB962C8B-B14F-4D97-AF65-F5344CB8AC3E}">
        <p14:creationId xmlns:p14="http://schemas.microsoft.com/office/powerpoint/2010/main" val="2784854531"/>
      </p:ext>
    </p:extLst>
  </p:cSld>
  <p:clrMapOvr>
    <a:masterClrMapping/>
  </p:clrMapOvr>
</p:sldLayout>
</file>

<file path=ppt/slideLayouts/slideLayout1287.xml><?xml version="1.0" encoding="utf-8"?>
<p:sldLayout xmlns:a="http://schemas.openxmlformats.org/drawingml/2006/main" xmlns:r="http://schemas.openxmlformats.org/officeDocument/2006/relationships" xmlns:p="http://schemas.openxmlformats.org/presentationml/2006/main" preserve="1" userDrawn="1">
  <p:cSld name="10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010391"/>
      </p:ext>
    </p:extLst>
  </p:cSld>
  <p:clrMapOvr>
    <a:masterClrMapping/>
  </p:clrMapOvr>
</p:sldLayout>
</file>

<file path=ppt/slideLayouts/slideLayout1288.xml><?xml version="1.0" encoding="utf-8"?>
<p:sldLayout xmlns:a="http://schemas.openxmlformats.org/drawingml/2006/main" xmlns:r="http://schemas.openxmlformats.org/officeDocument/2006/relationships" xmlns:p="http://schemas.openxmlformats.org/presentationml/2006/main" showMasterSp="0" preserve="1" userDrawn="1">
  <p:cSld name="28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3629420"/>
      </p:ext>
    </p:extLst>
  </p:cSld>
  <p:clrMapOvr>
    <a:masterClrMapping/>
  </p:clrMapOvr>
</p:sldLayout>
</file>

<file path=ppt/slideLayouts/slideLayout1289.xml><?xml version="1.0" encoding="utf-8"?>
<p:sldLayout xmlns:a="http://schemas.openxmlformats.org/drawingml/2006/main" xmlns:r="http://schemas.openxmlformats.org/officeDocument/2006/relationships" xmlns:p="http://schemas.openxmlformats.org/presentationml/2006/main" preserve="1" userDrawn="1">
  <p:cSld name="2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17504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F0031AE-DD1F-4A24-AD33-AA18E5BD297E}"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8D98511-6C51-45DB-96B4-D1E0906250E0}" type="slidenum">
              <a:rPr lang="zh-CN" altLang="en-US"/>
              <a:pPr>
                <a:defRPr/>
              </a:pPr>
              <a:t>‹#›</a:t>
            </a:fld>
            <a:endParaRPr lang="zh-CN" altLang="en-US"/>
          </a:p>
        </p:txBody>
      </p:sp>
    </p:spTree>
    <p:extLst>
      <p:ext uri="{BB962C8B-B14F-4D97-AF65-F5344CB8AC3E}">
        <p14:creationId xmlns:p14="http://schemas.microsoft.com/office/powerpoint/2010/main" val="968524995"/>
      </p:ext>
    </p:extLst>
  </p:cSld>
  <p:clrMapOvr>
    <a:masterClrMapping/>
  </p:clrMapOvr>
</p:sldLayout>
</file>

<file path=ppt/slideLayouts/slideLayout1290.xml><?xml version="1.0" encoding="utf-8"?>
<p:sldLayout xmlns:a="http://schemas.openxmlformats.org/drawingml/2006/main" xmlns:r="http://schemas.openxmlformats.org/officeDocument/2006/relationships" xmlns:p="http://schemas.openxmlformats.org/presentationml/2006/main" preserve="1" userDrawn="1">
  <p:cSld name="28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07295844"/>
      </p:ext>
    </p:extLst>
  </p:cSld>
  <p:clrMapOvr>
    <a:masterClrMapping/>
  </p:clrMapOvr>
</p:sldLayout>
</file>

<file path=ppt/slideLayouts/slideLayout1291.xml><?xml version="1.0" encoding="utf-8"?>
<p:sldLayout xmlns:a="http://schemas.openxmlformats.org/drawingml/2006/main" xmlns:r="http://schemas.openxmlformats.org/officeDocument/2006/relationships" xmlns:p="http://schemas.openxmlformats.org/presentationml/2006/main" preserve="1" userDrawn="1">
  <p:cSld name="28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17700797"/>
      </p:ext>
    </p:extLst>
  </p:cSld>
  <p:clrMapOvr>
    <a:masterClrMapping/>
  </p:clrMapOvr>
</p:sldLayout>
</file>

<file path=ppt/slideLayouts/slideLayout1292.xml><?xml version="1.0" encoding="utf-8"?>
<p:sldLayout xmlns:a="http://schemas.openxmlformats.org/drawingml/2006/main" xmlns:r="http://schemas.openxmlformats.org/officeDocument/2006/relationships" xmlns:p="http://schemas.openxmlformats.org/presentationml/2006/main" preserve="1" userDrawn="1">
  <p:cSld name="28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45829064"/>
      </p:ext>
    </p:extLst>
  </p:cSld>
  <p:clrMapOvr>
    <a:masterClrMapping/>
  </p:clrMapOvr>
</p:sldLayout>
</file>

<file path=ppt/slideLayouts/slideLayout1293.xml><?xml version="1.0" encoding="utf-8"?>
<p:sldLayout xmlns:a="http://schemas.openxmlformats.org/drawingml/2006/main" xmlns:r="http://schemas.openxmlformats.org/officeDocument/2006/relationships" xmlns:p="http://schemas.openxmlformats.org/presentationml/2006/main" preserve="1" userDrawn="1">
  <p:cSld name="28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89562484"/>
      </p:ext>
    </p:extLst>
  </p:cSld>
  <p:clrMapOvr>
    <a:masterClrMapping/>
  </p:clrMapOvr>
</p:sldLayout>
</file>

<file path=ppt/slideLayouts/slideLayout1294.xml><?xml version="1.0" encoding="utf-8"?>
<p:sldLayout xmlns:a="http://schemas.openxmlformats.org/drawingml/2006/main" xmlns:r="http://schemas.openxmlformats.org/officeDocument/2006/relationships" xmlns:p="http://schemas.openxmlformats.org/presentationml/2006/main" preserve="1" userDrawn="1">
  <p:cSld name="28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03049014"/>
      </p:ext>
    </p:extLst>
  </p:cSld>
  <p:clrMapOvr>
    <a:masterClrMapping/>
  </p:clrMapOvr>
</p:sldLayout>
</file>

<file path=ppt/slideLayouts/slideLayout1295.xml><?xml version="1.0" encoding="utf-8"?>
<p:sldLayout xmlns:a="http://schemas.openxmlformats.org/drawingml/2006/main" xmlns:r="http://schemas.openxmlformats.org/officeDocument/2006/relationships" xmlns:p="http://schemas.openxmlformats.org/presentationml/2006/main" userDrawn="1">
  <p:cSld name="2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FDFB3E-77D9-4D29-9288-579552B9976A}"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B869569-DE9D-43F2-B559-1A64BA1F5835}" type="slidenum">
              <a:rPr lang="zh-CN" altLang="en-US"/>
              <a:pPr>
                <a:defRPr/>
              </a:pPr>
              <a:t>‹#›</a:t>
            </a:fld>
            <a:endParaRPr lang="zh-CN" altLang="en-US"/>
          </a:p>
        </p:txBody>
      </p:sp>
    </p:spTree>
    <p:extLst>
      <p:ext uri="{BB962C8B-B14F-4D97-AF65-F5344CB8AC3E}">
        <p14:creationId xmlns:p14="http://schemas.microsoft.com/office/powerpoint/2010/main" val="3109552629"/>
      </p:ext>
    </p:extLst>
  </p:cSld>
  <p:clrMapOvr>
    <a:masterClrMapping/>
  </p:clrMapOvr>
</p:sldLayout>
</file>

<file path=ppt/slideLayouts/slideLayout1296.xml><?xml version="1.0" encoding="utf-8"?>
<p:sldLayout xmlns:a="http://schemas.openxmlformats.org/drawingml/2006/main" xmlns:r="http://schemas.openxmlformats.org/officeDocument/2006/relationships" xmlns:p="http://schemas.openxmlformats.org/presentationml/2006/main" preserve="1" userDrawn="1">
  <p:cSld name="10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664204"/>
      </p:ext>
    </p:extLst>
  </p:cSld>
  <p:clrMapOvr>
    <a:masterClrMapping/>
  </p:clrMapOvr>
</p:sldLayout>
</file>

<file path=ppt/slideLayouts/slideLayout1297.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2927C24-6FDD-46AA-95A1-BD9B7D96A710}"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C24BC64-713F-44BB-B16E-22C351E7D323}" type="slidenum">
              <a:rPr lang="zh-CN" altLang="en-US"/>
              <a:pPr>
                <a:defRPr/>
              </a:pPr>
              <a:t>‹#›</a:t>
            </a:fld>
            <a:endParaRPr lang="zh-CN" altLang="en-US"/>
          </a:p>
        </p:txBody>
      </p:sp>
    </p:spTree>
    <p:extLst>
      <p:ext uri="{BB962C8B-B14F-4D97-AF65-F5344CB8AC3E}">
        <p14:creationId xmlns:p14="http://schemas.microsoft.com/office/powerpoint/2010/main" val="1346562007"/>
      </p:ext>
    </p:extLst>
  </p:cSld>
  <p:clrMapOvr>
    <a:masterClrMapping/>
  </p:clrMapOvr>
</p:sldLayout>
</file>

<file path=ppt/slideLayouts/slideLayout1298.xml><?xml version="1.0" encoding="utf-8"?>
<p:sldLayout xmlns:a="http://schemas.openxmlformats.org/drawingml/2006/main" xmlns:r="http://schemas.openxmlformats.org/officeDocument/2006/relationships" xmlns:p="http://schemas.openxmlformats.org/presentationml/2006/main" preserve="1" userDrawn="1">
  <p:cSld name="10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950335"/>
      </p:ext>
    </p:extLst>
  </p:cSld>
  <p:clrMapOvr>
    <a:masterClrMapping/>
  </p:clrMapOvr>
</p:sldLayout>
</file>

<file path=ppt/slideLayouts/slideLayout1299.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1386B63-E79F-4D33-BCF8-104A94765D20}"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E83F3DA-7A52-48EB-8B4C-711F95FD40AA}" type="slidenum">
              <a:rPr lang="zh-CN" altLang="en-US"/>
              <a:pPr>
                <a:defRPr/>
              </a:pPr>
              <a:t>‹#›</a:t>
            </a:fld>
            <a:endParaRPr lang="zh-CN" altLang="en-US"/>
          </a:p>
        </p:txBody>
      </p:sp>
    </p:spTree>
    <p:extLst>
      <p:ext uri="{BB962C8B-B14F-4D97-AF65-F5344CB8AC3E}">
        <p14:creationId xmlns:p14="http://schemas.microsoft.com/office/powerpoint/2010/main" val="1557062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7048185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359355"/>
      </p:ext>
    </p:extLst>
  </p:cSld>
  <p:clrMapOvr>
    <a:masterClrMapping/>
  </p:clrMapOvr>
</p:sldLayout>
</file>

<file path=ppt/slideLayouts/slideLayout1300.xml><?xml version="1.0" encoding="utf-8"?>
<p:sldLayout xmlns:a="http://schemas.openxmlformats.org/drawingml/2006/main" xmlns:r="http://schemas.openxmlformats.org/officeDocument/2006/relationships" xmlns:p="http://schemas.openxmlformats.org/presentationml/2006/main" preserve="1" userDrawn="1">
  <p:cSld name="10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340052"/>
      </p:ext>
    </p:extLst>
  </p:cSld>
  <p:clrMapOvr>
    <a:masterClrMapping/>
  </p:clrMapOvr>
</p:sldLayout>
</file>

<file path=ppt/slideLayouts/slideLayout1301.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748CA5-40F4-4388-95B1-CB144C74569B}"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5F19ED0-9CF9-4EC0-969C-3A55CB518054}" type="slidenum">
              <a:rPr lang="zh-CN" altLang="en-US"/>
              <a:pPr>
                <a:defRPr/>
              </a:pPr>
              <a:t>‹#›</a:t>
            </a:fld>
            <a:endParaRPr lang="zh-CN" altLang="en-US"/>
          </a:p>
        </p:txBody>
      </p:sp>
    </p:spTree>
    <p:extLst>
      <p:ext uri="{BB962C8B-B14F-4D97-AF65-F5344CB8AC3E}">
        <p14:creationId xmlns:p14="http://schemas.microsoft.com/office/powerpoint/2010/main" val="1235882536"/>
      </p:ext>
    </p:extLst>
  </p:cSld>
  <p:clrMapOvr>
    <a:masterClrMapping/>
  </p:clrMapOvr>
</p:sldLayout>
</file>

<file path=ppt/slideLayouts/slideLayout1302.xml><?xml version="1.0" encoding="utf-8"?>
<p:sldLayout xmlns:a="http://schemas.openxmlformats.org/drawingml/2006/main" xmlns:r="http://schemas.openxmlformats.org/officeDocument/2006/relationships" xmlns:p="http://schemas.openxmlformats.org/presentationml/2006/main" preserve="1" userDrawn="1">
  <p:cSld name="10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995284"/>
      </p:ext>
    </p:extLst>
  </p:cSld>
  <p:clrMapOvr>
    <a:masterClrMapping/>
  </p:clrMapOvr>
</p:sldLayout>
</file>

<file path=ppt/slideLayouts/slideLayout1303.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20673C-2892-4030-BE9B-5C1E0C04674E}"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6E30877-7FCD-45E4-B4B1-B114ECA76978}" type="slidenum">
              <a:rPr lang="zh-CN" altLang="en-US"/>
              <a:pPr>
                <a:defRPr/>
              </a:pPr>
              <a:t>‹#›</a:t>
            </a:fld>
            <a:endParaRPr lang="zh-CN" altLang="en-US"/>
          </a:p>
        </p:txBody>
      </p:sp>
    </p:spTree>
    <p:extLst>
      <p:ext uri="{BB962C8B-B14F-4D97-AF65-F5344CB8AC3E}">
        <p14:creationId xmlns:p14="http://schemas.microsoft.com/office/powerpoint/2010/main" val="1068232602"/>
      </p:ext>
    </p:extLst>
  </p:cSld>
  <p:clrMapOvr>
    <a:masterClrMapping/>
  </p:clrMapOvr>
</p:sldLayout>
</file>

<file path=ppt/slideLayouts/slideLayout1304.xml><?xml version="1.0" encoding="utf-8"?>
<p:sldLayout xmlns:a="http://schemas.openxmlformats.org/drawingml/2006/main" xmlns:r="http://schemas.openxmlformats.org/officeDocument/2006/relationships" xmlns:p="http://schemas.openxmlformats.org/presentationml/2006/main" preserve="1" userDrawn="1">
  <p:cSld name="10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897374"/>
      </p:ext>
    </p:extLst>
  </p:cSld>
  <p:clrMapOvr>
    <a:masterClrMapping/>
  </p:clrMapOvr>
</p:sldLayout>
</file>

<file path=ppt/slideLayouts/slideLayout1305.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E2E38B4E-4522-49CF-AA22-3B132B918FF6}"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41B2283-4398-4189-841C-8077E651DACE}" type="slidenum">
              <a:rPr lang="zh-CN" altLang="en-US"/>
              <a:pPr>
                <a:defRPr/>
              </a:pPr>
              <a:t>‹#›</a:t>
            </a:fld>
            <a:endParaRPr lang="zh-CN" altLang="en-US"/>
          </a:p>
        </p:txBody>
      </p:sp>
    </p:spTree>
    <p:extLst>
      <p:ext uri="{BB962C8B-B14F-4D97-AF65-F5344CB8AC3E}">
        <p14:creationId xmlns:p14="http://schemas.microsoft.com/office/powerpoint/2010/main" val="660521169"/>
      </p:ext>
    </p:extLst>
  </p:cSld>
  <p:clrMapOvr>
    <a:masterClrMapping/>
  </p:clrMapOvr>
</p:sldLayout>
</file>

<file path=ppt/slideLayouts/slideLayout1306.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07ECBEB0-3FD5-4434-830D-BB080752A9F1}"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CE5D3DBA-0B94-49A9-8EEC-CAF359B90C03}" type="slidenum">
              <a:rPr lang="zh-CN" altLang="en-US"/>
              <a:pPr>
                <a:defRPr/>
              </a:pPr>
              <a:t>‹#›</a:t>
            </a:fld>
            <a:endParaRPr lang="zh-CN" altLang="en-US"/>
          </a:p>
        </p:txBody>
      </p:sp>
    </p:spTree>
    <p:extLst>
      <p:ext uri="{BB962C8B-B14F-4D97-AF65-F5344CB8AC3E}">
        <p14:creationId xmlns:p14="http://schemas.microsoft.com/office/powerpoint/2010/main" val="93257765"/>
      </p:ext>
    </p:extLst>
  </p:cSld>
  <p:clrMapOvr>
    <a:masterClrMapping/>
  </p:clrMapOvr>
</p:sldLayout>
</file>

<file path=ppt/slideLayouts/slideLayout1307.xml><?xml version="1.0" encoding="utf-8"?>
<p:sldLayout xmlns:a="http://schemas.openxmlformats.org/drawingml/2006/main" xmlns:r="http://schemas.openxmlformats.org/officeDocument/2006/relationships" xmlns:p="http://schemas.openxmlformats.org/presentationml/2006/main" preserve="1" userDrawn="1">
  <p:cSld name="2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1070585"/>
      </p:ext>
    </p:extLst>
  </p:cSld>
  <p:clrMapOvr>
    <a:masterClrMapping/>
  </p:clrMapOvr>
</p:sldLayout>
</file>

<file path=ppt/slideLayouts/slideLayout1308.xml><?xml version="1.0" encoding="utf-8"?>
<p:sldLayout xmlns:a="http://schemas.openxmlformats.org/drawingml/2006/main" xmlns:r="http://schemas.openxmlformats.org/officeDocument/2006/relationships" xmlns:p="http://schemas.openxmlformats.org/presentationml/2006/main" preserve="1" userDrawn="1">
  <p:cSld name="6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6729744"/>
      </p:ext>
    </p:extLst>
  </p:cSld>
  <p:clrMapOvr>
    <a:masterClrMapping/>
  </p:clrMapOvr>
</p:sldLayout>
</file>

<file path=ppt/slideLayouts/slideLayout1309.xml><?xml version="1.0" encoding="utf-8"?>
<p:sldLayout xmlns:a="http://schemas.openxmlformats.org/drawingml/2006/main" xmlns:r="http://schemas.openxmlformats.org/officeDocument/2006/relationships" xmlns:p="http://schemas.openxmlformats.org/presentationml/2006/main" preserve="1" userDrawn="1">
  <p:cSld name="2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4469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5556D60-55F4-4FE8-A400-B4CF0C4A2EF4}"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649AE48A-09EC-49CD-B7FA-DA333B04E7A9}" type="slidenum">
              <a:rPr lang="zh-CN" altLang="en-US"/>
              <a:pPr>
                <a:defRPr/>
              </a:pPr>
              <a:t>‹#›</a:t>
            </a:fld>
            <a:endParaRPr lang="zh-CN" altLang="en-US"/>
          </a:p>
        </p:txBody>
      </p:sp>
    </p:spTree>
    <p:extLst>
      <p:ext uri="{BB962C8B-B14F-4D97-AF65-F5344CB8AC3E}">
        <p14:creationId xmlns:p14="http://schemas.microsoft.com/office/powerpoint/2010/main" val="501625554"/>
      </p:ext>
    </p:extLst>
  </p:cSld>
  <p:clrMapOvr>
    <a:masterClrMapping/>
  </p:clrMapOvr>
</p:sldLayout>
</file>

<file path=ppt/slideLayouts/slideLayout1310.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6DA6541-3C58-4A37-91A3-C97E146FF196}"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783899C-4321-4DD5-B0A2-7EBC633A4AD7}" type="slidenum">
              <a:rPr lang="zh-CN" altLang="en-US"/>
              <a:pPr>
                <a:defRPr/>
              </a:pPr>
              <a:t>‹#›</a:t>
            </a:fld>
            <a:endParaRPr lang="zh-CN" altLang="en-US"/>
          </a:p>
        </p:txBody>
      </p:sp>
    </p:spTree>
    <p:extLst>
      <p:ext uri="{BB962C8B-B14F-4D97-AF65-F5344CB8AC3E}">
        <p14:creationId xmlns:p14="http://schemas.microsoft.com/office/powerpoint/2010/main" val="1603885640"/>
      </p:ext>
    </p:extLst>
  </p:cSld>
  <p:clrMapOvr>
    <a:masterClrMapping/>
  </p:clrMapOvr>
</p:sldLayout>
</file>

<file path=ppt/slideLayouts/slideLayout1311.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3BA4E82-6FF9-4EBC-BA4F-357434473CF8}"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8FFE92E-1938-429F-853F-396AE8831D97}" type="slidenum">
              <a:rPr lang="zh-CN" altLang="en-US"/>
              <a:pPr>
                <a:defRPr/>
              </a:pPr>
              <a:t>‹#›</a:t>
            </a:fld>
            <a:endParaRPr lang="zh-CN" altLang="en-US"/>
          </a:p>
        </p:txBody>
      </p:sp>
    </p:spTree>
    <p:extLst>
      <p:ext uri="{BB962C8B-B14F-4D97-AF65-F5344CB8AC3E}">
        <p14:creationId xmlns:p14="http://schemas.microsoft.com/office/powerpoint/2010/main" val="800773530"/>
      </p:ext>
    </p:extLst>
  </p:cSld>
  <p:clrMapOvr>
    <a:masterClrMapping/>
  </p:clrMapOvr>
</p:sldLayout>
</file>

<file path=ppt/slideLayouts/slideLayout1312.xml><?xml version="1.0" encoding="utf-8"?>
<p:sldLayout xmlns:a="http://schemas.openxmlformats.org/drawingml/2006/main" xmlns:r="http://schemas.openxmlformats.org/officeDocument/2006/relationships" xmlns:p="http://schemas.openxmlformats.org/presentationml/2006/main" userDrawn="1">
  <p:cSld name="6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820524"/>
      </p:ext>
    </p:extLst>
  </p:cSld>
  <p:clrMapOvr>
    <a:masterClrMapping/>
  </p:clrMapOvr>
  <p:transition spd="slow" advClick="0" advTm="0">
    <p:random/>
  </p:transition>
</p:sldLayout>
</file>

<file path=ppt/slideLayouts/slideLayout1313.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5EFCC22-9C37-4E6B-885D-C663A110D9F0}"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42F3C9-2DFD-429C-83F9-E54B07331A1E}" type="slidenum">
              <a:rPr lang="zh-CN" altLang="en-US"/>
              <a:pPr>
                <a:defRPr/>
              </a:pPr>
              <a:t>‹#›</a:t>
            </a:fld>
            <a:endParaRPr lang="zh-CN" altLang="en-US"/>
          </a:p>
        </p:txBody>
      </p:sp>
    </p:spTree>
    <p:extLst>
      <p:ext uri="{BB962C8B-B14F-4D97-AF65-F5344CB8AC3E}">
        <p14:creationId xmlns:p14="http://schemas.microsoft.com/office/powerpoint/2010/main" val="2143866294"/>
      </p:ext>
    </p:extLst>
  </p:cSld>
  <p:clrMapOvr>
    <a:masterClrMapping/>
  </p:clrMapOvr>
</p:sldLayout>
</file>

<file path=ppt/slideLayouts/slideLayout1314.xml><?xml version="1.0" encoding="utf-8"?>
<p:sldLayout xmlns:a="http://schemas.openxmlformats.org/drawingml/2006/main" xmlns:r="http://schemas.openxmlformats.org/officeDocument/2006/relationships" xmlns:p="http://schemas.openxmlformats.org/presentationml/2006/main" showMasterSp="0" preserve="1" userDrawn="1">
  <p:cSld name="29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581738"/>
      </p:ext>
    </p:extLst>
  </p:cSld>
  <p:clrMapOvr>
    <a:masterClrMapping/>
  </p:clrMapOvr>
</p:sldLayout>
</file>

<file path=ppt/slideLayouts/slideLayout1315.xml><?xml version="1.0" encoding="utf-8"?>
<p:sldLayout xmlns:a="http://schemas.openxmlformats.org/drawingml/2006/main" xmlns:r="http://schemas.openxmlformats.org/officeDocument/2006/relationships" xmlns:p="http://schemas.openxmlformats.org/presentationml/2006/main" preserve="1" userDrawn="1">
  <p:cSld name="2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29958292"/>
      </p:ext>
    </p:extLst>
  </p:cSld>
  <p:clrMapOvr>
    <a:masterClrMapping/>
  </p:clrMapOvr>
</p:sldLayout>
</file>

<file path=ppt/slideLayouts/slideLayout1316.xml><?xml version="1.0" encoding="utf-8"?>
<p:sldLayout xmlns:a="http://schemas.openxmlformats.org/drawingml/2006/main" xmlns:r="http://schemas.openxmlformats.org/officeDocument/2006/relationships" xmlns:p="http://schemas.openxmlformats.org/presentationml/2006/main" preserve="1" userDrawn="1">
  <p:cSld name="29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17488274"/>
      </p:ext>
    </p:extLst>
  </p:cSld>
  <p:clrMapOvr>
    <a:masterClrMapping/>
  </p:clrMapOvr>
</p:sldLayout>
</file>

<file path=ppt/slideLayouts/slideLayout1317.xml><?xml version="1.0" encoding="utf-8"?>
<p:sldLayout xmlns:a="http://schemas.openxmlformats.org/drawingml/2006/main" xmlns:r="http://schemas.openxmlformats.org/officeDocument/2006/relationships" xmlns:p="http://schemas.openxmlformats.org/presentationml/2006/main" preserve="1" userDrawn="1">
  <p:cSld name="30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14439041"/>
      </p:ext>
    </p:extLst>
  </p:cSld>
  <p:clrMapOvr>
    <a:masterClrMapping/>
  </p:clrMapOvr>
</p:sldLayout>
</file>

<file path=ppt/slideLayouts/slideLayout1318.xml><?xml version="1.0" encoding="utf-8"?>
<p:sldLayout xmlns:a="http://schemas.openxmlformats.org/drawingml/2006/main" xmlns:r="http://schemas.openxmlformats.org/officeDocument/2006/relationships" xmlns:p="http://schemas.openxmlformats.org/presentationml/2006/main" preserve="1" userDrawn="1">
  <p:cSld name="30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48598217"/>
      </p:ext>
    </p:extLst>
  </p:cSld>
  <p:clrMapOvr>
    <a:masterClrMapping/>
  </p:clrMapOvr>
</p:sldLayout>
</file>

<file path=ppt/slideLayouts/slideLayout1319.xml><?xml version="1.0" encoding="utf-8"?>
<p:sldLayout xmlns:a="http://schemas.openxmlformats.org/drawingml/2006/main" xmlns:r="http://schemas.openxmlformats.org/officeDocument/2006/relationships" xmlns:p="http://schemas.openxmlformats.org/presentationml/2006/main" preserve="1" userDrawn="1">
  <p:cSld name="30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479758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912880"/>
      </p:ext>
    </p:extLst>
  </p:cSld>
  <p:clrMapOvr>
    <a:masterClrMapping/>
  </p:clrMapOvr>
</p:sldLayout>
</file>

<file path=ppt/slideLayouts/slideLayout1320.xml><?xml version="1.0" encoding="utf-8"?>
<p:sldLayout xmlns:a="http://schemas.openxmlformats.org/drawingml/2006/main" xmlns:r="http://schemas.openxmlformats.org/officeDocument/2006/relationships" xmlns:p="http://schemas.openxmlformats.org/presentationml/2006/main" preserve="1" userDrawn="1">
  <p:cSld name="30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52632464"/>
      </p:ext>
    </p:extLst>
  </p:cSld>
  <p:clrMapOvr>
    <a:masterClrMapping/>
  </p:clrMapOvr>
</p:sldLayout>
</file>

<file path=ppt/slideLayouts/slideLayout1321.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D8BEC0-3C5F-453A-B91A-8A3C7D87900B}"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D75A0C0-1370-4CA0-8435-116B6ED44355}" type="slidenum">
              <a:rPr lang="zh-CN" altLang="en-US"/>
              <a:pPr>
                <a:defRPr/>
              </a:pPr>
              <a:t>‹#›</a:t>
            </a:fld>
            <a:endParaRPr lang="zh-CN" altLang="en-US"/>
          </a:p>
        </p:txBody>
      </p:sp>
    </p:spTree>
    <p:extLst>
      <p:ext uri="{BB962C8B-B14F-4D97-AF65-F5344CB8AC3E}">
        <p14:creationId xmlns:p14="http://schemas.microsoft.com/office/powerpoint/2010/main" val="3158167575"/>
      </p:ext>
    </p:extLst>
  </p:cSld>
  <p:clrMapOvr>
    <a:masterClrMapping/>
  </p:clrMapOvr>
</p:sldLayout>
</file>

<file path=ppt/slideLayouts/slideLayout1322.xml><?xml version="1.0" encoding="utf-8"?>
<p:sldLayout xmlns:a="http://schemas.openxmlformats.org/drawingml/2006/main" xmlns:r="http://schemas.openxmlformats.org/officeDocument/2006/relationships" xmlns:p="http://schemas.openxmlformats.org/presentationml/2006/main" preserve="1" userDrawn="1">
  <p:cSld name="1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662940"/>
      </p:ext>
    </p:extLst>
  </p:cSld>
  <p:clrMapOvr>
    <a:masterClrMapping/>
  </p:clrMapOvr>
</p:sldLayout>
</file>

<file path=ppt/slideLayouts/slideLayout1323.xml><?xml version="1.0" encoding="utf-8"?>
<p:sldLayout xmlns:a="http://schemas.openxmlformats.org/drawingml/2006/main" xmlns:r="http://schemas.openxmlformats.org/officeDocument/2006/relationships" xmlns:p="http://schemas.openxmlformats.org/presentationml/2006/main" userDrawn="1">
  <p:cSld name="3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A95187F-0515-4AB0-8F5E-38E35DFD750C}"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8F7341D-9EDD-4F5F-85B3-729F19FA9662}" type="slidenum">
              <a:rPr lang="zh-CN" altLang="en-US"/>
              <a:pPr>
                <a:defRPr/>
              </a:pPr>
              <a:t>‹#›</a:t>
            </a:fld>
            <a:endParaRPr lang="zh-CN" altLang="en-US"/>
          </a:p>
        </p:txBody>
      </p:sp>
    </p:spTree>
    <p:extLst>
      <p:ext uri="{BB962C8B-B14F-4D97-AF65-F5344CB8AC3E}">
        <p14:creationId xmlns:p14="http://schemas.microsoft.com/office/powerpoint/2010/main" val="3479492859"/>
      </p:ext>
    </p:extLst>
  </p:cSld>
  <p:clrMapOvr>
    <a:masterClrMapping/>
  </p:clrMapOvr>
</p:sldLayout>
</file>

<file path=ppt/slideLayouts/slideLayout1324.xml><?xml version="1.0" encoding="utf-8"?>
<p:sldLayout xmlns:a="http://schemas.openxmlformats.org/drawingml/2006/main" xmlns:r="http://schemas.openxmlformats.org/officeDocument/2006/relationships" xmlns:p="http://schemas.openxmlformats.org/presentationml/2006/main" preserve="1" userDrawn="1">
  <p:cSld name="1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299305"/>
      </p:ext>
    </p:extLst>
  </p:cSld>
  <p:clrMapOvr>
    <a:masterClrMapping/>
  </p:clrMapOvr>
</p:sldLayout>
</file>

<file path=ppt/slideLayouts/slideLayout1325.xml><?xml version="1.0" encoding="utf-8"?>
<p:sldLayout xmlns:a="http://schemas.openxmlformats.org/drawingml/2006/main" xmlns:r="http://schemas.openxmlformats.org/officeDocument/2006/relationships" xmlns:p="http://schemas.openxmlformats.org/presentationml/2006/main" userDrawn="1">
  <p:cSld name="3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D1E60D7-83ED-4748-B842-238D77BFB714}"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3CB3AE-6DD2-47D6-8A4B-13BA446AA602}" type="slidenum">
              <a:rPr lang="zh-CN" altLang="en-US"/>
              <a:pPr>
                <a:defRPr/>
              </a:pPr>
              <a:t>‹#›</a:t>
            </a:fld>
            <a:endParaRPr lang="zh-CN" altLang="en-US"/>
          </a:p>
        </p:txBody>
      </p:sp>
    </p:spTree>
    <p:extLst>
      <p:ext uri="{BB962C8B-B14F-4D97-AF65-F5344CB8AC3E}">
        <p14:creationId xmlns:p14="http://schemas.microsoft.com/office/powerpoint/2010/main" val="3704908697"/>
      </p:ext>
    </p:extLst>
  </p:cSld>
  <p:clrMapOvr>
    <a:masterClrMapping/>
  </p:clrMapOvr>
</p:sldLayout>
</file>

<file path=ppt/slideLayouts/slideLayout1326.xml><?xml version="1.0" encoding="utf-8"?>
<p:sldLayout xmlns:a="http://schemas.openxmlformats.org/drawingml/2006/main" xmlns:r="http://schemas.openxmlformats.org/officeDocument/2006/relationships" xmlns:p="http://schemas.openxmlformats.org/presentationml/2006/main" preserve="1" userDrawn="1">
  <p:cSld name="1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043054"/>
      </p:ext>
    </p:extLst>
  </p:cSld>
  <p:clrMapOvr>
    <a:masterClrMapping/>
  </p:clrMapOvr>
</p:sldLayout>
</file>

<file path=ppt/slideLayouts/slideLayout1327.xml><?xml version="1.0" encoding="utf-8"?>
<p:sldLayout xmlns:a="http://schemas.openxmlformats.org/drawingml/2006/main" xmlns:r="http://schemas.openxmlformats.org/officeDocument/2006/relationships" xmlns:p="http://schemas.openxmlformats.org/presentationml/2006/main" userDrawn="1">
  <p:cSld name="3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0B9B627-C9B9-49B7-87E0-89E02428D94D}"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10F16DC-C107-4823-A1EA-C6B8DADDFCAD}" type="slidenum">
              <a:rPr lang="zh-CN" altLang="en-US"/>
              <a:pPr>
                <a:defRPr/>
              </a:pPr>
              <a:t>‹#›</a:t>
            </a:fld>
            <a:endParaRPr lang="zh-CN" altLang="en-US"/>
          </a:p>
        </p:txBody>
      </p:sp>
    </p:spTree>
    <p:extLst>
      <p:ext uri="{BB962C8B-B14F-4D97-AF65-F5344CB8AC3E}">
        <p14:creationId xmlns:p14="http://schemas.microsoft.com/office/powerpoint/2010/main" val="1951532361"/>
      </p:ext>
    </p:extLst>
  </p:cSld>
  <p:clrMapOvr>
    <a:masterClrMapping/>
  </p:clrMapOvr>
</p:sldLayout>
</file>

<file path=ppt/slideLayouts/slideLayout1328.xml><?xml version="1.0" encoding="utf-8"?>
<p:sldLayout xmlns:a="http://schemas.openxmlformats.org/drawingml/2006/main" xmlns:r="http://schemas.openxmlformats.org/officeDocument/2006/relationships" xmlns:p="http://schemas.openxmlformats.org/presentationml/2006/main" preserve="1" userDrawn="1">
  <p:cSld name="1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436566"/>
      </p:ext>
    </p:extLst>
  </p:cSld>
  <p:clrMapOvr>
    <a:masterClrMapping/>
  </p:clrMapOvr>
</p:sldLayout>
</file>

<file path=ppt/slideLayouts/slideLayout1329.xml><?xml version="1.0" encoding="utf-8"?>
<p:sldLayout xmlns:a="http://schemas.openxmlformats.org/drawingml/2006/main" xmlns:r="http://schemas.openxmlformats.org/officeDocument/2006/relationships" xmlns:p="http://schemas.openxmlformats.org/presentationml/2006/main" userDrawn="1">
  <p:cSld name="3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E647D7-E82C-4155-9A93-B541C3EB6878}"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F709FA-7251-42EF-9D70-218B502BAD76}" type="slidenum">
              <a:rPr lang="zh-CN" altLang="en-US"/>
              <a:pPr>
                <a:defRPr/>
              </a:pPr>
              <a:t>‹#›</a:t>
            </a:fld>
            <a:endParaRPr lang="zh-CN" altLang="en-US"/>
          </a:p>
        </p:txBody>
      </p:sp>
    </p:spTree>
    <p:extLst>
      <p:ext uri="{BB962C8B-B14F-4D97-AF65-F5344CB8AC3E}">
        <p14:creationId xmlns:p14="http://schemas.microsoft.com/office/powerpoint/2010/main" val="40195261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8F698BD-DDBD-48DC-AEB9-A7216085010D}"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A899B8-56F7-42D4-99F2-ED967AD374D4}" type="slidenum">
              <a:rPr lang="zh-CN" altLang="en-US"/>
              <a:pPr>
                <a:defRPr/>
              </a:pPr>
              <a:t>‹#›</a:t>
            </a:fld>
            <a:endParaRPr lang="zh-CN" altLang="en-US"/>
          </a:p>
        </p:txBody>
      </p:sp>
    </p:spTree>
    <p:extLst>
      <p:ext uri="{BB962C8B-B14F-4D97-AF65-F5344CB8AC3E}">
        <p14:creationId xmlns:p14="http://schemas.microsoft.com/office/powerpoint/2010/main" val="3190808689"/>
      </p:ext>
    </p:extLst>
  </p:cSld>
  <p:clrMapOvr>
    <a:masterClrMapping/>
  </p:clrMapOvr>
</p:sldLayout>
</file>

<file path=ppt/slideLayouts/slideLayout1330.xml><?xml version="1.0" encoding="utf-8"?>
<p:sldLayout xmlns:a="http://schemas.openxmlformats.org/drawingml/2006/main" xmlns:r="http://schemas.openxmlformats.org/officeDocument/2006/relationships" xmlns:p="http://schemas.openxmlformats.org/presentationml/2006/main" preserve="1" userDrawn="1">
  <p:cSld name="1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933990"/>
      </p:ext>
    </p:extLst>
  </p:cSld>
  <p:clrMapOvr>
    <a:masterClrMapping/>
  </p:clrMapOvr>
</p:sldLayout>
</file>

<file path=ppt/slideLayouts/slideLayout1331.xml><?xml version="1.0" encoding="utf-8"?>
<p:sldLayout xmlns:a="http://schemas.openxmlformats.org/drawingml/2006/main" xmlns:r="http://schemas.openxmlformats.org/officeDocument/2006/relationships" xmlns:p="http://schemas.openxmlformats.org/presentationml/2006/main" showMasterSp="0" preserve="1" userDrawn="1">
  <p:cSld name="30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022054"/>
      </p:ext>
    </p:extLst>
  </p:cSld>
  <p:clrMapOvr>
    <a:masterClrMapping/>
  </p:clrMapOvr>
</p:sldLayout>
</file>

<file path=ppt/slideLayouts/slideLayout1332.xml><?xml version="1.0" encoding="utf-8"?>
<p:sldLayout xmlns:a="http://schemas.openxmlformats.org/drawingml/2006/main" xmlns:r="http://schemas.openxmlformats.org/officeDocument/2006/relationships" xmlns:p="http://schemas.openxmlformats.org/presentationml/2006/main" preserve="1" userDrawn="1">
  <p:cSld name="3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97233577"/>
      </p:ext>
    </p:extLst>
  </p:cSld>
  <p:clrMapOvr>
    <a:masterClrMapping/>
  </p:clrMapOvr>
</p:sldLayout>
</file>

<file path=ppt/slideLayouts/slideLayout1333.xml><?xml version="1.0" encoding="utf-8"?>
<p:sldLayout xmlns:a="http://schemas.openxmlformats.org/drawingml/2006/main" xmlns:r="http://schemas.openxmlformats.org/officeDocument/2006/relationships" xmlns:p="http://schemas.openxmlformats.org/presentationml/2006/main" preserve="1" userDrawn="1">
  <p:cSld name="31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2704769"/>
      </p:ext>
    </p:extLst>
  </p:cSld>
  <p:clrMapOvr>
    <a:masterClrMapping/>
  </p:clrMapOvr>
</p:sldLayout>
</file>

<file path=ppt/slideLayouts/slideLayout1334.xml><?xml version="1.0" encoding="utf-8"?>
<p:sldLayout xmlns:a="http://schemas.openxmlformats.org/drawingml/2006/main" xmlns:r="http://schemas.openxmlformats.org/officeDocument/2006/relationships" xmlns:p="http://schemas.openxmlformats.org/presentationml/2006/main" preserve="1" userDrawn="1">
  <p:cSld name="31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89310254"/>
      </p:ext>
    </p:extLst>
  </p:cSld>
  <p:clrMapOvr>
    <a:masterClrMapping/>
  </p:clrMapOvr>
</p:sldLayout>
</file>

<file path=ppt/slideLayouts/slideLayout1335.xml><?xml version="1.0" encoding="utf-8"?>
<p:sldLayout xmlns:a="http://schemas.openxmlformats.org/drawingml/2006/main" xmlns:r="http://schemas.openxmlformats.org/officeDocument/2006/relationships" xmlns:p="http://schemas.openxmlformats.org/presentationml/2006/main" preserve="1" userDrawn="1">
  <p:cSld name="31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49880558"/>
      </p:ext>
    </p:extLst>
  </p:cSld>
  <p:clrMapOvr>
    <a:masterClrMapping/>
  </p:clrMapOvr>
</p:sldLayout>
</file>

<file path=ppt/slideLayouts/slideLayout1336.xml><?xml version="1.0" encoding="utf-8"?>
<p:sldLayout xmlns:a="http://schemas.openxmlformats.org/drawingml/2006/main" xmlns:r="http://schemas.openxmlformats.org/officeDocument/2006/relationships" xmlns:p="http://schemas.openxmlformats.org/presentationml/2006/main" preserve="1" userDrawn="1">
  <p:cSld name="31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22803105"/>
      </p:ext>
    </p:extLst>
  </p:cSld>
  <p:clrMapOvr>
    <a:masterClrMapping/>
  </p:clrMapOvr>
</p:sldLayout>
</file>

<file path=ppt/slideLayouts/slideLayout1337.xml><?xml version="1.0" encoding="utf-8"?>
<p:sldLayout xmlns:a="http://schemas.openxmlformats.org/drawingml/2006/main" xmlns:r="http://schemas.openxmlformats.org/officeDocument/2006/relationships" xmlns:p="http://schemas.openxmlformats.org/presentationml/2006/main" preserve="1" userDrawn="1">
  <p:cSld name="31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6698016"/>
      </p:ext>
    </p:extLst>
  </p:cSld>
  <p:clrMapOvr>
    <a:masterClrMapping/>
  </p:clrMapOvr>
</p:sldLayout>
</file>

<file path=ppt/slideLayouts/slideLayout1338.xml><?xml version="1.0" encoding="utf-8"?>
<p:sldLayout xmlns:a="http://schemas.openxmlformats.org/drawingml/2006/main" xmlns:r="http://schemas.openxmlformats.org/officeDocument/2006/relationships" xmlns:p="http://schemas.openxmlformats.org/presentationml/2006/main" userDrawn="1">
  <p:cSld name="3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4BCC539-69EF-4ABD-B359-655ACEA28898}"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7876A32-8F51-4E09-9775-F8265ABA67A6}" type="slidenum">
              <a:rPr lang="zh-CN" altLang="en-US"/>
              <a:pPr>
                <a:defRPr/>
              </a:pPr>
              <a:t>‹#›</a:t>
            </a:fld>
            <a:endParaRPr lang="zh-CN" altLang="en-US"/>
          </a:p>
        </p:txBody>
      </p:sp>
    </p:spTree>
    <p:extLst>
      <p:ext uri="{BB962C8B-B14F-4D97-AF65-F5344CB8AC3E}">
        <p14:creationId xmlns:p14="http://schemas.microsoft.com/office/powerpoint/2010/main" val="1431792862"/>
      </p:ext>
    </p:extLst>
  </p:cSld>
  <p:clrMapOvr>
    <a:masterClrMapping/>
  </p:clrMapOvr>
</p:sldLayout>
</file>

<file path=ppt/slideLayouts/slideLayout1339.xml><?xml version="1.0" encoding="utf-8"?>
<p:sldLayout xmlns:a="http://schemas.openxmlformats.org/drawingml/2006/main" xmlns:r="http://schemas.openxmlformats.org/officeDocument/2006/relationships" xmlns:p="http://schemas.openxmlformats.org/presentationml/2006/main" preserve="1" userDrawn="1">
  <p:cSld name="1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9004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738263"/>
      </p:ext>
    </p:extLst>
  </p:cSld>
  <p:clrMapOvr>
    <a:masterClrMapping/>
  </p:clrMapOvr>
</p:sldLayout>
</file>

<file path=ppt/slideLayouts/slideLayout1340.xml><?xml version="1.0" encoding="utf-8"?>
<p:sldLayout xmlns:a="http://schemas.openxmlformats.org/drawingml/2006/main" xmlns:r="http://schemas.openxmlformats.org/officeDocument/2006/relationships" xmlns:p="http://schemas.openxmlformats.org/presentationml/2006/main" userDrawn="1">
  <p:cSld name="3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D48996-8F59-490C-83AC-37C0D3A9C77A}"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318404C-D8A9-4BAE-B589-8E9FB1B97B98}" type="slidenum">
              <a:rPr lang="zh-CN" altLang="en-US"/>
              <a:pPr>
                <a:defRPr/>
              </a:pPr>
              <a:t>‹#›</a:t>
            </a:fld>
            <a:endParaRPr lang="zh-CN" altLang="en-US"/>
          </a:p>
        </p:txBody>
      </p:sp>
    </p:spTree>
    <p:extLst>
      <p:ext uri="{BB962C8B-B14F-4D97-AF65-F5344CB8AC3E}">
        <p14:creationId xmlns:p14="http://schemas.microsoft.com/office/powerpoint/2010/main" val="1017905450"/>
      </p:ext>
    </p:extLst>
  </p:cSld>
  <p:clrMapOvr>
    <a:masterClrMapping/>
  </p:clrMapOvr>
</p:sldLayout>
</file>

<file path=ppt/slideLayouts/slideLayout1341.xml><?xml version="1.0" encoding="utf-8"?>
<p:sldLayout xmlns:a="http://schemas.openxmlformats.org/drawingml/2006/main" xmlns:r="http://schemas.openxmlformats.org/officeDocument/2006/relationships" xmlns:p="http://schemas.openxmlformats.org/presentationml/2006/main" preserve="1" userDrawn="1">
  <p:cSld name="1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829090"/>
      </p:ext>
    </p:extLst>
  </p:cSld>
  <p:clrMapOvr>
    <a:masterClrMapping/>
  </p:clrMapOvr>
</p:sldLayout>
</file>

<file path=ppt/slideLayouts/slideLayout1342.xml><?xml version="1.0" encoding="utf-8"?>
<p:sldLayout xmlns:a="http://schemas.openxmlformats.org/drawingml/2006/main" xmlns:r="http://schemas.openxmlformats.org/officeDocument/2006/relationships" xmlns:p="http://schemas.openxmlformats.org/presentationml/2006/main" userDrawn="1">
  <p:cSld name="3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CF648CF-5625-4303-A64A-CCF66702B092}"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C1C0978-F2D3-4E69-830F-439A10D871A2}" type="slidenum">
              <a:rPr lang="zh-CN" altLang="en-US"/>
              <a:pPr>
                <a:defRPr/>
              </a:pPr>
              <a:t>‹#›</a:t>
            </a:fld>
            <a:endParaRPr lang="zh-CN" altLang="en-US"/>
          </a:p>
        </p:txBody>
      </p:sp>
    </p:spTree>
    <p:extLst>
      <p:ext uri="{BB962C8B-B14F-4D97-AF65-F5344CB8AC3E}">
        <p14:creationId xmlns:p14="http://schemas.microsoft.com/office/powerpoint/2010/main" val="3133653916"/>
      </p:ext>
    </p:extLst>
  </p:cSld>
  <p:clrMapOvr>
    <a:masterClrMapping/>
  </p:clrMapOvr>
</p:sldLayout>
</file>

<file path=ppt/slideLayouts/slideLayout1343.xml><?xml version="1.0" encoding="utf-8"?>
<p:sldLayout xmlns:a="http://schemas.openxmlformats.org/drawingml/2006/main" xmlns:r="http://schemas.openxmlformats.org/officeDocument/2006/relationships" xmlns:p="http://schemas.openxmlformats.org/presentationml/2006/main" preserve="1" userDrawn="1">
  <p:cSld name="1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974761"/>
      </p:ext>
    </p:extLst>
  </p:cSld>
  <p:clrMapOvr>
    <a:masterClrMapping/>
  </p:clrMapOvr>
</p:sldLayout>
</file>

<file path=ppt/slideLayouts/slideLayout1344.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3A4FD6E-C6F7-4C24-A3CD-0C460A23A46B}"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47BD122-1FC9-4979-80F7-DB7EE7DBA133}" type="slidenum">
              <a:rPr lang="zh-CN" altLang="en-US"/>
              <a:pPr>
                <a:defRPr/>
              </a:pPr>
              <a:t>‹#›</a:t>
            </a:fld>
            <a:endParaRPr lang="zh-CN" altLang="en-US"/>
          </a:p>
        </p:txBody>
      </p:sp>
    </p:spTree>
    <p:extLst>
      <p:ext uri="{BB962C8B-B14F-4D97-AF65-F5344CB8AC3E}">
        <p14:creationId xmlns:p14="http://schemas.microsoft.com/office/powerpoint/2010/main" val="888364934"/>
      </p:ext>
    </p:extLst>
  </p:cSld>
  <p:clrMapOvr>
    <a:masterClrMapping/>
  </p:clrMapOvr>
</p:sldLayout>
</file>

<file path=ppt/slideLayouts/slideLayout1345.xml><?xml version="1.0" encoding="utf-8"?>
<p:sldLayout xmlns:a="http://schemas.openxmlformats.org/drawingml/2006/main" xmlns:r="http://schemas.openxmlformats.org/officeDocument/2006/relationships" xmlns:p="http://schemas.openxmlformats.org/presentationml/2006/main" preserve="1" userDrawn="1">
  <p:cSld name="1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096434"/>
      </p:ext>
    </p:extLst>
  </p:cSld>
  <p:clrMapOvr>
    <a:masterClrMapping/>
  </p:clrMapOvr>
</p:sldLayout>
</file>

<file path=ppt/slideLayouts/slideLayout1346.xml><?xml version="1.0" encoding="utf-8"?>
<p:sldLayout xmlns:a="http://schemas.openxmlformats.org/drawingml/2006/main" xmlns:r="http://schemas.openxmlformats.org/officeDocument/2006/relationships" xmlns:p="http://schemas.openxmlformats.org/presentationml/2006/main" userDrawn="1">
  <p:cSld name="3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43FC9A1-2C40-4DFD-B12E-A6F652C96D49}"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6B1DD24-17B5-492C-BDF9-320B564051B7}" type="slidenum">
              <a:rPr lang="zh-CN" altLang="en-US"/>
              <a:pPr>
                <a:defRPr/>
              </a:pPr>
              <a:t>‹#›</a:t>
            </a:fld>
            <a:endParaRPr lang="zh-CN" altLang="en-US"/>
          </a:p>
        </p:txBody>
      </p:sp>
    </p:spTree>
    <p:extLst>
      <p:ext uri="{BB962C8B-B14F-4D97-AF65-F5344CB8AC3E}">
        <p14:creationId xmlns:p14="http://schemas.microsoft.com/office/powerpoint/2010/main" val="1025743329"/>
      </p:ext>
    </p:extLst>
  </p:cSld>
  <p:clrMapOvr>
    <a:masterClrMapping/>
  </p:clrMapOvr>
</p:sldLayout>
</file>

<file path=ppt/slideLayouts/slideLayout1347.xml><?xml version="1.0" encoding="utf-8"?>
<p:sldLayout xmlns:a="http://schemas.openxmlformats.org/drawingml/2006/main" xmlns:r="http://schemas.openxmlformats.org/officeDocument/2006/relationships" xmlns:p="http://schemas.openxmlformats.org/presentationml/2006/main" preserve="1" userDrawn="1">
  <p:cSld name="1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36018"/>
      </p:ext>
    </p:extLst>
  </p:cSld>
  <p:clrMapOvr>
    <a:masterClrMapping/>
  </p:clrMapOvr>
</p:sldLayout>
</file>

<file path=ppt/slideLayouts/slideLayout1348.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8B69389-FD6C-4E76-94EF-AA04F9576728}"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4B7BB54-A0D7-4D6B-915D-17C7C6C8F553}" type="slidenum">
              <a:rPr lang="zh-CN" altLang="en-US"/>
              <a:pPr>
                <a:defRPr/>
              </a:pPr>
              <a:t>‹#›</a:t>
            </a:fld>
            <a:endParaRPr lang="zh-CN" altLang="en-US"/>
          </a:p>
        </p:txBody>
      </p:sp>
    </p:spTree>
    <p:extLst>
      <p:ext uri="{BB962C8B-B14F-4D97-AF65-F5344CB8AC3E}">
        <p14:creationId xmlns:p14="http://schemas.microsoft.com/office/powerpoint/2010/main" val="1886995874"/>
      </p:ext>
    </p:extLst>
  </p:cSld>
  <p:clrMapOvr>
    <a:masterClrMapping/>
  </p:clrMapOvr>
</p:sldLayout>
</file>

<file path=ppt/slideLayouts/slideLayout1349.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BD7E1E25-72F9-4EF3-B1BC-5CD6ED24885E}"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8038CCC4-497F-4DD3-94E9-9AD17F7EB588}" type="slidenum">
              <a:rPr lang="zh-CN" altLang="en-US"/>
              <a:pPr>
                <a:defRPr/>
              </a:pPr>
              <a:t>‹#›</a:t>
            </a:fld>
            <a:endParaRPr lang="zh-CN" altLang="en-US"/>
          </a:p>
        </p:txBody>
      </p:sp>
    </p:spTree>
    <p:extLst>
      <p:ext uri="{BB962C8B-B14F-4D97-AF65-F5344CB8AC3E}">
        <p14:creationId xmlns:p14="http://schemas.microsoft.com/office/powerpoint/2010/main" val="184945308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816506"/>
      </p:ext>
    </p:extLst>
  </p:cSld>
  <p:clrMapOvr>
    <a:masterClrMapping/>
  </p:clrMapOvr>
</p:sldLayout>
</file>

<file path=ppt/slideLayouts/slideLayout1350.xml><?xml version="1.0" encoding="utf-8"?>
<p:sldLayout xmlns:a="http://schemas.openxmlformats.org/drawingml/2006/main" xmlns:r="http://schemas.openxmlformats.org/officeDocument/2006/relationships" xmlns:p="http://schemas.openxmlformats.org/presentationml/2006/main" preserve="1" userDrawn="1">
  <p:cSld name="2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80422"/>
      </p:ext>
    </p:extLst>
  </p:cSld>
  <p:clrMapOvr>
    <a:masterClrMapping/>
  </p:clrMapOvr>
</p:sldLayout>
</file>

<file path=ppt/slideLayouts/slideLayout1351.xml><?xml version="1.0" encoding="utf-8"?>
<p:sldLayout xmlns:a="http://schemas.openxmlformats.org/drawingml/2006/main" xmlns:r="http://schemas.openxmlformats.org/officeDocument/2006/relationships" xmlns:p="http://schemas.openxmlformats.org/presentationml/2006/main" preserve="1" userDrawn="1">
  <p:cSld name="6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7551996"/>
      </p:ext>
    </p:extLst>
  </p:cSld>
  <p:clrMapOvr>
    <a:masterClrMapping/>
  </p:clrMapOvr>
</p:sldLayout>
</file>

<file path=ppt/slideLayouts/slideLayout1352.xml><?xml version="1.0" encoding="utf-8"?>
<p:sldLayout xmlns:a="http://schemas.openxmlformats.org/drawingml/2006/main" xmlns:r="http://schemas.openxmlformats.org/officeDocument/2006/relationships" xmlns:p="http://schemas.openxmlformats.org/presentationml/2006/main" preserve="1" userDrawn="1">
  <p:cSld name="2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170575"/>
      </p:ext>
    </p:extLst>
  </p:cSld>
  <p:clrMapOvr>
    <a:masterClrMapping/>
  </p:clrMapOvr>
</p:sldLayout>
</file>

<file path=ppt/slideLayouts/slideLayout1353.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EF9BF5-D28A-4917-A8FC-EAE4B49E73C5}"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789AECE-280E-4C55-B854-F8FA69472B93}" type="slidenum">
              <a:rPr lang="zh-CN" altLang="en-US"/>
              <a:pPr>
                <a:defRPr/>
              </a:pPr>
              <a:t>‹#›</a:t>
            </a:fld>
            <a:endParaRPr lang="zh-CN" altLang="en-US"/>
          </a:p>
        </p:txBody>
      </p:sp>
    </p:spTree>
    <p:extLst>
      <p:ext uri="{BB962C8B-B14F-4D97-AF65-F5344CB8AC3E}">
        <p14:creationId xmlns:p14="http://schemas.microsoft.com/office/powerpoint/2010/main" val="2486105286"/>
      </p:ext>
    </p:extLst>
  </p:cSld>
  <p:clrMapOvr>
    <a:masterClrMapping/>
  </p:clrMapOvr>
</p:sldLayout>
</file>

<file path=ppt/slideLayouts/slideLayout1354.xml><?xml version="1.0" encoding="utf-8"?>
<p:sldLayout xmlns:a="http://schemas.openxmlformats.org/drawingml/2006/main" xmlns:r="http://schemas.openxmlformats.org/officeDocument/2006/relationships" xmlns:p="http://schemas.openxmlformats.org/presentationml/2006/main" userDrawn="1">
  <p:cSld name="3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D2AD47-3FDC-4423-A3E1-935D08E88542}"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3DA8898-9042-42F3-ACE3-A62A0A6818AF}" type="slidenum">
              <a:rPr lang="zh-CN" altLang="en-US"/>
              <a:pPr>
                <a:defRPr/>
              </a:pPr>
              <a:t>‹#›</a:t>
            </a:fld>
            <a:endParaRPr lang="zh-CN" altLang="en-US"/>
          </a:p>
        </p:txBody>
      </p:sp>
    </p:spTree>
    <p:extLst>
      <p:ext uri="{BB962C8B-B14F-4D97-AF65-F5344CB8AC3E}">
        <p14:creationId xmlns:p14="http://schemas.microsoft.com/office/powerpoint/2010/main" val="3851389107"/>
      </p:ext>
    </p:extLst>
  </p:cSld>
  <p:clrMapOvr>
    <a:masterClrMapping/>
  </p:clrMapOvr>
</p:sldLayout>
</file>

<file path=ppt/slideLayouts/slideLayout1355.xml><?xml version="1.0" encoding="utf-8"?>
<p:sldLayout xmlns:a="http://schemas.openxmlformats.org/drawingml/2006/main" xmlns:r="http://schemas.openxmlformats.org/officeDocument/2006/relationships" xmlns:p="http://schemas.openxmlformats.org/presentationml/2006/main" userDrawn="1">
  <p:cSld name="3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291C749-4E63-48D4-941F-A3E4298D58A4}"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3FDF3B9-354F-469D-BDBF-7A8D1649BB32}" type="slidenum">
              <a:rPr lang="zh-CN" altLang="en-US"/>
              <a:pPr>
                <a:defRPr/>
              </a:pPr>
              <a:t>‹#›</a:t>
            </a:fld>
            <a:endParaRPr lang="zh-CN" altLang="en-US"/>
          </a:p>
        </p:txBody>
      </p:sp>
    </p:spTree>
    <p:extLst>
      <p:ext uri="{BB962C8B-B14F-4D97-AF65-F5344CB8AC3E}">
        <p14:creationId xmlns:p14="http://schemas.microsoft.com/office/powerpoint/2010/main" val="2858060729"/>
      </p:ext>
    </p:extLst>
  </p:cSld>
  <p:clrMapOvr>
    <a:masterClrMapping/>
  </p:clrMapOvr>
</p:sldLayout>
</file>

<file path=ppt/slideLayouts/slideLayout1356.xml><?xml version="1.0" encoding="utf-8"?>
<p:sldLayout xmlns:a="http://schemas.openxmlformats.org/drawingml/2006/main" xmlns:r="http://schemas.openxmlformats.org/officeDocument/2006/relationships" xmlns:p="http://schemas.openxmlformats.org/presentationml/2006/main" userDrawn="1">
  <p:cSld name="3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9E7C9E0D-D356-41E4-A9D8-0444FE82027C}" type="datetimeFigureOut">
              <a:rPr lang="zh-CN" altLang="en-US" sz="2400">
                <a:latin typeface="Arial" panose="020B0604020202020204" pitchFamily="34" charset="0"/>
              </a:rPr>
              <a:pPr eaLnBrk="0" fontAlgn="base" hangingPunct="0">
                <a:spcAft>
                  <a:spcPct val="0"/>
                </a:spcAft>
                <a:defRPr/>
              </a:pPr>
              <a:t>2023/10/7</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0CDD7AAA-E8AC-46B9-9167-5079BA827B21}" type="slidenum">
              <a:rPr lang="zh-CN" altLang="en-US" sz="2400">
                <a:latin typeface="Arial" panose="020B0604020202020204" pitchFamily="34" charset="0"/>
              </a:rPr>
              <a:pPr eaLnBrk="0" fontAlgn="base" hangingPunct="0">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3278087167"/>
      </p:ext>
    </p:extLst>
  </p:cSld>
  <p:clrMapOvr>
    <a:masterClrMapping/>
  </p:clrMapOvr>
</p:sldLayout>
</file>

<file path=ppt/slideLayouts/slideLayout1357.xml><?xml version="1.0" encoding="utf-8"?>
<p:sldLayout xmlns:a="http://schemas.openxmlformats.org/drawingml/2006/main" xmlns:r="http://schemas.openxmlformats.org/officeDocument/2006/relationships" xmlns:p="http://schemas.openxmlformats.org/presentationml/2006/main" preserve="1" userDrawn="1">
  <p:cSld name="1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732124"/>
      </p:ext>
    </p:extLst>
  </p:cSld>
  <p:clrMapOvr>
    <a:masterClrMapping/>
  </p:clrMapOvr>
  <p:timing>
    <p:tnLst>
      <p:par>
        <p:cTn id="1" dur="indefinite" restart="never" nodeType="tmRoot"/>
      </p:par>
    </p:tnLst>
  </p:timing>
</p:sldLayout>
</file>

<file path=ppt/slideLayouts/slideLayout1358.xml><?xml version="1.0" encoding="utf-8"?>
<p:sldLayout xmlns:a="http://schemas.openxmlformats.org/drawingml/2006/main" xmlns:r="http://schemas.openxmlformats.org/officeDocument/2006/relationships" xmlns:p="http://schemas.openxmlformats.org/presentationml/2006/main" userDrawn="1">
  <p:cSld name="6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2023/10/7</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337260002"/>
      </p:ext>
    </p:extLst>
  </p:cSld>
  <p:clrMapOvr>
    <a:masterClrMapping/>
  </p:clrMapOvr>
  <p:transition spd="slow" advTm="3000">
    <p:random/>
  </p:transition>
</p:sldLayout>
</file>

<file path=ppt/slideLayouts/slideLayout1359.xml><?xml version="1.0" encoding="utf-8"?>
<p:sldLayout xmlns:a="http://schemas.openxmlformats.org/drawingml/2006/main" xmlns:r="http://schemas.openxmlformats.org/officeDocument/2006/relationships" xmlns:p="http://schemas.openxmlformats.org/presentationml/2006/main" userDrawn="1">
  <p:cSld name="1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2627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77738607"/>
      </p:ext>
    </p:extLst>
  </p:cSld>
  <p:clrMapOvr>
    <a:masterClrMapping/>
  </p:clrMapOvr>
</p:sldLayout>
</file>

<file path=ppt/slideLayouts/slideLayout1360.xml><?xml version="1.0" encoding="utf-8"?>
<p:sldLayout xmlns:a="http://schemas.openxmlformats.org/drawingml/2006/main" xmlns:r="http://schemas.openxmlformats.org/officeDocument/2006/relationships" xmlns:p="http://schemas.openxmlformats.org/presentationml/2006/main" userDrawn="1">
  <p:cSld name="1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169376"/>
      </p:ext>
    </p:extLst>
  </p:cSld>
  <p:clrMapOvr>
    <a:masterClrMapping/>
  </p:clrMapOvr>
</p:sldLayout>
</file>

<file path=ppt/slideLayouts/slideLayout1361.xml><?xml version="1.0" encoding="utf-8"?>
<p:sldLayout xmlns:a="http://schemas.openxmlformats.org/drawingml/2006/main" xmlns:r="http://schemas.openxmlformats.org/officeDocument/2006/relationships" xmlns:p="http://schemas.openxmlformats.org/presentationml/2006/main" userDrawn="1">
  <p:cSld name="1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097279"/>
      </p:ext>
    </p:extLst>
  </p:cSld>
  <p:clrMapOvr>
    <a:masterClrMapping/>
  </p:clrMapOvr>
</p:sldLayout>
</file>

<file path=ppt/slideLayouts/slideLayout1362.xml><?xml version="1.0" encoding="utf-8"?>
<p:sldLayout xmlns:a="http://schemas.openxmlformats.org/drawingml/2006/main" xmlns:r="http://schemas.openxmlformats.org/officeDocument/2006/relationships" xmlns:p="http://schemas.openxmlformats.org/presentationml/2006/main" userDrawn="1">
  <p:cSld name="1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762427"/>
      </p:ext>
    </p:extLst>
  </p:cSld>
  <p:clrMapOvr>
    <a:masterClrMapping/>
  </p:clrMapOvr>
</p:sldLayout>
</file>

<file path=ppt/slideLayouts/slideLayout1363.xml><?xml version="1.0" encoding="utf-8"?>
<p:sldLayout xmlns:a="http://schemas.openxmlformats.org/drawingml/2006/main" xmlns:r="http://schemas.openxmlformats.org/officeDocument/2006/relationships" xmlns:p="http://schemas.openxmlformats.org/presentationml/2006/main" userDrawn="1">
  <p:cSld name="1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738724"/>
      </p:ext>
    </p:extLst>
  </p:cSld>
  <p:clrMapOvr>
    <a:masterClrMapping/>
  </p:clrMapOvr>
</p:sldLayout>
</file>

<file path=ppt/slideLayouts/slideLayout1364.xml><?xml version="1.0" encoding="utf-8"?>
<p:sldLayout xmlns:a="http://schemas.openxmlformats.org/drawingml/2006/main" xmlns:r="http://schemas.openxmlformats.org/officeDocument/2006/relationships" xmlns:p="http://schemas.openxmlformats.org/presentationml/2006/main" userDrawn="1">
  <p:cSld name="1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3325032"/>
      </p:ext>
    </p:extLst>
  </p:cSld>
  <p:clrMapOvr>
    <a:masterClrMapping/>
  </p:clrMapOvr>
</p:sldLayout>
</file>

<file path=ppt/slideLayouts/slideLayout1365.xml><?xml version="1.0" encoding="utf-8"?>
<p:sldLayout xmlns:a="http://schemas.openxmlformats.org/drawingml/2006/main" xmlns:r="http://schemas.openxmlformats.org/officeDocument/2006/relationships" xmlns:p="http://schemas.openxmlformats.org/presentationml/2006/main" userDrawn="1">
  <p:cSld name="1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504207"/>
      </p:ext>
    </p:extLst>
  </p:cSld>
  <p:clrMapOvr>
    <a:masterClrMapping/>
  </p:clrMapOvr>
</p:sldLayout>
</file>

<file path=ppt/slideLayouts/slideLayout1366.xml><?xml version="1.0" encoding="utf-8"?>
<p:sldLayout xmlns:a="http://schemas.openxmlformats.org/drawingml/2006/main" xmlns:r="http://schemas.openxmlformats.org/officeDocument/2006/relationships" xmlns:p="http://schemas.openxmlformats.org/presentationml/2006/main" userDrawn="1">
  <p:cSld name="1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058133"/>
      </p:ext>
    </p:extLst>
  </p:cSld>
  <p:clrMapOvr>
    <a:masterClrMapping/>
  </p:clrMapOvr>
</p:sldLayout>
</file>

<file path=ppt/slideLayouts/slideLayout1367.xml><?xml version="1.0" encoding="utf-8"?>
<p:sldLayout xmlns:a="http://schemas.openxmlformats.org/drawingml/2006/main" xmlns:r="http://schemas.openxmlformats.org/officeDocument/2006/relationships" xmlns:p="http://schemas.openxmlformats.org/presentationml/2006/main" userDrawn="1">
  <p:cSld name="6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2023/10/7</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1224141420"/>
      </p:ext>
    </p:extLst>
  </p:cSld>
  <p:clrMapOvr>
    <a:masterClrMapping/>
  </p:clrMapOvr>
  <p:transition spd="slow" advTm="3000">
    <p:random/>
  </p:transition>
</p:sldLayout>
</file>

<file path=ppt/slideLayouts/slideLayout1368.xml><?xml version="1.0" encoding="utf-8"?>
<p:sldLayout xmlns:a="http://schemas.openxmlformats.org/drawingml/2006/main" xmlns:r="http://schemas.openxmlformats.org/officeDocument/2006/relationships" xmlns:p="http://schemas.openxmlformats.org/presentationml/2006/main" userDrawn="1">
  <p:cSld name="1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9483833"/>
      </p:ext>
    </p:extLst>
  </p:cSld>
  <p:clrMapOvr>
    <a:masterClrMapping/>
  </p:clrMapOvr>
</p:sldLayout>
</file>

<file path=ppt/slideLayouts/slideLayout1369.xml><?xml version="1.0" encoding="utf-8"?>
<p:sldLayout xmlns:a="http://schemas.openxmlformats.org/drawingml/2006/main" xmlns:r="http://schemas.openxmlformats.org/officeDocument/2006/relationships" xmlns:p="http://schemas.openxmlformats.org/presentationml/2006/main" userDrawn="1">
  <p:cSld name="1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324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22964228"/>
      </p:ext>
    </p:extLst>
  </p:cSld>
  <p:clrMapOvr>
    <a:masterClrMapping/>
  </p:clrMapOvr>
</p:sldLayout>
</file>

<file path=ppt/slideLayouts/slideLayout1370.xml><?xml version="1.0" encoding="utf-8"?>
<p:sldLayout xmlns:a="http://schemas.openxmlformats.org/drawingml/2006/main" xmlns:r="http://schemas.openxmlformats.org/officeDocument/2006/relationships" xmlns:p="http://schemas.openxmlformats.org/presentationml/2006/main" userDrawn="1">
  <p:cSld name="1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2123371"/>
      </p:ext>
    </p:extLst>
  </p:cSld>
  <p:clrMapOvr>
    <a:masterClrMapping/>
  </p:clrMapOvr>
</p:sldLayout>
</file>

<file path=ppt/slideLayouts/slideLayout1371.xml><?xml version="1.0" encoding="utf-8"?>
<p:sldLayout xmlns:a="http://schemas.openxmlformats.org/drawingml/2006/main" xmlns:r="http://schemas.openxmlformats.org/officeDocument/2006/relationships" xmlns:p="http://schemas.openxmlformats.org/presentationml/2006/main" userDrawn="1">
  <p:cSld name="1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706598"/>
      </p:ext>
    </p:extLst>
  </p:cSld>
  <p:clrMapOvr>
    <a:masterClrMapping/>
  </p:clrMapOvr>
</p:sldLayout>
</file>

<file path=ppt/slideLayouts/slideLayout1372.xml><?xml version="1.0" encoding="utf-8"?>
<p:sldLayout xmlns:a="http://schemas.openxmlformats.org/drawingml/2006/main" xmlns:r="http://schemas.openxmlformats.org/officeDocument/2006/relationships" xmlns:p="http://schemas.openxmlformats.org/presentationml/2006/main" userDrawn="1">
  <p:cSld name="1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661194"/>
      </p:ext>
    </p:extLst>
  </p:cSld>
  <p:clrMapOvr>
    <a:masterClrMapping/>
  </p:clrMapOvr>
</p:sldLayout>
</file>

<file path=ppt/slideLayouts/slideLayout1373.xml><?xml version="1.0" encoding="utf-8"?>
<p:sldLayout xmlns:a="http://schemas.openxmlformats.org/drawingml/2006/main" xmlns:r="http://schemas.openxmlformats.org/officeDocument/2006/relationships" xmlns:p="http://schemas.openxmlformats.org/presentationml/2006/main" userDrawn="1">
  <p:cSld name="1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82477"/>
      </p:ext>
    </p:extLst>
  </p:cSld>
  <p:clrMapOvr>
    <a:masterClrMapping/>
  </p:clrMapOvr>
</p:sldLayout>
</file>

<file path=ppt/slideLayouts/slideLayout1374.xml><?xml version="1.0" encoding="utf-8"?>
<p:sldLayout xmlns:a="http://schemas.openxmlformats.org/drawingml/2006/main" xmlns:r="http://schemas.openxmlformats.org/officeDocument/2006/relationships" xmlns:p="http://schemas.openxmlformats.org/presentationml/2006/main" userDrawn="1">
  <p:cSld name="1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6279670"/>
      </p:ext>
    </p:extLst>
  </p:cSld>
  <p:clrMapOvr>
    <a:masterClrMapping/>
  </p:clrMapOvr>
</p:sldLayout>
</file>

<file path=ppt/slideLayouts/slideLayout1375.xml><?xml version="1.0" encoding="utf-8"?>
<p:sldLayout xmlns:a="http://schemas.openxmlformats.org/drawingml/2006/main" xmlns:r="http://schemas.openxmlformats.org/officeDocument/2006/relationships" xmlns:p="http://schemas.openxmlformats.org/presentationml/2006/main" userDrawn="1">
  <p:cSld name="1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308192"/>
      </p:ext>
    </p:extLst>
  </p:cSld>
  <p:clrMapOvr>
    <a:masterClrMapping/>
  </p:clrMapOvr>
</p:sldLayout>
</file>

<file path=ppt/slideLayouts/slideLayout1376.xml><?xml version="1.0" encoding="utf-8"?>
<p:sldLayout xmlns:a="http://schemas.openxmlformats.org/drawingml/2006/main" xmlns:r="http://schemas.openxmlformats.org/officeDocument/2006/relationships" xmlns:p="http://schemas.openxmlformats.org/presentationml/2006/main" userDrawn="1">
  <p:cSld name="3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400">
                <a:latin typeface="Arial" panose="020B0604020202020204" pitchFamily="34" charset="0"/>
              </a:rPr>
              <a:pPr eaLnBrk="0" fontAlgn="base" hangingPunct="0">
                <a:spcBef>
                  <a:spcPct val="0"/>
                </a:spcBef>
                <a:spcAft>
                  <a:spcPct val="0"/>
                </a:spcAft>
                <a:defRPr/>
              </a:pPr>
              <a:t>2023/10/7</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400">
                <a:latin typeface="Arial" panose="020B0604020202020204" pitchFamily="34" charset="0"/>
              </a:rPr>
              <a:pPr eaLnBrk="0" fontAlgn="base" hangingPunct="0">
                <a:spcBef>
                  <a:spcPct val="0"/>
                </a:spcBef>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1829558921"/>
      </p:ext>
    </p:extLst>
  </p:cSld>
  <p:clrMapOvr>
    <a:masterClrMapping/>
  </p:clrMapOvr>
</p:sldLayout>
</file>

<file path=ppt/slideLayouts/slideLayout1377.xml><?xml version="1.0" encoding="utf-8"?>
<p:sldLayout xmlns:a="http://schemas.openxmlformats.org/drawingml/2006/main" xmlns:r="http://schemas.openxmlformats.org/officeDocument/2006/relationships" xmlns:p="http://schemas.openxmlformats.org/presentationml/2006/main" userDrawn="1">
  <p:cSld name="2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394216"/>
      </p:ext>
    </p:extLst>
  </p:cSld>
  <p:clrMapOvr>
    <a:masterClrMapping/>
  </p:clrMapOvr>
  <p:transition spd="slow" advClick="0" advTm="4000">
    <p:comb/>
  </p:transition>
</p:sldLayout>
</file>

<file path=ppt/slideLayouts/slideLayout1378.xml><?xml version="1.0" encoding="utf-8"?>
<p:sldLayout xmlns:a="http://schemas.openxmlformats.org/drawingml/2006/main" xmlns:r="http://schemas.openxmlformats.org/officeDocument/2006/relationships" xmlns:p="http://schemas.openxmlformats.org/presentationml/2006/main" preserve="1" userDrawn="1">
  <p:cSld name="2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31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79.xml><?xml version="1.0" encoding="utf-8"?>
<p:sldLayout xmlns:a="http://schemas.openxmlformats.org/drawingml/2006/main" xmlns:r="http://schemas.openxmlformats.org/officeDocument/2006/relationships" xmlns:p="http://schemas.openxmlformats.org/presentationml/2006/main" preserve="1" userDrawn="1">
  <p:cSld name="6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668812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6574226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798091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509611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0116635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180158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72B4021-5C4D-4051-95B2-F152519675E5}"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419EC1F-16C4-447A-B8FE-B6087C8B7377}" type="slidenum">
              <a:rPr lang="zh-CN" altLang="en-US"/>
              <a:pPr>
                <a:defRPr/>
              </a:pPr>
              <a:t>‹#›</a:t>
            </a:fld>
            <a:endParaRPr lang="zh-CN" altLang="en-US"/>
          </a:p>
        </p:txBody>
      </p:sp>
    </p:spTree>
    <p:extLst>
      <p:ext uri="{BB962C8B-B14F-4D97-AF65-F5344CB8AC3E}">
        <p14:creationId xmlns:p14="http://schemas.microsoft.com/office/powerpoint/2010/main" val="42163920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7005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2150E76-8920-4741-963C-667EF1F979CF}"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0E10919-45DD-4A75-B35C-D6C3BB4E4B93}" type="slidenum">
              <a:rPr lang="zh-CN" altLang="en-US"/>
              <a:pPr>
                <a:defRPr/>
              </a:pPr>
              <a:t>‹#›</a:t>
            </a:fld>
            <a:endParaRPr lang="zh-CN" altLang="en-US"/>
          </a:p>
        </p:txBody>
      </p:sp>
    </p:spTree>
    <p:extLst>
      <p:ext uri="{BB962C8B-B14F-4D97-AF65-F5344CB8AC3E}">
        <p14:creationId xmlns:p14="http://schemas.microsoft.com/office/powerpoint/2010/main" val="209716226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2011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99322A6-368E-444E-94A8-190E7C3D0D2F}"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9F4CE8D-C0BD-41C5-8C0A-A27D46807D34}" type="slidenum">
              <a:rPr lang="zh-CN" altLang="en-US"/>
              <a:pPr>
                <a:defRPr/>
              </a:pPr>
              <a:t>‹#›</a:t>
            </a:fld>
            <a:endParaRPr lang="zh-CN" altLang="en-US"/>
          </a:p>
        </p:txBody>
      </p:sp>
    </p:spTree>
    <p:extLst>
      <p:ext uri="{BB962C8B-B14F-4D97-AF65-F5344CB8AC3E}">
        <p14:creationId xmlns:p14="http://schemas.microsoft.com/office/powerpoint/2010/main" val="50638786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93750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5B7853B-0588-4AD7-9A13-29A583082D57}"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9D328D-CE53-40CE-915F-B0805D95B9EB}" type="slidenum">
              <a:rPr lang="zh-CN" altLang="en-US"/>
              <a:pPr>
                <a:defRPr/>
              </a:pPr>
              <a:t>‹#›</a:t>
            </a:fld>
            <a:endParaRPr lang="zh-CN" altLang="en-US"/>
          </a:p>
        </p:txBody>
      </p:sp>
    </p:spTree>
    <p:extLst>
      <p:ext uri="{BB962C8B-B14F-4D97-AF65-F5344CB8AC3E}">
        <p14:creationId xmlns:p14="http://schemas.microsoft.com/office/powerpoint/2010/main" val="37082454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203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60061760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6F082DF-045D-419C-AE13-DFA70D90CDC9}"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F46F622-5FCE-43EF-8813-614C9FC9CEA2}" type="slidenum">
              <a:rPr lang="zh-CN" altLang="en-US"/>
              <a:pPr>
                <a:defRPr/>
              </a:pPr>
              <a:t>‹#›</a:t>
            </a:fld>
            <a:endParaRPr lang="zh-CN" altLang="en-US"/>
          </a:p>
        </p:txBody>
      </p:sp>
    </p:spTree>
    <p:extLst>
      <p:ext uri="{BB962C8B-B14F-4D97-AF65-F5344CB8AC3E}">
        <p14:creationId xmlns:p14="http://schemas.microsoft.com/office/powerpoint/2010/main" val="405416592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0397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F517B2E-651F-4209-82CB-5A84C52D2E97}"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3A9865E-02B7-45B9-925C-337338D3119F}" type="slidenum">
              <a:rPr lang="zh-CN" altLang="en-US"/>
              <a:pPr>
                <a:defRPr/>
              </a:pPr>
              <a:t>‹#›</a:t>
            </a:fld>
            <a:endParaRPr lang="zh-CN" altLang="en-US"/>
          </a:p>
        </p:txBody>
      </p:sp>
    </p:spTree>
    <p:extLst>
      <p:ext uri="{BB962C8B-B14F-4D97-AF65-F5344CB8AC3E}">
        <p14:creationId xmlns:p14="http://schemas.microsoft.com/office/powerpoint/2010/main" val="15605928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11D18512-D1F5-4B65-8CCF-A1DA335B5CAB}"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8F1B6A4-1741-406D-B78F-7758789F09EC}" type="slidenum">
              <a:rPr lang="zh-CN" altLang="en-US"/>
              <a:pPr>
                <a:defRPr/>
              </a:pPr>
              <a:t>‹#›</a:t>
            </a:fld>
            <a:endParaRPr lang="zh-CN" altLang="en-US"/>
          </a:p>
        </p:txBody>
      </p:sp>
    </p:spTree>
    <p:extLst>
      <p:ext uri="{BB962C8B-B14F-4D97-AF65-F5344CB8AC3E}">
        <p14:creationId xmlns:p14="http://schemas.microsoft.com/office/powerpoint/2010/main" val="36591458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8799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475288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203765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1BB9D2-D051-4666-BF1B-CFCA5A6F643C}"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5DF19D4-D54D-46F4-AE96-96ED32B852A4}" type="slidenum">
              <a:rPr lang="zh-CN" altLang="en-US"/>
              <a:pPr>
                <a:defRPr/>
              </a:pPr>
              <a:t>‹#›</a:t>
            </a:fld>
            <a:endParaRPr lang="zh-CN" altLang="en-US"/>
          </a:p>
        </p:txBody>
      </p:sp>
    </p:spTree>
    <p:extLst>
      <p:ext uri="{BB962C8B-B14F-4D97-AF65-F5344CB8AC3E}">
        <p14:creationId xmlns:p14="http://schemas.microsoft.com/office/powerpoint/2010/main" val="330070411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35ECA06-3FF0-46C3-95B6-64D0935091C2}"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B740CD2-6162-4098-813D-4E7134CE6ACA}" type="slidenum">
              <a:rPr lang="zh-CN" altLang="en-US"/>
              <a:pPr>
                <a:defRPr/>
              </a:pPr>
              <a:t>‹#›</a:t>
            </a:fld>
            <a:endParaRPr lang="zh-CN" altLang="en-US"/>
          </a:p>
        </p:txBody>
      </p:sp>
    </p:spTree>
    <p:extLst>
      <p:ext uri="{BB962C8B-B14F-4D97-AF65-F5344CB8AC3E}">
        <p14:creationId xmlns:p14="http://schemas.microsoft.com/office/powerpoint/2010/main" val="88843264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050043"/>
      </p:ext>
    </p:extLst>
  </p:cSld>
  <p:clrMapOvr>
    <a:masterClrMapping/>
  </p:clrMapOvr>
  <p:transition spd="slow" advClick="0" advTm="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983243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1519C20-2B12-41A8-BFE0-032E8A12FE84}"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A3FAD3C-F3A1-4260-A3B3-305C2D392B7F}" type="slidenum">
              <a:rPr lang="zh-CN" altLang="en-US"/>
              <a:pPr>
                <a:defRPr/>
              </a:pPr>
              <a:t>‹#›</a:t>
            </a:fld>
            <a:endParaRPr lang="zh-CN" altLang="en-US"/>
          </a:p>
        </p:txBody>
      </p:sp>
    </p:spTree>
    <p:extLst>
      <p:ext uri="{BB962C8B-B14F-4D97-AF65-F5344CB8AC3E}">
        <p14:creationId xmlns:p14="http://schemas.microsoft.com/office/powerpoint/2010/main" val="16216371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DD4CE6-08F9-43C8-A022-38B8AD29906F}" type="datetimeFigureOut">
              <a:rPr lang="zh-CN" altLang="en-US"/>
              <a:pPr>
                <a:defRPr/>
              </a:pPr>
              <a:t>2023/10/7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8699FD-CCB1-4EEC-A8A0-60980C6B45BD}" type="slidenum">
              <a:rPr lang="zh-CN" altLang="en-US"/>
              <a:pPr>
                <a:defRPr/>
              </a:pPr>
              <a:t>‹#›</a:t>
            </a:fld>
            <a:endParaRPr lang="zh-CN" altLang="en-US"/>
          </a:p>
        </p:txBody>
      </p:sp>
    </p:spTree>
    <p:extLst>
      <p:ext uri="{BB962C8B-B14F-4D97-AF65-F5344CB8AC3E}">
        <p14:creationId xmlns:p14="http://schemas.microsoft.com/office/powerpoint/2010/main" val="183548074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3708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4ED158C-8F83-4187-8260-B0CD82CC668F}" type="datetimeFigureOut">
              <a:rPr lang="zh-CN" altLang="en-US"/>
              <a:pPr>
                <a:defRPr/>
              </a:pPr>
              <a:t>2023/10/7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E3B7A6A-0946-4C2E-9B57-11352CEF98C2}" type="slidenum">
              <a:rPr lang="zh-CN" altLang="en-US"/>
              <a:pPr>
                <a:defRPr/>
              </a:pPr>
              <a:t>‹#›</a:t>
            </a:fld>
            <a:endParaRPr lang="zh-CN" altLang="en-US"/>
          </a:p>
        </p:txBody>
      </p:sp>
    </p:spTree>
    <p:extLst>
      <p:ext uri="{BB962C8B-B14F-4D97-AF65-F5344CB8AC3E}">
        <p14:creationId xmlns:p14="http://schemas.microsoft.com/office/powerpoint/2010/main" val="2849206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80774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352166-2D65-4C5C-BF70-89CA72778ED5}" type="datetimeFigureOut">
              <a:rPr lang="zh-CN" altLang="en-US"/>
              <a:pPr>
                <a:defRPr/>
              </a:pPr>
              <a:t>2023/10/7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02736E5-0C12-4048-BA5B-0169DE6692B1}" type="slidenum">
              <a:rPr lang="zh-CN" altLang="en-US"/>
              <a:pPr>
                <a:defRPr/>
              </a:pPr>
              <a:t>‹#›</a:t>
            </a:fld>
            <a:endParaRPr lang="zh-CN" altLang="en-US"/>
          </a:p>
        </p:txBody>
      </p:sp>
    </p:spTree>
    <p:extLst>
      <p:ext uri="{BB962C8B-B14F-4D97-AF65-F5344CB8AC3E}">
        <p14:creationId xmlns:p14="http://schemas.microsoft.com/office/powerpoint/2010/main" val="170435413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53881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D187BC4-4078-4A33-B656-578EB200C620}" type="datetimeFigureOut">
              <a:rPr lang="zh-CN" altLang="en-US"/>
              <a:pPr>
                <a:defRPr/>
              </a:pPr>
              <a:t>2023/10/7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4E3607B-F68F-4093-9AD3-5FE6575FD910}" type="slidenum">
              <a:rPr lang="zh-CN" altLang="en-US"/>
              <a:pPr>
                <a:defRPr/>
              </a:pPr>
              <a:t>‹#›</a:t>
            </a:fld>
            <a:endParaRPr lang="zh-CN" altLang="en-US"/>
          </a:p>
        </p:txBody>
      </p:sp>
    </p:spTree>
    <p:extLst>
      <p:ext uri="{BB962C8B-B14F-4D97-AF65-F5344CB8AC3E}">
        <p14:creationId xmlns:p14="http://schemas.microsoft.com/office/powerpoint/2010/main" val="337167428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04044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24470D6-E349-4E28-B2B6-7A9157E894AD}" type="datetimeFigureOut">
              <a:rPr lang="zh-CN" altLang="en-US"/>
              <a:pPr>
                <a:defRPr/>
              </a:pPr>
              <a:t>2023/10/7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26560C3-8012-4427-BEDB-F19F4ACD9AC8}" type="slidenum">
              <a:rPr lang="zh-CN" altLang="en-US"/>
              <a:pPr>
                <a:defRPr/>
              </a:pPr>
              <a:t>‹#›</a:t>
            </a:fld>
            <a:endParaRPr lang="zh-CN" altLang="en-US"/>
          </a:p>
        </p:txBody>
      </p:sp>
    </p:spTree>
    <p:extLst>
      <p:ext uri="{BB962C8B-B14F-4D97-AF65-F5344CB8AC3E}">
        <p14:creationId xmlns:p14="http://schemas.microsoft.com/office/powerpoint/2010/main" val="17044425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91878764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211537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632268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2905686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5468816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8926226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0848026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96444048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113089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BE4B1-D8A7-4010-BAB6-E8DFB933EA61}"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225F620-B679-4579-AFBB-91D796ABFCA8}" type="slidenum">
              <a:rPr lang="zh-CN" altLang="en-US"/>
              <a:pPr>
                <a:defRPr/>
              </a:pPr>
              <a:t>‹#›</a:t>
            </a:fld>
            <a:endParaRPr lang="zh-CN" altLang="en-US"/>
          </a:p>
        </p:txBody>
      </p:sp>
    </p:spTree>
    <p:extLst>
      <p:ext uri="{BB962C8B-B14F-4D97-AF65-F5344CB8AC3E}">
        <p14:creationId xmlns:p14="http://schemas.microsoft.com/office/powerpoint/2010/main" val="168614567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574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6597086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D4AEAE3-545E-439F-B412-EAB36F0F70DB}"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91CC26-D6BD-422B-AC14-6C364DB17720}" type="slidenum">
              <a:rPr lang="zh-CN" altLang="en-US"/>
              <a:pPr>
                <a:defRPr/>
              </a:pPr>
              <a:t>‹#›</a:t>
            </a:fld>
            <a:endParaRPr lang="zh-CN" altLang="en-US"/>
          </a:p>
        </p:txBody>
      </p:sp>
    </p:spTree>
    <p:extLst>
      <p:ext uri="{BB962C8B-B14F-4D97-AF65-F5344CB8AC3E}">
        <p14:creationId xmlns:p14="http://schemas.microsoft.com/office/powerpoint/2010/main" val="95295294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59536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E047125-3E74-4EE2-9721-81EE6906D1DF}"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C83D23D-70C3-4681-AE90-2E703DE6009C}" type="slidenum">
              <a:rPr lang="zh-CN" altLang="en-US"/>
              <a:pPr>
                <a:defRPr/>
              </a:pPr>
              <a:t>‹#›</a:t>
            </a:fld>
            <a:endParaRPr lang="zh-CN" altLang="en-US"/>
          </a:p>
        </p:txBody>
      </p:sp>
    </p:spTree>
    <p:extLst>
      <p:ext uri="{BB962C8B-B14F-4D97-AF65-F5344CB8AC3E}">
        <p14:creationId xmlns:p14="http://schemas.microsoft.com/office/powerpoint/2010/main" val="428391198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5821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4F6E2CF-C03F-4ECF-A9AF-36047ECB2901}"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F664D-5EB9-4191-A4F0-3285F2D40437}" type="slidenum">
              <a:rPr lang="zh-CN" altLang="en-US"/>
              <a:pPr>
                <a:defRPr/>
              </a:pPr>
              <a:t>‹#›</a:t>
            </a:fld>
            <a:endParaRPr lang="zh-CN" altLang="en-US"/>
          </a:p>
        </p:txBody>
      </p:sp>
    </p:spTree>
    <p:extLst>
      <p:ext uri="{BB962C8B-B14F-4D97-AF65-F5344CB8AC3E}">
        <p14:creationId xmlns:p14="http://schemas.microsoft.com/office/powerpoint/2010/main" val="184518625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8491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1493FB9-158A-4237-B0C8-5E6D8C844763}"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6DD3325-59A9-4B1E-B18E-459B9B5AF6F7}" type="slidenum">
              <a:rPr lang="zh-CN" altLang="en-US"/>
              <a:pPr>
                <a:defRPr/>
              </a:pPr>
              <a:t>‹#›</a:t>
            </a:fld>
            <a:endParaRPr lang="zh-CN" altLang="en-US"/>
          </a:p>
        </p:txBody>
      </p:sp>
    </p:spTree>
    <p:extLst>
      <p:ext uri="{BB962C8B-B14F-4D97-AF65-F5344CB8AC3E}">
        <p14:creationId xmlns:p14="http://schemas.microsoft.com/office/powerpoint/2010/main" val="147483690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7980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21625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7152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06718568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154215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8784812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759183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6789144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316797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43244E7-2F42-4F2D-8BC3-4CD316896F2C}"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EAEC77-AB62-4EE7-819A-34C8F54D5765}" type="slidenum">
              <a:rPr lang="zh-CN" altLang="en-US"/>
              <a:pPr>
                <a:defRPr/>
              </a:pPr>
              <a:t>‹#›</a:t>
            </a:fld>
            <a:endParaRPr lang="zh-CN" altLang="en-US"/>
          </a:p>
        </p:txBody>
      </p:sp>
    </p:spTree>
    <p:extLst>
      <p:ext uri="{BB962C8B-B14F-4D97-AF65-F5344CB8AC3E}">
        <p14:creationId xmlns:p14="http://schemas.microsoft.com/office/powerpoint/2010/main" val="75098414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626576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8D91A39-D5C4-4E6C-8CCB-352C62A1EC45}"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ADDD241-2A16-4AD2-B9D7-F08EBE03A083}" type="slidenum">
              <a:rPr lang="zh-CN" altLang="en-US"/>
              <a:pPr>
                <a:defRPr/>
              </a:pPr>
              <a:t>‹#›</a:t>
            </a:fld>
            <a:endParaRPr lang="zh-CN" altLang="en-US"/>
          </a:p>
        </p:txBody>
      </p:sp>
    </p:spTree>
    <p:extLst>
      <p:ext uri="{BB962C8B-B14F-4D97-AF65-F5344CB8AC3E}">
        <p14:creationId xmlns:p14="http://schemas.microsoft.com/office/powerpoint/2010/main" val="344230818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36299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A53C917-DFDA-4899-A359-298FAC94E609}"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AB1D65-A53A-4568-BE8E-230E731B18A7}" type="slidenum">
              <a:rPr lang="zh-CN" altLang="en-US"/>
              <a:pPr>
                <a:defRPr/>
              </a:pPr>
              <a:t>‹#›</a:t>
            </a:fld>
            <a:endParaRPr lang="zh-CN" altLang="en-US"/>
          </a:p>
        </p:txBody>
      </p:sp>
    </p:spTree>
    <p:extLst>
      <p:ext uri="{BB962C8B-B14F-4D97-AF65-F5344CB8AC3E}">
        <p14:creationId xmlns:p14="http://schemas.microsoft.com/office/powerpoint/2010/main" val="3770960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80692090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00044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9E3A98B6-E887-4E42-9B1F-B310B18E63A7}"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74CC6CE-A755-4B87-B052-911A53C204E0}" type="slidenum">
              <a:rPr lang="zh-CN" altLang="en-US"/>
              <a:pPr>
                <a:defRPr/>
              </a:pPr>
              <a:t>‹#›</a:t>
            </a:fld>
            <a:endParaRPr lang="zh-CN" altLang="en-US"/>
          </a:p>
        </p:txBody>
      </p:sp>
    </p:spTree>
    <p:extLst>
      <p:ext uri="{BB962C8B-B14F-4D97-AF65-F5344CB8AC3E}">
        <p14:creationId xmlns:p14="http://schemas.microsoft.com/office/powerpoint/2010/main" val="112339605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911631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0F36DF4-5119-4B4D-B357-198026BC1EE7}"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39FA3C1-5DA0-40EC-9132-6005C3B2B533}" type="slidenum">
              <a:rPr lang="zh-CN" altLang="en-US"/>
              <a:pPr>
                <a:defRPr/>
              </a:pPr>
              <a:t>‹#›</a:t>
            </a:fld>
            <a:endParaRPr lang="zh-CN" altLang="en-US"/>
          </a:p>
        </p:txBody>
      </p:sp>
    </p:spTree>
    <p:extLst>
      <p:ext uri="{BB962C8B-B14F-4D97-AF65-F5344CB8AC3E}">
        <p14:creationId xmlns:p14="http://schemas.microsoft.com/office/powerpoint/2010/main" val="92115313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1666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BF64594-FDE0-4141-9CE1-83FA40D9B940}"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716D2B6-B7D8-4D1E-9E45-FA711CA3483E}" type="slidenum">
              <a:rPr lang="zh-CN" altLang="en-US"/>
              <a:pPr>
                <a:defRPr/>
              </a:pPr>
              <a:t>‹#›</a:t>
            </a:fld>
            <a:endParaRPr lang="zh-CN" altLang="en-US"/>
          </a:p>
        </p:txBody>
      </p:sp>
    </p:spTree>
    <p:extLst>
      <p:ext uri="{BB962C8B-B14F-4D97-AF65-F5344CB8AC3E}">
        <p14:creationId xmlns:p14="http://schemas.microsoft.com/office/powerpoint/2010/main" val="42644351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1BE6115-60E1-49B8-B072-938582F32656}"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8C4B8C66-8FEC-43D6-9F37-11342F2E6180}" type="slidenum">
              <a:rPr lang="zh-CN" altLang="en-US"/>
              <a:pPr>
                <a:defRPr/>
              </a:pPr>
              <a:t>‹#›</a:t>
            </a:fld>
            <a:endParaRPr lang="zh-CN" altLang="en-US"/>
          </a:p>
        </p:txBody>
      </p:sp>
    </p:spTree>
    <p:extLst>
      <p:ext uri="{BB962C8B-B14F-4D97-AF65-F5344CB8AC3E}">
        <p14:creationId xmlns:p14="http://schemas.microsoft.com/office/powerpoint/2010/main" val="57640778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80710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303103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1916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91833023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417C4E6-EC5E-4ADC-9106-3CAC04AAE92D}"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9AD82C9-4A79-4005-A503-60EC32706C68}" type="slidenum">
              <a:rPr lang="zh-CN" altLang="en-US"/>
              <a:pPr>
                <a:defRPr/>
              </a:pPr>
              <a:t>‹#›</a:t>
            </a:fld>
            <a:endParaRPr lang="zh-CN" altLang="en-US"/>
          </a:p>
        </p:txBody>
      </p:sp>
    </p:spTree>
    <p:extLst>
      <p:ext uri="{BB962C8B-B14F-4D97-AF65-F5344CB8AC3E}">
        <p14:creationId xmlns:p14="http://schemas.microsoft.com/office/powerpoint/2010/main" val="173769446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CC3765C-A009-45FA-A589-886F372DBAEE}"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D505D95-CC14-4EC0-AE4E-427018A591F9}" type="slidenum">
              <a:rPr lang="zh-CN" altLang="en-US"/>
              <a:pPr>
                <a:defRPr/>
              </a:pPr>
              <a:t>‹#›</a:t>
            </a:fld>
            <a:endParaRPr lang="zh-CN" altLang="en-US"/>
          </a:p>
        </p:txBody>
      </p:sp>
    </p:spTree>
    <p:extLst>
      <p:ext uri="{BB962C8B-B14F-4D97-AF65-F5344CB8AC3E}">
        <p14:creationId xmlns:p14="http://schemas.microsoft.com/office/powerpoint/2010/main" val="74132346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683862"/>
      </p:ext>
    </p:extLst>
  </p:cSld>
  <p:clrMapOvr>
    <a:masterClrMapping/>
  </p:clrMapOvr>
  <p:transition spd="slow" advClick="0" advTm="0">
    <p:random/>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2AA8DE9-CBE1-4E5E-B595-8DDDD7DF2E88}"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B8EF88D-2013-4A9E-BA96-6E7BE168C67A}" type="slidenum">
              <a:rPr lang="zh-CN" altLang="en-US"/>
              <a:pPr>
                <a:defRPr/>
              </a:pPr>
              <a:t>‹#›</a:t>
            </a:fld>
            <a:endParaRPr lang="zh-CN" altLang="en-US"/>
          </a:p>
        </p:txBody>
      </p:sp>
    </p:spTree>
    <p:extLst>
      <p:ext uri="{BB962C8B-B14F-4D97-AF65-F5344CB8AC3E}">
        <p14:creationId xmlns:p14="http://schemas.microsoft.com/office/powerpoint/2010/main" val="158717725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93675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0680EA20-E02C-4E08-80C7-299C9F7CE419}" type="datetimeFigureOut">
              <a:rPr lang="zh-CN" altLang="en-US"/>
              <a:pPr>
                <a:defRPr/>
              </a:pPr>
              <a:t>2023/10/7</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E4BEFC50-AF79-413A-8EBC-118D41A25FAC}" type="slidenum">
              <a:rPr lang="zh-CN" altLang="en-US"/>
              <a:pPr>
                <a:defRPr/>
              </a:pPr>
              <a:t>‹#›</a:t>
            </a:fld>
            <a:endParaRPr lang="zh-CN" altLang="en-US"/>
          </a:p>
        </p:txBody>
      </p:sp>
    </p:spTree>
    <p:extLst>
      <p:ext uri="{BB962C8B-B14F-4D97-AF65-F5344CB8AC3E}">
        <p14:creationId xmlns:p14="http://schemas.microsoft.com/office/powerpoint/2010/main" val="3491225583"/>
      </p:ext>
    </p:extLst>
  </p:cSld>
  <p:clrMapOvr>
    <a:masterClrMapping/>
  </p:clrMapOvr>
  <p:transition spd="slow" advTm="3000">
    <p:random/>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210129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42924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25035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793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71427807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47294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69236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64407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08374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329B466-B004-44B5-83C9-0273791B89F7}" type="datetimeFigureOut">
              <a:rPr lang="zh-CN" altLang="en-US"/>
              <a:pPr>
                <a:defRPr/>
              </a:pPr>
              <a:t>2023/10/7</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EB1669C-BD15-4F84-BA3B-0D6F7A5BEA08}" type="slidenum">
              <a:rPr lang="zh-CN" altLang="en-US"/>
              <a:pPr>
                <a:defRPr/>
              </a:pPr>
              <a:t>‹#›</a:t>
            </a:fld>
            <a:endParaRPr lang="zh-CN" altLang="en-US"/>
          </a:p>
        </p:txBody>
      </p:sp>
    </p:spTree>
    <p:extLst>
      <p:ext uri="{BB962C8B-B14F-4D97-AF65-F5344CB8AC3E}">
        <p14:creationId xmlns:p14="http://schemas.microsoft.com/office/powerpoint/2010/main" val="88319771"/>
      </p:ext>
    </p:extLst>
  </p:cSld>
  <p:clrMapOvr>
    <a:masterClrMapping/>
  </p:clrMapOvr>
  <p:transition spd="slow" advTm="3000">
    <p:random/>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063533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51118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76749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75921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62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304831040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14432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82281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3425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AEC7E0B-4FC0-4491-BC80-5631C078F1E5}" type="datetimeFigureOut">
              <a:rPr lang="zh-CN" altLang="en-US"/>
              <a:pPr>
                <a:defRPr/>
              </a:pPr>
              <a:t>2023/10/7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5AB834C-0A63-414D-A22C-C67CA0ADA09E}" type="slidenum">
              <a:rPr lang="zh-CN" altLang="en-US"/>
              <a:pPr>
                <a:defRPr/>
              </a:pPr>
              <a:t>‹#›</a:t>
            </a:fld>
            <a:endParaRPr lang="zh-CN" altLang="en-US"/>
          </a:p>
        </p:txBody>
      </p:sp>
    </p:spTree>
    <p:extLst>
      <p:ext uri="{BB962C8B-B14F-4D97-AF65-F5344CB8AC3E}">
        <p14:creationId xmlns:p14="http://schemas.microsoft.com/office/powerpoint/2010/main" val="257666993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319063"/>
      </p:ext>
    </p:extLst>
  </p:cSld>
  <p:clrMapOvr>
    <a:masterClrMapping/>
  </p:clrMapOvr>
  <p:transition spd="slow" advClick="0" advTm="4000">
    <p:comb/>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258583"/>
      </p:ext>
    </p:extLst>
  </p:cSld>
  <p:clrMapOvr>
    <a:masterClrMapping/>
  </p:clrMapOvr>
  <p:transition spd="slow"/>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427965764"/>
      </p:ext>
    </p:extLst>
  </p:cSld>
  <p:clrMapOvr>
    <a:masterClrMapping/>
  </p:clrMapOvr>
  <p:transition spd="slow"/>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16995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1229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42380935-F749-439E-9B16-99BD4C13A544}" type="datetimeFigureOut">
              <a:rPr lang="zh-CN" altLang="en-US"/>
              <a:pPr>
                <a:defRPr/>
              </a:pPr>
              <a:t>2023/10/7</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B9285552-87F4-44D2-A352-8ECE9D496214}" type="slidenum">
              <a:rPr lang="zh-CN" altLang="en-US"/>
              <a:pPr>
                <a:defRPr/>
              </a:pPr>
              <a:t>‹#›</a:t>
            </a:fld>
            <a:endParaRPr lang="zh-CN" altLang="en-US"/>
          </a:p>
        </p:txBody>
      </p:sp>
    </p:spTree>
    <p:extLst>
      <p:ext uri="{BB962C8B-B14F-4D97-AF65-F5344CB8AC3E}">
        <p14:creationId xmlns:p14="http://schemas.microsoft.com/office/powerpoint/2010/main" val="1911051767"/>
      </p:ext>
    </p:extLst>
  </p:cSld>
  <p:clrMapOvr>
    <a:masterClrMapping/>
  </p:clrMapOvr>
  <p:transition spd="slow" advTm="3000">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77208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9513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771180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438875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022122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09336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85456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16228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55182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D05E782-81B2-4E09-9194-AF5BC5BF3175}" type="datetimeFigureOut">
              <a:rPr lang="zh-CN" altLang="en-US"/>
              <a:pPr>
                <a:defRPr/>
              </a:pPr>
              <a:t>2023/10/7</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7EB80D38-C9FC-43FF-A1C5-A808FB32CA48}" type="slidenum">
              <a:rPr lang="zh-CN" altLang="en-US"/>
              <a:pPr>
                <a:defRPr/>
              </a:pPr>
              <a:t>‹#›</a:t>
            </a:fld>
            <a:endParaRPr lang="zh-CN" altLang="en-US"/>
          </a:p>
        </p:txBody>
      </p:sp>
    </p:spTree>
    <p:extLst>
      <p:ext uri="{BB962C8B-B14F-4D97-AF65-F5344CB8AC3E}">
        <p14:creationId xmlns:p14="http://schemas.microsoft.com/office/powerpoint/2010/main" val="1662165858"/>
      </p:ext>
    </p:extLst>
  </p:cSld>
  <p:clrMapOvr>
    <a:masterClrMapping/>
  </p:clrMapOvr>
  <p:transition spd="slow" advTm="3000">
    <p:random/>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9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83427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26739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64591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68215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07741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29908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72037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27668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D0E31E12-4D90-44F3-817F-029EB2C5305F}" type="datetimeFigureOut">
              <a:rPr lang="zh-CN" altLang="en-US"/>
              <a:pPr>
                <a:defRPr/>
              </a:pPr>
              <a:t>2023/10/7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0F36F1F5-5721-4975-BB38-6198D10483F6}" type="slidenum">
              <a:rPr lang="zh-CN" altLang="en-US"/>
              <a:pPr>
                <a:defRPr/>
              </a:pPr>
              <a:t>‹#›</a:t>
            </a:fld>
            <a:endParaRPr lang="zh-CN" altLang="en-US"/>
          </a:p>
        </p:txBody>
      </p:sp>
    </p:spTree>
    <p:extLst>
      <p:ext uri="{BB962C8B-B14F-4D97-AF65-F5344CB8AC3E}">
        <p14:creationId xmlns:p14="http://schemas.microsoft.com/office/powerpoint/2010/main" val="226312007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190878"/>
      </p:ext>
    </p:extLst>
  </p:cSld>
  <p:clrMapOvr>
    <a:masterClrMapping/>
  </p:clrMapOvr>
  <p:transition spd="slow" advClick="0" advTm="4000">
    <p:comb/>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396862"/>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9784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004608706"/>
      </p:ext>
    </p:extLst>
  </p:cSld>
  <p:clrMapOvr>
    <a:masterClrMapping/>
  </p:clrMapOvr>
  <p:transition spd="slow"/>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78271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886925E-FC36-4D83-A43B-4F084C27355C}" type="datetimeFigureOut">
              <a:rPr lang="zh-CN" altLang="en-US"/>
              <a:pPr>
                <a:defRPr/>
              </a:pPr>
              <a:t>2023/10/7</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36032A4D-3B56-427B-9606-99291F376DCB}" type="slidenum">
              <a:rPr lang="zh-CN" altLang="en-US"/>
              <a:pPr>
                <a:defRPr/>
              </a:pPr>
              <a:t>‹#›</a:t>
            </a:fld>
            <a:endParaRPr lang="zh-CN" altLang="en-US"/>
          </a:p>
        </p:txBody>
      </p:sp>
    </p:spTree>
    <p:extLst>
      <p:ext uri="{BB962C8B-B14F-4D97-AF65-F5344CB8AC3E}">
        <p14:creationId xmlns:p14="http://schemas.microsoft.com/office/powerpoint/2010/main" val="2538100706"/>
      </p:ext>
    </p:extLst>
  </p:cSld>
  <p:clrMapOvr>
    <a:masterClrMapping/>
  </p:clrMapOvr>
  <p:transition spd="slow" advTm="3000">
    <p:random/>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55603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70891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62217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67572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640213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40150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3262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34939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12239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3F36594D-9161-4B7E-83E4-5115E05B0E28}" type="datetimeFigureOut">
              <a:rPr lang="zh-CN" altLang="en-US"/>
              <a:pPr>
                <a:defRPr/>
              </a:pPr>
              <a:t>2023/10/7</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07243231-02BA-4847-BDFF-F8BF20153F49}" type="slidenum">
              <a:rPr lang="zh-CN" altLang="en-US"/>
              <a:pPr>
                <a:defRPr/>
              </a:pPr>
              <a:t>‹#›</a:t>
            </a:fld>
            <a:endParaRPr lang="zh-CN" altLang="en-US"/>
          </a:p>
        </p:txBody>
      </p:sp>
    </p:spTree>
    <p:extLst>
      <p:ext uri="{BB962C8B-B14F-4D97-AF65-F5344CB8AC3E}">
        <p14:creationId xmlns:p14="http://schemas.microsoft.com/office/powerpoint/2010/main" val="3478975740"/>
      </p:ext>
    </p:extLst>
  </p:cSld>
  <p:clrMapOvr>
    <a:masterClrMapping/>
  </p:clrMapOvr>
  <p:transition spd="slow" advTm="3000">
    <p:random/>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5268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60623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60503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66215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51271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85950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544837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7973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63449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F0E9179B-1862-48B3-BED6-83696E79C925}" type="datetimeFigureOut">
              <a:rPr lang="zh-CN" altLang="en-US"/>
              <a:pPr>
                <a:defRPr/>
              </a:pPr>
              <a:t>2023/10/7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55D8F71C-F482-47F1-9C0D-D002A483135E}" type="slidenum">
              <a:rPr lang="zh-CN" altLang="en-US"/>
              <a:pPr>
                <a:defRPr/>
              </a:pPr>
              <a:t>‹#›</a:t>
            </a:fld>
            <a:endParaRPr lang="zh-CN" altLang="en-US"/>
          </a:p>
        </p:txBody>
      </p:sp>
    </p:spTree>
    <p:extLst>
      <p:ext uri="{BB962C8B-B14F-4D97-AF65-F5344CB8AC3E}">
        <p14:creationId xmlns:p14="http://schemas.microsoft.com/office/powerpoint/2010/main" val="110373119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075360"/>
      </p:ext>
    </p:extLst>
  </p:cSld>
  <p:clrMapOvr>
    <a:masterClrMapping/>
  </p:clrMapOvr>
  <p:transition spd="slow" advClick="0" advTm="4000">
    <p:comb/>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991113"/>
      </p:ext>
    </p:extLst>
  </p:cSld>
  <p:clrMapOvr>
    <a:masterClrMapping/>
  </p:clrMapOvr>
  <p:transition spd="slow"/>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50784296"/>
      </p:ext>
    </p:extLst>
  </p:cSld>
  <p:clrMapOvr>
    <a:masterClrMapping/>
  </p:clrMapOvr>
  <p:transition spd="slow"/>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84743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B03615-169D-442A-96D4-7ED684C902F9}" type="datetimeFigureOut">
              <a:rPr lang="zh-CN" altLang="en-US"/>
              <a:pPr>
                <a:defRPr/>
              </a:pPr>
              <a:t>2023/10/7</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4F4E4247-2D4B-4302-83E8-C3EAE84DB854}" type="slidenum">
              <a:rPr lang="zh-CN" altLang="en-US"/>
              <a:pPr>
                <a:defRPr/>
              </a:pPr>
              <a:t>‹#›</a:t>
            </a:fld>
            <a:endParaRPr lang="zh-CN" altLang="en-US"/>
          </a:p>
        </p:txBody>
      </p:sp>
    </p:spTree>
    <p:extLst>
      <p:ext uri="{BB962C8B-B14F-4D97-AF65-F5344CB8AC3E}">
        <p14:creationId xmlns:p14="http://schemas.microsoft.com/office/powerpoint/2010/main" val="2747077679"/>
      </p:ext>
    </p:extLst>
  </p:cSld>
  <p:clrMapOvr>
    <a:masterClrMapping/>
  </p:clrMapOvr>
  <p:transition spd="slow" advTm="3000">
    <p:random/>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95750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96962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94924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5846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69985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48741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5017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43966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34680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325612-6C78-440A-A6A4-547E56CBF339}" type="datetimeFigureOut">
              <a:rPr lang="zh-CN" altLang="en-US"/>
              <a:pPr>
                <a:defRPr/>
              </a:pPr>
              <a:t>2023/10/7</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1522E20-F71E-4856-8C2B-5816B9B6B818}" type="slidenum">
              <a:rPr lang="zh-CN" altLang="en-US"/>
              <a:pPr>
                <a:defRPr/>
              </a:pPr>
              <a:t>‹#›</a:t>
            </a:fld>
            <a:endParaRPr lang="zh-CN" altLang="en-US"/>
          </a:p>
        </p:txBody>
      </p:sp>
    </p:spTree>
    <p:extLst>
      <p:ext uri="{BB962C8B-B14F-4D97-AF65-F5344CB8AC3E}">
        <p14:creationId xmlns:p14="http://schemas.microsoft.com/office/powerpoint/2010/main" val="1303800375"/>
      </p:ext>
    </p:extLst>
  </p:cSld>
  <p:clrMapOvr>
    <a:masterClrMapping/>
  </p:clrMapOvr>
  <p:transition spd="slow" advTm="3000">
    <p:random/>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42377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32441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11318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79471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896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25995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7780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79234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34708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727892B-DAC4-4E01-8B90-5D10477D06A6}" type="datetimeFigureOut">
              <a:rPr lang="zh-CN" altLang="en-US"/>
              <a:pPr>
                <a:defRPr/>
              </a:pPr>
              <a:t>2023/10/7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CA09FAE-D452-42AD-AE32-B89DFB3257CB}" type="slidenum">
              <a:rPr lang="zh-CN" altLang="en-US"/>
              <a:pPr>
                <a:defRPr/>
              </a:pPr>
              <a:t>‹#›</a:t>
            </a:fld>
            <a:endParaRPr lang="zh-CN" altLang="en-US"/>
          </a:p>
        </p:txBody>
      </p:sp>
    </p:spTree>
    <p:extLst>
      <p:ext uri="{BB962C8B-B14F-4D97-AF65-F5344CB8AC3E}">
        <p14:creationId xmlns:p14="http://schemas.microsoft.com/office/powerpoint/2010/main" val="375133890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159103"/>
      </p:ext>
    </p:extLst>
  </p:cSld>
  <p:clrMapOvr>
    <a:masterClrMapping/>
  </p:clrMapOvr>
  <p:transition spd="slow" advClick="0" advTm="4000">
    <p:comb/>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20298"/>
      </p:ext>
    </p:extLst>
  </p:cSld>
  <p:clrMapOvr>
    <a:masterClrMapping/>
  </p:clrMapOvr>
  <p:transition spd="slow"/>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108832356"/>
      </p:ext>
    </p:extLst>
  </p:cSld>
  <p:clrMapOvr>
    <a:masterClrMapping/>
  </p:clrMapOvr>
  <p:transition spd="slow"/>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BF34FF71-9800-4F7E-B6EA-4784AF50463E}" type="datetimeFigureOut">
              <a:rPr lang="zh-CN" altLang="en-US"/>
              <a:pPr>
                <a:defRPr/>
              </a:pPr>
              <a:t>2023/10/7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68C98D01-ACC2-4A54-9272-3D6429132DA0}" type="slidenum">
              <a:rPr lang="zh-CN" altLang="en-US"/>
              <a:pPr>
                <a:defRPr/>
              </a:pPr>
              <a:t>‹#›</a:t>
            </a:fld>
            <a:endParaRPr lang="zh-CN" altLang="en-US"/>
          </a:p>
        </p:txBody>
      </p:sp>
    </p:spTree>
    <p:extLst>
      <p:ext uri="{BB962C8B-B14F-4D97-AF65-F5344CB8AC3E}">
        <p14:creationId xmlns:p14="http://schemas.microsoft.com/office/powerpoint/2010/main" val="21736024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44665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49143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3070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9628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34380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20302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319658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81282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6918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56456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19103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76408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044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05899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93345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9884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277135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90811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64210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67759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62835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87923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86726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062018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03507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4302658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146853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3471695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6194100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0051010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095C19C-1673-4589-9811-8E9F95F9549F}"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7CBE572-6B50-4DA3-ADAF-17EEAF38FC95}" type="slidenum">
              <a:rPr lang="zh-CN" altLang="en-US"/>
              <a:pPr>
                <a:defRPr/>
              </a:pPr>
              <a:t>‹#›</a:t>
            </a:fld>
            <a:endParaRPr lang="zh-CN" altLang="en-US"/>
          </a:p>
        </p:txBody>
      </p:sp>
    </p:spTree>
    <p:extLst>
      <p:ext uri="{BB962C8B-B14F-4D97-AF65-F5344CB8AC3E}">
        <p14:creationId xmlns:p14="http://schemas.microsoft.com/office/powerpoint/2010/main" val="237649332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96452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8A437C7-88AE-4E59-8AFD-01A2DFD12E20}"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B88DAD2-D76F-4EC3-8128-84EE4808DB12}" type="slidenum">
              <a:rPr lang="zh-CN" altLang="en-US"/>
              <a:pPr>
                <a:defRPr/>
              </a:pPr>
              <a:t>‹#›</a:t>
            </a:fld>
            <a:endParaRPr lang="zh-CN" altLang="en-US"/>
          </a:p>
        </p:txBody>
      </p:sp>
    </p:spTree>
    <p:extLst>
      <p:ext uri="{BB962C8B-B14F-4D97-AF65-F5344CB8AC3E}">
        <p14:creationId xmlns:p14="http://schemas.microsoft.com/office/powerpoint/2010/main" val="170427977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63070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E86297C-EF62-4B0A-A91C-CC02FAB7EAFA}"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7CE7723-642D-4C2A-8F88-C39CC271E245}" type="slidenum">
              <a:rPr lang="zh-CN" altLang="en-US"/>
              <a:pPr>
                <a:defRPr/>
              </a:pPr>
              <a:t>‹#›</a:t>
            </a:fld>
            <a:endParaRPr lang="zh-CN" altLang="en-US"/>
          </a:p>
        </p:txBody>
      </p:sp>
    </p:spTree>
    <p:extLst>
      <p:ext uri="{BB962C8B-B14F-4D97-AF65-F5344CB8AC3E}">
        <p14:creationId xmlns:p14="http://schemas.microsoft.com/office/powerpoint/2010/main" val="14004771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3165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98197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3DDC803-CB34-4AC3-BF38-E7814FBEE631}"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871DCD5-6040-4A80-9FAA-BA40400A7C8A}" type="slidenum">
              <a:rPr lang="zh-CN" altLang="en-US"/>
              <a:pPr>
                <a:defRPr/>
              </a:pPr>
              <a:t>‹#›</a:t>
            </a:fld>
            <a:endParaRPr lang="zh-CN" altLang="en-US"/>
          </a:p>
        </p:txBody>
      </p:sp>
    </p:spTree>
    <p:extLst>
      <p:ext uri="{BB962C8B-B14F-4D97-AF65-F5344CB8AC3E}">
        <p14:creationId xmlns:p14="http://schemas.microsoft.com/office/powerpoint/2010/main" val="344280103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41963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F2A7324-C0DE-43F7-893A-132679DA968B}"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64D15F0-F6A5-4B99-AF3A-DD2D703B13D9}" type="slidenum">
              <a:rPr lang="zh-CN" altLang="en-US"/>
              <a:pPr>
                <a:defRPr/>
              </a:pPr>
              <a:t>‹#›</a:t>
            </a:fld>
            <a:endParaRPr lang="zh-CN" altLang="en-US"/>
          </a:p>
        </p:txBody>
      </p:sp>
    </p:spTree>
    <p:extLst>
      <p:ext uri="{BB962C8B-B14F-4D97-AF65-F5344CB8AC3E}">
        <p14:creationId xmlns:p14="http://schemas.microsoft.com/office/powerpoint/2010/main" val="303165685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22002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0260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3376320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4244238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536810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025284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33424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3382933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1356528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61F6D0-8110-4194-8ACB-42B71AF17BFF}"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1B2B8DF5-4769-4E6A-959B-201B45D4896C}" type="slidenum">
              <a:rPr lang="zh-CN" altLang="en-US"/>
              <a:pPr>
                <a:defRPr/>
              </a:pPr>
              <a:t>‹#›</a:t>
            </a:fld>
            <a:endParaRPr lang="zh-CN" altLang="en-US"/>
          </a:p>
        </p:txBody>
      </p:sp>
    </p:spTree>
    <p:extLst>
      <p:ext uri="{BB962C8B-B14F-4D97-AF65-F5344CB8AC3E}">
        <p14:creationId xmlns:p14="http://schemas.microsoft.com/office/powerpoint/2010/main" val="107923086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40298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4234F7-7072-401F-9116-BD6DAB26D35A}"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CE75BF8-E47E-4D39-ACBA-64F166590D9C}" type="slidenum">
              <a:rPr lang="zh-CN" altLang="en-US"/>
              <a:pPr>
                <a:defRPr/>
              </a:pPr>
              <a:t>‹#›</a:t>
            </a:fld>
            <a:endParaRPr lang="zh-CN" altLang="en-US"/>
          </a:p>
        </p:txBody>
      </p:sp>
    </p:spTree>
    <p:extLst>
      <p:ext uri="{BB962C8B-B14F-4D97-AF65-F5344CB8AC3E}">
        <p14:creationId xmlns:p14="http://schemas.microsoft.com/office/powerpoint/2010/main" val="133050495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53405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9EFEB77-3D84-4ABA-B16B-935DEC25523F}"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C1AE0AD-960D-4BBC-B223-3C91747DD68D}" type="slidenum">
              <a:rPr lang="zh-CN" altLang="en-US"/>
              <a:pPr>
                <a:defRPr/>
              </a:pPr>
              <a:t>‹#›</a:t>
            </a:fld>
            <a:endParaRPr lang="zh-CN" altLang="en-US"/>
          </a:p>
        </p:txBody>
      </p:sp>
    </p:spTree>
    <p:extLst>
      <p:ext uri="{BB962C8B-B14F-4D97-AF65-F5344CB8AC3E}">
        <p14:creationId xmlns:p14="http://schemas.microsoft.com/office/powerpoint/2010/main" val="253234086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577327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71EFFC4-86A1-4567-A769-9C43854D9AE5}"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36D763-E018-4511-B003-98E98AC29ABB}" type="slidenum">
              <a:rPr lang="zh-CN" altLang="en-US"/>
              <a:pPr>
                <a:defRPr/>
              </a:pPr>
              <a:t>‹#›</a:t>
            </a:fld>
            <a:endParaRPr lang="zh-CN" altLang="en-US"/>
          </a:p>
        </p:txBody>
      </p:sp>
    </p:spTree>
    <p:extLst>
      <p:ext uri="{BB962C8B-B14F-4D97-AF65-F5344CB8AC3E}">
        <p14:creationId xmlns:p14="http://schemas.microsoft.com/office/powerpoint/2010/main" val="146243041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0835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89580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08A9FC8-A5C4-4346-A668-5F0979AC2EAA}"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350A7DD-9705-4DD4-AE9E-A956340A53B1}" type="slidenum">
              <a:rPr lang="zh-CN" altLang="en-US"/>
              <a:pPr>
                <a:defRPr/>
              </a:pPr>
              <a:t>‹#›</a:t>
            </a:fld>
            <a:endParaRPr lang="zh-CN" altLang="en-US"/>
          </a:p>
        </p:txBody>
      </p:sp>
    </p:spTree>
    <p:extLst>
      <p:ext uri="{BB962C8B-B14F-4D97-AF65-F5344CB8AC3E}">
        <p14:creationId xmlns:p14="http://schemas.microsoft.com/office/powerpoint/2010/main" val="308001325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045700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ABC943B-4347-497F-BD82-DDD78402DFE1}"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79F7A46-E674-45F0-8525-710930B8AA18}" type="slidenum">
              <a:rPr lang="zh-CN" altLang="en-US"/>
              <a:pPr>
                <a:defRPr/>
              </a:pPr>
              <a:t>‹#›</a:t>
            </a:fld>
            <a:endParaRPr lang="zh-CN" altLang="en-US"/>
          </a:p>
        </p:txBody>
      </p:sp>
    </p:spTree>
    <p:extLst>
      <p:ext uri="{BB962C8B-B14F-4D97-AF65-F5344CB8AC3E}">
        <p14:creationId xmlns:p14="http://schemas.microsoft.com/office/powerpoint/2010/main" val="18276587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CF8FDBAD-EDED-4992-9184-F4C41B5AEBE0}"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D9B52D98-7BF3-4ED4-AA3B-31F4E12FF074}" type="slidenum">
              <a:rPr lang="zh-CN" altLang="en-US"/>
              <a:pPr>
                <a:defRPr/>
              </a:pPr>
              <a:t>‹#›</a:t>
            </a:fld>
            <a:endParaRPr lang="zh-CN" altLang="en-US"/>
          </a:p>
        </p:txBody>
      </p:sp>
    </p:spTree>
    <p:extLst>
      <p:ext uri="{BB962C8B-B14F-4D97-AF65-F5344CB8AC3E}">
        <p14:creationId xmlns:p14="http://schemas.microsoft.com/office/powerpoint/2010/main" val="281218942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96082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5628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590809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C9BFBC2-2B51-4E2D-A2A9-6FA339892CC8}"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49ABCFA-707A-484B-B7B0-19331F005530}" type="slidenum">
              <a:rPr lang="zh-CN" altLang="en-US"/>
              <a:pPr>
                <a:defRPr/>
              </a:pPr>
              <a:t>‹#›</a:t>
            </a:fld>
            <a:endParaRPr lang="zh-CN" altLang="en-US"/>
          </a:p>
        </p:txBody>
      </p:sp>
    </p:spTree>
    <p:extLst>
      <p:ext uri="{BB962C8B-B14F-4D97-AF65-F5344CB8AC3E}">
        <p14:creationId xmlns:p14="http://schemas.microsoft.com/office/powerpoint/2010/main" val="131606184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8817D16-8558-4CE5-8836-66E7606C8EAD}"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0F9D43D-05C1-4590-8F0E-2FDE7E035F52}" type="slidenum">
              <a:rPr lang="zh-CN" altLang="en-US"/>
              <a:pPr>
                <a:defRPr/>
              </a:pPr>
              <a:t>‹#›</a:t>
            </a:fld>
            <a:endParaRPr lang="zh-CN" altLang="en-US"/>
          </a:p>
        </p:txBody>
      </p:sp>
    </p:spTree>
    <p:extLst>
      <p:ext uri="{BB962C8B-B14F-4D97-AF65-F5344CB8AC3E}">
        <p14:creationId xmlns:p14="http://schemas.microsoft.com/office/powerpoint/2010/main" val="129354341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0130869"/>
      </p:ext>
    </p:extLst>
  </p:cSld>
  <p:clrMapOvr>
    <a:masterClrMapping/>
  </p:clrMapOvr>
  <p:transition spd="slow" advClick="0" advTm="0">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42738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53B1A55-0916-4570-A4C4-C594FE0AACFF}"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3D1B7C4-32FC-4AB3-97D9-91F739791075}" type="slidenum">
              <a:rPr lang="zh-CN" altLang="en-US"/>
              <a:pPr>
                <a:defRPr/>
              </a:pPr>
              <a:t>‹#›</a:t>
            </a:fld>
            <a:endParaRPr lang="zh-CN" altLang="en-US"/>
          </a:p>
        </p:txBody>
      </p:sp>
    </p:spTree>
    <p:extLst>
      <p:ext uri="{BB962C8B-B14F-4D97-AF65-F5344CB8AC3E}">
        <p14:creationId xmlns:p14="http://schemas.microsoft.com/office/powerpoint/2010/main" val="45141289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59901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326682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868393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292973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628469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760238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4B15D9F9-7E75-4691-9BC8-D556526A05A0}" type="datetimeFigureOut">
              <a:rPr lang="zh-CN" altLang="en-US"/>
              <a:pPr>
                <a:defRPr/>
              </a:pPr>
              <a:t>2023/10/7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EA5DE8A-2B46-4B88-B4A2-428A45A9F21D}" type="slidenum">
              <a:rPr lang="zh-CN" altLang="en-US"/>
              <a:pPr>
                <a:defRPr/>
              </a:pPr>
              <a:t>‹#›</a:t>
            </a:fld>
            <a:endParaRPr lang="zh-CN" altLang="en-US"/>
          </a:p>
        </p:txBody>
      </p:sp>
    </p:spTree>
    <p:extLst>
      <p:ext uri="{BB962C8B-B14F-4D97-AF65-F5344CB8AC3E}">
        <p14:creationId xmlns:p14="http://schemas.microsoft.com/office/powerpoint/2010/main" val="142331442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119B26E-0C74-48B3-A8A5-9C5B1E57BB90}" type="datetimeFigureOut">
              <a:rPr lang="zh-CN" altLang="en-US"/>
              <a:pPr>
                <a:defRPr/>
              </a:pPr>
              <a:t>2023/10/7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FDBDC2CA-9A9B-4CB1-AC2B-2CA72B39F3C8}" type="slidenum">
              <a:rPr lang="zh-CN" altLang="en-US"/>
              <a:pPr>
                <a:defRPr/>
              </a:pPr>
              <a:t>‹#›</a:t>
            </a:fld>
            <a:endParaRPr lang="zh-CN" altLang="en-US"/>
          </a:p>
        </p:txBody>
      </p:sp>
    </p:spTree>
    <p:extLst>
      <p:ext uri="{BB962C8B-B14F-4D97-AF65-F5344CB8AC3E}">
        <p14:creationId xmlns:p14="http://schemas.microsoft.com/office/powerpoint/2010/main" val="7801200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6845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48409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895583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811301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2059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47093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61710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61893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21004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78631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313722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7754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60756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72521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70166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30430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8107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49580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71695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30987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50184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57907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977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F0132F-27AD-4901-812E-8330D5487512}" type="datetimeFigureOut">
              <a:rPr lang="en-US" smtClean="0"/>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36950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69645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05798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93267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9213785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686507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3832581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8903552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7974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8612049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9211090-4300-4B02-8EAF-B0C80EA901A5}"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C2944A8-7C4C-47E2-8E7A-3A675320363C}" type="slidenum">
              <a:rPr lang="zh-CN" altLang="en-US"/>
              <a:pPr>
                <a:defRPr/>
              </a:pPr>
              <a:t>‹#›</a:t>
            </a:fld>
            <a:endParaRPr lang="zh-CN" altLang="en-US"/>
          </a:p>
        </p:txBody>
      </p:sp>
    </p:spTree>
    <p:extLst>
      <p:ext uri="{BB962C8B-B14F-4D97-AF65-F5344CB8AC3E}">
        <p14:creationId xmlns:p14="http://schemas.microsoft.com/office/powerpoint/2010/main" val="14593867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60269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43528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2E9A0D0-1912-4B63-BC63-C49AFE9DC9EA}"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EFB558-86E2-4C41-AE6B-CB093B994A7C}" type="slidenum">
              <a:rPr lang="zh-CN" altLang="en-US"/>
              <a:pPr>
                <a:defRPr/>
              </a:pPr>
              <a:t>‹#›</a:t>
            </a:fld>
            <a:endParaRPr lang="zh-CN" altLang="en-US"/>
          </a:p>
        </p:txBody>
      </p:sp>
    </p:spTree>
    <p:extLst>
      <p:ext uri="{BB962C8B-B14F-4D97-AF65-F5344CB8AC3E}">
        <p14:creationId xmlns:p14="http://schemas.microsoft.com/office/powerpoint/2010/main" val="98689651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47610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2CBEE8D-EA8A-4C81-8AC3-1E22C3CA7348}"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BC4DB86-459D-459B-9F60-77A910608C1D}" type="slidenum">
              <a:rPr lang="zh-CN" altLang="en-US"/>
              <a:pPr>
                <a:defRPr/>
              </a:pPr>
              <a:t>‹#›</a:t>
            </a:fld>
            <a:endParaRPr lang="zh-CN" altLang="en-US"/>
          </a:p>
        </p:txBody>
      </p:sp>
    </p:spTree>
    <p:extLst>
      <p:ext uri="{BB962C8B-B14F-4D97-AF65-F5344CB8AC3E}">
        <p14:creationId xmlns:p14="http://schemas.microsoft.com/office/powerpoint/2010/main" val="367805711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61484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9C8B078-C6BC-4E60-A3A7-3B58F65B9830}"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4DE967A-ED93-4AD8-AF5F-27178B5C3C02}" type="slidenum">
              <a:rPr lang="zh-CN" altLang="en-US"/>
              <a:pPr>
                <a:defRPr/>
              </a:pPr>
              <a:t>‹#›</a:t>
            </a:fld>
            <a:endParaRPr lang="zh-CN" altLang="en-US"/>
          </a:p>
        </p:txBody>
      </p:sp>
    </p:spTree>
    <p:extLst>
      <p:ext uri="{BB962C8B-B14F-4D97-AF65-F5344CB8AC3E}">
        <p14:creationId xmlns:p14="http://schemas.microsoft.com/office/powerpoint/2010/main" val="20088211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59227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F32C3C7-61DD-4C62-BD92-5B9C4C974714}"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4EFD081-0DD6-4BBC-A0FC-B1FCC49FE232}" type="slidenum">
              <a:rPr lang="zh-CN" altLang="en-US"/>
              <a:pPr>
                <a:defRPr/>
              </a:pPr>
              <a:t>‹#›</a:t>
            </a:fld>
            <a:endParaRPr lang="zh-CN" altLang="en-US"/>
          </a:p>
        </p:txBody>
      </p:sp>
    </p:spTree>
    <p:extLst>
      <p:ext uri="{BB962C8B-B14F-4D97-AF65-F5344CB8AC3E}">
        <p14:creationId xmlns:p14="http://schemas.microsoft.com/office/powerpoint/2010/main" val="32631609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710212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754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849686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6781757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261662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6450430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27560081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2361036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767525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ED44A45-4359-412A-B8E7-D7C33963112E}"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79427D6-2132-44B9-AC34-134A09D11799}" type="slidenum">
              <a:rPr lang="zh-CN" altLang="en-US"/>
              <a:pPr>
                <a:defRPr/>
              </a:pPr>
              <a:t>‹#›</a:t>
            </a:fld>
            <a:endParaRPr lang="zh-CN" altLang="en-US"/>
          </a:p>
        </p:txBody>
      </p:sp>
    </p:spTree>
    <p:extLst>
      <p:ext uri="{BB962C8B-B14F-4D97-AF65-F5344CB8AC3E}">
        <p14:creationId xmlns:p14="http://schemas.microsoft.com/office/powerpoint/2010/main" val="160160515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61163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322373E-94DA-4FAD-8445-2DC9FAF8E993}"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F013778-57A3-42C7-8434-42A77F100B0B}" type="slidenum">
              <a:rPr lang="zh-CN" altLang="en-US"/>
              <a:pPr>
                <a:defRPr/>
              </a:pPr>
              <a:t>‹#›</a:t>
            </a:fld>
            <a:endParaRPr lang="zh-CN" altLang="en-US"/>
          </a:p>
        </p:txBody>
      </p:sp>
    </p:spTree>
    <p:extLst>
      <p:ext uri="{BB962C8B-B14F-4D97-AF65-F5344CB8AC3E}">
        <p14:creationId xmlns:p14="http://schemas.microsoft.com/office/powerpoint/2010/main" val="574085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085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87432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F46E60-554B-42EB-BB30-45A391BC32BB}"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BC383BC-B267-4704-A8FA-A15E8FD53514}" type="slidenum">
              <a:rPr lang="zh-CN" altLang="en-US"/>
              <a:pPr>
                <a:defRPr/>
              </a:pPr>
              <a:t>‹#›</a:t>
            </a:fld>
            <a:endParaRPr lang="zh-CN" altLang="en-US"/>
          </a:p>
        </p:txBody>
      </p:sp>
    </p:spTree>
    <p:extLst>
      <p:ext uri="{BB962C8B-B14F-4D97-AF65-F5344CB8AC3E}">
        <p14:creationId xmlns:p14="http://schemas.microsoft.com/office/powerpoint/2010/main" val="397496000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14536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6CE616D-4822-4F34-9036-10F4202CEECE}"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1C9607-C50E-44C5-A590-9539F87731AC}" type="slidenum">
              <a:rPr lang="zh-CN" altLang="en-US"/>
              <a:pPr>
                <a:defRPr/>
              </a:pPr>
              <a:t>‹#›</a:t>
            </a:fld>
            <a:endParaRPr lang="zh-CN" altLang="en-US"/>
          </a:p>
        </p:txBody>
      </p:sp>
    </p:spTree>
    <p:extLst>
      <p:ext uri="{BB962C8B-B14F-4D97-AF65-F5344CB8AC3E}">
        <p14:creationId xmlns:p14="http://schemas.microsoft.com/office/powerpoint/2010/main" val="33412451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62493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117A66C-FC79-4CC7-90E0-DFC9C678FE49}"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496C39-F30C-4426-91CD-F129EE40DEA7}" type="slidenum">
              <a:rPr lang="zh-CN" altLang="en-US"/>
              <a:pPr>
                <a:defRPr/>
              </a:pPr>
              <a:t>‹#›</a:t>
            </a:fld>
            <a:endParaRPr lang="zh-CN" altLang="en-US"/>
          </a:p>
        </p:txBody>
      </p:sp>
    </p:spTree>
    <p:extLst>
      <p:ext uri="{BB962C8B-B14F-4D97-AF65-F5344CB8AC3E}">
        <p14:creationId xmlns:p14="http://schemas.microsoft.com/office/powerpoint/2010/main" val="53423997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28883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A561FC5-CA0C-4699-B462-0A5A5E5979A9}"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EA16809-4D85-4174-BD8D-1A58CED1ABB5}" type="slidenum">
              <a:rPr lang="zh-CN" altLang="en-US"/>
              <a:pPr>
                <a:defRPr/>
              </a:pPr>
              <a:t>‹#›</a:t>
            </a:fld>
            <a:endParaRPr lang="zh-CN" altLang="en-US"/>
          </a:p>
        </p:txBody>
      </p:sp>
    </p:spTree>
    <p:extLst>
      <p:ext uri="{BB962C8B-B14F-4D97-AF65-F5344CB8AC3E}">
        <p14:creationId xmlns:p14="http://schemas.microsoft.com/office/powerpoint/2010/main" val="341766322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5B3DAAB5-7B15-45D5-AD0A-A8E948FDB9CC}"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BC994593-116F-4F1E-9CA6-E38422B329AA}" type="slidenum">
              <a:rPr lang="zh-CN" altLang="en-US"/>
              <a:pPr>
                <a:defRPr/>
              </a:pPr>
              <a:t>‹#›</a:t>
            </a:fld>
            <a:endParaRPr lang="zh-CN" altLang="en-US"/>
          </a:p>
        </p:txBody>
      </p:sp>
    </p:spTree>
    <p:extLst>
      <p:ext uri="{BB962C8B-B14F-4D97-AF65-F5344CB8AC3E}">
        <p14:creationId xmlns:p14="http://schemas.microsoft.com/office/powerpoint/2010/main" val="57840598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108421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61846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08299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33613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CBFE901-A6C8-4AE0-9314-5B60BBAFCE99}"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5336066-8B7F-4207-846D-6DA0CD97083D}" type="slidenum">
              <a:rPr lang="zh-CN" altLang="en-US"/>
              <a:pPr>
                <a:defRPr/>
              </a:pPr>
              <a:t>‹#›</a:t>
            </a:fld>
            <a:endParaRPr lang="zh-CN" altLang="en-US"/>
          </a:p>
        </p:txBody>
      </p:sp>
    </p:spTree>
    <p:extLst>
      <p:ext uri="{BB962C8B-B14F-4D97-AF65-F5344CB8AC3E}">
        <p14:creationId xmlns:p14="http://schemas.microsoft.com/office/powerpoint/2010/main" val="388245533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1D04D92-0D63-4D43-91FB-9C1E2C44C130}"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D083D41-FDB5-4C9D-B086-3427C86D9E2A}" type="slidenum">
              <a:rPr lang="zh-CN" altLang="en-US"/>
              <a:pPr>
                <a:defRPr/>
              </a:pPr>
              <a:t>‹#›</a:t>
            </a:fld>
            <a:endParaRPr lang="zh-CN" altLang="en-US"/>
          </a:p>
        </p:txBody>
      </p:sp>
    </p:spTree>
    <p:extLst>
      <p:ext uri="{BB962C8B-B14F-4D97-AF65-F5344CB8AC3E}">
        <p14:creationId xmlns:p14="http://schemas.microsoft.com/office/powerpoint/2010/main" val="305361731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716943"/>
      </p:ext>
    </p:extLst>
  </p:cSld>
  <p:clrMapOvr>
    <a:masterClrMapping/>
  </p:clrMapOvr>
  <p:transition spd="slow" advClick="0" advTm="0">
    <p:random/>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03D8E8-EE22-4330-8E6D-C17D5ECA9987}"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D6AB6F0-0755-4395-93CB-63D068D074C5}" type="slidenum">
              <a:rPr lang="zh-CN" altLang="en-US"/>
              <a:pPr>
                <a:defRPr/>
              </a:pPr>
              <a:t>‹#›</a:t>
            </a:fld>
            <a:endParaRPr lang="zh-CN" altLang="en-US"/>
          </a:p>
        </p:txBody>
      </p:sp>
    </p:spTree>
    <p:extLst>
      <p:ext uri="{BB962C8B-B14F-4D97-AF65-F5344CB8AC3E}">
        <p14:creationId xmlns:p14="http://schemas.microsoft.com/office/powerpoint/2010/main" val="397360726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6B4A5048-8F72-4F58-BB13-3ED563E29575}" type="datetimeFigureOut">
              <a:rPr lang="zh-CN" altLang="en-US"/>
              <a:pPr>
                <a:defRPr/>
              </a:pPr>
              <a:t>2023/10/7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6CE63B-AC3A-43B0-91A9-51B9EFE8CFB8}" type="slidenum">
              <a:rPr lang="zh-CN" altLang="en-US"/>
              <a:pPr>
                <a:defRPr/>
              </a:pPr>
              <a:t>‹#›</a:t>
            </a:fld>
            <a:endParaRPr lang="zh-CN" altLang="en-US"/>
          </a:p>
        </p:txBody>
      </p:sp>
    </p:spTree>
    <p:extLst>
      <p:ext uri="{BB962C8B-B14F-4D97-AF65-F5344CB8AC3E}">
        <p14:creationId xmlns:p14="http://schemas.microsoft.com/office/powerpoint/2010/main" val="332461706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92167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007136F-80AE-47C1-B44A-939BBC59FF19}" type="datetimeFigureOut">
              <a:rPr lang="zh-CN" altLang="en-US"/>
              <a:pPr>
                <a:defRPr/>
              </a:pPr>
              <a:t>2023/10/7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1C3C941-8BE1-4209-B5F4-37BF95D4C3D9}" type="slidenum">
              <a:rPr lang="zh-CN" altLang="en-US"/>
              <a:pPr>
                <a:defRPr/>
              </a:pPr>
              <a:t>‹#›</a:t>
            </a:fld>
            <a:endParaRPr lang="zh-CN" altLang="en-US"/>
          </a:p>
        </p:txBody>
      </p:sp>
    </p:spTree>
    <p:extLst>
      <p:ext uri="{BB962C8B-B14F-4D97-AF65-F5344CB8AC3E}">
        <p14:creationId xmlns:p14="http://schemas.microsoft.com/office/powerpoint/2010/main" val="202856459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931312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F4961DB-1D9B-4230-BBFE-6F1F3F78E95A}" type="datetimeFigureOut">
              <a:rPr lang="zh-CN" altLang="en-US"/>
              <a:pPr>
                <a:defRPr/>
              </a:pPr>
              <a:t>2023/10/7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2D2621-AB55-4F63-A3BF-7640BB6980A7}" type="slidenum">
              <a:rPr lang="zh-CN" altLang="en-US"/>
              <a:pPr>
                <a:defRPr/>
              </a:pPr>
              <a:t>‹#›</a:t>
            </a:fld>
            <a:endParaRPr lang="zh-CN" altLang="en-US"/>
          </a:p>
        </p:txBody>
      </p:sp>
    </p:spTree>
    <p:extLst>
      <p:ext uri="{BB962C8B-B14F-4D97-AF65-F5344CB8AC3E}">
        <p14:creationId xmlns:p14="http://schemas.microsoft.com/office/powerpoint/2010/main" val="39774879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821034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47991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5DD1A05C-AA07-4221-8434-D2C4A5F1A127}" type="datetimeFigureOut">
              <a:rPr lang="zh-CN" altLang="en-US"/>
              <a:pPr>
                <a:defRPr/>
              </a:pPr>
              <a:t>2023/10/7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7B4784E-6CE7-4E63-95E0-B8631E5A4D5B}" type="slidenum">
              <a:rPr lang="zh-CN" altLang="en-US"/>
              <a:pPr>
                <a:defRPr/>
              </a:pPr>
              <a:t>‹#›</a:t>
            </a:fld>
            <a:endParaRPr lang="zh-CN" altLang="en-US"/>
          </a:p>
        </p:txBody>
      </p:sp>
    </p:spTree>
    <p:extLst>
      <p:ext uri="{BB962C8B-B14F-4D97-AF65-F5344CB8AC3E}">
        <p14:creationId xmlns:p14="http://schemas.microsoft.com/office/powerpoint/2010/main" val="30115524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79165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67A7CA9-11EE-4638-A464-8C3770156D4A}" type="datetimeFigureOut">
              <a:rPr lang="zh-CN" altLang="en-US"/>
              <a:pPr>
                <a:defRPr/>
              </a:pPr>
              <a:t>2023/10/7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3DA6ADC-6831-4563-9A44-0EC4960D46B7}" type="slidenum">
              <a:rPr lang="zh-CN" altLang="en-US"/>
              <a:pPr>
                <a:defRPr/>
              </a:pPr>
              <a:t>‹#›</a:t>
            </a:fld>
            <a:endParaRPr lang="zh-CN" altLang="en-US"/>
          </a:p>
        </p:txBody>
      </p:sp>
    </p:spTree>
    <p:extLst>
      <p:ext uri="{BB962C8B-B14F-4D97-AF65-F5344CB8AC3E}">
        <p14:creationId xmlns:p14="http://schemas.microsoft.com/office/powerpoint/2010/main" val="39752803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94118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49912"/>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5829588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4327379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41849327"/>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14304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9341884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0441092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7807461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47539C4-D70C-4630-AA58-C082AAEA8E9F}"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780038D-AF7D-4634-8412-E5F3735E129F}" type="slidenum">
              <a:rPr lang="zh-CN" altLang="en-US"/>
              <a:pPr>
                <a:defRPr/>
              </a:pPr>
              <a:t>‹#›</a:t>
            </a:fld>
            <a:endParaRPr lang="zh-CN" altLang="en-US"/>
          </a:p>
        </p:txBody>
      </p:sp>
    </p:spTree>
    <p:extLst>
      <p:ext uri="{BB962C8B-B14F-4D97-AF65-F5344CB8AC3E}">
        <p14:creationId xmlns:p14="http://schemas.microsoft.com/office/powerpoint/2010/main" val="189186825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95196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FABED47A-6B14-4027-A470-41206F676C70}"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964A10E-9449-4C4D-BFAD-DF6CAFCF389E}" type="slidenum">
              <a:rPr lang="zh-CN" altLang="en-US"/>
              <a:pPr>
                <a:defRPr/>
              </a:pPr>
              <a:t>‹#›</a:t>
            </a:fld>
            <a:endParaRPr lang="zh-CN" altLang="en-US"/>
          </a:p>
        </p:txBody>
      </p:sp>
    </p:spTree>
    <p:extLst>
      <p:ext uri="{BB962C8B-B14F-4D97-AF65-F5344CB8AC3E}">
        <p14:creationId xmlns:p14="http://schemas.microsoft.com/office/powerpoint/2010/main" val="239788350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58600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6F81430B-351B-4C2C-8DB2-D09B42D96E9B}"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AFA4A0DB-D1B6-4BCD-A9A5-38E4F44768BF}" type="slidenum">
              <a:rPr lang="zh-CN" altLang="en-US"/>
              <a:pPr>
                <a:defRPr/>
              </a:pPr>
              <a:t>‹#›</a:t>
            </a:fld>
            <a:endParaRPr lang="zh-CN" altLang="en-US"/>
          </a:p>
        </p:txBody>
      </p:sp>
    </p:spTree>
    <p:extLst>
      <p:ext uri="{BB962C8B-B14F-4D97-AF65-F5344CB8AC3E}">
        <p14:creationId xmlns:p14="http://schemas.microsoft.com/office/powerpoint/2010/main" val="389714214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450961"/>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A438110-BA18-4089-AAD4-EF47638B1F70}"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E509B937-B37F-45F3-BC28-0CB261DF841D}" type="slidenum">
              <a:rPr lang="zh-CN" altLang="en-US"/>
              <a:pPr>
                <a:defRPr/>
              </a:pPr>
              <a:t>‹#›</a:t>
            </a:fld>
            <a:endParaRPr lang="zh-CN" altLang="en-US"/>
          </a:p>
        </p:txBody>
      </p:sp>
    </p:spTree>
    <p:extLst>
      <p:ext uri="{BB962C8B-B14F-4D97-AF65-F5344CB8AC3E}">
        <p14:creationId xmlns:p14="http://schemas.microsoft.com/office/powerpoint/2010/main" val="322616794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640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6035387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DD991893-B633-4234-A261-5B9C485F4A91}"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DD2AFEA-0691-4FB6-9C82-95EA3BE74A7B}" type="slidenum">
              <a:rPr lang="zh-CN" altLang="en-US"/>
              <a:pPr>
                <a:defRPr/>
              </a:pPr>
              <a:t>‹#›</a:t>
            </a:fld>
            <a:endParaRPr lang="zh-CN" altLang="en-US"/>
          </a:p>
        </p:txBody>
      </p:sp>
    </p:spTree>
    <p:extLst>
      <p:ext uri="{BB962C8B-B14F-4D97-AF65-F5344CB8AC3E}">
        <p14:creationId xmlns:p14="http://schemas.microsoft.com/office/powerpoint/2010/main" val="192324814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93551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18784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8218016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6642173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303297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86256617"/>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76895829"/>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5782266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FD7E473-398A-4DFE-A0E4-B1F0F4F9CA61}"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451182DC-0E43-49F4-A8C9-40463D44255B}" type="slidenum">
              <a:rPr lang="zh-CN" altLang="en-US"/>
              <a:pPr>
                <a:defRPr/>
              </a:pPr>
              <a:t>‹#›</a:t>
            </a:fld>
            <a:endParaRPr lang="zh-CN" altLang="en-US"/>
          </a:p>
        </p:txBody>
      </p:sp>
    </p:spTree>
    <p:extLst>
      <p:ext uri="{BB962C8B-B14F-4D97-AF65-F5344CB8AC3E}">
        <p14:creationId xmlns:p14="http://schemas.microsoft.com/office/powerpoint/2010/main" val="24833881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1957876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82639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B1790CB-61C4-486C-9910-483BEF301E29}"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D293BA14-1832-408A-B0C4-DCAF74A6AE57}" type="slidenum">
              <a:rPr lang="zh-CN" altLang="en-US"/>
              <a:pPr>
                <a:defRPr/>
              </a:pPr>
              <a:t>‹#›</a:t>
            </a:fld>
            <a:endParaRPr lang="zh-CN" altLang="en-US"/>
          </a:p>
        </p:txBody>
      </p:sp>
    </p:spTree>
    <p:extLst>
      <p:ext uri="{BB962C8B-B14F-4D97-AF65-F5344CB8AC3E}">
        <p14:creationId xmlns:p14="http://schemas.microsoft.com/office/powerpoint/2010/main" val="390136122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623843"/>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5444DA1-BC56-437E-BACB-12980E4F64BC}"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DFA290C-F945-48BD-A17E-FDF459AB623A}" type="slidenum">
              <a:rPr lang="zh-CN" altLang="en-US"/>
              <a:pPr>
                <a:defRPr/>
              </a:pPr>
              <a:t>‹#›</a:t>
            </a:fld>
            <a:endParaRPr lang="zh-CN" altLang="en-US"/>
          </a:p>
        </p:txBody>
      </p:sp>
    </p:spTree>
    <p:extLst>
      <p:ext uri="{BB962C8B-B14F-4D97-AF65-F5344CB8AC3E}">
        <p14:creationId xmlns:p14="http://schemas.microsoft.com/office/powerpoint/2010/main" val="165182560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28251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731AE815-1F01-4F2E-848C-2B06DDD06E9C}"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9E2BCA8C-0EA2-45C6-A4DD-9340BBF17EDF}" type="slidenum">
              <a:rPr lang="zh-CN" altLang="en-US"/>
              <a:pPr>
                <a:defRPr/>
              </a:pPr>
              <a:t>‹#›</a:t>
            </a:fld>
            <a:endParaRPr lang="zh-CN" altLang="en-US"/>
          </a:p>
        </p:txBody>
      </p:sp>
    </p:spTree>
    <p:extLst>
      <p:ext uri="{BB962C8B-B14F-4D97-AF65-F5344CB8AC3E}">
        <p14:creationId xmlns:p14="http://schemas.microsoft.com/office/powerpoint/2010/main" val="240927039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17612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C21A483-6399-4232-A36A-1B63E841D603}"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2ECFD8A-48E1-453B-9691-E2AC56BEAEAC}" type="slidenum">
              <a:rPr lang="zh-CN" altLang="en-US"/>
              <a:pPr>
                <a:defRPr/>
              </a:pPr>
              <a:t>‹#›</a:t>
            </a:fld>
            <a:endParaRPr lang="zh-CN" altLang="en-US"/>
          </a:p>
        </p:txBody>
      </p:sp>
    </p:spTree>
    <p:extLst>
      <p:ext uri="{BB962C8B-B14F-4D97-AF65-F5344CB8AC3E}">
        <p14:creationId xmlns:p14="http://schemas.microsoft.com/office/powerpoint/2010/main" val="241483340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898799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9065DA4-83CF-4C71-B018-ED34FB8DCECD}"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B1729043-A2A2-4240-9B72-34E6247114AC}" type="slidenum">
              <a:rPr lang="zh-CN" altLang="en-US"/>
              <a:pPr>
                <a:defRPr/>
              </a:pPr>
              <a:t>‹#›</a:t>
            </a:fld>
            <a:endParaRPr lang="zh-CN" altLang="en-US"/>
          </a:p>
        </p:txBody>
      </p:sp>
    </p:spTree>
    <p:extLst>
      <p:ext uri="{BB962C8B-B14F-4D97-AF65-F5344CB8AC3E}">
        <p14:creationId xmlns:p14="http://schemas.microsoft.com/office/powerpoint/2010/main" val="31325996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77950206"/>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9F17D434-5674-43C8-834B-3D62663D36CC}"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CD97893-1BF7-45CE-8BA4-402F58F5DEE0}" type="slidenum">
              <a:rPr lang="zh-CN" altLang="en-US"/>
              <a:pPr>
                <a:defRPr/>
              </a:pPr>
              <a:t>‹#›</a:t>
            </a:fld>
            <a:endParaRPr lang="zh-CN" altLang="en-US"/>
          </a:p>
        </p:txBody>
      </p:sp>
    </p:spTree>
    <p:extLst>
      <p:ext uri="{BB962C8B-B14F-4D97-AF65-F5344CB8AC3E}">
        <p14:creationId xmlns:p14="http://schemas.microsoft.com/office/powerpoint/2010/main" val="2214051191"/>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18209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34890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2055270"/>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D4D2DC2-BD19-4482-BB64-CDD2A8219E04}"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1D224E-4F6C-42FE-A61A-E10C820B83AC}" type="slidenum">
              <a:rPr lang="zh-CN" altLang="en-US"/>
              <a:pPr>
                <a:defRPr/>
              </a:pPr>
              <a:t>‹#›</a:t>
            </a:fld>
            <a:endParaRPr lang="zh-CN" altLang="en-US"/>
          </a:p>
        </p:txBody>
      </p:sp>
    </p:spTree>
    <p:extLst>
      <p:ext uri="{BB962C8B-B14F-4D97-AF65-F5344CB8AC3E}">
        <p14:creationId xmlns:p14="http://schemas.microsoft.com/office/powerpoint/2010/main" val="2806853071"/>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693481E-FB43-4F8A-9E29-EFF39CF55F28}"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2C0023E5-E67B-42E8-934F-8225EB7A67D1}" type="slidenum">
              <a:rPr lang="zh-CN" altLang="en-US"/>
              <a:pPr>
                <a:defRPr/>
              </a:pPr>
              <a:t>‹#›</a:t>
            </a:fld>
            <a:endParaRPr lang="zh-CN" altLang="en-US"/>
          </a:p>
        </p:txBody>
      </p:sp>
    </p:spTree>
    <p:extLst>
      <p:ext uri="{BB962C8B-B14F-4D97-AF65-F5344CB8AC3E}">
        <p14:creationId xmlns:p14="http://schemas.microsoft.com/office/powerpoint/2010/main" val="295966924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764207"/>
      </p:ext>
    </p:extLst>
  </p:cSld>
  <p:clrMapOvr>
    <a:masterClrMapping/>
  </p:clrMapOvr>
  <p:transition spd="slow" advClick="0" advTm="0">
    <p:random/>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ABA0AC4-8295-4BBD-9065-64C8636E53F8}"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EA787EF-9FB3-4A56-A5DE-E009B3138C06}" type="slidenum">
              <a:rPr lang="zh-CN" altLang="en-US"/>
              <a:pPr>
                <a:defRPr/>
              </a:pPr>
              <a:t>‹#›</a:t>
            </a:fld>
            <a:endParaRPr lang="zh-CN" altLang="en-US"/>
          </a:p>
        </p:txBody>
      </p:sp>
    </p:spTree>
    <p:extLst>
      <p:ext uri="{BB962C8B-B14F-4D97-AF65-F5344CB8AC3E}">
        <p14:creationId xmlns:p14="http://schemas.microsoft.com/office/powerpoint/2010/main" val="1836083372"/>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15701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18592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F0132F-27AD-4901-812E-8330D5487512}" type="datetimeFigureOut">
              <a:rPr lang="en-US" smtClean="0"/>
              <a:t>7/10/2023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8367710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3515905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46110350"/>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6675672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163534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1486433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3DC4E4-31C9-4A56-B396-D6EFA034B8AB}"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0E68D0F8-18A8-429C-AF77-7DA6473DFB3D}" type="slidenum">
              <a:rPr lang="zh-CN" altLang="en-US"/>
              <a:pPr>
                <a:defRPr/>
              </a:pPr>
              <a:t>‹#›</a:t>
            </a:fld>
            <a:endParaRPr lang="zh-CN" altLang="en-US"/>
          </a:p>
        </p:txBody>
      </p:sp>
    </p:spTree>
    <p:extLst>
      <p:ext uri="{BB962C8B-B14F-4D97-AF65-F5344CB8AC3E}">
        <p14:creationId xmlns:p14="http://schemas.microsoft.com/office/powerpoint/2010/main" val="4108129257"/>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44226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E09B93E8-E100-4CB0-91B0-8991A6093A7A}"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7A1005-2331-4CFE-B53D-FFCE8D90C92B}" type="slidenum">
              <a:rPr lang="zh-CN" altLang="en-US"/>
              <a:pPr>
                <a:defRPr/>
              </a:pPr>
              <a:t>‹#›</a:t>
            </a:fld>
            <a:endParaRPr lang="zh-CN" altLang="en-US"/>
          </a:p>
        </p:txBody>
      </p:sp>
    </p:spTree>
    <p:extLst>
      <p:ext uri="{BB962C8B-B14F-4D97-AF65-F5344CB8AC3E}">
        <p14:creationId xmlns:p14="http://schemas.microsoft.com/office/powerpoint/2010/main" val="179168058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532808"/>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CDCCCC1D-8146-48FA-9644-C1195768B246}"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34FB047-2913-4C99-81EB-E2B375081D4E}" type="slidenum">
              <a:rPr lang="zh-CN" altLang="en-US"/>
              <a:pPr>
                <a:defRPr/>
              </a:pPr>
              <a:t>‹#›</a:t>
            </a:fld>
            <a:endParaRPr lang="zh-CN" altLang="en-US"/>
          </a:p>
        </p:txBody>
      </p:sp>
    </p:spTree>
    <p:extLst>
      <p:ext uri="{BB962C8B-B14F-4D97-AF65-F5344CB8AC3E}">
        <p14:creationId xmlns:p14="http://schemas.microsoft.com/office/powerpoint/2010/main" val="15037637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6FFF98A-E6C2-4B83-A778-35A581F9E50A}"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7B46765-5C38-470F-9354-B7AF9A503DDA}" type="slidenum">
              <a:rPr lang="zh-CN" altLang="en-US"/>
              <a:pPr>
                <a:defRPr/>
              </a:pPr>
              <a:t>‹#›</a:t>
            </a:fld>
            <a:endParaRPr lang="zh-CN" altLang="en-US"/>
          </a:p>
        </p:txBody>
      </p:sp>
    </p:spTree>
    <p:extLst>
      <p:ext uri="{BB962C8B-B14F-4D97-AF65-F5344CB8AC3E}">
        <p14:creationId xmlns:p14="http://schemas.microsoft.com/office/powerpoint/2010/main" val="3749369206"/>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79147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8B7A40-2C4E-4404-B2F9-06F9365FE500}"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573D5B-FA01-45D0-BCE8-5770A61E0BEA}" type="slidenum">
              <a:rPr lang="zh-CN" altLang="en-US"/>
              <a:pPr>
                <a:defRPr/>
              </a:pPr>
              <a:t>‹#›</a:t>
            </a:fld>
            <a:endParaRPr lang="zh-CN" altLang="en-US"/>
          </a:p>
        </p:txBody>
      </p:sp>
    </p:spTree>
    <p:extLst>
      <p:ext uri="{BB962C8B-B14F-4D97-AF65-F5344CB8AC3E}">
        <p14:creationId xmlns:p14="http://schemas.microsoft.com/office/powerpoint/2010/main" val="1588079005"/>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100037"/>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6763400-4961-432D-A081-194D132B4E93}"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3DBB484-8FFE-47FA-A1C2-221BDEBE0451}" type="slidenum">
              <a:rPr lang="zh-CN" altLang="en-US"/>
              <a:pPr>
                <a:defRPr/>
              </a:pPr>
              <a:t>‹#›</a:t>
            </a:fld>
            <a:endParaRPr lang="zh-CN" altLang="en-US"/>
          </a:p>
        </p:txBody>
      </p:sp>
    </p:spTree>
    <p:extLst>
      <p:ext uri="{BB962C8B-B14F-4D97-AF65-F5344CB8AC3E}">
        <p14:creationId xmlns:p14="http://schemas.microsoft.com/office/powerpoint/2010/main" val="1113233380"/>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423656"/>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183203"/>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9689676"/>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7768793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62927868"/>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894403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406883"/>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19556875"/>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0885596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982F42D-18D1-4068-934B-030623976791}"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069400D-0D82-4352-A495-5F489F631325}" type="slidenum">
              <a:rPr lang="zh-CN" altLang="en-US"/>
              <a:pPr>
                <a:defRPr/>
              </a:pPr>
              <a:t>‹#›</a:t>
            </a:fld>
            <a:endParaRPr lang="zh-CN" altLang="en-US"/>
          </a:p>
        </p:txBody>
      </p:sp>
    </p:spTree>
    <p:extLst>
      <p:ext uri="{BB962C8B-B14F-4D97-AF65-F5344CB8AC3E}">
        <p14:creationId xmlns:p14="http://schemas.microsoft.com/office/powerpoint/2010/main" val="220077257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998796"/>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389FA8-DD26-49F2-A173-856C849D47BD}"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E8C5CF9-3BF9-4892-BB48-3A1B1C93DBB4}" type="slidenum">
              <a:rPr lang="zh-CN" altLang="en-US"/>
              <a:pPr>
                <a:defRPr/>
              </a:pPr>
              <a:t>‹#›</a:t>
            </a:fld>
            <a:endParaRPr lang="zh-CN" altLang="en-US"/>
          </a:p>
        </p:txBody>
      </p:sp>
    </p:spTree>
    <p:extLst>
      <p:ext uri="{BB962C8B-B14F-4D97-AF65-F5344CB8AC3E}">
        <p14:creationId xmlns:p14="http://schemas.microsoft.com/office/powerpoint/2010/main" val="2744858808"/>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924222"/>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3C4FE68-E9A6-4E59-A4FA-CF309153B547}"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AEE8DE4-BF1D-4B3B-83F2-4275D6D54378}" type="slidenum">
              <a:rPr lang="zh-CN" altLang="en-US"/>
              <a:pPr>
                <a:defRPr/>
              </a:pPr>
              <a:t>‹#›</a:t>
            </a:fld>
            <a:endParaRPr lang="zh-CN" altLang="en-US"/>
          </a:p>
        </p:txBody>
      </p:sp>
    </p:spTree>
    <p:extLst>
      <p:ext uri="{BB962C8B-B14F-4D97-AF65-F5344CB8AC3E}">
        <p14:creationId xmlns:p14="http://schemas.microsoft.com/office/powerpoint/2010/main" val="255712115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782522"/>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92007F-B921-430C-BA9C-A814F138372C}"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81FBCA-AC42-49D0-9181-ADC8658C42AC}" type="slidenum">
              <a:rPr lang="zh-CN" altLang="en-US"/>
              <a:pPr>
                <a:defRPr/>
              </a:pPr>
              <a:t>‹#›</a:t>
            </a:fld>
            <a:endParaRPr lang="zh-CN" altLang="en-US"/>
          </a:p>
        </p:txBody>
      </p:sp>
    </p:spTree>
    <p:extLst>
      <p:ext uri="{BB962C8B-B14F-4D97-AF65-F5344CB8AC3E}">
        <p14:creationId xmlns:p14="http://schemas.microsoft.com/office/powerpoint/2010/main" val="4186285910"/>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0010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2DF058-C764-476F-A1F7-E23A4D6ADE73}"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DB22B4B-FB89-4B6E-96FE-9A9C5692A78E}" type="slidenum">
              <a:rPr lang="zh-CN" altLang="en-US"/>
              <a:pPr>
                <a:defRPr/>
              </a:pPr>
              <a:t>‹#›</a:t>
            </a:fld>
            <a:endParaRPr lang="zh-CN" altLang="en-US"/>
          </a:p>
        </p:txBody>
      </p:sp>
    </p:spTree>
    <p:extLst>
      <p:ext uri="{BB962C8B-B14F-4D97-AF65-F5344CB8AC3E}">
        <p14:creationId xmlns:p14="http://schemas.microsoft.com/office/powerpoint/2010/main" val="2002173217"/>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D7808C1-58BB-4483-80F4-A32FA783FC3F}"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E2650EB-76D7-4A86-B0CD-287470292978}" type="slidenum">
              <a:rPr lang="zh-CN" altLang="en-US"/>
              <a:pPr>
                <a:defRPr/>
              </a:pPr>
              <a:t>‹#›</a:t>
            </a:fld>
            <a:endParaRPr lang="zh-CN" altLang="en-US"/>
          </a:p>
        </p:txBody>
      </p:sp>
    </p:spTree>
    <p:extLst>
      <p:ext uri="{BB962C8B-B14F-4D97-AF65-F5344CB8AC3E}">
        <p14:creationId xmlns:p14="http://schemas.microsoft.com/office/powerpoint/2010/main" val="2311561442"/>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308263"/>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C2EE43A2-B350-4738-835A-D2665F6D3865}"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5D19D60C-7D7D-41DB-B4D5-6C25DDAD9ADE}" type="slidenum">
              <a:rPr lang="zh-CN" altLang="en-US"/>
              <a:pPr>
                <a:defRPr/>
              </a:pPr>
              <a:t>‹#›</a:t>
            </a:fld>
            <a:endParaRPr lang="zh-CN" altLang="en-US"/>
          </a:p>
        </p:txBody>
      </p:sp>
    </p:spTree>
    <p:extLst>
      <p:ext uri="{BB962C8B-B14F-4D97-AF65-F5344CB8AC3E}">
        <p14:creationId xmlns:p14="http://schemas.microsoft.com/office/powerpoint/2010/main" val="2287267701"/>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72AD58BC-E1A9-4FC7-AE88-3258EF1E926C}"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EEA4BA58-6654-4D89-BBC8-7BBC2D776F69}" type="slidenum">
              <a:rPr lang="zh-CN" altLang="en-US"/>
              <a:pPr>
                <a:defRPr/>
              </a:pPr>
              <a:t>‹#›</a:t>
            </a:fld>
            <a:endParaRPr lang="zh-CN" altLang="en-US"/>
          </a:p>
        </p:txBody>
      </p:sp>
    </p:spTree>
    <p:extLst>
      <p:ext uri="{BB962C8B-B14F-4D97-AF65-F5344CB8AC3E}">
        <p14:creationId xmlns:p14="http://schemas.microsoft.com/office/powerpoint/2010/main" val="1009530194"/>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0244810"/>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78536"/>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4830698"/>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68D0010-F285-44B2-8C67-3F590BA56BE7}"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F8770C66-7BF2-4BA8-B2FD-251DCD527FE9}" type="slidenum">
              <a:rPr lang="zh-CN" altLang="en-US"/>
              <a:pPr>
                <a:defRPr/>
              </a:pPr>
              <a:t>‹#›</a:t>
            </a:fld>
            <a:endParaRPr lang="zh-CN" altLang="en-US"/>
          </a:p>
        </p:txBody>
      </p:sp>
    </p:spTree>
    <p:extLst>
      <p:ext uri="{BB962C8B-B14F-4D97-AF65-F5344CB8AC3E}">
        <p14:creationId xmlns:p14="http://schemas.microsoft.com/office/powerpoint/2010/main" val="3087119784"/>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6C13EC-8B01-43E9-9AE7-3BA662D70227}"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D4C6490-F70A-4E6A-8B12-7DBDACDA9E6F}" type="slidenum">
              <a:rPr lang="zh-CN" altLang="en-US"/>
              <a:pPr>
                <a:defRPr/>
              </a:pPr>
              <a:t>‹#›</a:t>
            </a:fld>
            <a:endParaRPr lang="zh-CN" altLang="en-US"/>
          </a:p>
        </p:txBody>
      </p:sp>
    </p:spTree>
    <p:extLst>
      <p:ext uri="{BB962C8B-B14F-4D97-AF65-F5344CB8AC3E}">
        <p14:creationId xmlns:p14="http://schemas.microsoft.com/office/powerpoint/2010/main" val="13201522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802380"/>
      </p:ext>
    </p:extLst>
  </p:cSld>
  <p:clrMapOvr>
    <a:masterClrMapping/>
  </p:clrMapOvr>
  <p:transition spd="slow" advClick="0" advTm="0">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9227560"/>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75405C2-52D1-4091-A3A8-DC5C3F6C0717}"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88E050F-540B-4EA7-863C-994AB7163996}" type="slidenum">
              <a:rPr lang="zh-CN" altLang="en-US"/>
              <a:pPr>
                <a:defRPr/>
              </a:pPr>
              <a:t>‹#›</a:t>
            </a:fld>
            <a:endParaRPr lang="zh-CN" altLang="en-US"/>
          </a:p>
        </p:txBody>
      </p:sp>
    </p:spTree>
    <p:extLst>
      <p:ext uri="{BB962C8B-B14F-4D97-AF65-F5344CB8AC3E}">
        <p14:creationId xmlns:p14="http://schemas.microsoft.com/office/powerpoint/2010/main" val="3688278982"/>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635486"/>
      </p:ext>
    </p:extLst>
  </p:cSld>
  <p:clrMapOvr>
    <a:masterClrMapping/>
  </p:clrMapOvr>
  <p:transition spd="slow" advTm="3000"/>
</p:sldLayout>
</file>

<file path=ppt/slideLayouts/slideLayout542.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7284417"/>
      </p:ext>
    </p:extLst>
  </p:cSld>
  <p:clrMapOvr>
    <a:masterClrMapping/>
  </p:clrMapOvr>
  <p:transition spd="slow" advTm="3000"/>
</p:sldLayout>
</file>

<file path=ppt/slideLayouts/slideLayout543.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0576018"/>
      </p:ext>
    </p:extLst>
  </p:cSld>
  <p:clrMapOvr>
    <a:masterClrMapping/>
  </p:clrMapOvr>
  <p:transition spd="slow" advTm="3000"/>
</p:sldLayout>
</file>

<file path=ppt/slideLayouts/slideLayout544.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968228"/>
      </p:ext>
    </p:extLst>
  </p:cSld>
  <p:clrMapOvr>
    <a:masterClrMapping/>
  </p:clrMapOvr>
  <p:transition spd="slow" advTm="3000"/>
</p:sldLayout>
</file>

<file path=ppt/slideLayouts/slideLayout545.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C4D4E1DA-3BFE-48C8-AF79-774CF409E00F}" type="datetimeFigureOut">
              <a:rPr lang="zh-CN" altLang="en-US"/>
              <a:pPr>
                <a:defRPr/>
              </a:pPr>
              <a:t>2023/10/7</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90190EE-63D3-4F8A-B1FE-305BABF926C4}" type="slidenum">
              <a:rPr lang="zh-CN" altLang="en-US"/>
              <a:pPr>
                <a:defRPr/>
              </a:pPr>
              <a:t>‹#›</a:t>
            </a:fld>
            <a:endParaRPr lang="zh-CN" altLang="en-US"/>
          </a:p>
        </p:txBody>
      </p:sp>
    </p:spTree>
    <p:extLst>
      <p:ext uri="{BB962C8B-B14F-4D97-AF65-F5344CB8AC3E}">
        <p14:creationId xmlns:p14="http://schemas.microsoft.com/office/powerpoint/2010/main" val="2788643944"/>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5167895"/>
      </p:ext>
    </p:extLst>
  </p:cSld>
  <p:clrMapOvr>
    <a:masterClrMapping/>
  </p:clrMapOvr>
  <p:transition spd="slow" advTm="3000"/>
</p:sldLayout>
</file>

<file path=ppt/slideLayouts/slideLayout547.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8528575"/>
      </p:ext>
    </p:extLst>
  </p:cSld>
  <p:clrMapOvr>
    <a:masterClrMapping/>
  </p:clrMapOvr>
  <p:transition spd="slow" advTm="3000"/>
</p:sldLayout>
</file>

<file path=ppt/slideLayouts/slideLayout548.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803388"/>
      </p:ext>
    </p:extLst>
  </p:cSld>
  <p:clrMapOvr>
    <a:masterClrMapping/>
  </p:clrMapOvr>
  <p:transition spd="slow" advTm="3000"/>
</p:sldLayout>
</file>

<file path=ppt/slideLayouts/slideLayout549.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7D049F9-5BA0-467E-BA0D-15FDF2E4B9CE}" type="datetimeFigureOut">
              <a:rPr lang="zh-CN" altLang="en-US"/>
              <a:pPr>
                <a:defRPr/>
              </a:pPr>
              <a:t>2023/10/7</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89071F21-E557-45A1-B40C-73079558934B}" type="slidenum">
              <a:rPr lang="zh-CN" altLang="en-US"/>
              <a:pPr>
                <a:defRPr/>
              </a:pPr>
              <a:t>‹#›</a:t>
            </a:fld>
            <a:endParaRPr lang="zh-CN" altLang="en-US"/>
          </a:p>
        </p:txBody>
      </p:sp>
    </p:spTree>
    <p:extLst>
      <p:ext uri="{BB962C8B-B14F-4D97-AF65-F5344CB8AC3E}">
        <p14:creationId xmlns:p14="http://schemas.microsoft.com/office/powerpoint/2010/main" val="12441208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D9C880-1300-49F6-A2DF-921E3B8EC96D}"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396818E-BAEA-44A8-A5BF-C75B8A424BC5}" type="slidenum">
              <a:rPr lang="zh-CN" altLang="en-US"/>
              <a:pPr>
                <a:defRPr/>
              </a:pPr>
              <a:t>‹#›</a:t>
            </a:fld>
            <a:endParaRPr lang="zh-CN" altLang="en-US"/>
          </a:p>
        </p:txBody>
      </p:sp>
    </p:spTree>
    <p:extLst>
      <p:ext uri="{BB962C8B-B14F-4D97-AF65-F5344CB8AC3E}">
        <p14:creationId xmlns:p14="http://schemas.microsoft.com/office/powerpoint/2010/main" val="3807068307"/>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DD8DABA-5B58-43DC-8F86-3D93516DB44A}" type="datetimeFigureOut">
              <a:rPr lang="zh-CN" altLang="en-US"/>
              <a:pPr>
                <a:defRPr/>
              </a:pPr>
              <a:t>2023/10/7</a:t>
            </a:fld>
            <a:endParaRPr lang="zh-CN" altLang="en-US"/>
          </a:p>
        </p:txBody>
      </p:sp>
      <p:sp>
        <p:nvSpPr>
          <p:cNvPr id="3" name="页脚占位符 4">
            <a:extLst/>
          </p:cNvPr>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5">
            <a:extLst/>
          </p:cNvPr>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srgbClr val="5FCBEF"/>
                </a:solidFill>
                <a:latin typeface="Lato Light"/>
              </a:defRPr>
            </a:lvl1pPr>
          </a:lstStyle>
          <a:p>
            <a:pPr>
              <a:defRPr/>
            </a:pPr>
            <a:fld id="{CEA2B93E-4CF7-4286-91E3-7ED62D69B69B}" type="slidenum">
              <a:rPr lang="zh-CN" altLang="en-US"/>
              <a:pPr>
                <a:defRPr/>
              </a:pPr>
              <a:t>‹#›</a:t>
            </a:fld>
            <a:endParaRPr lang="zh-CN" altLang="en-US"/>
          </a:p>
        </p:txBody>
      </p:sp>
    </p:spTree>
    <p:extLst>
      <p:ext uri="{BB962C8B-B14F-4D97-AF65-F5344CB8AC3E}">
        <p14:creationId xmlns:p14="http://schemas.microsoft.com/office/powerpoint/2010/main" val="3008971126"/>
      </p:ext>
    </p:extLst>
  </p:cSld>
  <p:clrMapOvr>
    <a:masterClrMapping/>
  </p:clrMapOvr>
  <p:transition spd="slow" advTm="3000">
    <p:random/>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08541"/>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914107"/>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14400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220551"/>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535552"/>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647817"/>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663539"/>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167153"/>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01C1C30-35F1-4AA1-AFDE-F67E18C08A22}" type="datetimeFigureOut">
              <a:rPr lang="zh-CN" altLang="en-US"/>
              <a:pPr>
                <a:defRPr/>
              </a:pPr>
              <a:t>2023/10/7</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CE46F057-0D15-493B-ADDE-0934BCD4CECC}" type="slidenum">
              <a:rPr lang="zh-CN" altLang="en-US"/>
              <a:pPr>
                <a:defRPr/>
              </a:pPr>
              <a:t>‹#›</a:t>
            </a:fld>
            <a:endParaRPr lang="zh-CN" altLang="en-US"/>
          </a:p>
        </p:txBody>
      </p:sp>
    </p:spTree>
    <p:extLst>
      <p:ext uri="{BB962C8B-B14F-4D97-AF65-F5344CB8AC3E}">
        <p14:creationId xmlns:p14="http://schemas.microsoft.com/office/powerpoint/2010/main" val="32789208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0250264"/>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8862601"/>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091288111"/>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9245454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300066902"/>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987899994"/>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077463606"/>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29544607"/>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772264109"/>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855046496"/>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7481265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BA4C680-972E-4173-B5E9-2007045D518B}"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7B91E7F-7378-4F5D-8484-9DB68F7648FE}" type="slidenum">
              <a:rPr lang="zh-CN" altLang="en-US"/>
              <a:pPr>
                <a:defRPr/>
              </a:pPr>
              <a:t>‹#›</a:t>
            </a:fld>
            <a:endParaRPr lang="zh-CN" altLang="en-US"/>
          </a:p>
        </p:txBody>
      </p:sp>
    </p:spTree>
    <p:extLst>
      <p:ext uri="{BB962C8B-B14F-4D97-AF65-F5344CB8AC3E}">
        <p14:creationId xmlns:p14="http://schemas.microsoft.com/office/powerpoint/2010/main" val="353629697"/>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69861756"/>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3180693532"/>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CF92DBD-D225-4FE1-8E19-42F7888E5949}" type="datetimeFigureOut">
              <a:rPr lang="en-US" smtClean="0"/>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844734741"/>
      </p:ext>
    </p:extLst>
  </p:cSld>
  <p:clrMapOvr>
    <a:masterClrMapping/>
  </p:clrMapOvr>
  <p:hf hdr="0" ftr="0" dt="0"/>
</p:sldLayout>
</file>

<file path=ppt/slideLayouts/slideLayout5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F92DBD-D225-4FE1-8E19-42F7888E5949}" type="datetimeFigureOut">
              <a:rPr lang="en-US" smtClean="0"/>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276337491"/>
      </p:ext>
    </p:extLst>
  </p:cSld>
  <p:clrMapOvr>
    <a:masterClrMapping/>
  </p:clrMapOvr>
  <p:hf hdr="0" ftr="0" dt="0"/>
</p:sldLayout>
</file>

<file path=ppt/slideLayouts/slideLayout5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F92DBD-D225-4FE1-8E19-42F7888E5949}" type="datetimeFigureOut">
              <a:rPr lang="en-US" smtClean="0"/>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81870997"/>
      </p:ext>
    </p:extLst>
  </p:cSld>
  <p:clrMapOvr>
    <a:masterClrMapping/>
  </p:clrMapOvr>
  <p:hf hdr="0" ftr="0" dt="0"/>
</p:sldLayout>
</file>

<file path=ppt/slideLayouts/slideLayout5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F92DBD-D225-4FE1-8E19-42F7888E5949}" type="datetimeFigureOut">
              <a:rPr lang="en-US" smtClean="0"/>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3051064981"/>
      </p:ext>
    </p:extLst>
  </p:cSld>
  <p:clrMapOvr>
    <a:masterClrMapping/>
  </p:clrMapOvr>
  <p:hf hdr="0" ftr="0" dt="0"/>
</p:sldLayout>
</file>

<file path=ppt/slideLayouts/slideLayout5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F92DBD-D225-4FE1-8E19-42F7888E5949}" type="datetimeFigureOut">
              <a:rPr lang="en-US" smtClean="0"/>
              <a:t>7/10/2023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32165933"/>
      </p:ext>
    </p:extLst>
  </p:cSld>
  <p:clrMapOvr>
    <a:masterClrMapping/>
  </p:clrMapOvr>
  <p:hf hdr="0" ftr="0" dt="0"/>
</p:sldLayout>
</file>

<file path=ppt/slideLayouts/slideLayout5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F92DBD-D225-4FE1-8E19-42F7888E5949}" type="datetimeFigureOut">
              <a:rPr lang="en-US" smtClean="0"/>
              <a:t>7/10/2023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371257069"/>
      </p:ext>
    </p:extLst>
  </p:cSld>
  <p:clrMapOvr>
    <a:masterClrMapping/>
  </p:clrMapOvr>
  <p:hf hdr="0" ftr="0" dt="0"/>
</p:sldLayout>
</file>

<file path=ppt/slideLayouts/slideLayout5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F92DBD-D225-4FE1-8E19-42F7888E5949}" type="datetimeFigureOut">
              <a:rPr lang="en-US" smtClean="0"/>
              <a:t>7/10/2023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20064967"/>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F92DBD-D225-4FE1-8E19-42F7888E5949}" type="datetimeFigureOut">
              <a:rPr lang="en-US" smtClean="0"/>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3864733136"/>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221120"/>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F92DBD-D225-4FE1-8E19-42F7888E5949}" type="datetimeFigureOut">
              <a:rPr lang="en-US" smtClean="0"/>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137849890"/>
      </p:ext>
    </p:extLst>
  </p:cSld>
  <p:clrMapOvr>
    <a:masterClrMapping/>
  </p:clrMapOvr>
  <p:hf hdr="0" ftr="0" dt="0"/>
</p:sldLayout>
</file>

<file path=ppt/slideLayouts/slideLayout5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F92DBD-D225-4FE1-8E19-42F7888E5949}" type="datetimeFigureOut">
              <a:rPr lang="en-US" smtClean="0"/>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59029473"/>
      </p:ext>
    </p:extLst>
  </p:cSld>
  <p:clrMapOvr>
    <a:masterClrMapping/>
  </p:clrMapOvr>
  <p:hf hdr="0" ftr="0" dt="0"/>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F92DBD-D225-4FE1-8E19-42F7888E5949}" type="datetimeFigureOut">
              <a:rPr lang="en-US" smtClean="0"/>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756089649"/>
      </p:ext>
    </p:extLst>
  </p:cSld>
  <p:clrMapOvr>
    <a:masterClrMapping/>
  </p:clrMapOvr>
  <p:hf hdr="0" ftr="0" dt="0"/>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186492"/>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184986"/>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430302"/>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601339"/>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857226"/>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240427"/>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6488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065E43-B123-4E54-B0A4-9A514D91E992}"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C533E0C-6B24-4BEC-83BE-E3A35DC92546}" type="slidenum">
              <a:rPr lang="zh-CN" altLang="en-US"/>
              <a:pPr>
                <a:defRPr/>
              </a:pPr>
              <a:t>‹#›</a:t>
            </a:fld>
            <a:endParaRPr lang="zh-CN" altLang="en-US"/>
          </a:p>
        </p:txBody>
      </p:sp>
    </p:spTree>
    <p:extLst>
      <p:ext uri="{BB962C8B-B14F-4D97-AF65-F5344CB8AC3E}">
        <p14:creationId xmlns:p14="http://schemas.microsoft.com/office/powerpoint/2010/main" val="4252756384"/>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87326"/>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541020"/>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937387"/>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681451"/>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677908"/>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079597"/>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857518"/>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382433"/>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616914"/>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27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F0132F-27AD-4901-812E-8330D5487512}" type="datetimeFigureOut">
              <a:rPr lang="en-US" smtClean="0"/>
              <a:t>7/10/2023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890040"/>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386196"/>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275891"/>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9403725"/>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869339"/>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21382332"/>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50729717"/>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29799563"/>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76106291"/>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81523323"/>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232242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867423"/>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86ABD6-6C8C-4419-8DB5-F9C3A50AFE91}"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86EEC41-FD1A-48FE-BB2B-C04AEF286210}" type="slidenum">
              <a:rPr lang="zh-CN" altLang="en-US"/>
              <a:pPr>
                <a:defRPr/>
              </a:pPr>
              <a:t>‹#›</a:t>
            </a:fld>
            <a:endParaRPr lang="zh-CN" altLang="en-US"/>
          </a:p>
        </p:txBody>
      </p:sp>
    </p:spTree>
    <p:extLst>
      <p:ext uri="{BB962C8B-B14F-4D97-AF65-F5344CB8AC3E}">
        <p14:creationId xmlns:p14="http://schemas.microsoft.com/office/powerpoint/2010/main" val="2690615170"/>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159132"/>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BB83BAB-EC29-498D-860C-025658A6D7AE}"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76C04F-7E3A-46BC-B015-BD313D26C06F}" type="slidenum">
              <a:rPr lang="zh-CN" altLang="en-US"/>
              <a:pPr>
                <a:defRPr/>
              </a:pPr>
              <a:t>‹#›</a:t>
            </a:fld>
            <a:endParaRPr lang="zh-CN" altLang="en-US"/>
          </a:p>
        </p:txBody>
      </p:sp>
    </p:spTree>
    <p:extLst>
      <p:ext uri="{BB962C8B-B14F-4D97-AF65-F5344CB8AC3E}">
        <p14:creationId xmlns:p14="http://schemas.microsoft.com/office/powerpoint/2010/main" val="2035457437"/>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58984"/>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65D9BE-12D0-4488-AA85-A9490DE15676}"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D81B709-2FCF-4677-8ED3-0D2E52667E7F}" type="slidenum">
              <a:rPr lang="zh-CN" altLang="en-US"/>
              <a:pPr>
                <a:defRPr/>
              </a:pPr>
              <a:t>‹#›</a:t>
            </a:fld>
            <a:endParaRPr lang="zh-CN" altLang="en-US"/>
          </a:p>
        </p:txBody>
      </p:sp>
    </p:spTree>
    <p:extLst>
      <p:ext uri="{BB962C8B-B14F-4D97-AF65-F5344CB8AC3E}">
        <p14:creationId xmlns:p14="http://schemas.microsoft.com/office/powerpoint/2010/main" val="2874925648"/>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5670351"/>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A41C4AB-9C9D-46F0-833F-1855EC99B6E3}"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3342097-FA8D-41CC-B4CD-0B2DC7F3864B}" type="slidenum">
              <a:rPr lang="zh-CN" altLang="en-US"/>
              <a:pPr>
                <a:defRPr/>
              </a:pPr>
              <a:t>‹#›</a:t>
            </a:fld>
            <a:endParaRPr lang="zh-CN" altLang="en-US"/>
          </a:p>
        </p:txBody>
      </p:sp>
    </p:spTree>
    <p:extLst>
      <p:ext uri="{BB962C8B-B14F-4D97-AF65-F5344CB8AC3E}">
        <p14:creationId xmlns:p14="http://schemas.microsoft.com/office/powerpoint/2010/main" val="337309329"/>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153608"/>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EC4B5A4-B6B1-4F3B-9CD9-DE4509834D35}"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1271D37-FD32-41AC-BF91-311BC2DC4A55}" type="slidenum">
              <a:rPr lang="zh-CN" altLang="en-US"/>
              <a:pPr>
                <a:defRPr/>
              </a:pPr>
              <a:t>‹#›</a:t>
            </a:fld>
            <a:endParaRPr lang="zh-CN" altLang="en-US"/>
          </a:p>
        </p:txBody>
      </p:sp>
    </p:spTree>
    <p:extLst>
      <p:ext uri="{BB962C8B-B14F-4D97-AF65-F5344CB8AC3E}">
        <p14:creationId xmlns:p14="http://schemas.microsoft.com/office/powerpoint/2010/main" val="839777404"/>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0545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00562153"/>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905317"/>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3134499"/>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67860761"/>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70840588"/>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72708800"/>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0332633"/>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39176161"/>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4B1BD3E-3592-4C26-935E-CBE42905ECF7}"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D6E65C1-5D74-488C-8934-A7DAD42A8204}" type="slidenum">
              <a:rPr lang="zh-CN" altLang="en-US"/>
              <a:pPr>
                <a:defRPr/>
              </a:pPr>
              <a:t>‹#›</a:t>
            </a:fld>
            <a:endParaRPr lang="zh-CN" altLang="en-US"/>
          </a:p>
        </p:txBody>
      </p:sp>
    </p:spTree>
    <p:extLst>
      <p:ext uri="{BB962C8B-B14F-4D97-AF65-F5344CB8AC3E}">
        <p14:creationId xmlns:p14="http://schemas.microsoft.com/office/powerpoint/2010/main" val="3126886982"/>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818825"/>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CBB0B47-275D-4FFC-AB9A-2FF4DD6455C3}"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0E75C9E-97DD-4B37-BE08-1808307AE4E4}" type="slidenum">
              <a:rPr lang="zh-CN" altLang="en-US"/>
              <a:pPr>
                <a:defRPr/>
              </a:pPr>
              <a:t>‹#›</a:t>
            </a:fld>
            <a:endParaRPr lang="zh-CN" altLang="en-US"/>
          </a:p>
        </p:txBody>
      </p:sp>
    </p:spTree>
    <p:extLst>
      <p:ext uri="{BB962C8B-B14F-4D97-AF65-F5344CB8AC3E}">
        <p14:creationId xmlns:p14="http://schemas.microsoft.com/office/powerpoint/2010/main" val="30181089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5871704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24745"/>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2E528EF-7549-4F60-A45F-A795688AB99D}"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2B52614-2995-41FE-ACB1-4BDE95D5E982}" type="slidenum">
              <a:rPr lang="zh-CN" altLang="en-US"/>
              <a:pPr>
                <a:defRPr/>
              </a:pPr>
              <a:t>‹#›</a:t>
            </a:fld>
            <a:endParaRPr lang="zh-CN" altLang="en-US"/>
          </a:p>
        </p:txBody>
      </p:sp>
    </p:spTree>
    <p:extLst>
      <p:ext uri="{BB962C8B-B14F-4D97-AF65-F5344CB8AC3E}">
        <p14:creationId xmlns:p14="http://schemas.microsoft.com/office/powerpoint/2010/main" val="355304700"/>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5649"/>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E97F19C-4094-40C4-B97F-AA80851E6058}"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750C30E-4758-44AB-A910-F2FED5AFD723}" type="slidenum">
              <a:rPr lang="zh-CN" altLang="en-US"/>
              <a:pPr>
                <a:defRPr/>
              </a:pPr>
              <a:t>‹#›</a:t>
            </a:fld>
            <a:endParaRPr lang="zh-CN" altLang="en-US"/>
          </a:p>
        </p:txBody>
      </p:sp>
    </p:spTree>
    <p:extLst>
      <p:ext uri="{BB962C8B-B14F-4D97-AF65-F5344CB8AC3E}">
        <p14:creationId xmlns:p14="http://schemas.microsoft.com/office/powerpoint/2010/main" val="259148961"/>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1855748"/>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5BDF2CD-1281-4296-8048-216E42F0F1DF}"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1B66AA2-C8F5-44EF-9AC6-891ED906DD02}" type="slidenum">
              <a:rPr lang="zh-CN" altLang="en-US"/>
              <a:pPr>
                <a:defRPr/>
              </a:pPr>
              <a:t>‹#›</a:t>
            </a:fld>
            <a:endParaRPr lang="zh-CN" altLang="en-US"/>
          </a:p>
        </p:txBody>
      </p:sp>
    </p:spTree>
    <p:extLst>
      <p:ext uri="{BB962C8B-B14F-4D97-AF65-F5344CB8AC3E}">
        <p14:creationId xmlns:p14="http://schemas.microsoft.com/office/powerpoint/2010/main" val="1009527850"/>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951942"/>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B7E2C58-5F02-4F0A-9092-EAC65A7FD53F}"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CAEFB3-7B3E-4798-B340-79341BB0870F}" type="slidenum">
              <a:rPr lang="zh-CN" altLang="en-US"/>
              <a:pPr>
                <a:defRPr/>
              </a:pPr>
              <a:t>‹#›</a:t>
            </a:fld>
            <a:endParaRPr lang="zh-CN" altLang="en-US"/>
          </a:p>
        </p:txBody>
      </p:sp>
    </p:spTree>
    <p:extLst>
      <p:ext uri="{BB962C8B-B14F-4D97-AF65-F5344CB8AC3E}">
        <p14:creationId xmlns:p14="http://schemas.microsoft.com/office/powerpoint/2010/main" val="3554247609"/>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FAB48600-8551-4C6C-9C8A-057E93804F41}"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538BA72-F20B-4BBB-8B70-AD87B214B1B2}" type="slidenum">
              <a:rPr lang="zh-CN" altLang="en-US"/>
              <a:pPr>
                <a:defRPr/>
              </a:pPr>
              <a:t>‹#›</a:t>
            </a:fld>
            <a:endParaRPr lang="zh-CN" altLang="en-US"/>
          </a:p>
        </p:txBody>
      </p:sp>
    </p:spTree>
    <p:extLst>
      <p:ext uri="{BB962C8B-B14F-4D97-AF65-F5344CB8AC3E}">
        <p14:creationId xmlns:p14="http://schemas.microsoft.com/office/powerpoint/2010/main" val="1923704889"/>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8531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5301803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785780"/>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6292144"/>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C5CE913-9AD4-4150-9E05-694BD5E89F03}"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87BE5A8-2ADF-4B23-A43F-900EED542A5D}" type="slidenum">
              <a:rPr lang="zh-CN" altLang="en-US"/>
              <a:pPr>
                <a:defRPr/>
              </a:pPr>
              <a:t>‹#›</a:t>
            </a:fld>
            <a:endParaRPr lang="zh-CN" altLang="en-US"/>
          </a:p>
        </p:txBody>
      </p:sp>
    </p:spTree>
    <p:extLst>
      <p:ext uri="{BB962C8B-B14F-4D97-AF65-F5344CB8AC3E}">
        <p14:creationId xmlns:p14="http://schemas.microsoft.com/office/powerpoint/2010/main" val="1185397813"/>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F068699-F7DA-4C2B-BCB4-AB7933B423B0}"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E9C7D0-6C32-4312-A398-FFE2A460B0E6}" type="slidenum">
              <a:rPr lang="zh-CN" altLang="en-US"/>
              <a:pPr>
                <a:defRPr/>
              </a:pPr>
              <a:t>‹#›</a:t>
            </a:fld>
            <a:endParaRPr lang="zh-CN" altLang="en-US"/>
          </a:p>
        </p:txBody>
      </p:sp>
    </p:spTree>
    <p:extLst>
      <p:ext uri="{BB962C8B-B14F-4D97-AF65-F5344CB8AC3E}">
        <p14:creationId xmlns:p14="http://schemas.microsoft.com/office/powerpoint/2010/main" val="3880188145"/>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265044"/>
      </p:ext>
    </p:extLst>
  </p:cSld>
  <p:clrMapOvr>
    <a:masterClrMapping/>
  </p:clrMapOvr>
  <p:transition spd="slow" advClick="0" advTm="0">
    <p:random/>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F7CABE4-CDA4-43D4-97A5-785C076FF11F}"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92F16AF-7F17-49D1-9798-1EC9F5AFBA83}" type="slidenum">
              <a:rPr lang="zh-CN" altLang="en-US"/>
              <a:pPr>
                <a:defRPr/>
              </a:pPr>
              <a:t>‹#›</a:t>
            </a:fld>
            <a:endParaRPr lang="zh-CN" altLang="en-US"/>
          </a:p>
        </p:txBody>
      </p:sp>
    </p:spTree>
    <p:extLst>
      <p:ext uri="{BB962C8B-B14F-4D97-AF65-F5344CB8AC3E}">
        <p14:creationId xmlns:p14="http://schemas.microsoft.com/office/powerpoint/2010/main" val="3915745731"/>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5499542"/>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521689"/>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109226"/>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64289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49904016"/>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4170049"/>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9692916"/>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2549C098-A22B-47F7-AAB4-01D7D4AAB04D}" type="datetimeFigureOut">
              <a:rPr lang="zh-CN" altLang="en-US"/>
              <a:pPr>
                <a:defRPr/>
              </a:pPr>
              <a:t>2023/10/7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D0973F4C-4E2A-476A-9542-D5C6CDC432A2}" type="slidenum">
              <a:rPr lang="zh-CN" altLang="en-US"/>
              <a:pPr>
                <a:defRPr/>
              </a:pPr>
              <a:t>‹#›</a:t>
            </a:fld>
            <a:endParaRPr lang="zh-CN" altLang="en-US"/>
          </a:p>
        </p:txBody>
      </p:sp>
    </p:spTree>
    <p:extLst>
      <p:ext uri="{BB962C8B-B14F-4D97-AF65-F5344CB8AC3E}">
        <p14:creationId xmlns:p14="http://schemas.microsoft.com/office/powerpoint/2010/main" val="4147447608"/>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53EBD710-49B7-483B-9B3C-B63583139EAC}" type="datetimeFigureOut">
              <a:rPr lang="zh-CN" altLang="en-US"/>
              <a:pPr>
                <a:defRPr/>
              </a:pPr>
              <a:t>2023/10/7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74A37976-1217-4924-BB6B-F4B4467ACCA9}" type="slidenum">
              <a:rPr lang="zh-CN" altLang="en-US"/>
              <a:pPr>
                <a:defRPr/>
              </a:pPr>
              <a:t>‹#›</a:t>
            </a:fld>
            <a:endParaRPr lang="zh-CN" altLang="en-US"/>
          </a:p>
        </p:txBody>
      </p:sp>
    </p:spTree>
    <p:extLst>
      <p:ext uri="{BB962C8B-B14F-4D97-AF65-F5344CB8AC3E}">
        <p14:creationId xmlns:p14="http://schemas.microsoft.com/office/powerpoint/2010/main" val="3537919475"/>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095712"/>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6740389"/>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8405882"/>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511448"/>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232115"/>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0368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245526584"/>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066596"/>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838691"/>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983540"/>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692810"/>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1370965"/>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651066"/>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230713"/>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017900"/>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896350"/>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1678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85775478"/>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643006"/>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620054"/>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841089"/>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395065"/>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781054"/>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401730"/>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107777"/>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205896"/>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26257375"/>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183621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6923F4D-ECB0-4513-97F2-37B21F241117}"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B4EFEB9-39EB-4478-B955-9AA84B0F249A}" type="slidenum">
              <a:rPr lang="zh-CN" altLang="en-US"/>
              <a:pPr>
                <a:defRPr/>
              </a:pPr>
              <a:t>‹#›</a:t>
            </a:fld>
            <a:endParaRPr lang="zh-CN" altLang="en-US"/>
          </a:p>
        </p:txBody>
      </p:sp>
    </p:spTree>
    <p:extLst>
      <p:ext uri="{BB962C8B-B14F-4D97-AF65-F5344CB8AC3E}">
        <p14:creationId xmlns:p14="http://schemas.microsoft.com/office/powerpoint/2010/main" val="2597281829"/>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69053099"/>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11293452"/>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02106599"/>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05131142"/>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670DE44-D3B2-41AC-8F1C-9D1719F8A155}"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9AAD0F7-0094-42B2-BDCC-5FD9C0A52D85}" type="slidenum">
              <a:rPr lang="zh-CN" altLang="en-US"/>
              <a:pPr>
                <a:defRPr/>
              </a:pPr>
              <a:t>‹#›</a:t>
            </a:fld>
            <a:endParaRPr lang="zh-CN" altLang="en-US"/>
          </a:p>
        </p:txBody>
      </p:sp>
    </p:spTree>
    <p:extLst>
      <p:ext uri="{BB962C8B-B14F-4D97-AF65-F5344CB8AC3E}">
        <p14:creationId xmlns:p14="http://schemas.microsoft.com/office/powerpoint/2010/main" val="2652485574"/>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845348"/>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A7670BA-E17E-4E94-A4B7-BF1C3A31BC61}"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2DBAE88-F1DF-4744-BD7C-5589E23E157C}" type="slidenum">
              <a:rPr lang="zh-CN" altLang="en-US"/>
              <a:pPr>
                <a:defRPr/>
              </a:pPr>
              <a:t>‹#›</a:t>
            </a:fld>
            <a:endParaRPr lang="zh-CN" altLang="en-US"/>
          </a:p>
        </p:txBody>
      </p:sp>
    </p:spTree>
    <p:extLst>
      <p:ext uri="{BB962C8B-B14F-4D97-AF65-F5344CB8AC3E}">
        <p14:creationId xmlns:p14="http://schemas.microsoft.com/office/powerpoint/2010/main" val="1900811476"/>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063587"/>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61FEF70-42E8-44A9-B06C-8DF0045144E0}"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F72B45C-0804-46D8-8122-7D4E1F7A9764}" type="slidenum">
              <a:rPr lang="zh-CN" altLang="en-US"/>
              <a:pPr>
                <a:defRPr/>
              </a:pPr>
              <a:t>‹#›</a:t>
            </a:fld>
            <a:endParaRPr lang="zh-CN" altLang="en-US"/>
          </a:p>
        </p:txBody>
      </p:sp>
    </p:spTree>
    <p:extLst>
      <p:ext uri="{BB962C8B-B14F-4D97-AF65-F5344CB8AC3E}">
        <p14:creationId xmlns:p14="http://schemas.microsoft.com/office/powerpoint/2010/main" val="1534416551"/>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6292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789857"/>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BB9F663-0981-457A-A316-B6F27641AA57}"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B4AD356-B0BA-4B3F-BCA2-F7E8FBAF4A61}" type="slidenum">
              <a:rPr lang="zh-CN" altLang="en-US"/>
              <a:pPr>
                <a:defRPr/>
              </a:pPr>
              <a:t>‹#›</a:t>
            </a:fld>
            <a:endParaRPr lang="zh-CN" altLang="en-US"/>
          </a:p>
        </p:txBody>
      </p:sp>
    </p:spTree>
    <p:extLst>
      <p:ext uri="{BB962C8B-B14F-4D97-AF65-F5344CB8AC3E}">
        <p14:creationId xmlns:p14="http://schemas.microsoft.com/office/powerpoint/2010/main" val="802920446"/>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44254"/>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8641043-BBC7-42CB-8F69-8183698845D2}"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3012178-C573-4DB2-9947-C7D732934A05}" type="slidenum">
              <a:rPr lang="zh-CN" altLang="en-US"/>
              <a:pPr>
                <a:defRPr/>
              </a:pPr>
              <a:t>‹#›</a:t>
            </a:fld>
            <a:endParaRPr lang="zh-CN" altLang="en-US"/>
          </a:p>
        </p:txBody>
      </p:sp>
    </p:spTree>
    <p:extLst>
      <p:ext uri="{BB962C8B-B14F-4D97-AF65-F5344CB8AC3E}">
        <p14:creationId xmlns:p14="http://schemas.microsoft.com/office/powerpoint/2010/main" val="3692905857"/>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495377"/>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32842"/>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20685549"/>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89685200"/>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76937443"/>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23047986"/>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09102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t>7/10/2023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EB11469-8380-42D3-9DCE-4DE26450BB87}"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794D14A-EBA0-449F-9A55-5FA4C7A21DA6}" type="slidenum">
              <a:rPr lang="zh-CN" altLang="en-US"/>
              <a:pPr>
                <a:defRPr/>
              </a:pPr>
              <a:t>‹#›</a:t>
            </a:fld>
            <a:endParaRPr lang="zh-CN" altLang="en-US"/>
          </a:p>
        </p:txBody>
      </p:sp>
    </p:spTree>
    <p:extLst>
      <p:ext uri="{BB962C8B-B14F-4D97-AF65-F5344CB8AC3E}">
        <p14:creationId xmlns:p14="http://schemas.microsoft.com/office/powerpoint/2010/main" val="606373486"/>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89499132"/>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6F61D04-2C90-4338-9D8F-8D0498E8427D}"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E6EBD9-4FC5-4F96-9446-EBA0FEB2D54D}" type="slidenum">
              <a:rPr lang="zh-CN" altLang="en-US"/>
              <a:pPr>
                <a:defRPr/>
              </a:pPr>
              <a:t>‹#›</a:t>
            </a:fld>
            <a:endParaRPr lang="zh-CN" altLang="en-US"/>
          </a:p>
        </p:txBody>
      </p:sp>
    </p:spTree>
    <p:extLst>
      <p:ext uri="{BB962C8B-B14F-4D97-AF65-F5344CB8AC3E}">
        <p14:creationId xmlns:p14="http://schemas.microsoft.com/office/powerpoint/2010/main" val="3300116560"/>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878409"/>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5ED7ABE-CB41-479F-819D-E8577DBA128C}"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AA80806-9699-44A4-A68B-D5E7E9F84CE9}" type="slidenum">
              <a:rPr lang="zh-CN" altLang="en-US"/>
              <a:pPr>
                <a:defRPr/>
              </a:pPr>
              <a:t>‹#›</a:t>
            </a:fld>
            <a:endParaRPr lang="zh-CN" altLang="en-US"/>
          </a:p>
        </p:txBody>
      </p:sp>
    </p:spTree>
    <p:extLst>
      <p:ext uri="{BB962C8B-B14F-4D97-AF65-F5344CB8AC3E}">
        <p14:creationId xmlns:p14="http://schemas.microsoft.com/office/powerpoint/2010/main" val="2203550294"/>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2047084"/>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778B6BB-0B9F-4BD2-82C1-40548EA138E7}"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DBFE74-CF25-4C38-808C-9703428B6395}" type="slidenum">
              <a:rPr lang="zh-CN" altLang="en-US"/>
              <a:pPr>
                <a:defRPr/>
              </a:pPr>
              <a:t>‹#›</a:t>
            </a:fld>
            <a:endParaRPr lang="zh-CN" altLang="en-US"/>
          </a:p>
        </p:txBody>
      </p:sp>
    </p:spTree>
    <p:extLst>
      <p:ext uri="{BB962C8B-B14F-4D97-AF65-F5344CB8AC3E}">
        <p14:creationId xmlns:p14="http://schemas.microsoft.com/office/powerpoint/2010/main" val="3158181400"/>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680027"/>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55DE07B-DD51-494E-AB3B-F0FE2D62264D}"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590DC52-0B7F-4443-AEEA-DDEBFBF3F732}" type="slidenum">
              <a:rPr lang="zh-CN" altLang="en-US"/>
              <a:pPr>
                <a:defRPr/>
              </a:pPr>
              <a:t>‹#›</a:t>
            </a:fld>
            <a:endParaRPr lang="zh-CN" altLang="en-US"/>
          </a:p>
        </p:txBody>
      </p:sp>
    </p:spTree>
    <p:extLst>
      <p:ext uri="{BB962C8B-B14F-4D97-AF65-F5344CB8AC3E}">
        <p14:creationId xmlns:p14="http://schemas.microsoft.com/office/powerpoint/2010/main" val="1657110640"/>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866962"/>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DDCF355E-E5A2-4F03-9CE3-D8D3CA91E4D3}"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970D06F-651E-427B-891C-1762B7FD9CFC}" type="slidenum">
              <a:rPr lang="zh-CN" altLang="en-US"/>
              <a:pPr>
                <a:defRPr/>
              </a:pPr>
              <a:t>‹#›</a:t>
            </a:fld>
            <a:endParaRPr lang="zh-CN" altLang="en-US"/>
          </a:p>
        </p:txBody>
      </p:sp>
    </p:spTree>
    <p:extLst>
      <p:ext uri="{BB962C8B-B14F-4D97-AF65-F5344CB8AC3E}">
        <p14:creationId xmlns:p14="http://schemas.microsoft.com/office/powerpoint/2010/main" val="40228405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597955"/>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885619"/>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F3ECAD2-7728-44D9-86C8-3BA645F1631E}"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31B9F4F-D79B-4510-B5F7-ACA03F3FA3E1}" type="slidenum">
              <a:rPr lang="zh-CN" altLang="en-US"/>
              <a:pPr>
                <a:defRPr/>
              </a:pPr>
              <a:t>‹#›</a:t>
            </a:fld>
            <a:endParaRPr lang="zh-CN" altLang="en-US"/>
          </a:p>
        </p:txBody>
      </p:sp>
    </p:spTree>
    <p:extLst>
      <p:ext uri="{BB962C8B-B14F-4D97-AF65-F5344CB8AC3E}">
        <p14:creationId xmlns:p14="http://schemas.microsoft.com/office/powerpoint/2010/main" val="1180620901"/>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140C637-2196-4D5C-AC99-871D6E01AD57}"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044B5D0-24D8-4AC4-AA08-4F7175CAFE52}" type="slidenum">
              <a:rPr lang="zh-CN" altLang="en-US"/>
              <a:pPr>
                <a:defRPr/>
              </a:pPr>
              <a:t>‹#›</a:t>
            </a:fld>
            <a:endParaRPr lang="zh-CN" altLang="en-US"/>
          </a:p>
        </p:txBody>
      </p:sp>
    </p:spTree>
    <p:extLst>
      <p:ext uri="{BB962C8B-B14F-4D97-AF65-F5344CB8AC3E}">
        <p14:creationId xmlns:p14="http://schemas.microsoft.com/office/powerpoint/2010/main" val="2568076660"/>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1038916"/>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4298044"/>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5083124"/>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C5437DE-AE02-4345-B425-B0878AE28512}"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06FF98F-8EE8-4667-ABAE-1C64112F08B0}" type="slidenum">
              <a:rPr lang="zh-CN" altLang="en-US"/>
              <a:pPr>
                <a:defRPr/>
              </a:pPr>
              <a:t>‹#›</a:t>
            </a:fld>
            <a:endParaRPr lang="zh-CN" altLang="en-US"/>
          </a:p>
        </p:txBody>
      </p:sp>
    </p:spTree>
    <p:extLst>
      <p:ext uri="{BB962C8B-B14F-4D97-AF65-F5344CB8AC3E}">
        <p14:creationId xmlns:p14="http://schemas.microsoft.com/office/powerpoint/2010/main" val="824333180"/>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355CE8-F0C4-433B-BC46-FC145A3FF46D}"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DA58045-C02D-43DF-B6A5-452F0D7D544E}" type="slidenum">
              <a:rPr lang="zh-CN" altLang="en-US"/>
              <a:pPr>
                <a:defRPr/>
              </a:pPr>
              <a:t>‹#›</a:t>
            </a:fld>
            <a:endParaRPr lang="zh-CN" altLang="en-US"/>
          </a:p>
        </p:txBody>
      </p:sp>
    </p:spTree>
    <p:extLst>
      <p:ext uri="{BB962C8B-B14F-4D97-AF65-F5344CB8AC3E}">
        <p14:creationId xmlns:p14="http://schemas.microsoft.com/office/powerpoint/2010/main" val="3568875551"/>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703465"/>
      </p:ext>
    </p:extLst>
  </p:cSld>
  <p:clrMapOvr>
    <a:masterClrMapping/>
  </p:clrMapOvr>
  <p:transition spd="slow" advClick="0" advTm="0">
    <p:random/>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3D56E4B-6B24-4219-9599-3CC1756C0DA6}"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94A86A0-1078-4582-9EF2-17020102EF1C}" type="slidenum">
              <a:rPr lang="zh-CN" altLang="en-US"/>
              <a:pPr>
                <a:defRPr/>
              </a:pPr>
              <a:t>‹#›</a:t>
            </a:fld>
            <a:endParaRPr lang="zh-CN" altLang="en-US"/>
          </a:p>
        </p:txBody>
      </p:sp>
    </p:spTree>
    <p:extLst>
      <p:ext uri="{BB962C8B-B14F-4D97-AF65-F5344CB8AC3E}">
        <p14:creationId xmlns:p14="http://schemas.microsoft.com/office/powerpoint/2010/main" val="29018617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94BC2ED-5611-42A0-BDFD-64D932F985B1}"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2D6F189-95D1-4F0A-AE58-F67B421EDACD}" type="slidenum">
              <a:rPr lang="zh-CN" altLang="en-US"/>
              <a:pPr>
                <a:defRPr/>
              </a:pPr>
              <a:t>‹#›</a:t>
            </a:fld>
            <a:endParaRPr lang="zh-CN" altLang="en-US"/>
          </a:p>
        </p:txBody>
      </p:sp>
    </p:spTree>
    <p:extLst>
      <p:ext uri="{BB962C8B-B14F-4D97-AF65-F5344CB8AC3E}">
        <p14:creationId xmlns:p14="http://schemas.microsoft.com/office/powerpoint/2010/main" val="478127925"/>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C3F0123-4CCB-43D3-83B7-250A5EB841F4}" type="datetimeFigureOut">
              <a:rPr lang="zh-CN" altLang="en-US"/>
              <a:pPr>
                <a:defRPr/>
              </a:pPr>
              <a:t>2023/10/7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966CB4-8033-40F7-856A-B355CD225509}" type="slidenum">
              <a:rPr lang="zh-CN" altLang="en-US"/>
              <a:pPr>
                <a:defRPr/>
              </a:pPr>
              <a:t>‹#›</a:t>
            </a:fld>
            <a:endParaRPr lang="zh-CN" altLang="en-US"/>
          </a:p>
        </p:txBody>
      </p:sp>
    </p:spTree>
    <p:extLst>
      <p:ext uri="{BB962C8B-B14F-4D97-AF65-F5344CB8AC3E}">
        <p14:creationId xmlns:p14="http://schemas.microsoft.com/office/powerpoint/2010/main" val="1033948550"/>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767233"/>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3F4114-7141-4F1E-9163-B8166E22E896}" type="datetimeFigureOut">
              <a:rPr lang="zh-CN" altLang="en-US"/>
              <a:pPr>
                <a:defRPr/>
              </a:pPr>
              <a:t>2023/10/7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FE48339-9107-4E63-AC61-5387DBBCCA8E}" type="slidenum">
              <a:rPr lang="zh-CN" altLang="en-US"/>
              <a:pPr>
                <a:defRPr/>
              </a:pPr>
              <a:t>‹#›</a:t>
            </a:fld>
            <a:endParaRPr lang="zh-CN" altLang="en-US"/>
          </a:p>
        </p:txBody>
      </p:sp>
    </p:spTree>
    <p:extLst>
      <p:ext uri="{BB962C8B-B14F-4D97-AF65-F5344CB8AC3E}">
        <p14:creationId xmlns:p14="http://schemas.microsoft.com/office/powerpoint/2010/main" val="203209862"/>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238751"/>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D493260-E44E-4C1C-9A80-76C9C4F5E97B}" type="datetimeFigureOut">
              <a:rPr lang="zh-CN" altLang="en-US"/>
              <a:pPr>
                <a:defRPr/>
              </a:pPr>
              <a:t>2023/10/7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A146EE5-5EDD-44EC-98EB-93382BB8521D}" type="slidenum">
              <a:rPr lang="zh-CN" altLang="en-US"/>
              <a:pPr>
                <a:defRPr/>
              </a:pPr>
              <a:t>‹#›</a:t>
            </a:fld>
            <a:endParaRPr lang="zh-CN" altLang="en-US"/>
          </a:p>
        </p:txBody>
      </p:sp>
    </p:spTree>
    <p:extLst>
      <p:ext uri="{BB962C8B-B14F-4D97-AF65-F5344CB8AC3E}">
        <p14:creationId xmlns:p14="http://schemas.microsoft.com/office/powerpoint/2010/main" val="1689699697"/>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36112603"/>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7274C0-8F8A-4D56-883B-9DB442D04B42}" type="datetimeFigureOut">
              <a:rPr lang="zh-CN" altLang="en-US"/>
              <a:pPr>
                <a:defRPr/>
              </a:pPr>
              <a:t>2023/10/7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BE52410-CEC1-4026-83D3-A34E5BC7ECF4}" type="slidenum">
              <a:rPr lang="zh-CN" altLang="en-US"/>
              <a:pPr>
                <a:defRPr/>
              </a:pPr>
              <a:t>‹#›</a:t>
            </a:fld>
            <a:endParaRPr lang="zh-CN" altLang="en-US"/>
          </a:p>
        </p:txBody>
      </p:sp>
    </p:spTree>
    <p:extLst>
      <p:ext uri="{BB962C8B-B14F-4D97-AF65-F5344CB8AC3E}">
        <p14:creationId xmlns:p14="http://schemas.microsoft.com/office/powerpoint/2010/main" val="3554451848"/>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8291591"/>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E77FEEA-1A17-40BD-A690-1A86B73AA3C2}" type="datetimeFigureOut">
              <a:rPr lang="zh-CN" altLang="en-US"/>
              <a:pPr>
                <a:defRPr/>
              </a:pPr>
              <a:t>2023/10/7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7E85522-C466-4E89-A014-ECF9A1D575B1}" type="slidenum">
              <a:rPr lang="zh-CN" altLang="en-US"/>
              <a:pPr>
                <a:defRPr/>
              </a:pPr>
              <a:t>‹#›</a:t>
            </a:fld>
            <a:endParaRPr lang="zh-CN" altLang="en-US"/>
          </a:p>
        </p:txBody>
      </p:sp>
    </p:spTree>
    <p:extLst>
      <p:ext uri="{BB962C8B-B14F-4D97-AF65-F5344CB8AC3E}">
        <p14:creationId xmlns:p14="http://schemas.microsoft.com/office/powerpoint/2010/main" val="1816254098"/>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21712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431334"/>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1160579"/>
      </p:ext>
    </p:extLst>
  </p:cSld>
  <p:clrMapOvr>
    <a:masterClrMapping/>
  </p:clrMapOvr>
  <p:transition spd="slow" advTm="3000"/>
</p:sldLayout>
</file>

<file path=ppt/slideLayouts/slideLayout731.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8428224"/>
      </p:ext>
    </p:extLst>
  </p:cSld>
  <p:clrMapOvr>
    <a:masterClrMapping/>
  </p:clrMapOvr>
  <p:transition spd="slow" advTm="3000"/>
</p:sldLayout>
</file>

<file path=ppt/slideLayouts/slideLayout732.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7108723"/>
      </p:ext>
    </p:extLst>
  </p:cSld>
  <p:clrMapOvr>
    <a:masterClrMapping/>
  </p:clrMapOvr>
  <p:transition spd="slow" advTm="3000"/>
</p:sldLayout>
</file>

<file path=ppt/slideLayouts/slideLayout73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4386272"/>
      </p:ext>
    </p:extLst>
  </p:cSld>
  <p:clrMapOvr>
    <a:masterClrMapping/>
  </p:clrMapOvr>
  <p:transition spd="slow" advTm="3000"/>
</p:sldLayout>
</file>

<file path=ppt/slideLayouts/slideLayout734.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28FE5412-2010-4183-9C35-EBDE40B77B33}" type="datetimeFigureOut">
              <a:rPr lang="zh-CN" altLang="en-US"/>
              <a:pPr>
                <a:defRPr/>
              </a:pPr>
              <a:t>2023/10/7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CF4D27-6D50-4F67-B53E-83D903DB41A8}" type="slidenum">
              <a:rPr lang="zh-CN" altLang="en-US"/>
              <a:pPr>
                <a:defRPr/>
              </a:pPr>
              <a:t>‹#›</a:t>
            </a:fld>
            <a:endParaRPr lang="zh-CN" altLang="en-US"/>
          </a:p>
        </p:txBody>
      </p:sp>
    </p:spTree>
    <p:extLst>
      <p:ext uri="{BB962C8B-B14F-4D97-AF65-F5344CB8AC3E}">
        <p14:creationId xmlns:p14="http://schemas.microsoft.com/office/powerpoint/2010/main" val="564732153"/>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1119558"/>
      </p:ext>
    </p:extLst>
  </p:cSld>
  <p:clrMapOvr>
    <a:masterClrMapping/>
  </p:clrMapOvr>
  <p:transition spd="slow" advTm="3000"/>
</p:sldLayout>
</file>

<file path=ppt/slideLayouts/slideLayout736.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523104"/>
      </p:ext>
    </p:extLst>
  </p:cSld>
  <p:clrMapOvr>
    <a:masterClrMapping/>
  </p:clrMapOvr>
  <p:transition spd="slow" advTm="3000"/>
</p:sldLayout>
</file>

<file path=ppt/slideLayouts/slideLayout737.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3319664"/>
      </p:ext>
    </p:extLst>
  </p:cSld>
  <p:clrMapOvr>
    <a:masterClrMapping/>
  </p:clrMapOvr>
  <p:transition spd="slow" advTm="3000"/>
</p:sldLayout>
</file>

<file path=ppt/slideLayouts/slideLayout738.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CA24F6-11AF-4A7E-BAA3-903809EC183C}" type="datetimeFigureOut">
              <a:rPr lang="zh-CN" altLang="en-US"/>
              <a:pPr>
                <a:defRPr/>
              </a:pPr>
              <a:t>2023/10/7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99391A0-8BC2-4625-B89D-F00469ACE8DE}" type="slidenum">
              <a:rPr lang="zh-CN" altLang="en-US"/>
              <a:pPr>
                <a:defRPr/>
              </a:pPr>
              <a:t>‹#›</a:t>
            </a:fld>
            <a:endParaRPr lang="zh-CN" altLang="en-US"/>
          </a:p>
        </p:txBody>
      </p:sp>
    </p:spTree>
    <p:extLst>
      <p:ext uri="{BB962C8B-B14F-4D97-AF65-F5344CB8AC3E}">
        <p14:creationId xmlns:p14="http://schemas.microsoft.com/office/powerpoint/2010/main" val="2261139651"/>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9B7EBE-4F52-44EF-BF76-EC3614746B8A}" type="datetimeFigureOut">
              <a:rPr lang="zh-CN" altLang="en-US"/>
              <a:pPr>
                <a:defRPr/>
              </a:pPr>
              <a:t>2023/10/7</a:t>
            </a:fld>
            <a:endParaRPr lang="zh-CN" altLang="en-US"/>
          </a:p>
        </p:txBody>
      </p:sp>
      <p:sp>
        <p:nvSpPr>
          <p:cNvPr id="3" name="页脚占位符 4">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ECC1FBF7-1831-4568-BD42-EFF35CF9C2FD}" type="slidenum">
              <a:rPr lang="zh-CN" altLang="en-US"/>
              <a:pPr>
                <a:defRPr/>
              </a:pPr>
              <a:t>‹#›</a:t>
            </a:fld>
            <a:endParaRPr lang="zh-CN" altLang="en-US"/>
          </a:p>
        </p:txBody>
      </p:sp>
    </p:spTree>
    <p:extLst>
      <p:ext uri="{BB962C8B-B14F-4D97-AF65-F5344CB8AC3E}">
        <p14:creationId xmlns:p14="http://schemas.microsoft.com/office/powerpoint/2010/main" val="2058008610"/>
      </p:ext>
    </p:extLst>
  </p:cSld>
  <p:clrMapOvr>
    <a:masterClrMapping/>
  </p:clrMapOvr>
  <p:transition spd="slow" advTm="3000">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02D1718-3781-4C2A-B191-505C118A767E}"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9F72B1C-9FEF-4773-AB7A-E274ECC684BB}" type="slidenum">
              <a:rPr lang="zh-CN" altLang="en-US"/>
              <a:pPr>
                <a:defRPr/>
              </a:pPr>
              <a:t>‹#›</a:t>
            </a:fld>
            <a:endParaRPr lang="zh-CN" altLang="en-US"/>
          </a:p>
        </p:txBody>
      </p:sp>
    </p:spTree>
    <p:extLst>
      <p:ext uri="{BB962C8B-B14F-4D97-AF65-F5344CB8AC3E}">
        <p14:creationId xmlns:p14="http://schemas.microsoft.com/office/powerpoint/2010/main" val="3256248935"/>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366693"/>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912296"/>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488483"/>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862702"/>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0435540"/>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745184"/>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377263"/>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533595"/>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1D9E8F-C7AA-4B15-A498-FB59CE462633}" type="datetimeFigureOut">
              <a:rPr lang="zh-CN" altLang="en-US"/>
              <a:pPr>
                <a:defRPr/>
              </a:pPr>
              <a:t>2023/10/7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3BEDB5-69C0-443B-9B16-1FCD6137DC38}" type="slidenum">
              <a:rPr lang="zh-CN" altLang="en-US"/>
              <a:pPr>
                <a:defRPr/>
              </a:pPr>
              <a:t>‹#›</a:t>
            </a:fld>
            <a:endParaRPr lang="zh-CN" altLang="en-US"/>
          </a:p>
        </p:txBody>
      </p:sp>
    </p:spTree>
    <p:extLst>
      <p:ext uri="{BB962C8B-B14F-4D97-AF65-F5344CB8AC3E}">
        <p14:creationId xmlns:p14="http://schemas.microsoft.com/office/powerpoint/2010/main" val="2448505882"/>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7764254"/>
      </p:ext>
    </p:extLst>
  </p:cSld>
  <p:clrMapOvr>
    <a:masterClrMapping/>
  </p:clrMapOvr>
  <p:transition spd="slow" advTm="300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581647"/>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6552743"/>
      </p:ext>
    </p:extLst>
  </p:cSld>
  <p:clrMapOvr>
    <a:masterClrMapping/>
  </p:clrMapOvr>
  <p:transition spd="slow" advTm="3000"/>
</p:sldLayout>
</file>

<file path=ppt/slideLayouts/slideLayout751.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4865145"/>
      </p:ext>
    </p:extLst>
  </p:cSld>
  <p:clrMapOvr>
    <a:masterClrMapping/>
  </p:clrMapOvr>
  <p:transition spd="slow" advTm="3000"/>
</p:sldLayout>
</file>

<file path=ppt/slideLayouts/slideLayout752.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481791"/>
      </p:ext>
    </p:extLst>
  </p:cSld>
  <p:clrMapOvr>
    <a:masterClrMapping/>
  </p:clrMapOvr>
  <p:transition spd="slow" advTm="3000"/>
</p:sldLayout>
</file>

<file path=ppt/slideLayouts/slideLayout753.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9378EA-13D5-4E4D-996B-1180279ECCAE}" type="datetimeFigureOut">
              <a:rPr lang="zh-CN" altLang="en-US"/>
              <a:pPr>
                <a:defRPr/>
              </a:pPr>
              <a:t>2023/10/7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0FE3ABC-EAB6-4C8F-92A3-3C5A957C831F}" type="slidenum">
              <a:rPr lang="zh-CN" altLang="en-US"/>
              <a:pPr>
                <a:defRPr/>
              </a:pPr>
              <a:t>‹#›</a:t>
            </a:fld>
            <a:endParaRPr lang="zh-CN" altLang="en-US"/>
          </a:p>
        </p:txBody>
      </p:sp>
    </p:spTree>
    <p:extLst>
      <p:ext uri="{BB962C8B-B14F-4D97-AF65-F5344CB8AC3E}">
        <p14:creationId xmlns:p14="http://schemas.microsoft.com/office/powerpoint/2010/main" val="19562684"/>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493380"/>
      </p:ext>
    </p:extLst>
  </p:cSld>
  <p:clrMapOvr>
    <a:masterClrMapping/>
  </p:clrMapOvr>
  <p:transition spd="slow" advTm="3000"/>
</p:sldLayout>
</file>

<file path=ppt/slideLayouts/slideLayout755.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9979349"/>
      </p:ext>
    </p:extLst>
  </p:cSld>
  <p:clrMapOvr>
    <a:masterClrMapping/>
  </p:clrMapOvr>
  <p:transition spd="slow" advTm="3000"/>
</p:sldLayout>
</file>

<file path=ppt/slideLayouts/slideLayout756.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5492607"/>
      </p:ext>
    </p:extLst>
  </p:cSld>
  <p:clrMapOvr>
    <a:masterClrMapping/>
  </p:clrMapOvr>
  <p:transition spd="slow" advTm="3000"/>
</p:sldLayout>
</file>

<file path=ppt/slideLayouts/slideLayout757.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087580D-4859-4636-9B34-11916665A541}" type="datetimeFigureOut">
              <a:rPr lang="zh-CN" altLang="en-US"/>
              <a:pPr>
                <a:defRPr/>
              </a:pPr>
              <a:t>2023/10/7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229EF14-3D84-4E03-BB21-4F72567B591F}" type="slidenum">
              <a:rPr lang="zh-CN" altLang="en-US"/>
              <a:pPr>
                <a:defRPr/>
              </a:pPr>
              <a:t>‹#›</a:t>
            </a:fld>
            <a:endParaRPr lang="zh-CN" altLang="en-US"/>
          </a:p>
        </p:txBody>
      </p:sp>
    </p:spTree>
    <p:extLst>
      <p:ext uri="{BB962C8B-B14F-4D97-AF65-F5344CB8AC3E}">
        <p14:creationId xmlns:p14="http://schemas.microsoft.com/office/powerpoint/2010/main" val="2147293439"/>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AABE4D2-4FB8-41F3-A838-4B083CA74301}" type="datetimeFigureOut">
              <a:rPr lang="zh-CN" altLang="en-US"/>
              <a:pPr>
                <a:defRPr/>
              </a:pPr>
              <a:t>2023/10/7</a:t>
            </a:fld>
            <a:endParaRPr lang="zh-CN" altLang="en-US"/>
          </a:p>
        </p:txBody>
      </p:sp>
      <p:sp>
        <p:nvSpPr>
          <p:cNvPr id="3" name="页脚占位符 4">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791ECAEC-3899-44C1-92DD-097F281D1B9A}" type="slidenum">
              <a:rPr lang="zh-CN" altLang="en-US"/>
              <a:pPr>
                <a:defRPr/>
              </a:pPr>
              <a:t>‹#›</a:t>
            </a:fld>
            <a:endParaRPr lang="zh-CN" altLang="en-US"/>
          </a:p>
        </p:txBody>
      </p:sp>
    </p:spTree>
    <p:extLst>
      <p:ext uri="{BB962C8B-B14F-4D97-AF65-F5344CB8AC3E}">
        <p14:creationId xmlns:p14="http://schemas.microsoft.com/office/powerpoint/2010/main" val="585691584"/>
      </p:ext>
    </p:extLst>
  </p:cSld>
  <p:clrMapOvr>
    <a:masterClrMapping/>
  </p:clrMapOvr>
  <p:transition spd="slow" advTm="3000">
    <p:random/>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50058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96C2003-84CA-4F77-AE6E-1D47196D8D9F}"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E5BDE17-1385-4629-8E93-019F47C75BD5}" type="slidenum">
              <a:rPr lang="zh-CN" altLang="en-US"/>
              <a:pPr>
                <a:defRPr/>
              </a:pPr>
              <a:t>‹#›</a:t>
            </a:fld>
            <a:endParaRPr lang="zh-CN" altLang="en-US"/>
          </a:p>
        </p:txBody>
      </p:sp>
    </p:spTree>
    <p:extLst>
      <p:ext uri="{BB962C8B-B14F-4D97-AF65-F5344CB8AC3E}">
        <p14:creationId xmlns:p14="http://schemas.microsoft.com/office/powerpoint/2010/main" val="57849030"/>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761615"/>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1395660"/>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3324086"/>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675971"/>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836270"/>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294524"/>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780205"/>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69B2B66-B117-4057-A498-ACCE966B02C6}" type="datetimeFigureOut">
              <a:rPr lang="zh-CN" altLang="en-US"/>
              <a:pPr>
                <a:defRPr/>
              </a:pPr>
              <a:t>2023/10/7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1E3075-5BF4-4763-B353-42CF7CAEF1DD}" type="slidenum">
              <a:rPr lang="zh-CN" altLang="en-US"/>
              <a:pPr>
                <a:defRPr/>
              </a:pPr>
              <a:t>‹#›</a:t>
            </a:fld>
            <a:endParaRPr lang="zh-CN" altLang="en-US"/>
          </a:p>
        </p:txBody>
      </p:sp>
    </p:spTree>
    <p:extLst>
      <p:ext uri="{BB962C8B-B14F-4D97-AF65-F5344CB8AC3E}">
        <p14:creationId xmlns:p14="http://schemas.microsoft.com/office/powerpoint/2010/main" val="538539457"/>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8049086"/>
      </p:ext>
    </p:extLst>
  </p:cSld>
  <p:clrMapOvr>
    <a:masterClrMapping/>
  </p:clrMapOvr>
  <p:transition spd="slow" advTm="3000"/>
</p:sldLayout>
</file>

<file path=ppt/slideLayouts/slideLayout769.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6262834"/>
      </p:ext>
    </p:extLst>
  </p:cSld>
  <p:clrMapOvr>
    <a:masterClrMapping/>
  </p:clrMapOvr>
  <p:transition spd="slow" advTm="300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171332"/>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7046989"/>
      </p:ext>
    </p:extLst>
  </p:cSld>
  <p:clrMapOvr>
    <a:masterClrMapping/>
  </p:clrMapOvr>
  <p:transition spd="slow" advTm="3000"/>
</p:sldLayout>
</file>

<file path=ppt/slideLayouts/slideLayout771.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9102296"/>
      </p:ext>
    </p:extLst>
  </p:cSld>
  <p:clrMapOvr>
    <a:masterClrMapping/>
  </p:clrMapOvr>
  <p:transition spd="slow" advTm="3000"/>
</p:sldLayout>
</file>

<file path=ppt/slideLayouts/slideLayout772.xml><?xml version="1.0" encoding="utf-8"?>
<p:sldLayout xmlns:a="http://schemas.openxmlformats.org/drawingml/2006/main" xmlns:r="http://schemas.openxmlformats.org/officeDocument/2006/relationships" xmlns:p="http://schemas.openxmlformats.org/presentationml/2006/main" userDrawn="1">
  <p:cSld name="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FB44366-A8A2-45D0-9411-C180BE1586AA}" type="datetimeFigureOut">
              <a:rPr lang="zh-CN" altLang="en-US"/>
              <a:pPr>
                <a:defRPr/>
              </a:pPr>
              <a:t>2023/10/7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F5C19F2-A9C8-48D6-9042-6ED25664118B}" type="slidenum">
              <a:rPr lang="zh-CN" altLang="en-US"/>
              <a:pPr>
                <a:defRPr/>
              </a:pPr>
              <a:t>‹#›</a:t>
            </a:fld>
            <a:endParaRPr lang="zh-CN" altLang="en-US"/>
          </a:p>
        </p:txBody>
      </p:sp>
    </p:spTree>
    <p:extLst>
      <p:ext uri="{BB962C8B-B14F-4D97-AF65-F5344CB8AC3E}">
        <p14:creationId xmlns:p14="http://schemas.microsoft.com/office/powerpoint/2010/main" val="836994270"/>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2909778"/>
      </p:ext>
    </p:extLst>
  </p:cSld>
  <p:clrMapOvr>
    <a:masterClrMapping/>
  </p:clrMapOvr>
  <p:transition spd="slow" advTm="3000"/>
</p:sldLayout>
</file>

<file path=ppt/slideLayouts/slideLayout774.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816120"/>
      </p:ext>
    </p:extLst>
  </p:cSld>
  <p:clrMapOvr>
    <a:masterClrMapping/>
  </p:clrMapOvr>
  <p:transition spd="slow" advTm="3000"/>
</p:sldLayout>
</file>

<file path=ppt/slideLayouts/slideLayout775.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5127924"/>
      </p:ext>
    </p:extLst>
  </p:cSld>
  <p:clrMapOvr>
    <a:masterClrMapping/>
  </p:clrMapOvr>
  <p:transition spd="slow" advTm="3000"/>
</p:sldLayout>
</file>

<file path=ppt/slideLayouts/slideLayout776.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4382740-3F99-400A-947A-908BEA864B5B}" type="datetimeFigureOut">
              <a:rPr lang="zh-CN" altLang="en-US"/>
              <a:pPr>
                <a:defRPr/>
              </a:pPr>
              <a:t>2023/10/7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4F4044-4649-4A2D-BF26-4159139BB88E}" type="slidenum">
              <a:rPr lang="zh-CN" altLang="en-US"/>
              <a:pPr>
                <a:defRPr/>
              </a:pPr>
              <a:t>‹#›</a:t>
            </a:fld>
            <a:endParaRPr lang="zh-CN" altLang="en-US"/>
          </a:p>
        </p:txBody>
      </p:sp>
    </p:spTree>
    <p:extLst>
      <p:ext uri="{BB962C8B-B14F-4D97-AF65-F5344CB8AC3E}">
        <p14:creationId xmlns:p14="http://schemas.microsoft.com/office/powerpoint/2010/main" val="1157230762"/>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D22059-BB9D-432F-B6EA-8A9F1A2D816D}" type="datetimeFigureOut">
              <a:rPr lang="zh-CN" altLang="en-US"/>
              <a:pPr>
                <a:defRPr/>
              </a:pPr>
              <a:t>2023/10/7</a:t>
            </a:fld>
            <a:endParaRPr lang="zh-CN" altLang="en-US"/>
          </a:p>
        </p:txBody>
      </p:sp>
      <p:sp>
        <p:nvSpPr>
          <p:cNvPr id="3" name="页脚占位符 4">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AF64F7B9-3115-4B40-ACAC-A17790A54E45}" type="slidenum">
              <a:rPr lang="zh-CN" altLang="en-US"/>
              <a:pPr>
                <a:defRPr/>
              </a:pPr>
              <a:t>‹#›</a:t>
            </a:fld>
            <a:endParaRPr lang="zh-CN" altLang="en-US"/>
          </a:p>
        </p:txBody>
      </p:sp>
    </p:spTree>
    <p:extLst>
      <p:ext uri="{BB962C8B-B14F-4D97-AF65-F5344CB8AC3E}">
        <p14:creationId xmlns:p14="http://schemas.microsoft.com/office/powerpoint/2010/main" val="1475563682"/>
      </p:ext>
    </p:extLst>
  </p:cSld>
  <p:clrMapOvr>
    <a:masterClrMapping/>
  </p:clrMapOvr>
  <p:transition spd="slow" advTm="3000">
    <p:random/>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287720"/>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8074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6429E5E-734D-4854-B532-D4C82ADBDEF3}"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8256AF6-F24F-4FBE-92D3-8D930DA0743C}" type="slidenum">
              <a:rPr lang="zh-CN" altLang="en-US"/>
              <a:pPr>
                <a:defRPr/>
              </a:pPr>
              <a:t>‹#›</a:t>
            </a:fld>
            <a:endParaRPr lang="zh-CN" altLang="en-US"/>
          </a:p>
        </p:txBody>
      </p:sp>
    </p:spTree>
    <p:extLst>
      <p:ext uri="{BB962C8B-B14F-4D97-AF65-F5344CB8AC3E}">
        <p14:creationId xmlns:p14="http://schemas.microsoft.com/office/powerpoint/2010/main" val="2123145213"/>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848566"/>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0891251"/>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462730"/>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018115"/>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407281"/>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20519"/>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6D5CDF6-ACBE-4804-95AF-A9553F88392B}" type="datetimeFigureOut">
              <a:rPr lang="zh-CN" altLang="en-US"/>
              <a:pPr>
                <a:defRPr/>
              </a:pPr>
              <a:t>2023/10/7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A44F7BB-090F-4E7D-804D-0620C47A1CA9}" type="slidenum">
              <a:rPr lang="zh-CN" altLang="en-US"/>
              <a:pPr>
                <a:defRPr/>
              </a:pPr>
              <a:t>‹#›</a:t>
            </a:fld>
            <a:endParaRPr lang="zh-CN" altLang="en-US"/>
          </a:p>
        </p:txBody>
      </p:sp>
    </p:spTree>
    <p:extLst>
      <p:ext uri="{BB962C8B-B14F-4D97-AF65-F5344CB8AC3E}">
        <p14:creationId xmlns:p14="http://schemas.microsoft.com/office/powerpoint/2010/main" val="2515954464"/>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5E2E663-EA11-47D0-9779-E4205B0D5F7D}" type="datetimeFigureOut">
              <a:rPr lang="zh-CN" altLang="en-US"/>
              <a:pPr>
                <a:defRPr/>
              </a:pPr>
              <a:t>2023/10/7</a:t>
            </a:fld>
            <a:endParaRPr lang="zh-CN" altLang="en-US"/>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003225EA-F39C-4160-8BA6-04C8A108F7CE}" type="slidenum">
              <a:rPr lang="zh-CN" altLang="en-US"/>
              <a:pPr>
                <a:defRPr/>
              </a:pPr>
              <a:t>‹#›</a:t>
            </a:fld>
            <a:endParaRPr lang="zh-CN" altLang="en-US"/>
          </a:p>
        </p:txBody>
      </p:sp>
    </p:spTree>
    <p:extLst>
      <p:ext uri="{BB962C8B-B14F-4D97-AF65-F5344CB8AC3E}">
        <p14:creationId xmlns:p14="http://schemas.microsoft.com/office/powerpoint/2010/main" val="710218055"/>
      </p:ext>
    </p:extLst>
  </p:cSld>
  <p:clrMapOvr>
    <a:masterClrMapping/>
  </p:clrMapOvr>
  <p:transition spd="slow" advTm="3000">
    <p:random/>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887155"/>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08615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A1818A1F-0709-45EA-9361-D9F99F07BAA8}"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9DBCEFE-8DBF-4E8D-9845-FF83EAA40651}" type="slidenum">
              <a:rPr lang="zh-CN" altLang="en-US"/>
              <a:pPr>
                <a:defRPr/>
              </a:pPr>
              <a:t>‹#›</a:t>
            </a:fld>
            <a:endParaRPr lang="zh-CN" altLang="en-US"/>
          </a:p>
        </p:txBody>
      </p:sp>
    </p:spTree>
    <p:extLst>
      <p:ext uri="{BB962C8B-B14F-4D97-AF65-F5344CB8AC3E}">
        <p14:creationId xmlns:p14="http://schemas.microsoft.com/office/powerpoint/2010/main" val="3875607195"/>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84957"/>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752713"/>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997205"/>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086601"/>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047381"/>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03286"/>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0E6BB2A-43F3-4587-9086-92F371438942}" type="datetimeFigureOut">
              <a:rPr lang="zh-CN" altLang="en-US"/>
              <a:pPr>
                <a:defRPr/>
              </a:pPr>
              <a:t>2023/10/7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F0286B6-B6AF-41EA-97DC-5B8C60BD42DE}" type="slidenum">
              <a:rPr lang="zh-CN" altLang="en-US"/>
              <a:pPr>
                <a:defRPr/>
              </a:pPr>
              <a:t>‹#›</a:t>
            </a:fld>
            <a:endParaRPr lang="zh-CN" altLang="en-US"/>
          </a:p>
        </p:txBody>
      </p:sp>
    </p:spTree>
    <p:extLst>
      <p:ext uri="{BB962C8B-B14F-4D97-AF65-F5344CB8AC3E}">
        <p14:creationId xmlns:p14="http://schemas.microsoft.com/office/powerpoint/2010/main" val="613497765"/>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287703"/>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761152"/>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266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7476287"/>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716451"/>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259389"/>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777806"/>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784611"/>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881228"/>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555948"/>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166701"/>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124046"/>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004887"/>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1475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948521"/>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851885"/>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8635131"/>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048156"/>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123201"/>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983893"/>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665523"/>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009653"/>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showMasterSp="0" preserve="1" userDrawn="1">
  <p:cSld name="7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577024"/>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preserve="1" userDrawn="1">
  <p:cSld name="7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31894996"/>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preserve="1" userDrawn="1">
  <p:cSld name="7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492321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869056"/>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86309903"/>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64495044"/>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47710179"/>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18734579"/>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751BD7B6-A3D6-49B0-B014-5745811F761F}"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217BC0D-3BF9-49B7-AA41-D92BF834DD82}" type="slidenum">
              <a:rPr lang="zh-CN" altLang="en-US"/>
              <a:pPr>
                <a:defRPr/>
              </a:pPr>
              <a:t>‹#›</a:t>
            </a:fld>
            <a:endParaRPr lang="zh-CN" altLang="en-US"/>
          </a:p>
        </p:txBody>
      </p:sp>
    </p:spTree>
    <p:extLst>
      <p:ext uri="{BB962C8B-B14F-4D97-AF65-F5344CB8AC3E}">
        <p14:creationId xmlns:p14="http://schemas.microsoft.com/office/powerpoint/2010/main" val="2287000830"/>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69543"/>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userDrawn="1">
  <p:cSld name="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2A2791D-5606-442F-AAEE-FFA9529BA9B5}"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5C259EB-4F71-47D0-9F36-CAD522D91246}" type="slidenum">
              <a:rPr lang="zh-CN" altLang="en-US"/>
              <a:pPr>
                <a:defRPr/>
              </a:pPr>
              <a:t>‹#›</a:t>
            </a:fld>
            <a:endParaRPr lang="zh-CN" altLang="en-US"/>
          </a:p>
        </p:txBody>
      </p:sp>
    </p:spTree>
    <p:extLst>
      <p:ext uri="{BB962C8B-B14F-4D97-AF65-F5344CB8AC3E}">
        <p14:creationId xmlns:p14="http://schemas.microsoft.com/office/powerpoint/2010/main" val="1164887316"/>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336439"/>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0FB5CCD-D2A5-467F-BE36-414591F8B304}"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1F790B9-5121-4816-8A83-C9E2EFE1075C}" type="slidenum">
              <a:rPr lang="zh-CN" altLang="en-US"/>
              <a:pPr>
                <a:defRPr/>
              </a:pPr>
              <a:t>‹#›</a:t>
            </a:fld>
            <a:endParaRPr lang="zh-CN" altLang="en-US"/>
          </a:p>
        </p:txBody>
      </p:sp>
    </p:spTree>
    <p:extLst>
      <p:ext uri="{BB962C8B-B14F-4D97-AF65-F5344CB8AC3E}">
        <p14:creationId xmlns:p14="http://schemas.microsoft.com/office/powerpoint/2010/main" val="2809548246"/>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7400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8C5DD3-AA04-43AA-AC37-B9DF80AF1D4B}"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77C31A8-8C14-4DD3-BBF4-E6CD04F7DFC3}" type="slidenum">
              <a:rPr lang="zh-CN" altLang="en-US"/>
              <a:pPr>
                <a:defRPr/>
              </a:pPr>
              <a:t>‹#›</a:t>
            </a:fld>
            <a:endParaRPr lang="zh-CN" altLang="en-US"/>
          </a:p>
        </p:txBody>
      </p:sp>
    </p:spTree>
    <p:extLst>
      <p:ext uri="{BB962C8B-B14F-4D97-AF65-F5344CB8AC3E}">
        <p14:creationId xmlns:p14="http://schemas.microsoft.com/office/powerpoint/2010/main" val="481002387"/>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C974C86-39E6-473C-A6D4-4C85D5802BA3}"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76A9202-F3EF-4BC3-BBF8-DEB9E2CE8263}" type="slidenum">
              <a:rPr lang="zh-CN" altLang="en-US"/>
              <a:pPr>
                <a:defRPr/>
              </a:pPr>
              <a:t>‹#›</a:t>
            </a:fld>
            <a:endParaRPr lang="zh-CN" altLang="en-US"/>
          </a:p>
        </p:txBody>
      </p:sp>
    </p:spTree>
    <p:extLst>
      <p:ext uri="{BB962C8B-B14F-4D97-AF65-F5344CB8AC3E}">
        <p14:creationId xmlns:p14="http://schemas.microsoft.com/office/powerpoint/2010/main" val="1941592214"/>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288047"/>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4836DEC-0526-43AF-8745-48344B4A9A70}"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5ADFF10-1832-4200-8651-9E62B787F1D1}" type="slidenum">
              <a:rPr lang="zh-CN" altLang="en-US"/>
              <a:pPr>
                <a:defRPr/>
              </a:pPr>
              <a:t>‹#›</a:t>
            </a:fld>
            <a:endParaRPr lang="zh-CN" altLang="en-US"/>
          </a:p>
        </p:txBody>
      </p:sp>
    </p:spTree>
    <p:extLst>
      <p:ext uri="{BB962C8B-B14F-4D97-AF65-F5344CB8AC3E}">
        <p14:creationId xmlns:p14="http://schemas.microsoft.com/office/powerpoint/2010/main" val="2299720971"/>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21186"/>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showMasterSp="0" preserve="1" userDrawn="1">
  <p:cSld name="8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084479"/>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preserve="1" userDrawn="1">
  <p:cSld name="8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67900288"/>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preserve="1" userDrawn="1">
  <p:cSld name="8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83250005"/>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preserve="1" userDrawn="1">
  <p:cSld name="9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86823405"/>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preserve="1" userDrawn="1">
  <p:cSld name="9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90894394"/>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preserve="1" userDrawn="1">
  <p:cSld name="9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234133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2151CD7-A341-4AFA-8AC1-DDA22A705323}"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A77636-1B61-488E-8D67-FB374F2ACF06}" type="slidenum">
              <a:rPr lang="zh-CN" altLang="en-US"/>
              <a:pPr>
                <a:defRPr/>
              </a:pPr>
              <a:t>‹#›</a:t>
            </a:fld>
            <a:endParaRPr lang="zh-CN" altLang="en-US"/>
          </a:p>
        </p:txBody>
      </p:sp>
    </p:spTree>
    <p:extLst>
      <p:ext uri="{BB962C8B-B14F-4D97-AF65-F5344CB8AC3E}">
        <p14:creationId xmlns:p14="http://schemas.microsoft.com/office/powerpoint/2010/main" val="1462675854"/>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preserve="1" userDrawn="1">
  <p:cSld name="9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45030000"/>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B016C51-74BD-4AAC-B669-B0BB2B5406BE}"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B16456E-13E6-4BBD-B2F4-D9525634B983}" type="slidenum">
              <a:rPr lang="zh-CN" altLang="en-US"/>
              <a:pPr>
                <a:defRPr/>
              </a:pPr>
              <a:t>‹#›</a:t>
            </a:fld>
            <a:endParaRPr lang="zh-CN" altLang="en-US"/>
          </a:p>
        </p:txBody>
      </p:sp>
    </p:spTree>
    <p:extLst>
      <p:ext uri="{BB962C8B-B14F-4D97-AF65-F5344CB8AC3E}">
        <p14:creationId xmlns:p14="http://schemas.microsoft.com/office/powerpoint/2010/main" val="735045913"/>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391144"/>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D5F9B46-3685-4A4D-A866-0313502B62F7}"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EE6B011-DDDC-45CC-816A-54EA344D8767}" type="slidenum">
              <a:rPr lang="zh-CN" altLang="en-US"/>
              <a:pPr>
                <a:defRPr/>
              </a:pPr>
              <a:t>‹#›</a:t>
            </a:fld>
            <a:endParaRPr lang="zh-CN" altLang="en-US"/>
          </a:p>
        </p:txBody>
      </p:sp>
    </p:spTree>
    <p:extLst>
      <p:ext uri="{BB962C8B-B14F-4D97-AF65-F5344CB8AC3E}">
        <p14:creationId xmlns:p14="http://schemas.microsoft.com/office/powerpoint/2010/main" val="3951028438"/>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042795"/>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4027FFA-A3D7-4324-BCAD-F03CE6431777}"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CFD08C0-F5AC-472A-9A3E-83A699E6A3FE}" type="slidenum">
              <a:rPr lang="zh-CN" altLang="en-US"/>
              <a:pPr>
                <a:defRPr/>
              </a:pPr>
              <a:t>‹#›</a:t>
            </a:fld>
            <a:endParaRPr lang="zh-CN" altLang="en-US"/>
          </a:p>
        </p:txBody>
      </p:sp>
    </p:spTree>
    <p:extLst>
      <p:ext uri="{BB962C8B-B14F-4D97-AF65-F5344CB8AC3E}">
        <p14:creationId xmlns:p14="http://schemas.microsoft.com/office/powerpoint/2010/main" val="1045344036"/>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09391"/>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3401976-1A1C-48AF-96FD-DE299C2C01D0}"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FAB689B-CAC1-4688-BF98-FADEBC8CC8CB}" type="slidenum">
              <a:rPr lang="zh-CN" altLang="en-US"/>
              <a:pPr>
                <a:defRPr/>
              </a:pPr>
              <a:t>‹#›</a:t>
            </a:fld>
            <a:endParaRPr lang="zh-CN" altLang="en-US"/>
          </a:p>
        </p:txBody>
      </p:sp>
    </p:spTree>
    <p:extLst>
      <p:ext uri="{BB962C8B-B14F-4D97-AF65-F5344CB8AC3E}">
        <p14:creationId xmlns:p14="http://schemas.microsoft.com/office/powerpoint/2010/main" val="3158729563"/>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700308"/>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840BF6C-E661-4333-9241-19430C69504D}"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B756BDA-CEE2-4CE0-B78D-2002DB9C66E7}" type="slidenum">
              <a:rPr lang="zh-CN" altLang="en-US"/>
              <a:pPr>
                <a:defRPr/>
              </a:pPr>
              <a:t>‹#›</a:t>
            </a:fld>
            <a:endParaRPr lang="zh-CN" altLang="en-US"/>
          </a:p>
        </p:txBody>
      </p:sp>
    </p:spTree>
    <p:extLst>
      <p:ext uri="{BB962C8B-B14F-4D97-AF65-F5344CB8AC3E}">
        <p14:creationId xmlns:p14="http://schemas.microsoft.com/office/powerpoint/2010/main" val="25631956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084897"/>
      </p:ext>
    </p:extLst>
  </p:cSld>
  <p:clrMapOvr>
    <a:masterClrMapping/>
  </p:clrMapOvr>
  <p:transition spd="slow" advClick="0" advTm="0">
    <p:random/>
  </p:transition>
</p:sldLayout>
</file>

<file path=ppt/slideLayouts/slideLayout850.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277863"/>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451CF94-E2B7-4A75-9914-BDF10FB4364F}"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448E950-558E-40DC-A7DC-C899D70A2C2B}" type="slidenum">
              <a:rPr lang="zh-CN" altLang="en-US"/>
              <a:pPr>
                <a:defRPr/>
              </a:pPr>
              <a:t>‹#›</a:t>
            </a:fld>
            <a:endParaRPr lang="zh-CN" altLang="en-US"/>
          </a:p>
        </p:txBody>
      </p:sp>
    </p:spTree>
    <p:extLst>
      <p:ext uri="{BB962C8B-B14F-4D97-AF65-F5344CB8AC3E}">
        <p14:creationId xmlns:p14="http://schemas.microsoft.com/office/powerpoint/2010/main" val="3390157235"/>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userDrawn="1">
  <p:cSld name="1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A4E8A56-D5D2-4124-B51E-41D8215892F5}"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6383069-CF48-429A-B5B5-5B23FE0399C2}" type="slidenum">
              <a:rPr lang="zh-CN" altLang="en-US"/>
              <a:pPr>
                <a:defRPr/>
              </a:pPr>
              <a:t>‹#›</a:t>
            </a:fld>
            <a:endParaRPr lang="zh-CN" altLang="en-US"/>
          </a:p>
        </p:txBody>
      </p:sp>
    </p:spTree>
    <p:extLst>
      <p:ext uri="{BB962C8B-B14F-4D97-AF65-F5344CB8AC3E}">
        <p14:creationId xmlns:p14="http://schemas.microsoft.com/office/powerpoint/2010/main" val="3982027414"/>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683460"/>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preserve="1" userDrawn="1">
  <p:cSld name="3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137220"/>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9690467"/>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userDrawn="1">
  <p:cSld name="1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ACBFB26-E149-473E-A160-2B7580472B53}"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2A747CD-3D8B-4C75-A5D7-94CD54B93D1F}" type="slidenum">
              <a:rPr lang="zh-CN" altLang="en-US"/>
              <a:pPr>
                <a:defRPr/>
              </a:pPr>
              <a:t>‹#›</a:t>
            </a:fld>
            <a:endParaRPr lang="zh-CN" altLang="en-US"/>
          </a:p>
        </p:txBody>
      </p:sp>
    </p:spTree>
    <p:extLst>
      <p:ext uri="{BB962C8B-B14F-4D97-AF65-F5344CB8AC3E}">
        <p14:creationId xmlns:p14="http://schemas.microsoft.com/office/powerpoint/2010/main" val="2661146543"/>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userDrawn="1">
  <p:cSld name="1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3921BE1-C8B3-4DF8-A85E-5772161FAD5C}"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8C9D61D-FBD6-4783-A537-52B4232A8934}" type="slidenum">
              <a:rPr lang="zh-CN" altLang="en-US"/>
              <a:pPr>
                <a:defRPr/>
              </a:pPr>
              <a:t>‹#›</a:t>
            </a:fld>
            <a:endParaRPr lang="zh-CN" altLang="en-US"/>
          </a:p>
        </p:txBody>
      </p:sp>
    </p:spTree>
    <p:extLst>
      <p:ext uri="{BB962C8B-B14F-4D97-AF65-F5344CB8AC3E}">
        <p14:creationId xmlns:p14="http://schemas.microsoft.com/office/powerpoint/2010/main" val="670776005"/>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705729"/>
      </p:ext>
    </p:extLst>
  </p:cSld>
  <p:clrMapOvr>
    <a:masterClrMapping/>
  </p:clrMapOvr>
  <p:transition spd="slow" advClick="0" advTm="0">
    <p:random/>
  </p:transition>
</p:sldLayout>
</file>

<file path=ppt/slideLayouts/slideLayout859.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0020AB1-C464-4BBF-B5E8-297E17BB37B8}"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55FDA8C-3142-4FE9-A05F-DB46C1DB76ED}" type="slidenum">
              <a:rPr lang="zh-CN" altLang="en-US"/>
              <a:pPr>
                <a:defRPr/>
              </a:pPr>
              <a:t>‹#›</a:t>
            </a:fld>
            <a:endParaRPr lang="zh-CN" altLang="en-US"/>
          </a:p>
        </p:txBody>
      </p:sp>
    </p:spTree>
    <p:extLst>
      <p:ext uri="{BB962C8B-B14F-4D97-AF65-F5344CB8AC3E}">
        <p14:creationId xmlns:p14="http://schemas.microsoft.com/office/powerpoint/2010/main" val="27667249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8C975CE-8E38-4331-B1D2-92F0237E027C}" type="datetimeFigureOut">
              <a:rPr lang="zh-CN" altLang="en-US"/>
              <a:pPr>
                <a:defRPr/>
              </a:pPr>
              <a:t>2023/10/7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9302206-33A5-4534-9C79-A95CBA9E1FB9}" type="slidenum">
              <a:rPr lang="zh-CN" altLang="en-US"/>
              <a:pPr>
                <a:defRPr/>
              </a:pPr>
              <a:t>‹#›</a:t>
            </a:fld>
            <a:endParaRPr lang="zh-CN" altLang="en-US"/>
          </a:p>
        </p:txBody>
      </p:sp>
    </p:spTree>
    <p:extLst>
      <p:ext uri="{BB962C8B-B14F-4D97-AF65-F5344CB8AC3E}">
        <p14:creationId xmlns:p14="http://schemas.microsoft.com/office/powerpoint/2010/main" val="1015044517"/>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6688739"/>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preserve="1" userDrawn="1">
  <p:cSld name="3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4386105"/>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2609326"/>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8580054"/>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preserve="1" userDrawn="1">
  <p:cSld name="3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351465"/>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preserve="1" userDrawn="1">
  <p:cSld name="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4450318"/>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D41A52-FDBD-4604-80BC-BE323A65A72C}" type="datetimeFigureOut">
              <a:rPr lang="zh-CN" altLang="en-US"/>
              <a:pPr>
                <a:defRPr/>
              </a:pPr>
              <a:t>2023/10/7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1554578-8C87-42C3-B9A4-C6300BDB647C}" type="slidenum">
              <a:rPr lang="zh-CN" altLang="en-US"/>
              <a:pPr>
                <a:defRPr/>
              </a:pPr>
              <a:t>‹#›</a:t>
            </a:fld>
            <a:endParaRPr lang="zh-CN" altLang="en-US"/>
          </a:p>
        </p:txBody>
      </p:sp>
    </p:spTree>
    <p:extLst>
      <p:ext uri="{BB962C8B-B14F-4D97-AF65-F5344CB8AC3E}">
        <p14:creationId xmlns:p14="http://schemas.microsoft.com/office/powerpoint/2010/main" val="3556343678"/>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5E97017-BFE8-4EC5-BAC4-11720058B554}" type="datetimeFigureOut">
              <a:rPr lang="zh-CN" altLang="en-US"/>
              <a:pPr>
                <a:defRPr/>
              </a:pPr>
              <a:t>2023/10/7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1E69D9-32AE-449F-B91E-CD500FDAB9D4}" type="slidenum">
              <a:rPr lang="zh-CN" altLang="en-US"/>
              <a:pPr>
                <a:defRPr/>
              </a:pPr>
              <a:t>‹#›</a:t>
            </a:fld>
            <a:endParaRPr lang="zh-CN" altLang="en-US"/>
          </a:p>
        </p:txBody>
      </p:sp>
    </p:spTree>
    <p:extLst>
      <p:ext uri="{BB962C8B-B14F-4D97-AF65-F5344CB8AC3E}">
        <p14:creationId xmlns:p14="http://schemas.microsoft.com/office/powerpoint/2010/main" val="3842633140"/>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0980200"/>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preserve="1" userDrawn="1">
  <p:cSld name="3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35089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5775677"/>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preserve="1" userDrawn="1">
  <p:cSld name="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7829528"/>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187995"/>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127346"/>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566387"/>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411073"/>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896500"/>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617391"/>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178729"/>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91132"/>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4622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3014109"/>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036667"/>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066179"/>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909105"/>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827595"/>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321991"/>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633"/>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992461"/>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669475"/>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237338"/>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2823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3307503"/>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167035"/>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showMasterSp="0" preserve="1" userDrawn="1">
  <p:cSld name="10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510162"/>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preserve="1" userDrawn="1">
  <p:cSld name="10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4877039"/>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preserve="1" userDrawn="1">
  <p:cSld name="10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8420031"/>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preserve="1" userDrawn="1">
  <p:cSld name="10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94390876"/>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preserve="1" userDrawn="1">
  <p:cSld name="11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17023097"/>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preserve="1" userDrawn="1">
  <p:cSld name="11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08410731"/>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9863436"/>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userDrawn="1">
  <p:cSld name="1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550B761-CC83-432D-8EF7-2D75AE570529}"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CC535B3-D64D-4559-B10F-EC609D42E501}" type="slidenum">
              <a:rPr lang="zh-CN" altLang="en-US"/>
              <a:pPr>
                <a:defRPr/>
              </a:pPr>
              <a:t>‹#›</a:t>
            </a:fld>
            <a:endParaRPr lang="zh-CN" altLang="en-US"/>
          </a:p>
        </p:txBody>
      </p:sp>
    </p:spTree>
    <p:extLst>
      <p:ext uri="{BB962C8B-B14F-4D97-AF65-F5344CB8AC3E}">
        <p14:creationId xmlns:p14="http://schemas.microsoft.com/office/powerpoint/2010/main" val="3284904405"/>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567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9612839"/>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userDrawn="1">
  <p:cSld name="1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1A262F8-C300-4DE7-ABF4-63C7B8D7FE86}"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8C97A00-796A-478F-A361-11BDE75A0A43}" type="slidenum">
              <a:rPr lang="zh-CN" altLang="en-US"/>
              <a:pPr>
                <a:defRPr/>
              </a:pPr>
              <a:t>‹#›</a:t>
            </a:fld>
            <a:endParaRPr lang="zh-CN" altLang="en-US"/>
          </a:p>
        </p:txBody>
      </p:sp>
    </p:spTree>
    <p:extLst>
      <p:ext uri="{BB962C8B-B14F-4D97-AF65-F5344CB8AC3E}">
        <p14:creationId xmlns:p14="http://schemas.microsoft.com/office/powerpoint/2010/main" val="4152493059"/>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229430"/>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userDrawn="1">
  <p:cSld name="1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9E20180-0004-48EE-9022-6BA8A5B5B0C0}"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8C7DA39-DB29-44DD-87AE-79AF11F67AF2}" type="slidenum">
              <a:rPr lang="zh-CN" altLang="en-US"/>
              <a:pPr>
                <a:defRPr/>
              </a:pPr>
              <a:t>‹#›</a:t>
            </a:fld>
            <a:endParaRPr lang="zh-CN" altLang="en-US"/>
          </a:p>
        </p:txBody>
      </p:sp>
    </p:spTree>
    <p:extLst>
      <p:ext uri="{BB962C8B-B14F-4D97-AF65-F5344CB8AC3E}">
        <p14:creationId xmlns:p14="http://schemas.microsoft.com/office/powerpoint/2010/main" val="2107823992"/>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422906"/>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userDrawn="1">
  <p:cSld name="1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9BDC42-AB9E-4EAA-B500-061987F3B4A0}"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9B3C976-251B-45F3-9F05-0D7E6D420E9B}" type="slidenum">
              <a:rPr lang="zh-CN" altLang="en-US"/>
              <a:pPr>
                <a:defRPr/>
              </a:pPr>
              <a:t>‹#›</a:t>
            </a:fld>
            <a:endParaRPr lang="zh-CN" altLang="en-US"/>
          </a:p>
        </p:txBody>
      </p:sp>
    </p:spTree>
    <p:extLst>
      <p:ext uri="{BB962C8B-B14F-4D97-AF65-F5344CB8AC3E}">
        <p14:creationId xmlns:p14="http://schemas.microsoft.com/office/powerpoint/2010/main" val="1873106619"/>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898743"/>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userDrawn="1">
  <p:cSld name="1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5CBC2EF-A0EC-4013-9D68-F41290D8AE4A}"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0E4B9F9-AB85-41F9-B5F6-E2D7F8DC1822}" type="slidenum">
              <a:rPr lang="zh-CN" altLang="en-US"/>
              <a:pPr>
                <a:defRPr/>
              </a:pPr>
              <a:t>‹#›</a:t>
            </a:fld>
            <a:endParaRPr lang="zh-CN" altLang="en-US"/>
          </a:p>
        </p:txBody>
      </p:sp>
    </p:spTree>
    <p:extLst>
      <p:ext uri="{BB962C8B-B14F-4D97-AF65-F5344CB8AC3E}">
        <p14:creationId xmlns:p14="http://schemas.microsoft.com/office/powerpoint/2010/main" val="4066294175"/>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137968"/>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showMasterSp="0" preserve="1" userDrawn="1">
  <p:cSld name="11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633682"/>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preserve="1" userDrawn="1">
  <p:cSld name="11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913541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5490210"/>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preserve="1" userDrawn="1">
  <p:cSld name="12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55634870"/>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preserve="1" userDrawn="1">
  <p:cSld name="12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6340229"/>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preserve="1" userDrawn="1">
  <p:cSld name="12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75267473"/>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preserve="1" userDrawn="1">
  <p:cSld name="12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42386474"/>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preserve="1" userDrawn="1">
  <p:cSld name="12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35890683"/>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E6544C3-560D-4F1B-94C7-092E45013056}"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9EE95DC-99A8-4248-8022-DD78FD8858C8}" type="slidenum">
              <a:rPr lang="zh-CN" altLang="en-US"/>
              <a:pPr>
                <a:defRPr/>
              </a:pPr>
              <a:t>‹#›</a:t>
            </a:fld>
            <a:endParaRPr lang="zh-CN" altLang="en-US"/>
          </a:p>
        </p:txBody>
      </p:sp>
    </p:spTree>
    <p:extLst>
      <p:ext uri="{BB962C8B-B14F-4D97-AF65-F5344CB8AC3E}">
        <p14:creationId xmlns:p14="http://schemas.microsoft.com/office/powerpoint/2010/main" val="1556922370"/>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362146"/>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5D5B575-9590-41D9-A25F-D0E8198A975D}"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689909-B226-47B7-B3AF-6B1E53F9E1CF}" type="slidenum">
              <a:rPr lang="zh-CN" altLang="en-US"/>
              <a:pPr>
                <a:defRPr/>
              </a:pPr>
              <a:t>‹#›</a:t>
            </a:fld>
            <a:endParaRPr lang="zh-CN" altLang="en-US"/>
          </a:p>
        </p:txBody>
      </p:sp>
    </p:spTree>
    <p:extLst>
      <p:ext uri="{BB962C8B-B14F-4D97-AF65-F5344CB8AC3E}">
        <p14:creationId xmlns:p14="http://schemas.microsoft.com/office/powerpoint/2010/main" val="3661939713"/>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748214"/>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8EA84FD-8CAF-4277-86CC-1669F24B341D}"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D286DB6-6CBD-44F8-90DE-19D8F296B6B0}" type="slidenum">
              <a:rPr lang="zh-CN" altLang="en-US"/>
              <a:pPr>
                <a:defRPr/>
              </a:pPr>
              <a:t>‹#›</a:t>
            </a:fld>
            <a:endParaRPr lang="zh-CN" altLang="en-US"/>
          </a:p>
        </p:txBody>
      </p:sp>
    </p:spTree>
    <p:extLst>
      <p:ext uri="{BB962C8B-B14F-4D97-AF65-F5344CB8AC3E}">
        <p14:creationId xmlns:p14="http://schemas.microsoft.com/office/powerpoint/2010/main" val="24957541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1739312"/>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695023"/>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7026283-9B88-426E-B089-A6108A470707}"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433149D-72A6-4D08-85FC-1F21BFA10495}" type="slidenum">
              <a:rPr lang="zh-CN" altLang="en-US"/>
              <a:pPr>
                <a:defRPr/>
              </a:pPr>
              <a:t>‹#›</a:t>
            </a:fld>
            <a:endParaRPr lang="zh-CN" altLang="en-US"/>
          </a:p>
        </p:txBody>
      </p:sp>
    </p:spTree>
    <p:extLst>
      <p:ext uri="{BB962C8B-B14F-4D97-AF65-F5344CB8AC3E}">
        <p14:creationId xmlns:p14="http://schemas.microsoft.com/office/powerpoint/2010/main" val="2612191221"/>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4613697"/>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815D88-CC51-4367-A61F-6C67413C94D1}"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A64E0A7-3845-4671-9825-EEB0304BFA7E}" type="slidenum">
              <a:rPr lang="zh-CN" altLang="en-US"/>
              <a:pPr>
                <a:defRPr/>
              </a:pPr>
              <a:t>‹#›</a:t>
            </a:fld>
            <a:endParaRPr lang="zh-CN" altLang="en-US"/>
          </a:p>
        </p:txBody>
      </p:sp>
    </p:spTree>
    <p:extLst>
      <p:ext uri="{BB962C8B-B14F-4D97-AF65-F5344CB8AC3E}">
        <p14:creationId xmlns:p14="http://schemas.microsoft.com/office/powerpoint/2010/main" val="2261798663"/>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981153"/>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userDrawn="1">
  <p:cSld name="1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63E151A-22B1-4C08-AFB9-1B9B4B8439C7}"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BFFCE15-8FE3-465D-AD77-54E6F6D1798A}" type="slidenum">
              <a:rPr lang="zh-CN" altLang="en-US"/>
              <a:pPr>
                <a:defRPr/>
              </a:pPr>
              <a:t>‹#›</a:t>
            </a:fld>
            <a:endParaRPr lang="zh-CN" altLang="en-US"/>
          </a:p>
        </p:txBody>
      </p:sp>
    </p:spTree>
    <p:extLst>
      <p:ext uri="{BB962C8B-B14F-4D97-AF65-F5344CB8AC3E}">
        <p14:creationId xmlns:p14="http://schemas.microsoft.com/office/powerpoint/2010/main" val="690433988"/>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userDrawn="1">
  <p:cSld name="1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83E1B24-4B0A-4F94-9061-934E68ED0B8C}"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8E9C2F7-0C98-4EE7-A93D-F910F6813845}" type="slidenum">
              <a:rPr lang="zh-CN" altLang="en-US"/>
              <a:pPr>
                <a:defRPr/>
              </a:pPr>
              <a:t>‹#›</a:t>
            </a:fld>
            <a:endParaRPr lang="zh-CN" altLang="en-US"/>
          </a:p>
        </p:txBody>
      </p:sp>
    </p:spTree>
    <p:extLst>
      <p:ext uri="{BB962C8B-B14F-4D97-AF65-F5344CB8AC3E}">
        <p14:creationId xmlns:p14="http://schemas.microsoft.com/office/powerpoint/2010/main" val="2450128438"/>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417946"/>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preserve="1" userDrawn="1">
  <p:cSld name="3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4880801"/>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52568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C5DDC509-6E76-4A7D-B645-A6CF03746FC1}" type="datetimeFigureOut">
              <a:rPr lang="zh-CN" altLang="en-US"/>
              <a:pPr>
                <a:defRPr/>
              </a:pPr>
              <a:t>2023/10/7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5A3F68D1-95F6-4896-B079-C9CD34FCD97D}" type="slidenum">
              <a:rPr lang="zh-CN" altLang="en-US"/>
              <a:pPr>
                <a:defRPr/>
              </a:pPr>
              <a:t>‹#›</a:t>
            </a:fld>
            <a:endParaRPr lang="zh-CN" altLang="en-US"/>
          </a:p>
        </p:txBody>
      </p:sp>
    </p:spTree>
    <p:extLst>
      <p:ext uri="{BB962C8B-B14F-4D97-AF65-F5344CB8AC3E}">
        <p14:creationId xmlns:p14="http://schemas.microsoft.com/office/powerpoint/2010/main" val="1128737895"/>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userDrawn="1">
  <p:cSld name="1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740DF9-309F-4C97-9A49-D4301B57F690}"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20EB64-EF6E-48D8-BF1C-1EB8FCF08F82}" type="slidenum">
              <a:rPr lang="zh-CN" altLang="en-US"/>
              <a:pPr>
                <a:defRPr/>
              </a:pPr>
              <a:t>‹#›</a:t>
            </a:fld>
            <a:endParaRPr lang="zh-CN" altLang="en-US"/>
          </a:p>
        </p:txBody>
      </p:sp>
    </p:spTree>
    <p:extLst>
      <p:ext uri="{BB962C8B-B14F-4D97-AF65-F5344CB8AC3E}">
        <p14:creationId xmlns:p14="http://schemas.microsoft.com/office/powerpoint/2010/main" val="2136142457"/>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userDrawn="1">
  <p:cSld name="1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50C624B-727E-4DA2-8CA4-F3F9A6AB3312}"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F16F260-E934-4F64-A7DA-2C1BEB8BAD5B}" type="slidenum">
              <a:rPr lang="zh-CN" altLang="en-US"/>
              <a:pPr>
                <a:defRPr/>
              </a:pPr>
              <a:t>‹#›</a:t>
            </a:fld>
            <a:endParaRPr lang="zh-CN" altLang="en-US"/>
          </a:p>
        </p:txBody>
      </p:sp>
    </p:spTree>
    <p:extLst>
      <p:ext uri="{BB962C8B-B14F-4D97-AF65-F5344CB8AC3E}">
        <p14:creationId xmlns:p14="http://schemas.microsoft.com/office/powerpoint/2010/main" val="294757258"/>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571055"/>
      </p:ext>
    </p:extLst>
  </p:cSld>
  <p:clrMapOvr>
    <a:masterClrMapping/>
  </p:clrMapOvr>
  <p:transition spd="slow" advClick="0" advTm="0">
    <p:random/>
  </p:transition>
</p:sldLayout>
</file>

<file path=ppt/slideLayouts/slideLayout933.xml><?xml version="1.0" encoding="utf-8"?>
<p:sldLayout xmlns:a="http://schemas.openxmlformats.org/drawingml/2006/main" xmlns:r="http://schemas.openxmlformats.org/officeDocument/2006/relationships" xmlns:p="http://schemas.openxmlformats.org/presentationml/2006/main" userDrawn="1">
  <p:cSld name="1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BF3394-D00D-44BA-841C-F274877E9361}"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3B1EAB3-DF3D-47AF-915D-F4EADEECF99F}" type="slidenum">
              <a:rPr lang="zh-CN" altLang="en-US"/>
              <a:pPr>
                <a:defRPr/>
              </a:pPr>
              <a:t>‹#›</a:t>
            </a:fld>
            <a:endParaRPr lang="zh-CN" altLang="en-US"/>
          </a:p>
        </p:txBody>
      </p:sp>
    </p:spTree>
    <p:extLst>
      <p:ext uri="{BB962C8B-B14F-4D97-AF65-F5344CB8AC3E}">
        <p14:creationId xmlns:p14="http://schemas.microsoft.com/office/powerpoint/2010/main" val="3128095620"/>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CC8625-7FA6-490F-8ABA-77823D394401}" type="datetimeFigureOut">
              <a:rPr lang="zh-CN" altLang="en-US"/>
              <a:pPr>
                <a:defRPr/>
              </a:pPr>
              <a:t>2023/10/7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DAF56E4-B783-470F-A41B-7A2C54724EC9}" type="slidenum">
              <a:rPr lang="zh-CN" altLang="en-US"/>
              <a:pPr>
                <a:defRPr/>
              </a:pPr>
              <a:t>‹#›</a:t>
            </a:fld>
            <a:endParaRPr lang="zh-CN" altLang="en-US"/>
          </a:p>
        </p:txBody>
      </p:sp>
    </p:spTree>
    <p:extLst>
      <p:ext uri="{BB962C8B-B14F-4D97-AF65-F5344CB8AC3E}">
        <p14:creationId xmlns:p14="http://schemas.microsoft.com/office/powerpoint/2010/main" val="3177385534"/>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6521497"/>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userDrawn="1">
  <p:cSld name="1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E0E230-54DC-40B6-9A3D-59CF0A847FBB}" type="datetimeFigureOut">
              <a:rPr lang="zh-CN" altLang="en-US"/>
              <a:pPr>
                <a:defRPr/>
              </a:pPr>
              <a:t>2023/10/7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074B9F1-4634-47E6-8EBA-50B24C045D91}" type="slidenum">
              <a:rPr lang="zh-CN" altLang="en-US"/>
              <a:pPr>
                <a:defRPr/>
              </a:pPr>
              <a:t>‹#›</a:t>
            </a:fld>
            <a:endParaRPr lang="zh-CN" altLang="en-US"/>
          </a:p>
        </p:txBody>
      </p:sp>
    </p:spTree>
    <p:extLst>
      <p:ext uri="{BB962C8B-B14F-4D97-AF65-F5344CB8AC3E}">
        <p14:creationId xmlns:p14="http://schemas.microsoft.com/office/powerpoint/2010/main" val="1949086066"/>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981778"/>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733361-697B-461E-80B6-79556B3AA9D8}" type="datetimeFigureOut">
              <a:rPr lang="zh-CN" altLang="en-US"/>
              <a:pPr>
                <a:defRPr/>
              </a:pPr>
              <a:t>2023/10/7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B54DE84-2047-48B0-8255-F442BD70C07C}" type="slidenum">
              <a:rPr lang="zh-CN" altLang="en-US"/>
              <a:pPr>
                <a:defRPr/>
              </a:pPr>
              <a:t>‹#›</a:t>
            </a:fld>
            <a:endParaRPr lang="zh-CN" altLang="en-US"/>
          </a:p>
        </p:txBody>
      </p:sp>
    </p:spTree>
    <p:extLst>
      <p:ext uri="{BB962C8B-B14F-4D97-AF65-F5344CB8AC3E}">
        <p14:creationId xmlns:p14="http://schemas.microsoft.com/office/powerpoint/2010/main" val="424465026"/>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7418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6585F5D9-0BFD-4709-B568-AA80A9D8B9A6}" type="datetimeFigureOut">
              <a:rPr lang="zh-CN" altLang="en-US"/>
              <a:pPr>
                <a:defRPr/>
              </a:pPr>
              <a:t>2023/10/7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3AC031FD-D54C-478E-8272-8DD6203959F2}" type="slidenum">
              <a:rPr lang="zh-CN" altLang="en-US"/>
              <a:pPr>
                <a:defRPr/>
              </a:pPr>
              <a:t>‹#›</a:t>
            </a:fld>
            <a:endParaRPr lang="zh-CN" altLang="en-US"/>
          </a:p>
        </p:txBody>
      </p:sp>
    </p:spTree>
    <p:extLst>
      <p:ext uri="{BB962C8B-B14F-4D97-AF65-F5344CB8AC3E}">
        <p14:creationId xmlns:p14="http://schemas.microsoft.com/office/powerpoint/2010/main" val="2858350309"/>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A064765-BDC0-4C08-A6D6-F9016AD487B0}" type="datetimeFigureOut">
              <a:rPr lang="zh-CN" altLang="en-US"/>
              <a:pPr>
                <a:defRPr/>
              </a:pPr>
              <a:t>2023/10/7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17BA5CC-BE3A-4E97-9123-F72E72E04381}" type="slidenum">
              <a:rPr lang="zh-CN" altLang="en-US"/>
              <a:pPr>
                <a:defRPr/>
              </a:pPr>
              <a:t>‹#›</a:t>
            </a:fld>
            <a:endParaRPr lang="zh-CN" altLang="en-US"/>
          </a:p>
        </p:txBody>
      </p:sp>
    </p:spTree>
    <p:extLst>
      <p:ext uri="{BB962C8B-B14F-4D97-AF65-F5344CB8AC3E}">
        <p14:creationId xmlns:p14="http://schemas.microsoft.com/office/powerpoint/2010/main" val="3705648593"/>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443401"/>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5F4E1F-C7DC-4866-809D-32257AB04E28}" type="datetimeFigureOut">
              <a:rPr lang="zh-CN" altLang="en-US"/>
              <a:pPr>
                <a:defRPr/>
              </a:pPr>
              <a:t>2023/10/7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0ECF03A-2323-4B89-86FA-224FA84E66BE}" type="slidenum">
              <a:rPr lang="zh-CN" altLang="en-US"/>
              <a:pPr>
                <a:defRPr/>
              </a:pPr>
              <a:t>‹#›</a:t>
            </a:fld>
            <a:endParaRPr lang="zh-CN" altLang="en-US"/>
          </a:p>
        </p:txBody>
      </p:sp>
    </p:spTree>
    <p:extLst>
      <p:ext uri="{BB962C8B-B14F-4D97-AF65-F5344CB8AC3E}">
        <p14:creationId xmlns:p14="http://schemas.microsoft.com/office/powerpoint/2010/main" val="337121700"/>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826891"/>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showMasterSp="0" preserve="1" userDrawn="1">
  <p:cSld name="14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998069"/>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preserve="1" userDrawn="1">
  <p:cSld name="14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64897841"/>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preserve="1" userDrawn="1">
  <p:cSld name="14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62324729"/>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6446730"/>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28071072"/>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704644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143058"/>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07787546"/>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9BE038F-D45D-463E-B413-2C1D1361CD38}"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36DE774-F8E2-43CF-8FCB-3B3A36ADF06F}" type="slidenum">
              <a:rPr lang="zh-CN" altLang="en-US"/>
              <a:pPr>
                <a:defRPr/>
              </a:pPr>
              <a:t>‹#›</a:t>
            </a:fld>
            <a:endParaRPr lang="zh-CN" altLang="en-US"/>
          </a:p>
        </p:txBody>
      </p:sp>
    </p:spTree>
    <p:extLst>
      <p:ext uri="{BB962C8B-B14F-4D97-AF65-F5344CB8AC3E}">
        <p14:creationId xmlns:p14="http://schemas.microsoft.com/office/powerpoint/2010/main" val="2804710612"/>
      </p:ext>
    </p:extLst>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217384"/>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userDrawn="1">
  <p:cSld name="1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8C679BC-D3B3-48CB-928A-A471DBB0E2F6}"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FDB30AF-AF6B-4693-BE58-57E088E447F8}" type="slidenum">
              <a:rPr lang="zh-CN" altLang="en-US"/>
              <a:pPr>
                <a:defRPr/>
              </a:pPr>
              <a:t>‹#›</a:t>
            </a:fld>
            <a:endParaRPr lang="zh-CN" altLang="en-US"/>
          </a:p>
        </p:txBody>
      </p:sp>
    </p:spTree>
    <p:extLst>
      <p:ext uri="{BB962C8B-B14F-4D97-AF65-F5344CB8AC3E}">
        <p14:creationId xmlns:p14="http://schemas.microsoft.com/office/powerpoint/2010/main" val="1886116650"/>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946682"/>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6218AC1-24F5-48D7-9ED1-211BD93649F2}"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83A934-40C4-4ADA-824D-2D606131B862}" type="slidenum">
              <a:rPr lang="zh-CN" altLang="en-US"/>
              <a:pPr>
                <a:defRPr/>
              </a:pPr>
              <a:t>‹#›</a:t>
            </a:fld>
            <a:endParaRPr lang="zh-CN" altLang="en-US"/>
          </a:p>
        </p:txBody>
      </p:sp>
    </p:spTree>
    <p:extLst>
      <p:ext uri="{BB962C8B-B14F-4D97-AF65-F5344CB8AC3E}">
        <p14:creationId xmlns:p14="http://schemas.microsoft.com/office/powerpoint/2010/main" val="3474283695"/>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780069"/>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585344-60CA-4C40-A158-24F73C4D7BBB}"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C572E7-62A9-4EF8-BE7B-BE83E05271B2}" type="slidenum">
              <a:rPr lang="zh-CN" altLang="en-US"/>
              <a:pPr>
                <a:defRPr/>
              </a:pPr>
              <a:t>‹#›</a:t>
            </a:fld>
            <a:endParaRPr lang="zh-CN" altLang="en-US"/>
          </a:p>
        </p:txBody>
      </p:sp>
    </p:spTree>
    <p:extLst>
      <p:ext uri="{BB962C8B-B14F-4D97-AF65-F5344CB8AC3E}">
        <p14:creationId xmlns:p14="http://schemas.microsoft.com/office/powerpoint/2010/main" val="1683988459"/>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864738"/>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A0AFF9F-2713-435B-A46A-C1FAF74FCD05}"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1C2EC3-EB60-4FB8-9022-DA0F8E287A47}" type="slidenum">
              <a:rPr lang="zh-CN" altLang="en-US"/>
              <a:pPr>
                <a:defRPr/>
              </a:pPr>
              <a:t>‹#›</a:t>
            </a:fld>
            <a:endParaRPr lang="zh-CN" altLang="en-US"/>
          </a:p>
        </p:txBody>
      </p:sp>
    </p:spTree>
    <p:extLst>
      <p:ext uri="{BB962C8B-B14F-4D97-AF65-F5344CB8AC3E}">
        <p14:creationId xmlns:p14="http://schemas.microsoft.com/office/powerpoint/2010/main" val="11504156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751700"/>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106277"/>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showMasterSp="0" preserve="1" userDrawn="1">
  <p:cSld name="15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888733"/>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preserve="1" userDrawn="1">
  <p:cSld name="15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67235021"/>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preserve="1" userDrawn="1">
  <p:cSld name="15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45362599"/>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preserve="1" userDrawn="1">
  <p:cSld name="15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10759666"/>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preserve="1" userDrawn="1">
  <p:cSld name="15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62553740"/>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preserve="1" userDrawn="1">
  <p:cSld name="15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17188978"/>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preserve="1" userDrawn="1">
  <p:cSld name="15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51672805"/>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B87E2F-D433-4F46-A897-6AC6C230917C}"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849A793-5566-49F3-8AA3-F31496A39615}" type="slidenum">
              <a:rPr lang="zh-CN" altLang="en-US"/>
              <a:pPr>
                <a:defRPr/>
              </a:pPr>
              <a:t>‹#›</a:t>
            </a:fld>
            <a:endParaRPr lang="zh-CN" altLang="en-US"/>
          </a:p>
        </p:txBody>
      </p:sp>
    </p:spTree>
    <p:extLst>
      <p:ext uri="{BB962C8B-B14F-4D97-AF65-F5344CB8AC3E}">
        <p14:creationId xmlns:p14="http://schemas.microsoft.com/office/powerpoint/2010/main" val="716705965"/>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5731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652570"/>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6FE4DD1-8523-41FD-A45F-A0568D102B3A}"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B68CAD-0044-43DD-AB12-5DDAA393B219}" type="slidenum">
              <a:rPr lang="zh-CN" altLang="en-US"/>
              <a:pPr>
                <a:defRPr/>
              </a:pPr>
              <a:t>‹#›</a:t>
            </a:fld>
            <a:endParaRPr lang="zh-CN" altLang="en-US"/>
          </a:p>
        </p:txBody>
      </p:sp>
    </p:spTree>
    <p:extLst>
      <p:ext uri="{BB962C8B-B14F-4D97-AF65-F5344CB8AC3E}">
        <p14:creationId xmlns:p14="http://schemas.microsoft.com/office/powerpoint/2010/main" val="2151385538"/>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232794"/>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A1F658A-020E-4197-9476-8720498DE924}"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E748919-9D05-4B89-A942-79404A449E87}" type="slidenum">
              <a:rPr lang="zh-CN" altLang="en-US"/>
              <a:pPr>
                <a:defRPr/>
              </a:pPr>
              <a:t>‹#›</a:t>
            </a:fld>
            <a:endParaRPr lang="zh-CN" altLang="en-US"/>
          </a:p>
        </p:txBody>
      </p:sp>
    </p:spTree>
    <p:extLst>
      <p:ext uri="{BB962C8B-B14F-4D97-AF65-F5344CB8AC3E}">
        <p14:creationId xmlns:p14="http://schemas.microsoft.com/office/powerpoint/2010/main" val="992321642"/>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355973"/>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160568E-C14C-4B2F-A709-E2A66A91A0BC}"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58B9FC2-EC36-45EE-9CC7-7416D0AFF8A6}" type="slidenum">
              <a:rPr lang="zh-CN" altLang="en-US"/>
              <a:pPr>
                <a:defRPr/>
              </a:pPr>
              <a:t>‹#›</a:t>
            </a:fld>
            <a:endParaRPr lang="zh-CN" altLang="en-US"/>
          </a:p>
        </p:txBody>
      </p:sp>
    </p:spTree>
    <p:extLst>
      <p:ext uri="{BB962C8B-B14F-4D97-AF65-F5344CB8AC3E}">
        <p14:creationId xmlns:p14="http://schemas.microsoft.com/office/powerpoint/2010/main" val="985944225"/>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151793"/>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BFC5E58-11A6-46D9-82D2-FF5B7B7DAC04}"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5F8DBE9-5A9E-43F7-A6EA-29927C9DC136}" type="slidenum">
              <a:rPr lang="zh-CN" altLang="en-US"/>
              <a:pPr>
                <a:defRPr/>
              </a:pPr>
              <a:t>‹#›</a:t>
            </a:fld>
            <a:endParaRPr lang="zh-CN" altLang="en-US"/>
          </a:p>
        </p:txBody>
      </p:sp>
    </p:spTree>
    <p:extLst>
      <p:ext uri="{BB962C8B-B14F-4D97-AF65-F5344CB8AC3E}">
        <p14:creationId xmlns:p14="http://schemas.microsoft.com/office/powerpoint/2010/main" val="2120374655"/>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110520"/>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userDrawn="1">
  <p:cSld name="1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F031A0C-C55F-4861-AEEC-C4D0E45CE334}"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C1C121C-07CE-4B27-863B-45A50BFF26A4}" type="slidenum">
              <a:rPr lang="zh-CN" altLang="en-US"/>
              <a:pPr>
                <a:defRPr/>
              </a:pPr>
              <a:t>‹#›</a:t>
            </a:fld>
            <a:endParaRPr lang="zh-CN" altLang="en-US"/>
          </a:p>
        </p:txBody>
      </p:sp>
    </p:spTree>
    <p:extLst>
      <p:ext uri="{BB962C8B-B14F-4D97-AF65-F5344CB8AC3E}">
        <p14:creationId xmlns:p14="http://schemas.microsoft.com/office/powerpoint/2010/main" val="4289100291"/>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userDrawn="1">
  <p:cSld name="1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2879FFEE-6F59-4D70-BCF0-2EEC6A2E263C}"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74FC86FD-0771-47D1-B7AA-5F876B025B42}" type="slidenum">
              <a:rPr lang="zh-CN" altLang="en-US"/>
              <a:pPr>
                <a:defRPr/>
              </a:pPr>
              <a:t>‹#›</a:t>
            </a:fld>
            <a:endParaRPr lang="zh-CN" altLang="en-US"/>
          </a:p>
        </p:txBody>
      </p:sp>
    </p:spTree>
    <p:extLst>
      <p:ext uri="{BB962C8B-B14F-4D97-AF65-F5344CB8AC3E}">
        <p14:creationId xmlns:p14="http://schemas.microsoft.com/office/powerpoint/2010/main" val="3665807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664840"/>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7364010"/>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preserve="1" userDrawn="1">
  <p:cSld name="3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0596733"/>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4994410"/>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userDrawn="1">
  <p:cSld name="1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C8A8FB5-AA2F-43B5-AE83-373C3E87A688}"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FD18437-3DD1-4EC2-9E91-17DA861DCEC3}" type="slidenum">
              <a:rPr lang="zh-CN" altLang="en-US"/>
              <a:pPr>
                <a:defRPr/>
              </a:pPr>
              <a:t>‹#›</a:t>
            </a:fld>
            <a:endParaRPr lang="zh-CN" altLang="en-US"/>
          </a:p>
        </p:txBody>
      </p:sp>
    </p:spTree>
    <p:extLst>
      <p:ext uri="{BB962C8B-B14F-4D97-AF65-F5344CB8AC3E}">
        <p14:creationId xmlns:p14="http://schemas.microsoft.com/office/powerpoint/2010/main" val="2570927257"/>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userDrawn="1">
  <p:cSld name="1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B7897B4-4BF6-4CB0-A4DB-81E1EE9C54DE}"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472E2CC-E057-439F-B79A-A422CA971C9F}" type="slidenum">
              <a:rPr lang="zh-CN" altLang="en-US"/>
              <a:pPr>
                <a:defRPr/>
              </a:pPr>
              <a:t>‹#›</a:t>
            </a:fld>
            <a:endParaRPr lang="zh-CN" altLang="en-US"/>
          </a:p>
        </p:txBody>
      </p:sp>
    </p:spTree>
    <p:extLst>
      <p:ext uri="{BB962C8B-B14F-4D97-AF65-F5344CB8AC3E}">
        <p14:creationId xmlns:p14="http://schemas.microsoft.com/office/powerpoint/2010/main" val="1258254686"/>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5717030"/>
      </p:ext>
    </p:extLst>
  </p:cSld>
  <p:clrMapOvr>
    <a:masterClrMapping/>
  </p:clrMapOvr>
  <p:transition spd="slow" advClick="0" advTm="0">
    <p:random/>
  </p:transition>
</p:sldLayout>
</file>

<file path=ppt/slideLayouts/slideLayout986.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F17BADB-0BAA-4C6A-BCAB-864B9245114A}" type="datetimeFigureOut">
              <a:rPr lang="zh-CN" altLang="en-US"/>
              <a:pPr>
                <a:defRPr/>
              </a:pPr>
              <a:t>2023/10/7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434172-4FDC-4FE1-AC10-9F23E851AA7A}" type="slidenum">
              <a:rPr lang="zh-CN" altLang="en-US"/>
              <a:pPr>
                <a:defRPr/>
              </a:pPr>
              <a:t>‹#›</a:t>
            </a:fld>
            <a:endParaRPr lang="zh-CN" altLang="en-US"/>
          </a:p>
        </p:txBody>
      </p:sp>
    </p:spTree>
    <p:extLst>
      <p:ext uri="{BB962C8B-B14F-4D97-AF65-F5344CB8AC3E}">
        <p14:creationId xmlns:p14="http://schemas.microsoft.com/office/powerpoint/2010/main" val="4002051089"/>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607289"/>
      </p:ext>
    </p:extLst>
  </p:cSld>
  <p:clrMapOvr>
    <a:masterClrMapping/>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4C02AF6-796E-48C1-9C8C-04E1C964A6F9}" type="datetimeFigureOut">
              <a:rPr lang="zh-CN" altLang="en-US">
                <a:latin typeface="Arial" panose="020B0604020202020204" pitchFamily="34" charset="0"/>
              </a:rPr>
              <a:pPr eaLnBrk="0" fontAlgn="base" hangingPunct="0">
                <a:spcBef>
                  <a:spcPct val="0"/>
                </a:spcBef>
                <a:spcAft>
                  <a:spcPct val="0"/>
                </a:spcAft>
                <a:defRPr/>
              </a:pPr>
              <a:t>2023/10/7</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7FAE627E-5A02-4134-AD3C-2E5CB56CC34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086092436"/>
      </p:ext>
    </p:extLst>
  </p:cSld>
  <p:clrMapOvr>
    <a:masterClrMapping/>
  </p:clrMapOvr>
  <p:transition spd="slow" advTm="3000">
    <p:random/>
  </p:transition>
</p:sldLayout>
</file>

<file path=ppt/slideLayouts/slideLayout989.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2228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017477"/>
      </p:ext>
    </p:extLst>
  </p:cSld>
  <p:clrMapOvr>
    <a:masterClrMapping/>
  </p:clrMapOvr>
</p:sldLayout>
</file>

<file path=ppt/slideLayouts/slideLayout990.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869577"/>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896814"/>
      </p:ext>
    </p:extLst>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4734262"/>
      </p:ext>
    </p:extLst>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703273"/>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782299"/>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182355"/>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697424"/>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323998E-E4D6-470B-B82E-CD04D6CEE810}" type="datetimeFigureOut">
              <a:rPr lang="zh-CN" altLang="en-US">
                <a:latin typeface="Arial" panose="020B0604020202020204" pitchFamily="34" charset="0"/>
              </a:rPr>
              <a:pPr eaLnBrk="0" fontAlgn="base" hangingPunct="0">
                <a:spcBef>
                  <a:spcPct val="0"/>
                </a:spcBef>
                <a:spcAft>
                  <a:spcPct val="0"/>
                </a:spcAft>
                <a:defRPr/>
              </a:pPr>
              <a:t>2023/10/7</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11B6B875-9C45-42C9-B696-6A47E29E54F6}"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507229272"/>
      </p:ext>
    </p:extLst>
  </p:cSld>
  <p:clrMapOvr>
    <a:masterClrMapping/>
  </p:clrMapOvr>
  <p:transition spd="slow" advTm="3000">
    <p:random/>
  </p:transition>
</p:sldLayout>
</file>

<file path=ppt/slideLayouts/slideLayout998.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3849796"/>
      </p:ext>
    </p:extLst>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944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28.xml"/><Relationship Id="rId299" Type="http://schemas.openxmlformats.org/officeDocument/2006/relationships/slideLayout" Target="../slideLayouts/slideLayout310.xml"/><Relationship Id="rId21" Type="http://schemas.openxmlformats.org/officeDocument/2006/relationships/slideLayout" Target="../slideLayouts/slideLayout32.xml"/><Relationship Id="rId63" Type="http://schemas.openxmlformats.org/officeDocument/2006/relationships/slideLayout" Target="../slideLayouts/slideLayout74.xml"/><Relationship Id="rId159" Type="http://schemas.openxmlformats.org/officeDocument/2006/relationships/slideLayout" Target="../slideLayouts/slideLayout170.xml"/><Relationship Id="rId324" Type="http://schemas.openxmlformats.org/officeDocument/2006/relationships/slideLayout" Target="../slideLayouts/slideLayout335.xml"/><Relationship Id="rId366" Type="http://schemas.openxmlformats.org/officeDocument/2006/relationships/slideLayout" Target="../slideLayouts/slideLayout377.xml"/><Relationship Id="rId531" Type="http://schemas.openxmlformats.org/officeDocument/2006/relationships/slideLayout" Target="../slideLayouts/slideLayout542.xml"/><Relationship Id="rId170" Type="http://schemas.openxmlformats.org/officeDocument/2006/relationships/slideLayout" Target="../slideLayouts/slideLayout181.xml"/><Relationship Id="rId226" Type="http://schemas.openxmlformats.org/officeDocument/2006/relationships/slideLayout" Target="../slideLayouts/slideLayout237.xml"/><Relationship Id="rId433" Type="http://schemas.openxmlformats.org/officeDocument/2006/relationships/slideLayout" Target="../slideLayouts/slideLayout444.xml"/><Relationship Id="rId268" Type="http://schemas.openxmlformats.org/officeDocument/2006/relationships/slideLayout" Target="../slideLayouts/slideLayout279.xml"/><Relationship Id="rId475" Type="http://schemas.openxmlformats.org/officeDocument/2006/relationships/slideLayout" Target="../slideLayouts/slideLayout486.xml"/><Relationship Id="rId32" Type="http://schemas.openxmlformats.org/officeDocument/2006/relationships/slideLayout" Target="../slideLayouts/slideLayout43.xml"/><Relationship Id="rId74" Type="http://schemas.openxmlformats.org/officeDocument/2006/relationships/slideLayout" Target="../slideLayouts/slideLayout85.xml"/><Relationship Id="rId128" Type="http://schemas.openxmlformats.org/officeDocument/2006/relationships/slideLayout" Target="../slideLayouts/slideLayout139.xml"/><Relationship Id="rId335" Type="http://schemas.openxmlformats.org/officeDocument/2006/relationships/slideLayout" Target="../slideLayouts/slideLayout346.xml"/><Relationship Id="rId377" Type="http://schemas.openxmlformats.org/officeDocument/2006/relationships/slideLayout" Target="../slideLayouts/slideLayout388.xml"/><Relationship Id="rId500" Type="http://schemas.openxmlformats.org/officeDocument/2006/relationships/slideLayout" Target="../slideLayouts/slideLayout511.xml"/><Relationship Id="rId542" Type="http://schemas.openxmlformats.org/officeDocument/2006/relationships/slideLayout" Target="../slideLayouts/slideLayout553.xml"/><Relationship Id="rId5" Type="http://schemas.openxmlformats.org/officeDocument/2006/relationships/slideLayout" Target="../slideLayouts/slideLayout16.xml"/><Relationship Id="rId181" Type="http://schemas.openxmlformats.org/officeDocument/2006/relationships/slideLayout" Target="../slideLayouts/slideLayout192.xml"/><Relationship Id="rId237" Type="http://schemas.openxmlformats.org/officeDocument/2006/relationships/slideLayout" Target="../slideLayouts/slideLayout248.xml"/><Relationship Id="rId402" Type="http://schemas.openxmlformats.org/officeDocument/2006/relationships/slideLayout" Target="../slideLayouts/slideLayout413.xml"/><Relationship Id="rId279" Type="http://schemas.openxmlformats.org/officeDocument/2006/relationships/slideLayout" Target="../slideLayouts/slideLayout290.xml"/><Relationship Id="rId444" Type="http://schemas.openxmlformats.org/officeDocument/2006/relationships/slideLayout" Target="../slideLayouts/slideLayout455.xml"/><Relationship Id="rId486" Type="http://schemas.openxmlformats.org/officeDocument/2006/relationships/slideLayout" Target="../slideLayouts/slideLayout497.xml"/><Relationship Id="rId43" Type="http://schemas.openxmlformats.org/officeDocument/2006/relationships/slideLayout" Target="../slideLayouts/slideLayout54.xml"/><Relationship Id="rId139" Type="http://schemas.openxmlformats.org/officeDocument/2006/relationships/slideLayout" Target="../slideLayouts/slideLayout150.xml"/><Relationship Id="rId290" Type="http://schemas.openxmlformats.org/officeDocument/2006/relationships/slideLayout" Target="../slideLayouts/slideLayout301.xml"/><Relationship Id="rId304" Type="http://schemas.openxmlformats.org/officeDocument/2006/relationships/slideLayout" Target="../slideLayouts/slideLayout315.xml"/><Relationship Id="rId346" Type="http://schemas.openxmlformats.org/officeDocument/2006/relationships/slideLayout" Target="../slideLayouts/slideLayout357.xml"/><Relationship Id="rId388" Type="http://schemas.openxmlformats.org/officeDocument/2006/relationships/slideLayout" Target="../slideLayouts/slideLayout399.xml"/><Relationship Id="rId511" Type="http://schemas.openxmlformats.org/officeDocument/2006/relationships/slideLayout" Target="../slideLayouts/slideLayout522.xml"/><Relationship Id="rId85" Type="http://schemas.openxmlformats.org/officeDocument/2006/relationships/slideLayout" Target="../slideLayouts/slideLayout96.xml"/><Relationship Id="rId150" Type="http://schemas.openxmlformats.org/officeDocument/2006/relationships/slideLayout" Target="../slideLayouts/slideLayout161.xml"/><Relationship Id="rId192" Type="http://schemas.openxmlformats.org/officeDocument/2006/relationships/slideLayout" Target="../slideLayouts/slideLayout203.xml"/><Relationship Id="rId206" Type="http://schemas.openxmlformats.org/officeDocument/2006/relationships/slideLayout" Target="../slideLayouts/slideLayout217.xml"/><Relationship Id="rId413" Type="http://schemas.openxmlformats.org/officeDocument/2006/relationships/slideLayout" Target="../slideLayouts/slideLayout424.xml"/><Relationship Id="rId248" Type="http://schemas.openxmlformats.org/officeDocument/2006/relationships/slideLayout" Target="../slideLayouts/slideLayout259.xml"/><Relationship Id="rId455" Type="http://schemas.openxmlformats.org/officeDocument/2006/relationships/slideLayout" Target="../slideLayouts/slideLayout466.xml"/><Relationship Id="rId497" Type="http://schemas.openxmlformats.org/officeDocument/2006/relationships/slideLayout" Target="../slideLayouts/slideLayout508.xml"/><Relationship Id="rId12" Type="http://schemas.openxmlformats.org/officeDocument/2006/relationships/slideLayout" Target="../slideLayouts/slideLayout23.xml"/><Relationship Id="rId108" Type="http://schemas.openxmlformats.org/officeDocument/2006/relationships/slideLayout" Target="../slideLayouts/slideLayout119.xml"/><Relationship Id="rId315" Type="http://schemas.openxmlformats.org/officeDocument/2006/relationships/slideLayout" Target="../slideLayouts/slideLayout326.xml"/><Relationship Id="rId357" Type="http://schemas.openxmlformats.org/officeDocument/2006/relationships/slideLayout" Target="../slideLayouts/slideLayout368.xml"/><Relationship Id="rId522" Type="http://schemas.openxmlformats.org/officeDocument/2006/relationships/slideLayout" Target="../slideLayouts/slideLayout533.xml"/><Relationship Id="rId54" Type="http://schemas.openxmlformats.org/officeDocument/2006/relationships/slideLayout" Target="../slideLayouts/slideLayout65.xml"/><Relationship Id="rId96" Type="http://schemas.openxmlformats.org/officeDocument/2006/relationships/slideLayout" Target="../slideLayouts/slideLayout107.xml"/><Relationship Id="rId161" Type="http://schemas.openxmlformats.org/officeDocument/2006/relationships/slideLayout" Target="../slideLayouts/slideLayout172.xml"/><Relationship Id="rId217" Type="http://schemas.openxmlformats.org/officeDocument/2006/relationships/slideLayout" Target="../slideLayouts/slideLayout228.xml"/><Relationship Id="rId399" Type="http://schemas.openxmlformats.org/officeDocument/2006/relationships/slideLayout" Target="../slideLayouts/slideLayout410.xml"/><Relationship Id="rId259" Type="http://schemas.openxmlformats.org/officeDocument/2006/relationships/slideLayout" Target="../slideLayouts/slideLayout270.xml"/><Relationship Id="rId424" Type="http://schemas.openxmlformats.org/officeDocument/2006/relationships/slideLayout" Target="../slideLayouts/slideLayout435.xml"/><Relationship Id="rId466" Type="http://schemas.openxmlformats.org/officeDocument/2006/relationships/slideLayout" Target="../slideLayouts/slideLayout477.xml"/><Relationship Id="rId23" Type="http://schemas.openxmlformats.org/officeDocument/2006/relationships/slideLayout" Target="../slideLayouts/slideLayout34.xml"/><Relationship Id="rId119" Type="http://schemas.openxmlformats.org/officeDocument/2006/relationships/slideLayout" Target="../slideLayouts/slideLayout130.xml"/><Relationship Id="rId270" Type="http://schemas.openxmlformats.org/officeDocument/2006/relationships/slideLayout" Target="../slideLayouts/slideLayout281.xml"/><Relationship Id="rId326" Type="http://schemas.openxmlformats.org/officeDocument/2006/relationships/slideLayout" Target="../slideLayouts/slideLayout337.xml"/><Relationship Id="rId533" Type="http://schemas.openxmlformats.org/officeDocument/2006/relationships/slideLayout" Target="../slideLayouts/slideLayout544.xml"/><Relationship Id="rId65" Type="http://schemas.openxmlformats.org/officeDocument/2006/relationships/slideLayout" Target="../slideLayouts/slideLayout76.xml"/><Relationship Id="rId130" Type="http://schemas.openxmlformats.org/officeDocument/2006/relationships/slideLayout" Target="../slideLayouts/slideLayout141.xml"/><Relationship Id="rId368" Type="http://schemas.openxmlformats.org/officeDocument/2006/relationships/slideLayout" Target="../slideLayouts/slideLayout379.xml"/><Relationship Id="rId172" Type="http://schemas.openxmlformats.org/officeDocument/2006/relationships/slideLayout" Target="../slideLayouts/slideLayout183.xml"/><Relationship Id="rId228" Type="http://schemas.openxmlformats.org/officeDocument/2006/relationships/slideLayout" Target="../slideLayouts/slideLayout239.xml"/><Relationship Id="rId435" Type="http://schemas.openxmlformats.org/officeDocument/2006/relationships/slideLayout" Target="../slideLayouts/slideLayout446.xml"/><Relationship Id="rId477" Type="http://schemas.openxmlformats.org/officeDocument/2006/relationships/slideLayout" Target="../slideLayouts/slideLayout488.xml"/><Relationship Id="rId281" Type="http://schemas.openxmlformats.org/officeDocument/2006/relationships/slideLayout" Target="../slideLayouts/slideLayout292.xml"/><Relationship Id="rId337" Type="http://schemas.openxmlformats.org/officeDocument/2006/relationships/slideLayout" Target="../slideLayouts/slideLayout348.xml"/><Relationship Id="rId502" Type="http://schemas.openxmlformats.org/officeDocument/2006/relationships/slideLayout" Target="../slideLayouts/slideLayout513.xml"/><Relationship Id="rId34" Type="http://schemas.openxmlformats.org/officeDocument/2006/relationships/slideLayout" Target="../slideLayouts/slideLayout45.xml"/><Relationship Id="rId76" Type="http://schemas.openxmlformats.org/officeDocument/2006/relationships/slideLayout" Target="../slideLayouts/slideLayout87.xml"/><Relationship Id="rId141" Type="http://schemas.openxmlformats.org/officeDocument/2006/relationships/slideLayout" Target="../slideLayouts/slideLayout152.xml"/><Relationship Id="rId379" Type="http://schemas.openxmlformats.org/officeDocument/2006/relationships/slideLayout" Target="../slideLayouts/slideLayout390.xml"/><Relationship Id="rId544" Type="http://schemas.openxmlformats.org/officeDocument/2006/relationships/slideLayout" Target="../slideLayouts/slideLayout555.xml"/><Relationship Id="rId7" Type="http://schemas.openxmlformats.org/officeDocument/2006/relationships/slideLayout" Target="../slideLayouts/slideLayout18.xml"/><Relationship Id="rId183" Type="http://schemas.openxmlformats.org/officeDocument/2006/relationships/slideLayout" Target="../slideLayouts/slideLayout194.xml"/><Relationship Id="rId239" Type="http://schemas.openxmlformats.org/officeDocument/2006/relationships/slideLayout" Target="../slideLayouts/slideLayout250.xml"/><Relationship Id="rId390" Type="http://schemas.openxmlformats.org/officeDocument/2006/relationships/slideLayout" Target="../slideLayouts/slideLayout401.xml"/><Relationship Id="rId404" Type="http://schemas.openxmlformats.org/officeDocument/2006/relationships/slideLayout" Target="../slideLayouts/slideLayout415.xml"/><Relationship Id="rId446" Type="http://schemas.openxmlformats.org/officeDocument/2006/relationships/slideLayout" Target="../slideLayouts/slideLayout457.xml"/><Relationship Id="rId250" Type="http://schemas.openxmlformats.org/officeDocument/2006/relationships/slideLayout" Target="../slideLayouts/slideLayout261.xml"/><Relationship Id="rId292" Type="http://schemas.openxmlformats.org/officeDocument/2006/relationships/slideLayout" Target="../slideLayouts/slideLayout303.xml"/><Relationship Id="rId306" Type="http://schemas.openxmlformats.org/officeDocument/2006/relationships/slideLayout" Target="../slideLayouts/slideLayout317.xml"/><Relationship Id="rId488" Type="http://schemas.openxmlformats.org/officeDocument/2006/relationships/slideLayout" Target="../slideLayouts/slideLayout499.xml"/><Relationship Id="rId45" Type="http://schemas.openxmlformats.org/officeDocument/2006/relationships/slideLayout" Target="../slideLayouts/slideLayout56.xml"/><Relationship Id="rId87" Type="http://schemas.openxmlformats.org/officeDocument/2006/relationships/slideLayout" Target="../slideLayouts/slideLayout98.xml"/><Relationship Id="rId110" Type="http://schemas.openxmlformats.org/officeDocument/2006/relationships/slideLayout" Target="../slideLayouts/slideLayout121.xml"/><Relationship Id="rId348" Type="http://schemas.openxmlformats.org/officeDocument/2006/relationships/slideLayout" Target="../slideLayouts/slideLayout359.xml"/><Relationship Id="rId513" Type="http://schemas.openxmlformats.org/officeDocument/2006/relationships/slideLayout" Target="../slideLayouts/slideLayout524.xml"/><Relationship Id="rId152" Type="http://schemas.openxmlformats.org/officeDocument/2006/relationships/slideLayout" Target="../slideLayouts/slideLayout163.xml"/><Relationship Id="rId194" Type="http://schemas.openxmlformats.org/officeDocument/2006/relationships/slideLayout" Target="../slideLayouts/slideLayout205.xml"/><Relationship Id="rId208" Type="http://schemas.openxmlformats.org/officeDocument/2006/relationships/slideLayout" Target="../slideLayouts/slideLayout219.xml"/><Relationship Id="rId415" Type="http://schemas.openxmlformats.org/officeDocument/2006/relationships/slideLayout" Target="../slideLayouts/slideLayout426.xml"/><Relationship Id="rId457" Type="http://schemas.openxmlformats.org/officeDocument/2006/relationships/slideLayout" Target="../slideLayouts/slideLayout468.xml"/><Relationship Id="rId261" Type="http://schemas.openxmlformats.org/officeDocument/2006/relationships/slideLayout" Target="../slideLayouts/slideLayout272.xml"/><Relationship Id="rId499" Type="http://schemas.openxmlformats.org/officeDocument/2006/relationships/slideLayout" Target="../slideLayouts/slideLayout510.xml"/><Relationship Id="rId14" Type="http://schemas.openxmlformats.org/officeDocument/2006/relationships/slideLayout" Target="../slideLayouts/slideLayout25.xml"/><Relationship Id="rId56" Type="http://schemas.openxmlformats.org/officeDocument/2006/relationships/slideLayout" Target="../slideLayouts/slideLayout67.xml"/><Relationship Id="rId317" Type="http://schemas.openxmlformats.org/officeDocument/2006/relationships/slideLayout" Target="../slideLayouts/slideLayout328.xml"/><Relationship Id="rId359" Type="http://schemas.openxmlformats.org/officeDocument/2006/relationships/slideLayout" Target="../slideLayouts/slideLayout370.xml"/><Relationship Id="rId524" Type="http://schemas.openxmlformats.org/officeDocument/2006/relationships/slideLayout" Target="../slideLayouts/slideLayout535.xml"/><Relationship Id="rId98" Type="http://schemas.openxmlformats.org/officeDocument/2006/relationships/slideLayout" Target="../slideLayouts/slideLayout109.xml"/><Relationship Id="rId121" Type="http://schemas.openxmlformats.org/officeDocument/2006/relationships/slideLayout" Target="../slideLayouts/slideLayout132.xml"/><Relationship Id="rId163" Type="http://schemas.openxmlformats.org/officeDocument/2006/relationships/slideLayout" Target="../slideLayouts/slideLayout174.xml"/><Relationship Id="rId219" Type="http://schemas.openxmlformats.org/officeDocument/2006/relationships/slideLayout" Target="../slideLayouts/slideLayout230.xml"/><Relationship Id="rId370" Type="http://schemas.openxmlformats.org/officeDocument/2006/relationships/slideLayout" Target="../slideLayouts/slideLayout381.xml"/><Relationship Id="rId426" Type="http://schemas.openxmlformats.org/officeDocument/2006/relationships/slideLayout" Target="../slideLayouts/slideLayout437.xml"/><Relationship Id="rId230" Type="http://schemas.openxmlformats.org/officeDocument/2006/relationships/slideLayout" Target="../slideLayouts/slideLayout241.xml"/><Relationship Id="rId468" Type="http://schemas.openxmlformats.org/officeDocument/2006/relationships/slideLayout" Target="../slideLayouts/slideLayout479.xml"/><Relationship Id="rId25" Type="http://schemas.openxmlformats.org/officeDocument/2006/relationships/slideLayout" Target="../slideLayouts/slideLayout36.xml"/><Relationship Id="rId67" Type="http://schemas.openxmlformats.org/officeDocument/2006/relationships/slideLayout" Target="../slideLayouts/slideLayout78.xml"/><Relationship Id="rId272" Type="http://schemas.openxmlformats.org/officeDocument/2006/relationships/slideLayout" Target="../slideLayouts/slideLayout283.xml"/><Relationship Id="rId328" Type="http://schemas.openxmlformats.org/officeDocument/2006/relationships/slideLayout" Target="../slideLayouts/slideLayout339.xml"/><Relationship Id="rId535" Type="http://schemas.openxmlformats.org/officeDocument/2006/relationships/slideLayout" Target="../slideLayouts/slideLayout546.xml"/><Relationship Id="rId132" Type="http://schemas.openxmlformats.org/officeDocument/2006/relationships/slideLayout" Target="../slideLayouts/slideLayout143.xml"/><Relationship Id="rId174" Type="http://schemas.openxmlformats.org/officeDocument/2006/relationships/slideLayout" Target="../slideLayouts/slideLayout185.xml"/><Relationship Id="rId381" Type="http://schemas.openxmlformats.org/officeDocument/2006/relationships/slideLayout" Target="../slideLayouts/slideLayout392.xml"/><Relationship Id="rId220" Type="http://schemas.openxmlformats.org/officeDocument/2006/relationships/slideLayout" Target="../slideLayouts/slideLayout231.xml"/><Relationship Id="rId241" Type="http://schemas.openxmlformats.org/officeDocument/2006/relationships/slideLayout" Target="../slideLayouts/slideLayout252.xml"/><Relationship Id="rId437" Type="http://schemas.openxmlformats.org/officeDocument/2006/relationships/slideLayout" Target="../slideLayouts/slideLayout448.xml"/><Relationship Id="rId458" Type="http://schemas.openxmlformats.org/officeDocument/2006/relationships/slideLayout" Target="../slideLayouts/slideLayout469.xml"/><Relationship Id="rId479" Type="http://schemas.openxmlformats.org/officeDocument/2006/relationships/slideLayout" Target="../slideLayouts/slideLayout490.xml"/><Relationship Id="rId15" Type="http://schemas.openxmlformats.org/officeDocument/2006/relationships/slideLayout" Target="../slideLayouts/slideLayout26.xml"/><Relationship Id="rId36" Type="http://schemas.openxmlformats.org/officeDocument/2006/relationships/slideLayout" Target="../slideLayouts/slideLayout47.xml"/><Relationship Id="rId57" Type="http://schemas.openxmlformats.org/officeDocument/2006/relationships/slideLayout" Target="../slideLayouts/slideLayout68.xml"/><Relationship Id="rId262" Type="http://schemas.openxmlformats.org/officeDocument/2006/relationships/slideLayout" Target="../slideLayouts/slideLayout273.xml"/><Relationship Id="rId283" Type="http://schemas.openxmlformats.org/officeDocument/2006/relationships/slideLayout" Target="../slideLayouts/slideLayout294.xml"/><Relationship Id="rId318" Type="http://schemas.openxmlformats.org/officeDocument/2006/relationships/slideLayout" Target="../slideLayouts/slideLayout329.xml"/><Relationship Id="rId339" Type="http://schemas.openxmlformats.org/officeDocument/2006/relationships/slideLayout" Target="../slideLayouts/slideLayout350.xml"/><Relationship Id="rId490" Type="http://schemas.openxmlformats.org/officeDocument/2006/relationships/slideLayout" Target="../slideLayouts/slideLayout501.xml"/><Relationship Id="rId504" Type="http://schemas.openxmlformats.org/officeDocument/2006/relationships/slideLayout" Target="../slideLayouts/slideLayout515.xml"/><Relationship Id="rId525" Type="http://schemas.openxmlformats.org/officeDocument/2006/relationships/slideLayout" Target="../slideLayouts/slideLayout536.xml"/><Relationship Id="rId546" Type="http://schemas.openxmlformats.org/officeDocument/2006/relationships/slideLayout" Target="../slideLayouts/slideLayout557.xml"/><Relationship Id="rId78" Type="http://schemas.openxmlformats.org/officeDocument/2006/relationships/slideLayout" Target="../slideLayouts/slideLayout89.xml"/><Relationship Id="rId99" Type="http://schemas.openxmlformats.org/officeDocument/2006/relationships/slideLayout" Target="../slideLayouts/slideLayout110.xml"/><Relationship Id="rId101" Type="http://schemas.openxmlformats.org/officeDocument/2006/relationships/slideLayout" Target="../slideLayouts/slideLayout112.xml"/><Relationship Id="rId122" Type="http://schemas.openxmlformats.org/officeDocument/2006/relationships/slideLayout" Target="../slideLayouts/slideLayout133.xml"/><Relationship Id="rId143" Type="http://schemas.openxmlformats.org/officeDocument/2006/relationships/slideLayout" Target="../slideLayouts/slideLayout154.xml"/><Relationship Id="rId164" Type="http://schemas.openxmlformats.org/officeDocument/2006/relationships/slideLayout" Target="../slideLayouts/slideLayout175.xml"/><Relationship Id="rId185" Type="http://schemas.openxmlformats.org/officeDocument/2006/relationships/slideLayout" Target="../slideLayouts/slideLayout196.xml"/><Relationship Id="rId350" Type="http://schemas.openxmlformats.org/officeDocument/2006/relationships/slideLayout" Target="../slideLayouts/slideLayout361.xml"/><Relationship Id="rId371" Type="http://schemas.openxmlformats.org/officeDocument/2006/relationships/slideLayout" Target="../slideLayouts/slideLayout382.xml"/><Relationship Id="rId406" Type="http://schemas.openxmlformats.org/officeDocument/2006/relationships/slideLayout" Target="../slideLayouts/slideLayout417.xml"/><Relationship Id="rId9" Type="http://schemas.openxmlformats.org/officeDocument/2006/relationships/slideLayout" Target="../slideLayouts/slideLayout20.xml"/><Relationship Id="rId210" Type="http://schemas.openxmlformats.org/officeDocument/2006/relationships/slideLayout" Target="../slideLayouts/slideLayout221.xml"/><Relationship Id="rId392" Type="http://schemas.openxmlformats.org/officeDocument/2006/relationships/slideLayout" Target="../slideLayouts/slideLayout403.xml"/><Relationship Id="rId427" Type="http://schemas.openxmlformats.org/officeDocument/2006/relationships/slideLayout" Target="../slideLayouts/slideLayout438.xml"/><Relationship Id="rId448" Type="http://schemas.openxmlformats.org/officeDocument/2006/relationships/slideLayout" Target="../slideLayouts/slideLayout459.xml"/><Relationship Id="rId469" Type="http://schemas.openxmlformats.org/officeDocument/2006/relationships/slideLayout" Target="../slideLayouts/slideLayout480.xml"/><Relationship Id="rId26" Type="http://schemas.openxmlformats.org/officeDocument/2006/relationships/slideLayout" Target="../slideLayouts/slideLayout37.xml"/><Relationship Id="rId231" Type="http://schemas.openxmlformats.org/officeDocument/2006/relationships/slideLayout" Target="../slideLayouts/slideLayout242.xml"/><Relationship Id="rId252" Type="http://schemas.openxmlformats.org/officeDocument/2006/relationships/slideLayout" Target="../slideLayouts/slideLayout263.xml"/><Relationship Id="rId273" Type="http://schemas.openxmlformats.org/officeDocument/2006/relationships/slideLayout" Target="../slideLayouts/slideLayout284.xml"/><Relationship Id="rId294" Type="http://schemas.openxmlformats.org/officeDocument/2006/relationships/slideLayout" Target="../slideLayouts/slideLayout305.xml"/><Relationship Id="rId308" Type="http://schemas.openxmlformats.org/officeDocument/2006/relationships/slideLayout" Target="../slideLayouts/slideLayout319.xml"/><Relationship Id="rId329" Type="http://schemas.openxmlformats.org/officeDocument/2006/relationships/slideLayout" Target="../slideLayouts/slideLayout340.xml"/><Relationship Id="rId480" Type="http://schemas.openxmlformats.org/officeDocument/2006/relationships/slideLayout" Target="../slideLayouts/slideLayout491.xml"/><Relationship Id="rId515" Type="http://schemas.openxmlformats.org/officeDocument/2006/relationships/slideLayout" Target="../slideLayouts/slideLayout526.xml"/><Relationship Id="rId536" Type="http://schemas.openxmlformats.org/officeDocument/2006/relationships/slideLayout" Target="../slideLayouts/slideLayout547.xml"/><Relationship Id="rId47" Type="http://schemas.openxmlformats.org/officeDocument/2006/relationships/slideLayout" Target="../slideLayouts/slideLayout58.xml"/><Relationship Id="rId68" Type="http://schemas.openxmlformats.org/officeDocument/2006/relationships/slideLayout" Target="../slideLayouts/slideLayout79.xml"/><Relationship Id="rId89" Type="http://schemas.openxmlformats.org/officeDocument/2006/relationships/slideLayout" Target="../slideLayouts/slideLayout100.xml"/><Relationship Id="rId112" Type="http://schemas.openxmlformats.org/officeDocument/2006/relationships/slideLayout" Target="../slideLayouts/slideLayout123.xml"/><Relationship Id="rId133" Type="http://schemas.openxmlformats.org/officeDocument/2006/relationships/slideLayout" Target="../slideLayouts/slideLayout144.xml"/><Relationship Id="rId154" Type="http://schemas.openxmlformats.org/officeDocument/2006/relationships/slideLayout" Target="../slideLayouts/slideLayout165.xml"/><Relationship Id="rId175" Type="http://schemas.openxmlformats.org/officeDocument/2006/relationships/slideLayout" Target="../slideLayouts/slideLayout186.xml"/><Relationship Id="rId340" Type="http://schemas.openxmlformats.org/officeDocument/2006/relationships/slideLayout" Target="../slideLayouts/slideLayout351.xml"/><Relationship Id="rId361" Type="http://schemas.openxmlformats.org/officeDocument/2006/relationships/slideLayout" Target="../slideLayouts/slideLayout372.xml"/><Relationship Id="rId196" Type="http://schemas.openxmlformats.org/officeDocument/2006/relationships/slideLayout" Target="../slideLayouts/slideLayout207.xml"/><Relationship Id="rId200" Type="http://schemas.openxmlformats.org/officeDocument/2006/relationships/slideLayout" Target="../slideLayouts/slideLayout211.xml"/><Relationship Id="rId382" Type="http://schemas.openxmlformats.org/officeDocument/2006/relationships/slideLayout" Target="../slideLayouts/slideLayout393.xml"/><Relationship Id="rId417" Type="http://schemas.openxmlformats.org/officeDocument/2006/relationships/slideLayout" Target="../slideLayouts/slideLayout428.xml"/><Relationship Id="rId438" Type="http://schemas.openxmlformats.org/officeDocument/2006/relationships/slideLayout" Target="../slideLayouts/slideLayout449.xml"/><Relationship Id="rId459" Type="http://schemas.openxmlformats.org/officeDocument/2006/relationships/slideLayout" Target="../slideLayouts/slideLayout470.xml"/><Relationship Id="rId16" Type="http://schemas.openxmlformats.org/officeDocument/2006/relationships/slideLayout" Target="../slideLayouts/slideLayout27.xml"/><Relationship Id="rId221" Type="http://schemas.openxmlformats.org/officeDocument/2006/relationships/slideLayout" Target="../slideLayouts/slideLayout232.xml"/><Relationship Id="rId242" Type="http://schemas.openxmlformats.org/officeDocument/2006/relationships/slideLayout" Target="../slideLayouts/slideLayout253.xml"/><Relationship Id="rId263" Type="http://schemas.openxmlformats.org/officeDocument/2006/relationships/slideLayout" Target="../slideLayouts/slideLayout274.xml"/><Relationship Id="rId284" Type="http://schemas.openxmlformats.org/officeDocument/2006/relationships/slideLayout" Target="../slideLayouts/slideLayout295.xml"/><Relationship Id="rId319" Type="http://schemas.openxmlformats.org/officeDocument/2006/relationships/slideLayout" Target="../slideLayouts/slideLayout330.xml"/><Relationship Id="rId470" Type="http://schemas.openxmlformats.org/officeDocument/2006/relationships/slideLayout" Target="../slideLayouts/slideLayout481.xml"/><Relationship Id="rId491" Type="http://schemas.openxmlformats.org/officeDocument/2006/relationships/slideLayout" Target="../slideLayouts/slideLayout502.xml"/><Relationship Id="rId505" Type="http://schemas.openxmlformats.org/officeDocument/2006/relationships/slideLayout" Target="../slideLayouts/slideLayout516.xml"/><Relationship Id="rId526" Type="http://schemas.openxmlformats.org/officeDocument/2006/relationships/slideLayout" Target="../slideLayouts/slideLayout537.xml"/><Relationship Id="rId37" Type="http://schemas.openxmlformats.org/officeDocument/2006/relationships/slideLayout" Target="../slideLayouts/slideLayout48.xml"/><Relationship Id="rId58" Type="http://schemas.openxmlformats.org/officeDocument/2006/relationships/slideLayout" Target="../slideLayouts/slideLayout69.xml"/><Relationship Id="rId79" Type="http://schemas.openxmlformats.org/officeDocument/2006/relationships/slideLayout" Target="../slideLayouts/slideLayout90.xml"/><Relationship Id="rId102" Type="http://schemas.openxmlformats.org/officeDocument/2006/relationships/slideLayout" Target="../slideLayouts/slideLayout113.xml"/><Relationship Id="rId123" Type="http://schemas.openxmlformats.org/officeDocument/2006/relationships/slideLayout" Target="../slideLayouts/slideLayout134.xml"/><Relationship Id="rId144" Type="http://schemas.openxmlformats.org/officeDocument/2006/relationships/slideLayout" Target="../slideLayouts/slideLayout155.xml"/><Relationship Id="rId330" Type="http://schemas.openxmlformats.org/officeDocument/2006/relationships/slideLayout" Target="../slideLayouts/slideLayout341.xml"/><Relationship Id="rId547" Type="http://schemas.openxmlformats.org/officeDocument/2006/relationships/slideLayout" Target="../slideLayouts/slideLayout558.xml"/><Relationship Id="rId90" Type="http://schemas.openxmlformats.org/officeDocument/2006/relationships/slideLayout" Target="../slideLayouts/slideLayout101.xml"/><Relationship Id="rId165" Type="http://schemas.openxmlformats.org/officeDocument/2006/relationships/slideLayout" Target="../slideLayouts/slideLayout176.xml"/><Relationship Id="rId186" Type="http://schemas.openxmlformats.org/officeDocument/2006/relationships/slideLayout" Target="../slideLayouts/slideLayout197.xml"/><Relationship Id="rId351" Type="http://schemas.openxmlformats.org/officeDocument/2006/relationships/slideLayout" Target="../slideLayouts/slideLayout362.xml"/><Relationship Id="rId372" Type="http://schemas.openxmlformats.org/officeDocument/2006/relationships/slideLayout" Target="../slideLayouts/slideLayout383.xml"/><Relationship Id="rId393" Type="http://schemas.openxmlformats.org/officeDocument/2006/relationships/slideLayout" Target="../slideLayouts/slideLayout404.xml"/><Relationship Id="rId407" Type="http://schemas.openxmlformats.org/officeDocument/2006/relationships/slideLayout" Target="../slideLayouts/slideLayout418.xml"/><Relationship Id="rId428" Type="http://schemas.openxmlformats.org/officeDocument/2006/relationships/slideLayout" Target="../slideLayouts/slideLayout439.xml"/><Relationship Id="rId449" Type="http://schemas.openxmlformats.org/officeDocument/2006/relationships/slideLayout" Target="../slideLayouts/slideLayout460.xml"/><Relationship Id="rId211" Type="http://schemas.openxmlformats.org/officeDocument/2006/relationships/slideLayout" Target="../slideLayouts/slideLayout222.xml"/><Relationship Id="rId232" Type="http://schemas.openxmlformats.org/officeDocument/2006/relationships/slideLayout" Target="../slideLayouts/slideLayout243.xml"/><Relationship Id="rId253" Type="http://schemas.openxmlformats.org/officeDocument/2006/relationships/slideLayout" Target="../slideLayouts/slideLayout264.xml"/><Relationship Id="rId274" Type="http://schemas.openxmlformats.org/officeDocument/2006/relationships/slideLayout" Target="../slideLayouts/slideLayout285.xml"/><Relationship Id="rId295" Type="http://schemas.openxmlformats.org/officeDocument/2006/relationships/slideLayout" Target="../slideLayouts/slideLayout306.xml"/><Relationship Id="rId309" Type="http://schemas.openxmlformats.org/officeDocument/2006/relationships/slideLayout" Target="../slideLayouts/slideLayout320.xml"/><Relationship Id="rId460" Type="http://schemas.openxmlformats.org/officeDocument/2006/relationships/slideLayout" Target="../slideLayouts/slideLayout471.xml"/><Relationship Id="rId481" Type="http://schemas.openxmlformats.org/officeDocument/2006/relationships/slideLayout" Target="../slideLayouts/slideLayout492.xml"/><Relationship Id="rId516" Type="http://schemas.openxmlformats.org/officeDocument/2006/relationships/slideLayout" Target="../slideLayouts/slideLayout527.xml"/><Relationship Id="rId27" Type="http://schemas.openxmlformats.org/officeDocument/2006/relationships/slideLayout" Target="../slideLayouts/slideLayout38.xml"/><Relationship Id="rId48" Type="http://schemas.openxmlformats.org/officeDocument/2006/relationships/slideLayout" Target="../slideLayouts/slideLayout59.xml"/><Relationship Id="rId69" Type="http://schemas.openxmlformats.org/officeDocument/2006/relationships/slideLayout" Target="../slideLayouts/slideLayout80.xml"/><Relationship Id="rId113" Type="http://schemas.openxmlformats.org/officeDocument/2006/relationships/slideLayout" Target="../slideLayouts/slideLayout124.xml"/><Relationship Id="rId134" Type="http://schemas.openxmlformats.org/officeDocument/2006/relationships/slideLayout" Target="../slideLayouts/slideLayout145.xml"/><Relationship Id="rId320" Type="http://schemas.openxmlformats.org/officeDocument/2006/relationships/slideLayout" Target="../slideLayouts/slideLayout331.xml"/><Relationship Id="rId537" Type="http://schemas.openxmlformats.org/officeDocument/2006/relationships/slideLayout" Target="../slideLayouts/slideLayout548.xml"/><Relationship Id="rId80" Type="http://schemas.openxmlformats.org/officeDocument/2006/relationships/slideLayout" Target="../slideLayouts/slideLayout91.xml"/><Relationship Id="rId155" Type="http://schemas.openxmlformats.org/officeDocument/2006/relationships/slideLayout" Target="../slideLayouts/slideLayout166.xml"/><Relationship Id="rId176" Type="http://schemas.openxmlformats.org/officeDocument/2006/relationships/slideLayout" Target="../slideLayouts/slideLayout187.xml"/><Relationship Id="rId197" Type="http://schemas.openxmlformats.org/officeDocument/2006/relationships/slideLayout" Target="../slideLayouts/slideLayout208.xml"/><Relationship Id="rId341" Type="http://schemas.openxmlformats.org/officeDocument/2006/relationships/slideLayout" Target="../slideLayouts/slideLayout352.xml"/><Relationship Id="rId362" Type="http://schemas.openxmlformats.org/officeDocument/2006/relationships/slideLayout" Target="../slideLayouts/slideLayout373.xml"/><Relationship Id="rId383" Type="http://schemas.openxmlformats.org/officeDocument/2006/relationships/slideLayout" Target="../slideLayouts/slideLayout394.xml"/><Relationship Id="rId418" Type="http://schemas.openxmlformats.org/officeDocument/2006/relationships/slideLayout" Target="../slideLayouts/slideLayout429.xml"/><Relationship Id="rId439" Type="http://schemas.openxmlformats.org/officeDocument/2006/relationships/slideLayout" Target="../slideLayouts/slideLayout450.xml"/><Relationship Id="rId201" Type="http://schemas.openxmlformats.org/officeDocument/2006/relationships/slideLayout" Target="../slideLayouts/slideLayout212.xml"/><Relationship Id="rId222" Type="http://schemas.openxmlformats.org/officeDocument/2006/relationships/slideLayout" Target="../slideLayouts/slideLayout233.xml"/><Relationship Id="rId243" Type="http://schemas.openxmlformats.org/officeDocument/2006/relationships/slideLayout" Target="../slideLayouts/slideLayout254.xml"/><Relationship Id="rId264" Type="http://schemas.openxmlformats.org/officeDocument/2006/relationships/slideLayout" Target="../slideLayouts/slideLayout275.xml"/><Relationship Id="rId285" Type="http://schemas.openxmlformats.org/officeDocument/2006/relationships/slideLayout" Target="../slideLayouts/slideLayout296.xml"/><Relationship Id="rId450" Type="http://schemas.openxmlformats.org/officeDocument/2006/relationships/slideLayout" Target="../slideLayouts/slideLayout461.xml"/><Relationship Id="rId471" Type="http://schemas.openxmlformats.org/officeDocument/2006/relationships/slideLayout" Target="../slideLayouts/slideLayout482.xml"/><Relationship Id="rId506" Type="http://schemas.openxmlformats.org/officeDocument/2006/relationships/slideLayout" Target="../slideLayouts/slideLayout517.xml"/><Relationship Id="rId17" Type="http://schemas.openxmlformats.org/officeDocument/2006/relationships/slideLayout" Target="../slideLayouts/slideLayout28.xml"/><Relationship Id="rId38" Type="http://schemas.openxmlformats.org/officeDocument/2006/relationships/slideLayout" Target="../slideLayouts/slideLayout49.xml"/><Relationship Id="rId59" Type="http://schemas.openxmlformats.org/officeDocument/2006/relationships/slideLayout" Target="../slideLayouts/slideLayout70.xml"/><Relationship Id="rId103" Type="http://schemas.openxmlformats.org/officeDocument/2006/relationships/slideLayout" Target="../slideLayouts/slideLayout114.xml"/><Relationship Id="rId124" Type="http://schemas.openxmlformats.org/officeDocument/2006/relationships/slideLayout" Target="../slideLayouts/slideLayout135.xml"/><Relationship Id="rId310" Type="http://schemas.openxmlformats.org/officeDocument/2006/relationships/slideLayout" Target="../slideLayouts/slideLayout321.xml"/><Relationship Id="rId492" Type="http://schemas.openxmlformats.org/officeDocument/2006/relationships/slideLayout" Target="../slideLayouts/slideLayout503.xml"/><Relationship Id="rId527" Type="http://schemas.openxmlformats.org/officeDocument/2006/relationships/slideLayout" Target="../slideLayouts/slideLayout538.xml"/><Relationship Id="rId548" Type="http://schemas.openxmlformats.org/officeDocument/2006/relationships/slideLayout" Target="../slideLayouts/slideLayout559.xml"/><Relationship Id="rId70" Type="http://schemas.openxmlformats.org/officeDocument/2006/relationships/slideLayout" Target="../slideLayouts/slideLayout81.xml"/><Relationship Id="rId91" Type="http://schemas.openxmlformats.org/officeDocument/2006/relationships/slideLayout" Target="../slideLayouts/slideLayout102.xml"/><Relationship Id="rId145" Type="http://schemas.openxmlformats.org/officeDocument/2006/relationships/slideLayout" Target="../slideLayouts/slideLayout156.xml"/><Relationship Id="rId166" Type="http://schemas.openxmlformats.org/officeDocument/2006/relationships/slideLayout" Target="../slideLayouts/slideLayout177.xml"/><Relationship Id="rId187" Type="http://schemas.openxmlformats.org/officeDocument/2006/relationships/slideLayout" Target="../slideLayouts/slideLayout198.xml"/><Relationship Id="rId331" Type="http://schemas.openxmlformats.org/officeDocument/2006/relationships/slideLayout" Target="../slideLayouts/slideLayout342.xml"/><Relationship Id="rId352" Type="http://schemas.openxmlformats.org/officeDocument/2006/relationships/slideLayout" Target="../slideLayouts/slideLayout363.xml"/><Relationship Id="rId373" Type="http://schemas.openxmlformats.org/officeDocument/2006/relationships/slideLayout" Target="../slideLayouts/slideLayout384.xml"/><Relationship Id="rId394" Type="http://schemas.openxmlformats.org/officeDocument/2006/relationships/slideLayout" Target="../slideLayouts/slideLayout405.xml"/><Relationship Id="rId408" Type="http://schemas.openxmlformats.org/officeDocument/2006/relationships/slideLayout" Target="../slideLayouts/slideLayout419.xml"/><Relationship Id="rId429" Type="http://schemas.openxmlformats.org/officeDocument/2006/relationships/slideLayout" Target="../slideLayouts/slideLayout440.xml"/><Relationship Id="rId1" Type="http://schemas.openxmlformats.org/officeDocument/2006/relationships/slideLayout" Target="../slideLayouts/slideLayout12.xml"/><Relationship Id="rId212" Type="http://schemas.openxmlformats.org/officeDocument/2006/relationships/slideLayout" Target="../slideLayouts/slideLayout223.xml"/><Relationship Id="rId233" Type="http://schemas.openxmlformats.org/officeDocument/2006/relationships/slideLayout" Target="../slideLayouts/slideLayout244.xml"/><Relationship Id="rId254" Type="http://schemas.openxmlformats.org/officeDocument/2006/relationships/slideLayout" Target="../slideLayouts/slideLayout265.xml"/><Relationship Id="rId440" Type="http://schemas.openxmlformats.org/officeDocument/2006/relationships/slideLayout" Target="../slideLayouts/slideLayout451.xml"/><Relationship Id="rId28" Type="http://schemas.openxmlformats.org/officeDocument/2006/relationships/slideLayout" Target="../slideLayouts/slideLayout39.xml"/><Relationship Id="rId49" Type="http://schemas.openxmlformats.org/officeDocument/2006/relationships/slideLayout" Target="../slideLayouts/slideLayout60.xml"/><Relationship Id="rId114" Type="http://schemas.openxmlformats.org/officeDocument/2006/relationships/slideLayout" Target="../slideLayouts/slideLayout125.xml"/><Relationship Id="rId275" Type="http://schemas.openxmlformats.org/officeDocument/2006/relationships/slideLayout" Target="../slideLayouts/slideLayout286.xml"/><Relationship Id="rId296" Type="http://schemas.openxmlformats.org/officeDocument/2006/relationships/slideLayout" Target="../slideLayouts/slideLayout307.xml"/><Relationship Id="rId300" Type="http://schemas.openxmlformats.org/officeDocument/2006/relationships/slideLayout" Target="../slideLayouts/slideLayout311.xml"/><Relationship Id="rId461" Type="http://schemas.openxmlformats.org/officeDocument/2006/relationships/slideLayout" Target="../slideLayouts/slideLayout472.xml"/><Relationship Id="rId482" Type="http://schemas.openxmlformats.org/officeDocument/2006/relationships/slideLayout" Target="../slideLayouts/slideLayout493.xml"/><Relationship Id="rId517" Type="http://schemas.openxmlformats.org/officeDocument/2006/relationships/slideLayout" Target="../slideLayouts/slideLayout528.xml"/><Relationship Id="rId538" Type="http://schemas.openxmlformats.org/officeDocument/2006/relationships/slideLayout" Target="../slideLayouts/slideLayout549.xml"/><Relationship Id="rId60" Type="http://schemas.openxmlformats.org/officeDocument/2006/relationships/slideLayout" Target="../slideLayouts/slideLayout71.xml"/><Relationship Id="rId81" Type="http://schemas.openxmlformats.org/officeDocument/2006/relationships/slideLayout" Target="../slideLayouts/slideLayout92.xml"/><Relationship Id="rId135" Type="http://schemas.openxmlformats.org/officeDocument/2006/relationships/slideLayout" Target="../slideLayouts/slideLayout146.xml"/><Relationship Id="rId156" Type="http://schemas.openxmlformats.org/officeDocument/2006/relationships/slideLayout" Target="../slideLayouts/slideLayout167.xml"/><Relationship Id="rId177" Type="http://schemas.openxmlformats.org/officeDocument/2006/relationships/slideLayout" Target="../slideLayouts/slideLayout188.xml"/><Relationship Id="rId198" Type="http://schemas.openxmlformats.org/officeDocument/2006/relationships/slideLayout" Target="../slideLayouts/slideLayout209.xml"/><Relationship Id="rId321" Type="http://schemas.openxmlformats.org/officeDocument/2006/relationships/slideLayout" Target="../slideLayouts/slideLayout332.xml"/><Relationship Id="rId342" Type="http://schemas.openxmlformats.org/officeDocument/2006/relationships/slideLayout" Target="../slideLayouts/slideLayout353.xml"/><Relationship Id="rId363" Type="http://schemas.openxmlformats.org/officeDocument/2006/relationships/slideLayout" Target="../slideLayouts/slideLayout374.xml"/><Relationship Id="rId384" Type="http://schemas.openxmlformats.org/officeDocument/2006/relationships/slideLayout" Target="../slideLayouts/slideLayout395.xml"/><Relationship Id="rId419" Type="http://schemas.openxmlformats.org/officeDocument/2006/relationships/slideLayout" Target="../slideLayouts/slideLayout430.xml"/><Relationship Id="rId202" Type="http://schemas.openxmlformats.org/officeDocument/2006/relationships/slideLayout" Target="../slideLayouts/slideLayout213.xml"/><Relationship Id="rId223" Type="http://schemas.openxmlformats.org/officeDocument/2006/relationships/slideLayout" Target="../slideLayouts/slideLayout234.xml"/><Relationship Id="rId244" Type="http://schemas.openxmlformats.org/officeDocument/2006/relationships/slideLayout" Target="../slideLayouts/slideLayout255.xml"/><Relationship Id="rId430" Type="http://schemas.openxmlformats.org/officeDocument/2006/relationships/slideLayout" Target="../slideLayouts/slideLayout441.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265" Type="http://schemas.openxmlformats.org/officeDocument/2006/relationships/slideLayout" Target="../slideLayouts/slideLayout276.xml"/><Relationship Id="rId286" Type="http://schemas.openxmlformats.org/officeDocument/2006/relationships/slideLayout" Target="../slideLayouts/slideLayout297.xml"/><Relationship Id="rId451" Type="http://schemas.openxmlformats.org/officeDocument/2006/relationships/slideLayout" Target="../slideLayouts/slideLayout462.xml"/><Relationship Id="rId472" Type="http://schemas.openxmlformats.org/officeDocument/2006/relationships/slideLayout" Target="../slideLayouts/slideLayout483.xml"/><Relationship Id="rId493" Type="http://schemas.openxmlformats.org/officeDocument/2006/relationships/slideLayout" Target="../slideLayouts/slideLayout504.xml"/><Relationship Id="rId507" Type="http://schemas.openxmlformats.org/officeDocument/2006/relationships/slideLayout" Target="../slideLayouts/slideLayout518.xml"/><Relationship Id="rId528" Type="http://schemas.openxmlformats.org/officeDocument/2006/relationships/slideLayout" Target="../slideLayouts/slideLayout539.xml"/><Relationship Id="rId549" Type="http://schemas.openxmlformats.org/officeDocument/2006/relationships/theme" Target="../theme/theme2.xml"/><Relationship Id="rId50" Type="http://schemas.openxmlformats.org/officeDocument/2006/relationships/slideLayout" Target="../slideLayouts/slideLayout61.xml"/><Relationship Id="rId104" Type="http://schemas.openxmlformats.org/officeDocument/2006/relationships/slideLayout" Target="../slideLayouts/slideLayout115.xml"/><Relationship Id="rId125" Type="http://schemas.openxmlformats.org/officeDocument/2006/relationships/slideLayout" Target="../slideLayouts/slideLayout136.xml"/><Relationship Id="rId146" Type="http://schemas.openxmlformats.org/officeDocument/2006/relationships/slideLayout" Target="../slideLayouts/slideLayout157.xml"/><Relationship Id="rId167" Type="http://schemas.openxmlformats.org/officeDocument/2006/relationships/slideLayout" Target="../slideLayouts/slideLayout178.xml"/><Relationship Id="rId188" Type="http://schemas.openxmlformats.org/officeDocument/2006/relationships/slideLayout" Target="../slideLayouts/slideLayout199.xml"/><Relationship Id="rId311" Type="http://schemas.openxmlformats.org/officeDocument/2006/relationships/slideLayout" Target="../slideLayouts/slideLayout322.xml"/><Relationship Id="rId332" Type="http://schemas.openxmlformats.org/officeDocument/2006/relationships/slideLayout" Target="../slideLayouts/slideLayout343.xml"/><Relationship Id="rId353" Type="http://schemas.openxmlformats.org/officeDocument/2006/relationships/slideLayout" Target="../slideLayouts/slideLayout364.xml"/><Relationship Id="rId374" Type="http://schemas.openxmlformats.org/officeDocument/2006/relationships/slideLayout" Target="../slideLayouts/slideLayout385.xml"/><Relationship Id="rId395" Type="http://schemas.openxmlformats.org/officeDocument/2006/relationships/slideLayout" Target="../slideLayouts/slideLayout406.xml"/><Relationship Id="rId409" Type="http://schemas.openxmlformats.org/officeDocument/2006/relationships/slideLayout" Target="../slideLayouts/slideLayout420.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213" Type="http://schemas.openxmlformats.org/officeDocument/2006/relationships/slideLayout" Target="../slideLayouts/slideLayout224.xml"/><Relationship Id="rId234" Type="http://schemas.openxmlformats.org/officeDocument/2006/relationships/slideLayout" Target="../slideLayouts/slideLayout245.xml"/><Relationship Id="rId420" Type="http://schemas.openxmlformats.org/officeDocument/2006/relationships/slideLayout" Target="../slideLayouts/slideLayout431.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55" Type="http://schemas.openxmlformats.org/officeDocument/2006/relationships/slideLayout" Target="../slideLayouts/slideLayout266.xml"/><Relationship Id="rId276" Type="http://schemas.openxmlformats.org/officeDocument/2006/relationships/slideLayout" Target="../slideLayouts/slideLayout287.xml"/><Relationship Id="rId297" Type="http://schemas.openxmlformats.org/officeDocument/2006/relationships/slideLayout" Target="../slideLayouts/slideLayout308.xml"/><Relationship Id="rId441" Type="http://schemas.openxmlformats.org/officeDocument/2006/relationships/slideLayout" Target="../slideLayouts/slideLayout452.xml"/><Relationship Id="rId462" Type="http://schemas.openxmlformats.org/officeDocument/2006/relationships/slideLayout" Target="../slideLayouts/slideLayout473.xml"/><Relationship Id="rId483" Type="http://schemas.openxmlformats.org/officeDocument/2006/relationships/slideLayout" Target="../slideLayouts/slideLayout494.xml"/><Relationship Id="rId518" Type="http://schemas.openxmlformats.org/officeDocument/2006/relationships/slideLayout" Target="../slideLayouts/slideLayout529.xml"/><Relationship Id="rId539" Type="http://schemas.openxmlformats.org/officeDocument/2006/relationships/slideLayout" Target="../slideLayouts/slideLayout550.xml"/><Relationship Id="rId40" Type="http://schemas.openxmlformats.org/officeDocument/2006/relationships/slideLayout" Target="../slideLayouts/slideLayout51.xml"/><Relationship Id="rId115" Type="http://schemas.openxmlformats.org/officeDocument/2006/relationships/slideLayout" Target="../slideLayouts/slideLayout126.xml"/><Relationship Id="rId136" Type="http://schemas.openxmlformats.org/officeDocument/2006/relationships/slideLayout" Target="../slideLayouts/slideLayout147.xml"/><Relationship Id="rId157" Type="http://schemas.openxmlformats.org/officeDocument/2006/relationships/slideLayout" Target="../slideLayouts/slideLayout168.xml"/><Relationship Id="rId178" Type="http://schemas.openxmlformats.org/officeDocument/2006/relationships/slideLayout" Target="../slideLayouts/slideLayout189.xml"/><Relationship Id="rId301" Type="http://schemas.openxmlformats.org/officeDocument/2006/relationships/slideLayout" Target="../slideLayouts/slideLayout312.xml"/><Relationship Id="rId322" Type="http://schemas.openxmlformats.org/officeDocument/2006/relationships/slideLayout" Target="../slideLayouts/slideLayout333.xml"/><Relationship Id="rId343" Type="http://schemas.openxmlformats.org/officeDocument/2006/relationships/slideLayout" Target="../slideLayouts/slideLayout354.xml"/><Relationship Id="rId364" Type="http://schemas.openxmlformats.org/officeDocument/2006/relationships/slideLayout" Target="../slideLayouts/slideLayout375.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99" Type="http://schemas.openxmlformats.org/officeDocument/2006/relationships/slideLayout" Target="../slideLayouts/slideLayout210.xml"/><Relationship Id="rId203" Type="http://schemas.openxmlformats.org/officeDocument/2006/relationships/slideLayout" Target="../slideLayouts/slideLayout214.xml"/><Relationship Id="rId385" Type="http://schemas.openxmlformats.org/officeDocument/2006/relationships/slideLayout" Target="../slideLayouts/slideLayout396.xml"/><Relationship Id="rId19" Type="http://schemas.openxmlformats.org/officeDocument/2006/relationships/slideLayout" Target="../slideLayouts/slideLayout30.xml"/><Relationship Id="rId224" Type="http://schemas.openxmlformats.org/officeDocument/2006/relationships/slideLayout" Target="../slideLayouts/slideLayout235.xml"/><Relationship Id="rId245" Type="http://schemas.openxmlformats.org/officeDocument/2006/relationships/slideLayout" Target="../slideLayouts/slideLayout256.xml"/><Relationship Id="rId266" Type="http://schemas.openxmlformats.org/officeDocument/2006/relationships/slideLayout" Target="../slideLayouts/slideLayout277.xml"/><Relationship Id="rId287" Type="http://schemas.openxmlformats.org/officeDocument/2006/relationships/slideLayout" Target="../slideLayouts/slideLayout298.xml"/><Relationship Id="rId410" Type="http://schemas.openxmlformats.org/officeDocument/2006/relationships/slideLayout" Target="../slideLayouts/slideLayout421.xml"/><Relationship Id="rId431" Type="http://schemas.openxmlformats.org/officeDocument/2006/relationships/slideLayout" Target="../slideLayouts/slideLayout442.xml"/><Relationship Id="rId452" Type="http://schemas.openxmlformats.org/officeDocument/2006/relationships/slideLayout" Target="../slideLayouts/slideLayout463.xml"/><Relationship Id="rId473" Type="http://schemas.openxmlformats.org/officeDocument/2006/relationships/slideLayout" Target="../slideLayouts/slideLayout484.xml"/><Relationship Id="rId494" Type="http://schemas.openxmlformats.org/officeDocument/2006/relationships/slideLayout" Target="../slideLayouts/slideLayout505.xml"/><Relationship Id="rId508" Type="http://schemas.openxmlformats.org/officeDocument/2006/relationships/slideLayout" Target="../slideLayouts/slideLayout519.xml"/><Relationship Id="rId529" Type="http://schemas.openxmlformats.org/officeDocument/2006/relationships/slideLayout" Target="../slideLayouts/slideLayout540.xml"/><Relationship Id="rId30" Type="http://schemas.openxmlformats.org/officeDocument/2006/relationships/slideLayout" Target="../slideLayouts/slideLayout41.xml"/><Relationship Id="rId105" Type="http://schemas.openxmlformats.org/officeDocument/2006/relationships/slideLayout" Target="../slideLayouts/slideLayout116.xml"/><Relationship Id="rId126" Type="http://schemas.openxmlformats.org/officeDocument/2006/relationships/slideLayout" Target="../slideLayouts/slideLayout137.xml"/><Relationship Id="rId147" Type="http://schemas.openxmlformats.org/officeDocument/2006/relationships/slideLayout" Target="../slideLayouts/slideLayout158.xml"/><Relationship Id="rId168" Type="http://schemas.openxmlformats.org/officeDocument/2006/relationships/slideLayout" Target="../slideLayouts/slideLayout179.xml"/><Relationship Id="rId312" Type="http://schemas.openxmlformats.org/officeDocument/2006/relationships/slideLayout" Target="../slideLayouts/slideLayout323.xml"/><Relationship Id="rId333" Type="http://schemas.openxmlformats.org/officeDocument/2006/relationships/slideLayout" Target="../slideLayouts/slideLayout344.xml"/><Relationship Id="rId354" Type="http://schemas.openxmlformats.org/officeDocument/2006/relationships/slideLayout" Target="../slideLayouts/slideLayout365.xml"/><Relationship Id="rId540" Type="http://schemas.openxmlformats.org/officeDocument/2006/relationships/slideLayout" Target="../slideLayouts/slideLayout551.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93" Type="http://schemas.openxmlformats.org/officeDocument/2006/relationships/slideLayout" Target="../slideLayouts/slideLayout104.xml"/><Relationship Id="rId189" Type="http://schemas.openxmlformats.org/officeDocument/2006/relationships/slideLayout" Target="../slideLayouts/slideLayout200.xml"/><Relationship Id="rId375" Type="http://schemas.openxmlformats.org/officeDocument/2006/relationships/slideLayout" Target="../slideLayouts/slideLayout386.xml"/><Relationship Id="rId396" Type="http://schemas.openxmlformats.org/officeDocument/2006/relationships/slideLayout" Target="../slideLayouts/slideLayout407.xml"/><Relationship Id="rId3" Type="http://schemas.openxmlformats.org/officeDocument/2006/relationships/slideLayout" Target="../slideLayouts/slideLayout14.xml"/><Relationship Id="rId214" Type="http://schemas.openxmlformats.org/officeDocument/2006/relationships/slideLayout" Target="../slideLayouts/slideLayout225.xml"/><Relationship Id="rId235" Type="http://schemas.openxmlformats.org/officeDocument/2006/relationships/slideLayout" Target="../slideLayouts/slideLayout246.xml"/><Relationship Id="rId256" Type="http://schemas.openxmlformats.org/officeDocument/2006/relationships/slideLayout" Target="../slideLayouts/slideLayout267.xml"/><Relationship Id="rId277" Type="http://schemas.openxmlformats.org/officeDocument/2006/relationships/slideLayout" Target="../slideLayouts/slideLayout288.xml"/><Relationship Id="rId298" Type="http://schemas.openxmlformats.org/officeDocument/2006/relationships/slideLayout" Target="../slideLayouts/slideLayout309.xml"/><Relationship Id="rId400" Type="http://schemas.openxmlformats.org/officeDocument/2006/relationships/slideLayout" Target="../slideLayouts/slideLayout411.xml"/><Relationship Id="rId421" Type="http://schemas.openxmlformats.org/officeDocument/2006/relationships/slideLayout" Target="../slideLayouts/slideLayout432.xml"/><Relationship Id="rId442" Type="http://schemas.openxmlformats.org/officeDocument/2006/relationships/slideLayout" Target="../slideLayouts/slideLayout453.xml"/><Relationship Id="rId463" Type="http://schemas.openxmlformats.org/officeDocument/2006/relationships/slideLayout" Target="../slideLayouts/slideLayout474.xml"/><Relationship Id="rId484" Type="http://schemas.openxmlformats.org/officeDocument/2006/relationships/slideLayout" Target="../slideLayouts/slideLayout495.xml"/><Relationship Id="rId519" Type="http://schemas.openxmlformats.org/officeDocument/2006/relationships/slideLayout" Target="../slideLayouts/slideLayout530.xml"/><Relationship Id="rId116" Type="http://schemas.openxmlformats.org/officeDocument/2006/relationships/slideLayout" Target="../slideLayouts/slideLayout127.xml"/><Relationship Id="rId137" Type="http://schemas.openxmlformats.org/officeDocument/2006/relationships/slideLayout" Target="../slideLayouts/slideLayout148.xml"/><Relationship Id="rId158" Type="http://schemas.openxmlformats.org/officeDocument/2006/relationships/slideLayout" Target="../slideLayouts/slideLayout169.xml"/><Relationship Id="rId302" Type="http://schemas.openxmlformats.org/officeDocument/2006/relationships/slideLayout" Target="../slideLayouts/slideLayout313.xml"/><Relationship Id="rId323" Type="http://schemas.openxmlformats.org/officeDocument/2006/relationships/slideLayout" Target="../slideLayouts/slideLayout334.xml"/><Relationship Id="rId344" Type="http://schemas.openxmlformats.org/officeDocument/2006/relationships/slideLayout" Target="../slideLayouts/slideLayout355.xml"/><Relationship Id="rId530" Type="http://schemas.openxmlformats.org/officeDocument/2006/relationships/slideLayout" Target="../slideLayouts/slideLayout541.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62" Type="http://schemas.openxmlformats.org/officeDocument/2006/relationships/slideLayout" Target="../slideLayouts/slideLayout73.xml"/><Relationship Id="rId83" Type="http://schemas.openxmlformats.org/officeDocument/2006/relationships/slideLayout" Target="../slideLayouts/slideLayout94.xml"/><Relationship Id="rId179" Type="http://schemas.openxmlformats.org/officeDocument/2006/relationships/slideLayout" Target="../slideLayouts/slideLayout190.xml"/><Relationship Id="rId365" Type="http://schemas.openxmlformats.org/officeDocument/2006/relationships/slideLayout" Target="../slideLayouts/slideLayout376.xml"/><Relationship Id="rId386" Type="http://schemas.openxmlformats.org/officeDocument/2006/relationships/slideLayout" Target="../slideLayouts/slideLayout397.xml"/><Relationship Id="rId190" Type="http://schemas.openxmlformats.org/officeDocument/2006/relationships/slideLayout" Target="../slideLayouts/slideLayout201.xml"/><Relationship Id="rId204" Type="http://schemas.openxmlformats.org/officeDocument/2006/relationships/slideLayout" Target="../slideLayouts/slideLayout215.xml"/><Relationship Id="rId225" Type="http://schemas.openxmlformats.org/officeDocument/2006/relationships/slideLayout" Target="../slideLayouts/slideLayout236.xml"/><Relationship Id="rId246" Type="http://schemas.openxmlformats.org/officeDocument/2006/relationships/slideLayout" Target="../slideLayouts/slideLayout257.xml"/><Relationship Id="rId267" Type="http://schemas.openxmlformats.org/officeDocument/2006/relationships/slideLayout" Target="../slideLayouts/slideLayout278.xml"/><Relationship Id="rId288" Type="http://schemas.openxmlformats.org/officeDocument/2006/relationships/slideLayout" Target="../slideLayouts/slideLayout299.xml"/><Relationship Id="rId411" Type="http://schemas.openxmlformats.org/officeDocument/2006/relationships/slideLayout" Target="../slideLayouts/slideLayout422.xml"/><Relationship Id="rId432" Type="http://schemas.openxmlformats.org/officeDocument/2006/relationships/slideLayout" Target="../slideLayouts/slideLayout443.xml"/><Relationship Id="rId453" Type="http://schemas.openxmlformats.org/officeDocument/2006/relationships/slideLayout" Target="../slideLayouts/slideLayout464.xml"/><Relationship Id="rId474" Type="http://schemas.openxmlformats.org/officeDocument/2006/relationships/slideLayout" Target="../slideLayouts/slideLayout485.xml"/><Relationship Id="rId509" Type="http://schemas.openxmlformats.org/officeDocument/2006/relationships/slideLayout" Target="../slideLayouts/slideLayout520.xml"/><Relationship Id="rId106" Type="http://schemas.openxmlformats.org/officeDocument/2006/relationships/slideLayout" Target="../slideLayouts/slideLayout117.xml"/><Relationship Id="rId127" Type="http://schemas.openxmlformats.org/officeDocument/2006/relationships/slideLayout" Target="../slideLayouts/slideLayout138.xml"/><Relationship Id="rId313" Type="http://schemas.openxmlformats.org/officeDocument/2006/relationships/slideLayout" Target="../slideLayouts/slideLayout324.xml"/><Relationship Id="rId495" Type="http://schemas.openxmlformats.org/officeDocument/2006/relationships/slideLayout" Target="../slideLayouts/slideLayout506.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52" Type="http://schemas.openxmlformats.org/officeDocument/2006/relationships/slideLayout" Target="../slideLayouts/slideLayout63.xml"/><Relationship Id="rId73" Type="http://schemas.openxmlformats.org/officeDocument/2006/relationships/slideLayout" Target="../slideLayouts/slideLayout84.xml"/><Relationship Id="rId94" Type="http://schemas.openxmlformats.org/officeDocument/2006/relationships/slideLayout" Target="../slideLayouts/slideLayout105.xml"/><Relationship Id="rId148" Type="http://schemas.openxmlformats.org/officeDocument/2006/relationships/slideLayout" Target="../slideLayouts/slideLayout159.xml"/><Relationship Id="rId169" Type="http://schemas.openxmlformats.org/officeDocument/2006/relationships/slideLayout" Target="../slideLayouts/slideLayout180.xml"/><Relationship Id="rId334" Type="http://schemas.openxmlformats.org/officeDocument/2006/relationships/slideLayout" Target="../slideLayouts/slideLayout345.xml"/><Relationship Id="rId355" Type="http://schemas.openxmlformats.org/officeDocument/2006/relationships/slideLayout" Target="../slideLayouts/slideLayout366.xml"/><Relationship Id="rId376" Type="http://schemas.openxmlformats.org/officeDocument/2006/relationships/slideLayout" Target="../slideLayouts/slideLayout387.xml"/><Relationship Id="rId397" Type="http://schemas.openxmlformats.org/officeDocument/2006/relationships/slideLayout" Target="../slideLayouts/slideLayout408.xml"/><Relationship Id="rId520" Type="http://schemas.openxmlformats.org/officeDocument/2006/relationships/slideLayout" Target="../slideLayouts/slideLayout531.xml"/><Relationship Id="rId541" Type="http://schemas.openxmlformats.org/officeDocument/2006/relationships/slideLayout" Target="../slideLayouts/slideLayout552.xml"/><Relationship Id="rId4" Type="http://schemas.openxmlformats.org/officeDocument/2006/relationships/slideLayout" Target="../slideLayouts/slideLayout15.xml"/><Relationship Id="rId180" Type="http://schemas.openxmlformats.org/officeDocument/2006/relationships/slideLayout" Target="../slideLayouts/slideLayout191.xml"/><Relationship Id="rId215" Type="http://schemas.openxmlformats.org/officeDocument/2006/relationships/slideLayout" Target="../slideLayouts/slideLayout226.xml"/><Relationship Id="rId236" Type="http://schemas.openxmlformats.org/officeDocument/2006/relationships/slideLayout" Target="../slideLayouts/slideLayout247.xml"/><Relationship Id="rId257" Type="http://schemas.openxmlformats.org/officeDocument/2006/relationships/slideLayout" Target="../slideLayouts/slideLayout268.xml"/><Relationship Id="rId278" Type="http://schemas.openxmlformats.org/officeDocument/2006/relationships/slideLayout" Target="../slideLayouts/slideLayout289.xml"/><Relationship Id="rId401" Type="http://schemas.openxmlformats.org/officeDocument/2006/relationships/slideLayout" Target="../slideLayouts/slideLayout412.xml"/><Relationship Id="rId422" Type="http://schemas.openxmlformats.org/officeDocument/2006/relationships/slideLayout" Target="../slideLayouts/slideLayout433.xml"/><Relationship Id="rId443" Type="http://schemas.openxmlformats.org/officeDocument/2006/relationships/slideLayout" Target="../slideLayouts/slideLayout454.xml"/><Relationship Id="rId464" Type="http://schemas.openxmlformats.org/officeDocument/2006/relationships/slideLayout" Target="../slideLayouts/slideLayout475.xml"/><Relationship Id="rId303" Type="http://schemas.openxmlformats.org/officeDocument/2006/relationships/slideLayout" Target="../slideLayouts/slideLayout314.xml"/><Relationship Id="rId485" Type="http://schemas.openxmlformats.org/officeDocument/2006/relationships/slideLayout" Target="../slideLayouts/slideLayout496.xml"/><Relationship Id="rId42" Type="http://schemas.openxmlformats.org/officeDocument/2006/relationships/slideLayout" Target="../slideLayouts/slideLayout53.xml"/><Relationship Id="rId84" Type="http://schemas.openxmlformats.org/officeDocument/2006/relationships/slideLayout" Target="../slideLayouts/slideLayout95.xml"/><Relationship Id="rId138" Type="http://schemas.openxmlformats.org/officeDocument/2006/relationships/slideLayout" Target="../slideLayouts/slideLayout149.xml"/><Relationship Id="rId345" Type="http://schemas.openxmlformats.org/officeDocument/2006/relationships/slideLayout" Target="../slideLayouts/slideLayout356.xml"/><Relationship Id="rId387" Type="http://schemas.openxmlformats.org/officeDocument/2006/relationships/slideLayout" Target="../slideLayouts/slideLayout398.xml"/><Relationship Id="rId510" Type="http://schemas.openxmlformats.org/officeDocument/2006/relationships/slideLayout" Target="../slideLayouts/slideLayout521.xml"/><Relationship Id="rId191" Type="http://schemas.openxmlformats.org/officeDocument/2006/relationships/slideLayout" Target="../slideLayouts/slideLayout202.xml"/><Relationship Id="rId205" Type="http://schemas.openxmlformats.org/officeDocument/2006/relationships/slideLayout" Target="../slideLayouts/slideLayout216.xml"/><Relationship Id="rId247" Type="http://schemas.openxmlformats.org/officeDocument/2006/relationships/slideLayout" Target="../slideLayouts/slideLayout258.xml"/><Relationship Id="rId412" Type="http://schemas.openxmlformats.org/officeDocument/2006/relationships/slideLayout" Target="../slideLayouts/slideLayout423.xml"/><Relationship Id="rId107" Type="http://schemas.openxmlformats.org/officeDocument/2006/relationships/slideLayout" Target="../slideLayouts/slideLayout118.xml"/><Relationship Id="rId289" Type="http://schemas.openxmlformats.org/officeDocument/2006/relationships/slideLayout" Target="../slideLayouts/slideLayout300.xml"/><Relationship Id="rId454" Type="http://schemas.openxmlformats.org/officeDocument/2006/relationships/slideLayout" Target="../slideLayouts/slideLayout465.xml"/><Relationship Id="rId496" Type="http://schemas.openxmlformats.org/officeDocument/2006/relationships/slideLayout" Target="../slideLayouts/slideLayout507.xml"/><Relationship Id="rId11" Type="http://schemas.openxmlformats.org/officeDocument/2006/relationships/slideLayout" Target="../slideLayouts/slideLayout22.xml"/><Relationship Id="rId53" Type="http://schemas.openxmlformats.org/officeDocument/2006/relationships/slideLayout" Target="../slideLayouts/slideLayout64.xml"/><Relationship Id="rId149" Type="http://schemas.openxmlformats.org/officeDocument/2006/relationships/slideLayout" Target="../slideLayouts/slideLayout160.xml"/><Relationship Id="rId314" Type="http://schemas.openxmlformats.org/officeDocument/2006/relationships/slideLayout" Target="../slideLayouts/slideLayout325.xml"/><Relationship Id="rId356" Type="http://schemas.openxmlformats.org/officeDocument/2006/relationships/slideLayout" Target="../slideLayouts/slideLayout367.xml"/><Relationship Id="rId398" Type="http://schemas.openxmlformats.org/officeDocument/2006/relationships/slideLayout" Target="../slideLayouts/slideLayout409.xml"/><Relationship Id="rId521" Type="http://schemas.openxmlformats.org/officeDocument/2006/relationships/slideLayout" Target="../slideLayouts/slideLayout532.xml"/><Relationship Id="rId95" Type="http://schemas.openxmlformats.org/officeDocument/2006/relationships/slideLayout" Target="../slideLayouts/slideLayout106.xml"/><Relationship Id="rId160" Type="http://schemas.openxmlformats.org/officeDocument/2006/relationships/slideLayout" Target="../slideLayouts/slideLayout171.xml"/><Relationship Id="rId216" Type="http://schemas.openxmlformats.org/officeDocument/2006/relationships/slideLayout" Target="../slideLayouts/slideLayout227.xml"/><Relationship Id="rId423" Type="http://schemas.openxmlformats.org/officeDocument/2006/relationships/slideLayout" Target="../slideLayouts/slideLayout434.xml"/><Relationship Id="rId258" Type="http://schemas.openxmlformats.org/officeDocument/2006/relationships/slideLayout" Target="../slideLayouts/slideLayout269.xml"/><Relationship Id="rId465" Type="http://schemas.openxmlformats.org/officeDocument/2006/relationships/slideLayout" Target="../slideLayouts/slideLayout476.xml"/><Relationship Id="rId22" Type="http://schemas.openxmlformats.org/officeDocument/2006/relationships/slideLayout" Target="../slideLayouts/slideLayout33.xml"/><Relationship Id="rId64" Type="http://schemas.openxmlformats.org/officeDocument/2006/relationships/slideLayout" Target="../slideLayouts/slideLayout75.xml"/><Relationship Id="rId118" Type="http://schemas.openxmlformats.org/officeDocument/2006/relationships/slideLayout" Target="../slideLayouts/slideLayout129.xml"/><Relationship Id="rId325" Type="http://schemas.openxmlformats.org/officeDocument/2006/relationships/slideLayout" Target="../slideLayouts/slideLayout336.xml"/><Relationship Id="rId367" Type="http://schemas.openxmlformats.org/officeDocument/2006/relationships/slideLayout" Target="../slideLayouts/slideLayout378.xml"/><Relationship Id="rId532" Type="http://schemas.openxmlformats.org/officeDocument/2006/relationships/slideLayout" Target="../slideLayouts/slideLayout543.xml"/><Relationship Id="rId171" Type="http://schemas.openxmlformats.org/officeDocument/2006/relationships/slideLayout" Target="../slideLayouts/slideLayout182.xml"/><Relationship Id="rId227" Type="http://schemas.openxmlformats.org/officeDocument/2006/relationships/slideLayout" Target="../slideLayouts/slideLayout238.xml"/><Relationship Id="rId269" Type="http://schemas.openxmlformats.org/officeDocument/2006/relationships/slideLayout" Target="../slideLayouts/slideLayout280.xml"/><Relationship Id="rId434" Type="http://schemas.openxmlformats.org/officeDocument/2006/relationships/slideLayout" Target="../slideLayouts/slideLayout445.xml"/><Relationship Id="rId476" Type="http://schemas.openxmlformats.org/officeDocument/2006/relationships/slideLayout" Target="../slideLayouts/slideLayout487.xml"/><Relationship Id="rId33" Type="http://schemas.openxmlformats.org/officeDocument/2006/relationships/slideLayout" Target="../slideLayouts/slideLayout44.xml"/><Relationship Id="rId129" Type="http://schemas.openxmlformats.org/officeDocument/2006/relationships/slideLayout" Target="../slideLayouts/slideLayout140.xml"/><Relationship Id="rId280" Type="http://schemas.openxmlformats.org/officeDocument/2006/relationships/slideLayout" Target="../slideLayouts/slideLayout291.xml"/><Relationship Id="rId336" Type="http://schemas.openxmlformats.org/officeDocument/2006/relationships/slideLayout" Target="../slideLayouts/slideLayout347.xml"/><Relationship Id="rId501" Type="http://schemas.openxmlformats.org/officeDocument/2006/relationships/slideLayout" Target="../slideLayouts/slideLayout512.xml"/><Relationship Id="rId543" Type="http://schemas.openxmlformats.org/officeDocument/2006/relationships/slideLayout" Target="../slideLayouts/slideLayout554.xml"/><Relationship Id="rId75" Type="http://schemas.openxmlformats.org/officeDocument/2006/relationships/slideLayout" Target="../slideLayouts/slideLayout86.xml"/><Relationship Id="rId140" Type="http://schemas.openxmlformats.org/officeDocument/2006/relationships/slideLayout" Target="../slideLayouts/slideLayout151.xml"/><Relationship Id="rId182" Type="http://schemas.openxmlformats.org/officeDocument/2006/relationships/slideLayout" Target="../slideLayouts/slideLayout193.xml"/><Relationship Id="rId378" Type="http://schemas.openxmlformats.org/officeDocument/2006/relationships/slideLayout" Target="../slideLayouts/slideLayout389.xml"/><Relationship Id="rId403" Type="http://schemas.openxmlformats.org/officeDocument/2006/relationships/slideLayout" Target="../slideLayouts/slideLayout414.xml"/><Relationship Id="rId6" Type="http://schemas.openxmlformats.org/officeDocument/2006/relationships/slideLayout" Target="../slideLayouts/slideLayout17.xml"/><Relationship Id="rId238" Type="http://schemas.openxmlformats.org/officeDocument/2006/relationships/slideLayout" Target="../slideLayouts/slideLayout249.xml"/><Relationship Id="rId445" Type="http://schemas.openxmlformats.org/officeDocument/2006/relationships/slideLayout" Target="../slideLayouts/slideLayout456.xml"/><Relationship Id="rId487" Type="http://schemas.openxmlformats.org/officeDocument/2006/relationships/slideLayout" Target="../slideLayouts/slideLayout498.xml"/><Relationship Id="rId291" Type="http://schemas.openxmlformats.org/officeDocument/2006/relationships/slideLayout" Target="../slideLayouts/slideLayout302.xml"/><Relationship Id="rId305" Type="http://schemas.openxmlformats.org/officeDocument/2006/relationships/slideLayout" Target="../slideLayouts/slideLayout316.xml"/><Relationship Id="rId347" Type="http://schemas.openxmlformats.org/officeDocument/2006/relationships/slideLayout" Target="../slideLayouts/slideLayout358.xml"/><Relationship Id="rId512" Type="http://schemas.openxmlformats.org/officeDocument/2006/relationships/slideLayout" Target="../slideLayouts/slideLayout523.xml"/><Relationship Id="rId44" Type="http://schemas.openxmlformats.org/officeDocument/2006/relationships/slideLayout" Target="../slideLayouts/slideLayout55.xml"/><Relationship Id="rId86" Type="http://schemas.openxmlformats.org/officeDocument/2006/relationships/slideLayout" Target="../slideLayouts/slideLayout97.xml"/><Relationship Id="rId151" Type="http://schemas.openxmlformats.org/officeDocument/2006/relationships/slideLayout" Target="../slideLayouts/slideLayout162.xml"/><Relationship Id="rId389" Type="http://schemas.openxmlformats.org/officeDocument/2006/relationships/slideLayout" Target="../slideLayouts/slideLayout400.xml"/><Relationship Id="rId193" Type="http://schemas.openxmlformats.org/officeDocument/2006/relationships/slideLayout" Target="../slideLayouts/slideLayout204.xml"/><Relationship Id="rId207" Type="http://schemas.openxmlformats.org/officeDocument/2006/relationships/slideLayout" Target="../slideLayouts/slideLayout218.xml"/><Relationship Id="rId249" Type="http://schemas.openxmlformats.org/officeDocument/2006/relationships/slideLayout" Target="../slideLayouts/slideLayout260.xml"/><Relationship Id="rId414" Type="http://schemas.openxmlformats.org/officeDocument/2006/relationships/slideLayout" Target="../slideLayouts/slideLayout425.xml"/><Relationship Id="rId456" Type="http://schemas.openxmlformats.org/officeDocument/2006/relationships/slideLayout" Target="../slideLayouts/slideLayout467.xml"/><Relationship Id="rId498" Type="http://schemas.openxmlformats.org/officeDocument/2006/relationships/slideLayout" Target="../slideLayouts/slideLayout509.xml"/><Relationship Id="rId13" Type="http://schemas.openxmlformats.org/officeDocument/2006/relationships/slideLayout" Target="../slideLayouts/slideLayout24.xml"/><Relationship Id="rId109" Type="http://schemas.openxmlformats.org/officeDocument/2006/relationships/slideLayout" Target="../slideLayouts/slideLayout120.xml"/><Relationship Id="rId260" Type="http://schemas.openxmlformats.org/officeDocument/2006/relationships/slideLayout" Target="../slideLayouts/slideLayout271.xml"/><Relationship Id="rId316" Type="http://schemas.openxmlformats.org/officeDocument/2006/relationships/slideLayout" Target="../slideLayouts/slideLayout327.xml"/><Relationship Id="rId523" Type="http://schemas.openxmlformats.org/officeDocument/2006/relationships/slideLayout" Target="../slideLayouts/slideLayout534.xml"/><Relationship Id="rId55" Type="http://schemas.openxmlformats.org/officeDocument/2006/relationships/slideLayout" Target="../slideLayouts/slideLayout66.xml"/><Relationship Id="rId97" Type="http://schemas.openxmlformats.org/officeDocument/2006/relationships/slideLayout" Target="../slideLayouts/slideLayout108.xml"/><Relationship Id="rId120" Type="http://schemas.openxmlformats.org/officeDocument/2006/relationships/slideLayout" Target="../slideLayouts/slideLayout131.xml"/><Relationship Id="rId358" Type="http://schemas.openxmlformats.org/officeDocument/2006/relationships/slideLayout" Target="../slideLayouts/slideLayout369.xml"/><Relationship Id="rId162" Type="http://schemas.openxmlformats.org/officeDocument/2006/relationships/slideLayout" Target="../slideLayouts/slideLayout173.xml"/><Relationship Id="rId218" Type="http://schemas.openxmlformats.org/officeDocument/2006/relationships/slideLayout" Target="../slideLayouts/slideLayout229.xml"/><Relationship Id="rId425" Type="http://schemas.openxmlformats.org/officeDocument/2006/relationships/slideLayout" Target="../slideLayouts/slideLayout436.xml"/><Relationship Id="rId467" Type="http://schemas.openxmlformats.org/officeDocument/2006/relationships/slideLayout" Target="../slideLayouts/slideLayout478.xml"/><Relationship Id="rId271" Type="http://schemas.openxmlformats.org/officeDocument/2006/relationships/slideLayout" Target="../slideLayouts/slideLayout282.xml"/><Relationship Id="rId24" Type="http://schemas.openxmlformats.org/officeDocument/2006/relationships/slideLayout" Target="../slideLayouts/slideLayout35.xml"/><Relationship Id="rId66" Type="http://schemas.openxmlformats.org/officeDocument/2006/relationships/slideLayout" Target="../slideLayouts/slideLayout77.xml"/><Relationship Id="rId131" Type="http://schemas.openxmlformats.org/officeDocument/2006/relationships/slideLayout" Target="../slideLayouts/slideLayout142.xml"/><Relationship Id="rId327" Type="http://schemas.openxmlformats.org/officeDocument/2006/relationships/slideLayout" Target="../slideLayouts/slideLayout338.xml"/><Relationship Id="rId369" Type="http://schemas.openxmlformats.org/officeDocument/2006/relationships/slideLayout" Target="../slideLayouts/slideLayout380.xml"/><Relationship Id="rId534" Type="http://schemas.openxmlformats.org/officeDocument/2006/relationships/slideLayout" Target="../slideLayouts/slideLayout545.xml"/><Relationship Id="rId173" Type="http://schemas.openxmlformats.org/officeDocument/2006/relationships/slideLayout" Target="../slideLayouts/slideLayout184.xml"/><Relationship Id="rId229" Type="http://schemas.openxmlformats.org/officeDocument/2006/relationships/slideLayout" Target="../slideLayouts/slideLayout240.xml"/><Relationship Id="rId380" Type="http://schemas.openxmlformats.org/officeDocument/2006/relationships/slideLayout" Target="../slideLayouts/slideLayout391.xml"/><Relationship Id="rId436" Type="http://schemas.openxmlformats.org/officeDocument/2006/relationships/slideLayout" Target="../slideLayouts/slideLayout447.xml"/><Relationship Id="rId240" Type="http://schemas.openxmlformats.org/officeDocument/2006/relationships/slideLayout" Target="../slideLayouts/slideLayout251.xml"/><Relationship Id="rId478" Type="http://schemas.openxmlformats.org/officeDocument/2006/relationships/slideLayout" Target="../slideLayouts/slideLayout489.xml"/><Relationship Id="rId35" Type="http://schemas.openxmlformats.org/officeDocument/2006/relationships/slideLayout" Target="../slideLayouts/slideLayout46.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282" Type="http://schemas.openxmlformats.org/officeDocument/2006/relationships/slideLayout" Target="../slideLayouts/slideLayout293.xml"/><Relationship Id="rId338" Type="http://schemas.openxmlformats.org/officeDocument/2006/relationships/slideLayout" Target="../slideLayouts/slideLayout349.xml"/><Relationship Id="rId503" Type="http://schemas.openxmlformats.org/officeDocument/2006/relationships/slideLayout" Target="../slideLayouts/slideLayout514.xml"/><Relationship Id="rId545" Type="http://schemas.openxmlformats.org/officeDocument/2006/relationships/slideLayout" Target="../slideLayouts/slideLayout556.xml"/><Relationship Id="rId8" Type="http://schemas.openxmlformats.org/officeDocument/2006/relationships/slideLayout" Target="../slideLayouts/slideLayout19.xml"/><Relationship Id="rId142" Type="http://schemas.openxmlformats.org/officeDocument/2006/relationships/slideLayout" Target="../slideLayouts/slideLayout153.xml"/><Relationship Id="rId184" Type="http://schemas.openxmlformats.org/officeDocument/2006/relationships/slideLayout" Target="../slideLayouts/slideLayout195.xml"/><Relationship Id="rId391" Type="http://schemas.openxmlformats.org/officeDocument/2006/relationships/slideLayout" Target="../slideLayouts/slideLayout402.xml"/><Relationship Id="rId405" Type="http://schemas.openxmlformats.org/officeDocument/2006/relationships/slideLayout" Target="../slideLayouts/slideLayout416.xml"/><Relationship Id="rId447" Type="http://schemas.openxmlformats.org/officeDocument/2006/relationships/slideLayout" Target="../slideLayouts/slideLayout458.xml"/><Relationship Id="rId251" Type="http://schemas.openxmlformats.org/officeDocument/2006/relationships/slideLayout" Target="../slideLayouts/slideLayout262.xml"/><Relationship Id="rId489" Type="http://schemas.openxmlformats.org/officeDocument/2006/relationships/slideLayout" Target="../slideLayouts/slideLayout500.xml"/><Relationship Id="rId46" Type="http://schemas.openxmlformats.org/officeDocument/2006/relationships/slideLayout" Target="../slideLayouts/slideLayout57.xml"/><Relationship Id="rId293" Type="http://schemas.openxmlformats.org/officeDocument/2006/relationships/slideLayout" Target="../slideLayouts/slideLayout304.xml"/><Relationship Id="rId307" Type="http://schemas.openxmlformats.org/officeDocument/2006/relationships/slideLayout" Target="../slideLayouts/slideLayout318.xml"/><Relationship Id="rId349" Type="http://schemas.openxmlformats.org/officeDocument/2006/relationships/slideLayout" Target="../slideLayouts/slideLayout360.xml"/><Relationship Id="rId514" Type="http://schemas.openxmlformats.org/officeDocument/2006/relationships/slideLayout" Target="../slideLayouts/slideLayout525.xml"/><Relationship Id="rId88" Type="http://schemas.openxmlformats.org/officeDocument/2006/relationships/slideLayout" Target="../slideLayouts/slideLayout99.xml"/><Relationship Id="rId111" Type="http://schemas.openxmlformats.org/officeDocument/2006/relationships/slideLayout" Target="../slideLayouts/slideLayout122.xml"/><Relationship Id="rId153" Type="http://schemas.openxmlformats.org/officeDocument/2006/relationships/slideLayout" Target="../slideLayouts/slideLayout164.xml"/><Relationship Id="rId195" Type="http://schemas.openxmlformats.org/officeDocument/2006/relationships/slideLayout" Target="../slideLayouts/slideLayout206.xml"/><Relationship Id="rId209" Type="http://schemas.openxmlformats.org/officeDocument/2006/relationships/slideLayout" Target="../slideLayouts/slideLayout220.xml"/><Relationship Id="rId360" Type="http://schemas.openxmlformats.org/officeDocument/2006/relationships/slideLayout" Target="../slideLayouts/slideLayout371.xml"/><Relationship Id="rId416" Type="http://schemas.openxmlformats.org/officeDocument/2006/relationships/slideLayout" Target="../slideLayouts/slideLayout4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7.xml"/><Relationship Id="rId13" Type="http://schemas.openxmlformats.org/officeDocument/2006/relationships/theme" Target="../theme/theme3.xml"/><Relationship Id="rId3" Type="http://schemas.openxmlformats.org/officeDocument/2006/relationships/slideLayout" Target="../slideLayouts/slideLayout562.xml"/><Relationship Id="rId7" Type="http://schemas.openxmlformats.org/officeDocument/2006/relationships/slideLayout" Target="../slideLayouts/slideLayout566.xml"/><Relationship Id="rId12" Type="http://schemas.openxmlformats.org/officeDocument/2006/relationships/slideLayout" Target="../slideLayouts/slideLayout571.xml"/><Relationship Id="rId2" Type="http://schemas.openxmlformats.org/officeDocument/2006/relationships/slideLayout" Target="../slideLayouts/slideLayout561.xml"/><Relationship Id="rId1" Type="http://schemas.openxmlformats.org/officeDocument/2006/relationships/slideLayout" Target="../slideLayouts/slideLayout560.xml"/><Relationship Id="rId6" Type="http://schemas.openxmlformats.org/officeDocument/2006/relationships/slideLayout" Target="../slideLayouts/slideLayout565.xml"/><Relationship Id="rId11" Type="http://schemas.openxmlformats.org/officeDocument/2006/relationships/slideLayout" Target="../slideLayouts/slideLayout570.xml"/><Relationship Id="rId5" Type="http://schemas.openxmlformats.org/officeDocument/2006/relationships/slideLayout" Target="../slideLayouts/slideLayout564.xml"/><Relationship Id="rId10" Type="http://schemas.openxmlformats.org/officeDocument/2006/relationships/slideLayout" Target="../slideLayouts/slideLayout569.xml"/><Relationship Id="rId4" Type="http://schemas.openxmlformats.org/officeDocument/2006/relationships/slideLayout" Target="../slideLayouts/slideLayout563.xml"/><Relationship Id="rId9" Type="http://schemas.openxmlformats.org/officeDocument/2006/relationships/slideLayout" Target="../slideLayouts/slideLayout568.xml"/></Relationships>
</file>

<file path=ppt/slideMasters/_rels/slideMaster4.xml.rels><?xml version="1.0" encoding="UTF-8" standalone="yes"?>
<Relationships xmlns="http://schemas.openxmlformats.org/package/2006/relationships"><Relationship Id="rId117" Type="http://schemas.openxmlformats.org/officeDocument/2006/relationships/slideLayout" Target="../slideLayouts/slideLayout688.xml"/><Relationship Id="rId671" Type="http://schemas.openxmlformats.org/officeDocument/2006/relationships/slideLayout" Target="../slideLayouts/slideLayout1242.xml"/><Relationship Id="rId769" Type="http://schemas.openxmlformats.org/officeDocument/2006/relationships/slideLayout" Target="../slideLayouts/slideLayout1340.xml"/><Relationship Id="rId21" Type="http://schemas.openxmlformats.org/officeDocument/2006/relationships/slideLayout" Target="../slideLayouts/slideLayout592.xml"/><Relationship Id="rId324" Type="http://schemas.openxmlformats.org/officeDocument/2006/relationships/slideLayout" Target="../slideLayouts/slideLayout895.xml"/><Relationship Id="rId531" Type="http://schemas.openxmlformats.org/officeDocument/2006/relationships/slideLayout" Target="../slideLayouts/slideLayout1102.xml"/><Relationship Id="rId629" Type="http://schemas.openxmlformats.org/officeDocument/2006/relationships/slideLayout" Target="../slideLayouts/slideLayout1200.xml"/><Relationship Id="rId170" Type="http://schemas.openxmlformats.org/officeDocument/2006/relationships/slideLayout" Target="../slideLayouts/slideLayout741.xml"/><Relationship Id="rId268" Type="http://schemas.openxmlformats.org/officeDocument/2006/relationships/slideLayout" Target="../slideLayouts/slideLayout839.xml"/><Relationship Id="rId475" Type="http://schemas.openxmlformats.org/officeDocument/2006/relationships/slideLayout" Target="../slideLayouts/slideLayout1046.xml"/><Relationship Id="rId682" Type="http://schemas.openxmlformats.org/officeDocument/2006/relationships/slideLayout" Target="../slideLayouts/slideLayout1253.xml"/><Relationship Id="rId32" Type="http://schemas.openxmlformats.org/officeDocument/2006/relationships/slideLayout" Target="../slideLayouts/slideLayout603.xml"/><Relationship Id="rId128" Type="http://schemas.openxmlformats.org/officeDocument/2006/relationships/slideLayout" Target="../slideLayouts/slideLayout699.xml"/><Relationship Id="rId335" Type="http://schemas.openxmlformats.org/officeDocument/2006/relationships/slideLayout" Target="../slideLayouts/slideLayout906.xml"/><Relationship Id="rId542" Type="http://schemas.openxmlformats.org/officeDocument/2006/relationships/slideLayout" Target="../slideLayouts/slideLayout1113.xml"/><Relationship Id="rId181" Type="http://schemas.openxmlformats.org/officeDocument/2006/relationships/slideLayout" Target="../slideLayouts/slideLayout752.xml"/><Relationship Id="rId402" Type="http://schemas.openxmlformats.org/officeDocument/2006/relationships/slideLayout" Target="../slideLayouts/slideLayout973.xml"/><Relationship Id="rId279" Type="http://schemas.openxmlformats.org/officeDocument/2006/relationships/slideLayout" Target="../slideLayouts/slideLayout850.xml"/><Relationship Id="rId486" Type="http://schemas.openxmlformats.org/officeDocument/2006/relationships/slideLayout" Target="../slideLayouts/slideLayout1057.xml"/><Relationship Id="rId693" Type="http://schemas.openxmlformats.org/officeDocument/2006/relationships/slideLayout" Target="../slideLayouts/slideLayout1264.xml"/><Relationship Id="rId707" Type="http://schemas.openxmlformats.org/officeDocument/2006/relationships/slideLayout" Target="../slideLayouts/slideLayout1278.xml"/><Relationship Id="rId43" Type="http://schemas.openxmlformats.org/officeDocument/2006/relationships/slideLayout" Target="../slideLayouts/slideLayout614.xml"/><Relationship Id="rId139" Type="http://schemas.openxmlformats.org/officeDocument/2006/relationships/slideLayout" Target="../slideLayouts/slideLayout710.xml"/><Relationship Id="rId346" Type="http://schemas.openxmlformats.org/officeDocument/2006/relationships/slideLayout" Target="../slideLayouts/slideLayout917.xml"/><Relationship Id="rId553" Type="http://schemas.openxmlformats.org/officeDocument/2006/relationships/slideLayout" Target="../slideLayouts/slideLayout1124.xml"/><Relationship Id="rId760" Type="http://schemas.openxmlformats.org/officeDocument/2006/relationships/slideLayout" Target="../slideLayouts/slideLayout1331.xml"/><Relationship Id="rId85" Type="http://schemas.openxmlformats.org/officeDocument/2006/relationships/slideLayout" Target="../slideLayouts/slideLayout656.xml"/><Relationship Id="rId150" Type="http://schemas.openxmlformats.org/officeDocument/2006/relationships/slideLayout" Target="../slideLayouts/slideLayout721.xml"/><Relationship Id="rId192" Type="http://schemas.openxmlformats.org/officeDocument/2006/relationships/slideLayout" Target="../slideLayouts/slideLayout763.xml"/><Relationship Id="rId206" Type="http://schemas.openxmlformats.org/officeDocument/2006/relationships/slideLayout" Target="../slideLayouts/slideLayout777.xml"/><Relationship Id="rId413" Type="http://schemas.openxmlformats.org/officeDocument/2006/relationships/slideLayout" Target="../slideLayouts/slideLayout984.xml"/><Relationship Id="rId595" Type="http://schemas.openxmlformats.org/officeDocument/2006/relationships/slideLayout" Target="../slideLayouts/slideLayout1166.xml"/><Relationship Id="rId816" Type="http://schemas.openxmlformats.org/officeDocument/2006/relationships/image" Target="../media/image16.emf"/><Relationship Id="rId248" Type="http://schemas.openxmlformats.org/officeDocument/2006/relationships/slideLayout" Target="../slideLayouts/slideLayout819.xml"/><Relationship Id="rId455" Type="http://schemas.openxmlformats.org/officeDocument/2006/relationships/slideLayout" Target="../slideLayouts/slideLayout1026.xml"/><Relationship Id="rId497" Type="http://schemas.openxmlformats.org/officeDocument/2006/relationships/slideLayout" Target="../slideLayouts/slideLayout1068.xml"/><Relationship Id="rId620" Type="http://schemas.openxmlformats.org/officeDocument/2006/relationships/slideLayout" Target="../slideLayouts/slideLayout1191.xml"/><Relationship Id="rId662" Type="http://schemas.openxmlformats.org/officeDocument/2006/relationships/slideLayout" Target="../slideLayouts/slideLayout1233.xml"/><Relationship Id="rId718" Type="http://schemas.openxmlformats.org/officeDocument/2006/relationships/slideLayout" Target="../slideLayouts/slideLayout1289.xml"/><Relationship Id="rId12" Type="http://schemas.openxmlformats.org/officeDocument/2006/relationships/slideLayout" Target="../slideLayouts/slideLayout583.xml"/><Relationship Id="rId108" Type="http://schemas.openxmlformats.org/officeDocument/2006/relationships/slideLayout" Target="../slideLayouts/slideLayout679.xml"/><Relationship Id="rId315" Type="http://schemas.openxmlformats.org/officeDocument/2006/relationships/slideLayout" Target="../slideLayouts/slideLayout886.xml"/><Relationship Id="rId357" Type="http://schemas.openxmlformats.org/officeDocument/2006/relationships/slideLayout" Target="../slideLayouts/slideLayout928.xml"/><Relationship Id="rId522" Type="http://schemas.openxmlformats.org/officeDocument/2006/relationships/slideLayout" Target="../slideLayouts/slideLayout1093.xml"/><Relationship Id="rId54" Type="http://schemas.openxmlformats.org/officeDocument/2006/relationships/slideLayout" Target="../slideLayouts/slideLayout625.xml"/><Relationship Id="rId96" Type="http://schemas.openxmlformats.org/officeDocument/2006/relationships/slideLayout" Target="../slideLayouts/slideLayout667.xml"/><Relationship Id="rId161" Type="http://schemas.openxmlformats.org/officeDocument/2006/relationships/slideLayout" Target="../slideLayouts/slideLayout732.xml"/><Relationship Id="rId217" Type="http://schemas.openxmlformats.org/officeDocument/2006/relationships/slideLayout" Target="../slideLayouts/slideLayout788.xml"/><Relationship Id="rId399" Type="http://schemas.openxmlformats.org/officeDocument/2006/relationships/slideLayout" Target="../slideLayouts/slideLayout970.xml"/><Relationship Id="rId564" Type="http://schemas.openxmlformats.org/officeDocument/2006/relationships/slideLayout" Target="../slideLayouts/slideLayout1135.xml"/><Relationship Id="rId771" Type="http://schemas.openxmlformats.org/officeDocument/2006/relationships/slideLayout" Target="../slideLayouts/slideLayout1342.xml"/><Relationship Id="rId259" Type="http://schemas.openxmlformats.org/officeDocument/2006/relationships/slideLayout" Target="../slideLayouts/slideLayout830.xml"/><Relationship Id="rId424" Type="http://schemas.openxmlformats.org/officeDocument/2006/relationships/slideLayout" Target="../slideLayouts/slideLayout995.xml"/><Relationship Id="rId466" Type="http://schemas.openxmlformats.org/officeDocument/2006/relationships/slideLayout" Target="../slideLayouts/slideLayout1037.xml"/><Relationship Id="rId631" Type="http://schemas.openxmlformats.org/officeDocument/2006/relationships/slideLayout" Target="../slideLayouts/slideLayout1202.xml"/><Relationship Id="rId673" Type="http://schemas.openxmlformats.org/officeDocument/2006/relationships/slideLayout" Target="../slideLayouts/slideLayout1244.xml"/><Relationship Id="rId729" Type="http://schemas.openxmlformats.org/officeDocument/2006/relationships/slideLayout" Target="../slideLayouts/slideLayout1300.xml"/><Relationship Id="rId23" Type="http://schemas.openxmlformats.org/officeDocument/2006/relationships/slideLayout" Target="../slideLayouts/slideLayout594.xml"/><Relationship Id="rId119" Type="http://schemas.openxmlformats.org/officeDocument/2006/relationships/slideLayout" Target="../slideLayouts/slideLayout690.xml"/><Relationship Id="rId270" Type="http://schemas.openxmlformats.org/officeDocument/2006/relationships/slideLayout" Target="../slideLayouts/slideLayout841.xml"/><Relationship Id="rId326" Type="http://schemas.openxmlformats.org/officeDocument/2006/relationships/slideLayout" Target="../slideLayouts/slideLayout897.xml"/><Relationship Id="rId533" Type="http://schemas.openxmlformats.org/officeDocument/2006/relationships/slideLayout" Target="../slideLayouts/slideLayout1104.xml"/><Relationship Id="rId65" Type="http://schemas.openxmlformats.org/officeDocument/2006/relationships/slideLayout" Target="../slideLayouts/slideLayout636.xml"/><Relationship Id="rId130" Type="http://schemas.openxmlformats.org/officeDocument/2006/relationships/slideLayout" Target="../slideLayouts/slideLayout701.xml"/><Relationship Id="rId368" Type="http://schemas.openxmlformats.org/officeDocument/2006/relationships/slideLayout" Target="../slideLayouts/slideLayout939.xml"/><Relationship Id="rId575" Type="http://schemas.openxmlformats.org/officeDocument/2006/relationships/slideLayout" Target="../slideLayouts/slideLayout1146.xml"/><Relationship Id="rId740" Type="http://schemas.openxmlformats.org/officeDocument/2006/relationships/slideLayout" Target="../slideLayouts/slideLayout1311.xml"/><Relationship Id="rId782" Type="http://schemas.openxmlformats.org/officeDocument/2006/relationships/slideLayout" Target="../slideLayouts/slideLayout1353.xml"/><Relationship Id="rId172" Type="http://schemas.openxmlformats.org/officeDocument/2006/relationships/slideLayout" Target="../slideLayouts/slideLayout743.xml"/><Relationship Id="rId228" Type="http://schemas.openxmlformats.org/officeDocument/2006/relationships/slideLayout" Target="../slideLayouts/slideLayout799.xml"/><Relationship Id="rId435" Type="http://schemas.openxmlformats.org/officeDocument/2006/relationships/slideLayout" Target="../slideLayouts/slideLayout1006.xml"/><Relationship Id="rId477" Type="http://schemas.openxmlformats.org/officeDocument/2006/relationships/slideLayout" Target="../slideLayouts/slideLayout1048.xml"/><Relationship Id="rId600" Type="http://schemas.openxmlformats.org/officeDocument/2006/relationships/slideLayout" Target="../slideLayouts/slideLayout1171.xml"/><Relationship Id="rId642" Type="http://schemas.openxmlformats.org/officeDocument/2006/relationships/slideLayout" Target="../slideLayouts/slideLayout1213.xml"/><Relationship Id="rId684" Type="http://schemas.openxmlformats.org/officeDocument/2006/relationships/slideLayout" Target="../slideLayouts/slideLayout1255.xml"/><Relationship Id="rId281" Type="http://schemas.openxmlformats.org/officeDocument/2006/relationships/slideLayout" Target="../slideLayouts/slideLayout852.xml"/><Relationship Id="rId337" Type="http://schemas.openxmlformats.org/officeDocument/2006/relationships/slideLayout" Target="../slideLayouts/slideLayout908.xml"/><Relationship Id="rId502" Type="http://schemas.openxmlformats.org/officeDocument/2006/relationships/slideLayout" Target="../slideLayouts/slideLayout1073.xml"/><Relationship Id="rId34" Type="http://schemas.openxmlformats.org/officeDocument/2006/relationships/slideLayout" Target="../slideLayouts/slideLayout605.xml"/><Relationship Id="rId76" Type="http://schemas.openxmlformats.org/officeDocument/2006/relationships/slideLayout" Target="../slideLayouts/slideLayout647.xml"/><Relationship Id="rId141" Type="http://schemas.openxmlformats.org/officeDocument/2006/relationships/slideLayout" Target="../slideLayouts/slideLayout712.xml"/><Relationship Id="rId379" Type="http://schemas.openxmlformats.org/officeDocument/2006/relationships/slideLayout" Target="../slideLayouts/slideLayout950.xml"/><Relationship Id="rId544" Type="http://schemas.openxmlformats.org/officeDocument/2006/relationships/slideLayout" Target="../slideLayouts/slideLayout1115.xml"/><Relationship Id="rId586" Type="http://schemas.openxmlformats.org/officeDocument/2006/relationships/slideLayout" Target="../slideLayouts/slideLayout1157.xml"/><Relationship Id="rId751" Type="http://schemas.openxmlformats.org/officeDocument/2006/relationships/slideLayout" Target="../slideLayouts/slideLayout1322.xml"/><Relationship Id="rId793" Type="http://schemas.openxmlformats.org/officeDocument/2006/relationships/slideLayout" Target="../slideLayouts/slideLayout1364.xml"/><Relationship Id="rId807" Type="http://schemas.openxmlformats.org/officeDocument/2006/relationships/slideLayout" Target="../slideLayouts/slideLayout1378.xml"/><Relationship Id="rId7" Type="http://schemas.openxmlformats.org/officeDocument/2006/relationships/slideLayout" Target="../slideLayouts/slideLayout578.xml"/><Relationship Id="rId183" Type="http://schemas.openxmlformats.org/officeDocument/2006/relationships/slideLayout" Target="../slideLayouts/slideLayout754.xml"/><Relationship Id="rId239" Type="http://schemas.openxmlformats.org/officeDocument/2006/relationships/slideLayout" Target="../slideLayouts/slideLayout810.xml"/><Relationship Id="rId390" Type="http://schemas.openxmlformats.org/officeDocument/2006/relationships/slideLayout" Target="../slideLayouts/slideLayout961.xml"/><Relationship Id="rId404" Type="http://schemas.openxmlformats.org/officeDocument/2006/relationships/slideLayout" Target="../slideLayouts/slideLayout975.xml"/><Relationship Id="rId446" Type="http://schemas.openxmlformats.org/officeDocument/2006/relationships/slideLayout" Target="../slideLayouts/slideLayout1017.xml"/><Relationship Id="rId611" Type="http://schemas.openxmlformats.org/officeDocument/2006/relationships/slideLayout" Target="../slideLayouts/slideLayout1182.xml"/><Relationship Id="rId653" Type="http://schemas.openxmlformats.org/officeDocument/2006/relationships/slideLayout" Target="../slideLayouts/slideLayout1224.xml"/><Relationship Id="rId250" Type="http://schemas.openxmlformats.org/officeDocument/2006/relationships/slideLayout" Target="../slideLayouts/slideLayout821.xml"/><Relationship Id="rId292" Type="http://schemas.openxmlformats.org/officeDocument/2006/relationships/slideLayout" Target="../slideLayouts/slideLayout863.xml"/><Relationship Id="rId306" Type="http://schemas.openxmlformats.org/officeDocument/2006/relationships/slideLayout" Target="../slideLayouts/slideLayout877.xml"/><Relationship Id="rId488" Type="http://schemas.openxmlformats.org/officeDocument/2006/relationships/slideLayout" Target="../slideLayouts/slideLayout1059.xml"/><Relationship Id="rId695" Type="http://schemas.openxmlformats.org/officeDocument/2006/relationships/slideLayout" Target="../slideLayouts/slideLayout1266.xml"/><Relationship Id="rId709" Type="http://schemas.openxmlformats.org/officeDocument/2006/relationships/slideLayout" Target="../slideLayouts/slideLayout1280.xml"/><Relationship Id="rId45" Type="http://schemas.openxmlformats.org/officeDocument/2006/relationships/slideLayout" Target="../slideLayouts/slideLayout616.xml"/><Relationship Id="rId87" Type="http://schemas.openxmlformats.org/officeDocument/2006/relationships/slideLayout" Target="../slideLayouts/slideLayout658.xml"/><Relationship Id="rId110" Type="http://schemas.openxmlformats.org/officeDocument/2006/relationships/slideLayout" Target="../slideLayouts/slideLayout681.xml"/><Relationship Id="rId348" Type="http://schemas.openxmlformats.org/officeDocument/2006/relationships/slideLayout" Target="../slideLayouts/slideLayout919.xml"/><Relationship Id="rId513" Type="http://schemas.openxmlformats.org/officeDocument/2006/relationships/slideLayout" Target="../slideLayouts/slideLayout1084.xml"/><Relationship Id="rId555" Type="http://schemas.openxmlformats.org/officeDocument/2006/relationships/slideLayout" Target="../slideLayouts/slideLayout1126.xml"/><Relationship Id="rId597" Type="http://schemas.openxmlformats.org/officeDocument/2006/relationships/slideLayout" Target="../slideLayouts/slideLayout1168.xml"/><Relationship Id="rId720" Type="http://schemas.openxmlformats.org/officeDocument/2006/relationships/slideLayout" Target="../slideLayouts/slideLayout1291.xml"/><Relationship Id="rId762" Type="http://schemas.openxmlformats.org/officeDocument/2006/relationships/slideLayout" Target="../slideLayouts/slideLayout1333.xml"/><Relationship Id="rId152" Type="http://schemas.openxmlformats.org/officeDocument/2006/relationships/slideLayout" Target="../slideLayouts/slideLayout723.xml"/><Relationship Id="rId194" Type="http://schemas.openxmlformats.org/officeDocument/2006/relationships/slideLayout" Target="../slideLayouts/slideLayout765.xml"/><Relationship Id="rId208" Type="http://schemas.openxmlformats.org/officeDocument/2006/relationships/slideLayout" Target="../slideLayouts/slideLayout779.xml"/><Relationship Id="rId415" Type="http://schemas.openxmlformats.org/officeDocument/2006/relationships/slideLayout" Target="../slideLayouts/slideLayout986.xml"/><Relationship Id="rId457" Type="http://schemas.openxmlformats.org/officeDocument/2006/relationships/slideLayout" Target="../slideLayouts/slideLayout1028.xml"/><Relationship Id="rId622" Type="http://schemas.openxmlformats.org/officeDocument/2006/relationships/slideLayout" Target="../slideLayouts/slideLayout1193.xml"/><Relationship Id="rId261" Type="http://schemas.openxmlformats.org/officeDocument/2006/relationships/slideLayout" Target="../slideLayouts/slideLayout832.xml"/><Relationship Id="rId499" Type="http://schemas.openxmlformats.org/officeDocument/2006/relationships/slideLayout" Target="../slideLayouts/slideLayout1070.xml"/><Relationship Id="rId664" Type="http://schemas.openxmlformats.org/officeDocument/2006/relationships/slideLayout" Target="../slideLayouts/slideLayout1235.xml"/><Relationship Id="rId14" Type="http://schemas.openxmlformats.org/officeDocument/2006/relationships/slideLayout" Target="../slideLayouts/slideLayout585.xml"/><Relationship Id="rId56" Type="http://schemas.openxmlformats.org/officeDocument/2006/relationships/slideLayout" Target="../slideLayouts/slideLayout627.xml"/><Relationship Id="rId317" Type="http://schemas.openxmlformats.org/officeDocument/2006/relationships/slideLayout" Target="../slideLayouts/slideLayout888.xml"/><Relationship Id="rId359" Type="http://schemas.openxmlformats.org/officeDocument/2006/relationships/slideLayout" Target="../slideLayouts/slideLayout930.xml"/><Relationship Id="rId524" Type="http://schemas.openxmlformats.org/officeDocument/2006/relationships/slideLayout" Target="../slideLayouts/slideLayout1095.xml"/><Relationship Id="rId566" Type="http://schemas.openxmlformats.org/officeDocument/2006/relationships/slideLayout" Target="../slideLayouts/slideLayout1137.xml"/><Relationship Id="rId731" Type="http://schemas.openxmlformats.org/officeDocument/2006/relationships/slideLayout" Target="../slideLayouts/slideLayout1302.xml"/><Relationship Id="rId773" Type="http://schemas.openxmlformats.org/officeDocument/2006/relationships/slideLayout" Target="../slideLayouts/slideLayout1344.xml"/><Relationship Id="rId98" Type="http://schemas.openxmlformats.org/officeDocument/2006/relationships/slideLayout" Target="../slideLayouts/slideLayout669.xml"/><Relationship Id="rId121" Type="http://schemas.openxmlformats.org/officeDocument/2006/relationships/slideLayout" Target="../slideLayouts/slideLayout692.xml"/><Relationship Id="rId163" Type="http://schemas.openxmlformats.org/officeDocument/2006/relationships/slideLayout" Target="../slideLayouts/slideLayout734.xml"/><Relationship Id="rId219" Type="http://schemas.openxmlformats.org/officeDocument/2006/relationships/slideLayout" Target="../slideLayouts/slideLayout790.xml"/><Relationship Id="rId370" Type="http://schemas.openxmlformats.org/officeDocument/2006/relationships/slideLayout" Target="../slideLayouts/slideLayout941.xml"/><Relationship Id="rId426" Type="http://schemas.openxmlformats.org/officeDocument/2006/relationships/slideLayout" Target="../slideLayouts/slideLayout997.xml"/><Relationship Id="rId633" Type="http://schemas.openxmlformats.org/officeDocument/2006/relationships/slideLayout" Target="../slideLayouts/slideLayout1204.xml"/><Relationship Id="rId230" Type="http://schemas.openxmlformats.org/officeDocument/2006/relationships/slideLayout" Target="../slideLayouts/slideLayout801.xml"/><Relationship Id="rId468" Type="http://schemas.openxmlformats.org/officeDocument/2006/relationships/slideLayout" Target="../slideLayouts/slideLayout1039.xml"/><Relationship Id="rId675" Type="http://schemas.openxmlformats.org/officeDocument/2006/relationships/slideLayout" Target="../slideLayouts/slideLayout1246.xml"/><Relationship Id="rId25" Type="http://schemas.openxmlformats.org/officeDocument/2006/relationships/slideLayout" Target="../slideLayouts/slideLayout596.xml"/><Relationship Id="rId67" Type="http://schemas.openxmlformats.org/officeDocument/2006/relationships/slideLayout" Target="../slideLayouts/slideLayout638.xml"/><Relationship Id="rId272" Type="http://schemas.openxmlformats.org/officeDocument/2006/relationships/slideLayout" Target="../slideLayouts/slideLayout843.xml"/><Relationship Id="rId328" Type="http://schemas.openxmlformats.org/officeDocument/2006/relationships/slideLayout" Target="../slideLayouts/slideLayout899.xml"/><Relationship Id="rId535" Type="http://schemas.openxmlformats.org/officeDocument/2006/relationships/slideLayout" Target="../slideLayouts/slideLayout1106.xml"/><Relationship Id="rId577" Type="http://schemas.openxmlformats.org/officeDocument/2006/relationships/slideLayout" Target="../slideLayouts/slideLayout1148.xml"/><Relationship Id="rId700" Type="http://schemas.openxmlformats.org/officeDocument/2006/relationships/slideLayout" Target="../slideLayouts/slideLayout1271.xml"/><Relationship Id="rId742" Type="http://schemas.openxmlformats.org/officeDocument/2006/relationships/slideLayout" Target="../slideLayouts/slideLayout1313.xml"/><Relationship Id="rId132" Type="http://schemas.openxmlformats.org/officeDocument/2006/relationships/slideLayout" Target="../slideLayouts/slideLayout703.xml"/><Relationship Id="rId174" Type="http://schemas.openxmlformats.org/officeDocument/2006/relationships/slideLayout" Target="../slideLayouts/slideLayout745.xml"/><Relationship Id="rId381" Type="http://schemas.openxmlformats.org/officeDocument/2006/relationships/slideLayout" Target="../slideLayouts/slideLayout952.xml"/><Relationship Id="rId602" Type="http://schemas.openxmlformats.org/officeDocument/2006/relationships/slideLayout" Target="../slideLayouts/slideLayout1173.xml"/><Relationship Id="rId784" Type="http://schemas.openxmlformats.org/officeDocument/2006/relationships/slideLayout" Target="../slideLayouts/slideLayout1355.xml"/><Relationship Id="rId241" Type="http://schemas.openxmlformats.org/officeDocument/2006/relationships/slideLayout" Target="../slideLayouts/slideLayout812.xml"/><Relationship Id="rId437" Type="http://schemas.openxmlformats.org/officeDocument/2006/relationships/slideLayout" Target="../slideLayouts/slideLayout1008.xml"/><Relationship Id="rId479" Type="http://schemas.openxmlformats.org/officeDocument/2006/relationships/slideLayout" Target="../slideLayouts/slideLayout1050.xml"/><Relationship Id="rId644" Type="http://schemas.openxmlformats.org/officeDocument/2006/relationships/slideLayout" Target="../slideLayouts/slideLayout1215.xml"/><Relationship Id="rId686" Type="http://schemas.openxmlformats.org/officeDocument/2006/relationships/slideLayout" Target="../slideLayouts/slideLayout1257.xml"/><Relationship Id="rId36" Type="http://schemas.openxmlformats.org/officeDocument/2006/relationships/slideLayout" Target="../slideLayouts/slideLayout607.xml"/><Relationship Id="rId283" Type="http://schemas.openxmlformats.org/officeDocument/2006/relationships/slideLayout" Target="../slideLayouts/slideLayout854.xml"/><Relationship Id="rId339" Type="http://schemas.openxmlformats.org/officeDocument/2006/relationships/slideLayout" Target="../slideLayouts/slideLayout910.xml"/><Relationship Id="rId490" Type="http://schemas.openxmlformats.org/officeDocument/2006/relationships/slideLayout" Target="../slideLayouts/slideLayout1061.xml"/><Relationship Id="rId504" Type="http://schemas.openxmlformats.org/officeDocument/2006/relationships/slideLayout" Target="../slideLayouts/slideLayout1075.xml"/><Relationship Id="rId546" Type="http://schemas.openxmlformats.org/officeDocument/2006/relationships/slideLayout" Target="../slideLayouts/slideLayout1117.xml"/><Relationship Id="rId711" Type="http://schemas.openxmlformats.org/officeDocument/2006/relationships/slideLayout" Target="../slideLayouts/slideLayout1282.xml"/><Relationship Id="rId753" Type="http://schemas.openxmlformats.org/officeDocument/2006/relationships/slideLayout" Target="../slideLayouts/slideLayout1324.xml"/><Relationship Id="rId78" Type="http://schemas.openxmlformats.org/officeDocument/2006/relationships/slideLayout" Target="../slideLayouts/slideLayout649.xml"/><Relationship Id="rId101" Type="http://schemas.openxmlformats.org/officeDocument/2006/relationships/slideLayout" Target="../slideLayouts/slideLayout672.xml"/><Relationship Id="rId143" Type="http://schemas.openxmlformats.org/officeDocument/2006/relationships/slideLayout" Target="../slideLayouts/slideLayout714.xml"/><Relationship Id="rId185" Type="http://schemas.openxmlformats.org/officeDocument/2006/relationships/slideLayout" Target="../slideLayouts/slideLayout756.xml"/><Relationship Id="rId350" Type="http://schemas.openxmlformats.org/officeDocument/2006/relationships/slideLayout" Target="../slideLayouts/slideLayout921.xml"/><Relationship Id="rId406" Type="http://schemas.openxmlformats.org/officeDocument/2006/relationships/slideLayout" Target="../slideLayouts/slideLayout977.xml"/><Relationship Id="rId588" Type="http://schemas.openxmlformats.org/officeDocument/2006/relationships/slideLayout" Target="../slideLayouts/slideLayout1159.xml"/><Relationship Id="rId795" Type="http://schemas.openxmlformats.org/officeDocument/2006/relationships/slideLayout" Target="../slideLayouts/slideLayout1366.xml"/><Relationship Id="rId809" Type="http://schemas.openxmlformats.org/officeDocument/2006/relationships/theme" Target="../theme/theme4.xml"/><Relationship Id="rId9" Type="http://schemas.openxmlformats.org/officeDocument/2006/relationships/slideLayout" Target="../slideLayouts/slideLayout580.xml"/><Relationship Id="rId210" Type="http://schemas.openxmlformats.org/officeDocument/2006/relationships/slideLayout" Target="../slideLayouts/slideLayout781.xml"/><Relationship Id="rId392" Type="http://schemas.openxmlformats.org/officeDocument/2006/relationships/slideLayout" Target="../slideLayouts/slideLayout963.xml"/><Relationship Id="rId448" Type="http://schemas.openxmlformats.org/officeDocument/2006/relationships/slideLayout" Target="../slideLayouts/slideLayout1019.xml"/><Relationship Id="rId613" Type="http://schemas.openxmlformats.org/officeDocument/2006/relationships/slideLayout" Target="../slideLayouts/slideLayout1184.xml"/><Relationship Id="rId655" Type="http://schemas.openxmlformats.org/officeDocument/2006/relationships/slideLayout" Target="../slideLayouts/slideLayout1226.xml"/><Relationship Id="rId697" Type="http://schemas.openxmlformats.org/officeDocument/2006/relationships/slideLayout" Target="../slideLayouts/slideLayout1268.xml"/><Relationship Id="rId252" Type="http://schemas.openxmlformats.org/officeDocument/2006/relationships/slideLayout" Target="../slideLayouts/slideLayout823.xml"/><Relationship Id="rId294" Type="http://schemas.openxmlformats.org/officeDocument/2006/relationships/slideLayout" Target="../slideLayouts/slideLayout865.xml"/><Relationship Id="rId308" Type="http://schemas.openxmlformats.org/officeDocument/2006/relationships/slideLayout" Target="../slideLayouts/slideLayout879.xml"/><Relationship Id="rId515" Type="http://schemas.openxmlformats.org/officeDocument/2006/relationships/slideLayout" Target="../slideLayouts/slideLayout1086.xml"/><Relationship Id="rId722" Type="http://schemas.openxmlformats.org/officeDocument/2006/relationships/slideLayout" Target="../slideLayouts/slideLayout1293.xml"/><Relationship Id="rId47" Type="http://schemas.openxmlformats.org/officeDocument/2006/relationships/slideLayout" Target="../slideLayouts/slideLayout618.xml"/><Relationship Id="rId89" Type="http://schemas.openxmlformats.org/officeDocument/2006/relationships/slideLayout" Target="../slideLayouts/slideLayout660.xml"/><Relationship Id="rId112" Type="http://schemas.openxmlformats.org/officeDocument/2006/relationships/slideLayout" Target="../slideLayouts/slideLayout683.xml"/><Relationship Id="rId154" Type="http://schemas.openxmlformats.org/officeDocument/2006/relationships/slideLayout" Target="../slideLayouts/slideLayout725.xml"/><Relationship Id="rId361" Type="http://schemas.openxmlformats.org/officeDocument/2006/relationships/slideLayout" Target="../slideLayouts/slideLayout932.xml"/><Relationship Id="rId557" Type="http://schemas.openxmlformats.org/officeDocument/2006/relationships/slideLayout" Target="../slideLayouts/slideLayout1128.xml"/><Relationship Id="rId599" Type="http://schemas.openxmlformats.org/officeDocument/2006/relationships/slideLayout" Target="../slideLayouts/slideLayout1170.xml"/><Relationship Id="rId764" Type="http://schemas.openxmlformats.org/officeDocument/2006/relationships/slideLayout" Target="../slideLayouts/slideLayout1335.xml"/><Relationship Id="rId196" Type="http://schemas.openxmlformats.org/officeDocument/2006/relationships/slideLayout" Target="../slideLayouts/slideLayout767.xml"/><Relationship Id="rId417" Type="http://schemas.openxmlformats.org/officeDocument/2006/relationships/slideLayout" Target="../slideLayouts/slideLayout988.xml"/><Relationship Id="rId459" Type="http://schemas.openxmlformats.org/officeDocument/2006/relationships/slideLayout" Target="../slideLayouts/slideLayout1030.xml"/><Relationship Id="rId624" Type="http://schemas.openxmlformats.org/officeDocument/2006/relationships/slideLayout" Target="../slideLayouts/slideLayout1195.xml"/><Relationship Id="rId666" Type="http://schemas.openxmlformats.org/officeDocument/2006/relationships/slideLayout" Target="../slideLayouts/slideLayout1237.xml"/><Relationship Id="rId16" Type="http://schemas.openxmlformats.org/officeDocument/2006/relationships/slideLayout" Target="../slideLayouts/slideLayout587.xml"/><Relationship Id="rId221" Type="http://schemas.openxmlformats.org/officeDocument/2006/relationships/slideLayout" Target="../slideLayouts/slideLayout792.xml"/><Relationship Id="rId263" Type="http://schemas.openxmlformats.org/officeDocument/2006/relationships/slideLayout" Target="../slideLayouts/slideLayout834.xml"/><Relationship Id="rId319" Type="http://schemas.openxmlformats.org/officeDocument/2006/relationships/slideLayout" Target="../slideLayouts/slideLayout890.xml"/><Relationship Id="rId470" Type="http://schemas.openxmlformats.org/officeDocument/2006/relationships/slideLayout" Target="../slideLayouts/slideLayout1041.xml"/><Relationship Id="rId526" Type="http://schemas.openxmlformats.org/officeDocument/2006/relationships/slideLayout" Target="../slideLayouts/slideLayout1097.xml"/><Relationship Id="rId58" Type="http://schemas.openxmlformats.org/officeDocument/2006/relationships/slideLayout" Target="../slideLayouts/slideLayout629.xml"/><Relationship Id="rId123" Type="http://schemas.openxmlformats.org/officeDocument/2006/relationships/slideLayout" Target="../slideLayouts/slideLayout694.xml"/><Relationship Id="rId330" Type="http://schemas.openxmlformats.org/officeDocument/2006/relationships/slideLayout" Target="../slideLayouts/slideLayout901.xml"/><Relationship Id="rId568" Type="http://schemas.openxmlformats.org/officeDocument/2006/relationships/slideLayout" Target="../slideLayouts/slideLayout1139.xml"/><Relationship Id="rId733" Type="http://schemas.openxmlformats.org/officeDocument/2006/relationships/slideLayout" Target="../slideLayouts/slideLayout1304.xml"/><Relationship Id="rId775" Type="http://schemas.openxmlformats.org/officeDocument/2006/relationships/slideLayout" Target="../slideLayouts/slideLayout1346.xml"/><Relationship Id="rId165" Type="http://schemas.openxmlformats.org/officeDocument/2006/relationships/slideLayout" Target="../slideLayouts/slideLayout736.xml"/><Relationship Id="rId372" Type="http://schemas.openxmlformats.org/officeDocument/2006/relationships/slideLayout" Target="../slideLayouts/slideLayout943.xml"/><Relationship Id="rId428" Type="http://schemas.openxmlformats.org/officeDocument/2006/relationships/slideLayout" Target="../slideLayouts/slideLayout999.xml"/><Relationship Id="rId635" Type="http://schemas.openxmlformats.org/officeDocument/2006/relationships/slideLayout" Target="../slideLayouts/slideLayout1206.xml"/><Relationship Id="rId677" Type="http://schemas.openxmlformats.org/officeDocument/2006/relationships/slideLayout" Target="../slideLayouts/slideLayout1248.xml"/><Relationship Id="rId800" Type="http://schemas.openxmlformats.org/officeDocument/2006/relationships/slideLayout" Target="../slideLayouts/slideLayout1371.xml"/><Relationship Id="rId232" Type="http://schemas.openxmlformats.org/officeDocument/2006/relationships/slideLayout" Target="../slideLayouts/slideLayout803.xml"/><Relationship Id="rId274" Type="http://schemas.openxmlformats.org/officeDocument/2006/relationships/slideLayout" Target="../slideLayouts/slideLayout845.xml"/><Relationship Id="rId481" Type="http://schemas.openxmlformats.org/officeDocument/2006/relationships/slideLayout" Target="../slideLayouts/slideLayout1052.xml"/><Relationship Id="rId702" Type="http://schemas.openxmlformats.org/officeDocument/2006/relationships/slideLayout" Target="../slideLayouts/slideLayout1273.xml"/><Relationship Id="rId27" Type="http://schemas.openxmlformats.org/officeDocument/2006/relationships/slideLayout" Target="../slideLayouts/slideLayout598.xml"/><Relationship Id="rId69" Type="http://schemas.openxmlformats.org/officeDocument/2006/relationships/slideLayout" Target="../slideLayouts/slideLayout640.xml"/><Relationship Id="rId134" Type="http://schemas.openxmlformats.org/officeDocument/2006/relationships/slideLayout" Target="../slideLayouts/slideLayout705.xml"/><Relationship Id="rId537" Type="http://schemas.openxmlformats.org/officeDocument/2006/relationships/slideLayout" Target="../slideLayouts/slideLayout1108.xml"/><Relationship Id="rId579" Type="http://schemas.openxmlformats.org/officeDocument/2006/relationships/slideLayout" Target="../slideLayouts/slideLayout1150.xml"/><Relationship Id="rId744" Type="http://schemas.openxmlformats.org/officeDocument/2006/relationships/slideLayout" Target="../slideLayouts/slideLayout1315.xml"/><Relationship Id="rId786" Type="http://schemas.openxmlformats.org/officeDocument/2006/relationships/slideLayout" Target="../slideLayouts/slideLayout1357.xml"/><Relationship Id="rId80" Type="http://schemas.openxmlformats.org/officeDocument/2006/relationships/slideLayout" Target="../slideLayouts/slideLayout651.xml"/><Relationship Id="rId176" Type="http://schemas.openxmlformats.org/officeDocument/2006/relationships/slideLayout" Target="../slideLayouts/slideLayout747.xml"/><Relationship Id="rId341" Type="http://schemas.openxmlformats.org/officeDocument/2006/relationships/slideLayout" Target="../slideLayouts/slideLayout912.xml"/><Relationship Id="rId383" Type="http://schemas.openxmlformats.org/officeDocument/2006/relationships/slideLayout" Target="../slideLayouts/slideLayout954.xml"/><Relationship Id="rId439" Type="http://schemas.openxmlformats.org/officeDocument/2006/relationships/slideLayout" Target="../slideLayouts/slideLayout1010.xml"/><Relationship Id="rId590" Type="http://schemas.openxmlformats.org/officeDocument/2006/relationships/slideLayout" Target="../slideLayouts/slideLayout1161.xml"/><Relationship Id="rId604" Type="http://schemas.openxmlformats.org/officeDocument/2006/relationships/slideLayout" Target="../slideLayouts/slideLayout1175.xml"/><Relationship Id="rId646" Type="http://schemas.openxmlformats.org/officeDocument/2006/relationships/slideLayout" Target="../slideLayouts/slideLayout1217.xml"/><Relationship Id="rId811" Type="http://schemas.openxmlformats.org/officeDocument/2006/relationships/image" Target="../media/image11.emf"/><Relationship Id="rId201" Type="http://schemas.openxmlformats.org/officeDocument/2006/relationships/slideLayout" Target="../slideLayouts/slideLayout772.xml"/><Relationship Id="rId243" Type="http://schemas.openxmlformats.org/officeDocument/2006/relationships/slideLayout" Target="../slideLayouts/slideLayout814.xml"/><Relationship Id="rId285" Type="http://schemas.openxmlformats.org/officeDocument/2006/relationships/slideLayout" Target="../slideLayouts/slideLayout856.xml"/><Relationship Id="rId450" Type="http://schemas.openxmlformats.org/officeDocument/2006/relationships/slideLayout" Target="../slideLayouts/slideLayout1021.xml"/><Relationship Id="rId506" Type="http://schemas.openxmlformats.org/officeDocument/2006/relationships/slideLayout" Target="../slideLayouts/slideLayout1077.xml"/><Relationship Id="rId688" Type="http://schemas.openxmlformats.org/officeDocument/2006/relationships/slideLayout" Target="../slideLayouts/slideLayout1259.xml"/><Relationship Id="rId38" Type="http://schemas.openxmlformats.org/officeDocument/2006/relationships/slideLayout" Target="../slideLayouts/slideLayout609.xml"/><Relationship Id="rId103" Type="http://schemas.openxmlformats.org/officeDocument/2006/relationships/slideLayout" Target="../slideLayouts/slideLayout674.xml"/><Relationship Id="rId310" Type="http://schemas.openxmlformats.org/officeDocument/2006/relationships/slideLayout" Target="../slideLayouts/slideLayout881.xml"/><Relationship Id="rId492" Type="http://schemas.openxmlformats.org/officeDocument/2006/relationships/slideLayout" Target="../slideLayouts/slideLayout1063.xml"/><Relationship Id="rId548" Type="http://schemas.openxmlformats.org/officeDocument/2006/relationships/slideLayout" Target="../slideLayouts/slideLayout1119.xml"/><Relationship Id="rId713" Type="http://schemas.openxmlformats.org/officeDocument/2006/relationships/slideLayout" Target="../slideLayouts/slideLayout1284.xml"/><Relationship Id="rId755" Type="http://schemas.openxmlformats.org/officeDocument/2006/relationships/slideLayout" Target="../slideLayouts/slideLayout1326.xml"/><Relationship Id="rId797" Type="http://schemas.openxmlformats.org/officeDocument/2006/relationships/slideLayout" Target="../slideLayouts/slideLayout1368.xml"/><Relationship Id="rId91" Type="http://schemas.openxmlformats.org/officeDocument/2006/relationships/slideLayout" Target="../slideLayouts/slideLayout662.xml"/><Relationship Id="rId145" Type="http://schemas.openxmlformats.org/officeDocument/2006/relationships/slideLayout" Target="../slideLayouts/slideLayout716.xml"/><Relationship Id="rId187" Type="http://schemas.openxmlformats.org/officeDocument/2006/relationships/slideLayout" Target="../slideLayouts/slideLayout758.xml"/><Relationship Id="rId352" Type="http://schemas.openxmlformats.org/officeDocument/2006/relationships/slideLayout" Target="../slideLayouts/slideLayout923.xml"/><Relationship Id="rId394" Type="http://schemas.openxmlformats.org/officeDocument/2006/relationships/slideLayout" Target="../slideLayouts/slideLayout965.xml"/><Relationship Id="rId408" Type="http://schemas.openxmlformats.org/officeDocument/2006/relationships/slideLayout" Target="../slideLayouts/slideLayout979.xml"/><Relationship Id="rId615" Type="http://schemas.openxmlformats.org/officeDocument/2006/relationships/slideLayout" Target="../slideLayouts/slideLayout1186.xml"/><Relationship Id="rId212" Type="http://schemas.openxmlformats.org/officeDocument/2006/relationships/slideLayout" Target="../slideLayouts/slideLayout783.xml"/><Relationship Id="rId254" Type="http://schemas.openxmlformats.org/officeDocument/2006/relationships/slideLayout" Target="../slideLayouts/slideLayout825.xml"/><Relationship Id="rId657" Type="http://schemas.openxmlformats.org/officeDocument/2006/relationships/slideLayout" Target="../slideLayouts/slideLayout1228.xml"/><Relationship Id="rId699" Type="http://schemas.openxmlformats.org/officeDocument/2006/relationships/slideLayout" Target="../slideLayouts/slideLayout1270.xml"/><Relationship Id="rId49" Type="http://schemas.openxmlformats.org/officeDocument/2006/relationships/slideLayout" Target="../slideLayouts/slideLayout620.xml"/><Relationship Id="rId114" Type="http://schemas.openxmlformats.org/officeDocument/2006/relationships/slideLayout" Target="../slideLayouts/slideLayout685.xml"/><Relationship Id="rId296" Type="http://schemas.openxmlformats.org/officeDocument/2006/relationships/slideLayout" Target="../slideLayouts/slideLayout867.xml"/><Relationship Id="rId461" Type="http://schemas.openxmlformats.org/officeDocument/2006/relationships/slideLayout" Target="../slideLayouts/slideLayout1032.xml"/><Relationship Id="rId517" Type="http://schemas.openxmlformats.org/officeDocument/2006/relationships/slideLayout" Target="../slideLayouts/slideLayout1088.xml"/><Relationship Id="rId559" Type="http://schemas.openxmlformats.org/officeDocument/2006/relationships/slideLayout" Target="../slideLayouts/slideLayout1130.xml"/><Relationship Id="rId724" Type="http://schemas.openxmlformats.org/officeDocument/2006/relationships/slideLayout" Target="../slideLayouts/slideLayout1295.xml"/><Relationship Id="rId766" Type="http://schemas.openxmlformats.org/officeDocument/2006/relationships/slideLayout" Target="../slideLayouts/slideLayout1337.xml"/><Relationship Id="rId60" Type="http://schemas.openxmlformats.org/officeDocument/2006/relationships/slideLayout" Target="../slideLayouts/slideLayout631.xml"/><Relationship Id="rId156" Type="http://schemas.openxmlformats.org/officeDocument/2006/relationships/slideLayout" Target="../slideLayouts/slideLayout727.xml"/><Relationship Id="rId198" Type="http://schemas.openxmlformats.org/officeDocument/2006/relationships/slideLayout" Target="../slideLayouts/slideLayout769.xml"/><Relationship Id="rId321" Type="http://schemas.openxmlformats.org/officeDocument/2006/relationships/slideLayout" Target="../slideLayouts/slideLayout892.xml"/><Relationship Id="rId363" Type="http://schemas.openxmlformats.org/officeDocument/2006/relationships/slideLayout" Target="../slideLayouts/slideLayout934.xml"/><Relationship Id="rId419" Type="http://schemas.openxmlformats.org/officeDocument/2006/relationships/slideLayout" Target="../slideLayouts/slideLayout990.xml"/><Relationship Id="rId570" Type="http://schemas.openxmlformats.org/officeDocument/2006/relationships/slideLayout" Target="../slideLayouts/slideLayout1141.xml"/><Relationship Id="rId626" Type="http://schemas.openxmlformats.org/officeDocument/2006/relationships/slideLayout" Target="../slideLayouts/slideLayout1197.xml"/><Relationship Id="rId223" Type="http://schemas.openxmlformats.org/officeDocument/2006/relationships/slideLayout" Target="../slideLayouts/slideLayout794.xml"/><Relationship Id="rId430" Type="http://schemas.openxmlformats.org/officeDocument/2006/relationships/slideLayout" Target="../slideLayouts/slideLayout1001.xml"/><Relationship Id="rId668" Type="http://schemas.openxmlformats.org/officeDocument/2006/relationships/slideLayout" Target="../slideLayouts/slideLayout1239.xml"/><Relationship Id="rId18" Type="http://schemas.openxmlformats.org/officeDocument/2006/relationships/slideLayout" Target="../slideLayouts/slideLayout589.xml"/><Relationship Id="rId265" Type="http://schemas.openxmlformats.org/officeDocument/2006/relationships/slideLayout" Target="../slideLayouts/slideLayout836.xml"/><Relationship Id="rId472" Type="http://schemas.openxmlformats.org/officeDocument/2006/relationships/slideLayout" Target="../slideLayouts/slideLayout1043.xml"/><Relationship Id="rId528" Type="http://schemas.openxmlformats.org/officeDocument/2006/relationships/slideLayout" Target="../slideLayouts/slideLayout1099.xml"/><Relationship Id="rId735" Type="http://schemas.openxmlformats.org/officeDocument/2006/relationships/slideLayout" Target="../slideLayouts/slideLayout1306.xml"/><Relationship Id="rId125" Type="http://schemas.openxmlformats.org/officeDocument/2006/relationships/slideLayout" Target="../slideLayouts/slideLayout696.xml"/><Relationship Id="rId167" Type="http://schemas.openxmlformats.org/officeDocument/2006/relationships/slideLayout" Target="../slideLayouts/slideLayout738.xml"/><Relationship Id="rId332" Type="http://schemas.openxmlformats.org/officeDocument/2006/relationships/slideLayout" Target="../slideLayouts/slideLayout903.xml"/><Relationship Id="rId374" Type="http://schemas.openxmlformats.org/officeDocument/2006/relationships/slideLayout" Target="../slideLayouts/slideLayout945.xml"/><Relationship Id="rId581" Type="http://schemas.openxmlformats.org/officeDocument/2006/relationships/slideLayout" Target="../slideLayouts/slideLayout1152.xml"/><Relationship Id="rId777" Type="http://schemas.openxmlformats.org/officeDocument/2006/relationships/slideLayout" Target="../slideLayouts/slideLayout1348.xml"/><Relationship Id="rId71" Type="http://schemas.openxmlformats.org/officeDocument/2006/relationships/slideLayout" Target="../slideLayouts/slideLayout642.xml"/><Relationship Id="rId234" Type="http://schemas.openxmlformats.org/officeDocument/2006/relationships/slideLayout" Target="../slideLayouts/slideLayout805.xml"/><Relationship Id="rId637" Type="http://schemas.openxmlformats.org/officeDocument/2006/relationships/slideLayout" Target="../slideLayouts/slideLayout1208.xml"/><Relationship Id="rId679" Type="http://schemas.openxmlformats.org/officeDocument/2006/relationships/slideLayout" Target="../slideLayouts/slideLayout1250.xml"/><Relationship Id="rId802" Type="http://schemas.openxmlformats.org/officeDocument/2006/relationships/slideLayout" Target="../slideLayouts/slideLayout1373.xml"/><Relationship Id="rId2" Type="http://schemas.openxmlformats.org/officeDocument/2006/relationships/slideLayout" Target="../slideLayouts/slideLayout573.xml"/><Relationship Id="rId29" Type="http://schemas.openxmlformats.org/officeDocument/2006/relationships/slideLayout" Target="../slideLayouts/slideLayout600.xml"/><Relationship Id="rId276" Type="http://schemas.openxmlformats.org/officeDocument/2006/relationships/slideLayout" Target="../slideLayouts/slideLayout847.xml"/><Relationship Id="rId441" Type="http://schemas.openxmlformats.org/officeDocument/2006/relationships/slideLayout" Target="../slideLayouts/slideLayout1012.xml"/><Relationship Id="rId483" Type="http://schemas.openxmlformats.org/officeDocument/2006/relationships/slideLayout" Target="../slideLayouts/slideLayout1054.xml"/><Relationship Id="rId539" Type="http://schemas.openxmlformats.org/officeDocument/2006/relationships/slideLayout" Target="../slideLayouts/slideLayout1110.xml"/><Relationship Id="rId690" Type="http://schemas.openxmlformats.org/officeDocument/2006/relationships/slideLayout" Target="../slideLayouts/slideLayout1261.xml"/><Relationship Id="rId704" Type="http://schemas.openxmlformats.org/officeDocument/2006/relationships/slideLayout" Target="../slideLayouts/slideLayout1275.xml"/><Relationship Id="rId746" Type="http://schemas.openxmlformats.org/officeDocument/2006/relationships/slideLayout" Target="../slideLayouts/slideLayout1317.xml"/><Relationship Id="rId40" Type="http://schemas.openxmlformats.org/officeDocument/2006/relationships/slideLayout" Target="../slideLayouts/slideLayout611.xml"/><Relationship Id="rId136" Type="http://schemas.openxmlformats.org/officeDocument/2006/relationships/slideLayout" Target="../slideLayouts/slideLayout707.xml"/><Relationship Id="rId178" Type="http://schemas.openxmlformats.org/officeDocument/2006/relationships/slideLayout" Target="../slideLayouts/slideLayout749.xml"/><Relationship Id="rId301" Type="http://schemas.openxmlformats.org/officeDocument/2006/relationships/slideLayout" Target="../slideLayouts/slideLayout872.xml"/><Relationship Id="rId343" Type="http://schemas.openxmlformats.org/officeDocument/2006/relationships/slideLayout" Target="../slideLayouts/slideLayout914.xml"/><Relationship Id="rId550" Type="http://schemas.openxmlformats.org/officeDocument/2006/relationships/slideLayout" Target="../slideLayouts/slideLayout1121.xml"/><Relationship Id="rId788" Type="http://schemas.openxmlformats.org/officeDocument/2006/relationships/slideLayout" Target="../slideLayouts/slideLayout1359.xml"/><Relationship Id="rId82" Type="http://schemas.openxmlformats.org/officeDocument/2006/relationships/slideLayout" Target="../slideLayouts/slideLayout653.xml"/><Relationship Id="rId203" Type="http://schemas.openxmlformats.org/officeDocument/2006/relationships/slideLayout" Target="../slideLayouts/slideLayout774.xml"/><Relationship Id="rId385" Type="http://schemas.openxmlformats.org/officeDocument/2006/relationships/slideLayout" Target="../slideLayouts/slideLayout956.xml"/><Relationship Id="rId592" Type="http://schemas.openxmlformats.org/officeDocument/2006/relationships/slideLayout" Target="../slideLayouts/slideLayout1163.xml"/><Relationship Id="rId606" Type="http://schemas.openxmlformats.org/officeDocument/2006/relationships/slideLayout" Target="../slideLayouts/slideLayout1177.xml"/><Relationship Id="rId648" Type="http://schemas.openxmlformats.org/officeDocument/2006/relationships/slideLayout" Target="../slideLayouts/slideLayout1219.xml"/><Relationship Id="rId813" Type="http://schemas.openxmlformats.org/officeDocument/2006/relationships/image" Target="../media/image13.emf"/><Relationship Id="rId245" Type="http://schemas.openxmlformats.org/officeDocument/2006/relationships/slideLayout" Target="../slideLayouts/slideLayout816.xml"/><Relationship Id="rId287" Type="http://schemas.openxmlformats.org/officeDocument/2006/relationships/slideLayout" Target="../slideLayouts/slideLayout858.xml"/><Relationship Id="rId410" Type="http://schemas.openxmlformats.org/officeDocument/2006/relationships/slideLayout" Target="../slideLayouts/slideLayout981.xml"/><Relationship Id="rId452" Type="http://schemas.openxmlformats.org/officeDocument/2006/relationships/slideLayout" Target="../slideLayouts/slideLayout1023.xml"/><Relationship Id="rId494" Type="http://schemas.openxmlformats.org/officeDocument/2006/relationships/slideLayout" Target="../slideLayouts/slideLayout1065.xml"/><Relationship Id="rId508" Type="http://schemas.openxmlformats.org/officeDocument/2006/relationships/slideLayout" Target="../slideLayouts/slideLayout1079.xml"/><Relationship Id="rId715" Type="http://schemas.openxmlformats.org/officeDocument/2006/relationships/slideLayout" Target="../slideLayouts/slideLayout1286.xml"/><Relationship Id="rId105" Type="http://schemas.openxmlformats.org/officeDocument/2006/relationships/slideLayout" Target="../slideLayouts/slideLayout676.xml"/><Relationship Id="rId147" Type="http://schemas.openxmlformats.org/officeDocument/2006/relationships/slideLayout" Target="../slideLayouts/slideLayout718.xml"/><Relationship Id="rId312" Type="http://schemas.openxmlformats.org/officeDocument/2006/relationships/slideLayout" Target="../slideLayouts/slideLayout883.xml"/><Relationship Id="rId354" Type="http://schemas.openxmlformats.org/officeDocument/2006/relationships/slideLayout" Target="../slideLayouts/slideLayout925.xml"/><Relationship Id="rId757" Type="http://schemas.openxmlformats.org/officeDocument/2006/relationships/slideLayout" Target="../slideLayouts/slideLayout1328.xml"/><Relationship Id="rId799" Type="http://schemas.openxmlformats.org/officeDocument/2006/relationships/slideLayout" Target="../slideLayouts/slideLayout1370.xml"/><Relationship Id="rId51" Type="http://schemas.openxmlformats.org/officeDocument/2006/relationships/slideLayout" Target="../slideLayouts/slideLayout622.xml"/><Relationship Id="rId93" Type="http://schemas.openxmlformats.org/officeDocument/2006/relationships/slideLayout" Target="../slideLayouts/slideLayout664.xml"/><Relationship Id="rId189" Type="http://schemas.openxmlformats.org/officeDocument/2006/relationships/slideLayout" Target="../slideLayouts/slideLayout760.xml"/><Relationship Id="rId396" Type="http://schemas.openxmlformats.org/officeDocument/2006/relationships/slideLayout" Target="../slideLayouts/slideLayout967.xml"/><Relationship Id="rId561" Type="http://schemas.openxmlformats.org/officeDocument/2006/relationships/slideLayout" Target="../slideLayouts/slideLayout1132.xml"/><Relationship Id="rId617" Type="http://schemas.openxmlformats.org/officeDocument/2006/relationships/slideLayout" Target="../slideLayouts/slideLayout1188.xml"/><Relationship Id="rId659" Type="http://schemas.openxmlformats.org/officeDocument/2006/relationships/slideLayout" Target="../slideLayouts/slideLayout1230.xml"/><Relationship Id="rId214" Type="http://schemas.openxmlformats.org/officeDocument/2006/relationships/slideLayout" Target="../slideLayouts/slideLayout785.xml"/><Relationship Id="rId256" Type="http://schemas.openxmlformats.org/officeDocument/2006/relationships/slideLayout" Target="../slideLayouts/slideLayout827.xml"/><Relationship Id="rId298" Type="http://schemas.openxmlformats.org/officeDocument/2006/relationships/slideLayout" Target="../slideLayouts/slideLayout869.xml"/><Relationship Id="rId421" Type="http://schemas.openxmlformats.org/officeDocument/2006/relationships/slideLayout" Target="../slideLayouts/slideLayout992.xml"/><Relationship Id="rId463" Type="http://schemas.openxmlformats.org/officeDocument/2006/relationships/slideLayout" Target="../slideLayouts/slideLayout1034.xml"/><Relationship Id="rId519" Type="http://schemas.openxmlformats.org/officeDocument/2006/relationships/slideLayout" Target="../slideLayouts/slideLayout1090.xml"/><Relationship Id="rId670" Type="http://schemas.openxmlformats.org/officeDocument/2006/relationships/slideLayout" Target="../slideLayouts/slideLayout1241.xml"/><Relationship Id="rId116" Type="http://schemas.openxmlformats.org/officeDocument/2006/relationships/slideLayout" Target="../slideLayouts/slideLayout687.xml"/><Relationship Id="rId158" Type="http://schemas.openxmlformats.org/officeDocument/2006/relationships/slideLayout" Target="../slideLayouts/slideLayout729.xml"/><Relationship Id="rId323" Type="http://schemas.openxmlformats.org/officeDocument/2006/relationships/slideLayout" Target="../slideLayouts/slideLayout894.xml"/><Relationship Id="rId530" Type="http://schemas.openxmlformats.org/officeDocument/2006/relationships/slideLayout" Target="../slideLayouts/slideLayout1101.xml"/><Relationship Id="rId726" Type="http://schemas.openxmlformats.org/officeDocument/2006/relationships/slideLayout" Target="../slideLayouts/slideLayout1297.xml"/><Relationship Id="rId768" Type="http://schemas.openxmlformats.org/officeDocument/2006/relationships/slideLayout" Target="../slideLayouts/slideLayout1339.xml"/><Relationship Id="rId20" Type="http://schemas.openxmlformats.org/officeDocument/2006/relationships/slideLayout" Target="../slideLayouts/slideLayout591.xml"/><Relationship Id="rId62" Type="http://schemas.openxmlformats.org/officeDocument/2006/relationships/slideLayout" Target="../slideLayouts/slideLayout633.xml"/><Relationship Id="rId365" Type="http://schemas.openxmlformats.org/officeDocument/2006/relationships/slideLayout" Target="../slideLayouts/slideLayout936.xml"/><Relationship Id="rId572" Type="http://schemas.openxmlformats.org/officeDocument/2006/relationships/slideLayout" Target="../slideLayouts/slideLayout1143.xml"/><Relationship Id="rId628" Type="http://schemas.openxmlformats.org/officeDocument/2006/relationships/slideLayout" Target="../slideLayouts/slideLayout1199.xml"/><Relationship Id="rId225" Type="http://schemas.openxmlformats.org/officeDocument/2006/relationships/slideLayout" Target="../slideLayouts/slideLayout796.xml"/><Relationship Id="rId267" Type="http://schemas.openxmlformats.org/officeDocument/2006/relationships/slideLayout" Target="../slideLayouts/slideLayout838.xml"/><Relationship Id="rId432" Type="http://schemas.openxmlformats.org/officeDocument/2006/relationships/slideLayout" Target="../slideLayouts/slideLayout1003.xml"/><Relationship Id="rId474" Type="http://schemas.openxmlformats.org/officeDocument/2006/relationships/slideLayout" Target="../slideLayouts/slideLayout1045.xml"/><Relationship Id="rId127" Type="http://schemas.openxmlformats.org/officeDocument/2006/relationships/slideLayout" Target="../slideLayouts/slideLayout698.xml"/><Relationship Id="rId681" Type="http://schemas.openxmlformats.org/officeDocument/2006/relationships/slideLayout" Target="../slideLayouts/slideLayout1252.xml"/><Relationship Id="rId737" Type="http://schemas.openxmlformats.org/officeDocument/2006/relationships/slideLayout" Target="../slideLayouts/slideLayout1308.xml"/><Relationship Id="rId779" Type="http://schemas.openxmlformats.org/officeDocument/2006/relationships/slideLayout" Target="../slideLayouts/slideLayout1350.xml"/><Relationship Id="rId31" Type="http://schemas.openxmlformats.org/officeDocument/2006/relationships/slideLayout" Target="../slideLayouts/slideLayout602.xml"/><Relationship Id="rId73" Type="http://schemas.openxmlformats.org/officeDocument/2006/relationships/slideLayout" Target="../slideLayouts/slideLayout644.xml"/><Relationship Id="rId169" Type="http://schemas.openxmlformats.org/officeDocument/2006/relationships/slideLayout" Target="../slideLayouts/slideLayout740.xml"/><Relationship Id="rId334" Type="http://schemas.openxmlformats.org/officeDocument/2006/relationships/slideLayout" Target="../slideLayouts/slideLayout905.xml"/><Relationship Id="rId376" Type="http://schemas.openxmlformats.org/officeDocument/2006/relationships/slideLayout" Target="../slideLayouts/slideLayout947.xml"/><Relationship Id="rId541" Type="http://schemas.openxmlformats.org/officeDocument/2006/relationships/slideLayout" Target="../slideLayouts/slideLayout1112.xml"/><Relationship Id="rId583" Type="http://schemas.openxmlformats.org/officeDocument/2006/relationships/slideLayout" Target="../slideLayouts/slideLayout1154.xml"/><Relationship Id="rId639" Type="http://schemas.openxmlformats.org/officeDocument/2006/relationships/slideLayout" Target="../slideLayouts/slideLayout1210.xml"/><Relationship Id="rId790" Type="http://schemas.openxmlformats.org/officeDocument/2006/relationships/slideLayout" Target="../slideLayouts/slideLayout1361.xml"/><Relationship Id="rId804" Type="http://schemas.openxmlformats.org/officeDocument/2006/relationships/slideLayout" Target="../slideLayouts/slideLayout1375.xml"/><Relationship Id="rId4" Type="http://schemas.openxmlformats.org/officeDocument/2006/relationships/slideLayout" Target="../slideLayouts/slideLayout575.xml"/><Relationship Id="rId180" Type="http://schemas.openxmlformats.org/officeDocument/2006/relationships/slideLayout" Target="../slideLayouts/slideLayout751.xml"/><Relationship Id="rId236" Type="http://schemas.openxmlformats.org/officeDocument/2006/relationships/slideLayout" Target="../slideLayouts/slideLayout807.xml"/><Relationship Id="rId278" Type="http://schemas.openxmlformats.org/officeDocument/2006/relationships/slideLayout" Target="../slideLayouts/slideLayout849.xml"/><Relationship Id="rId401" Type="http://schemas.openxmlformats.org/officeDocument/2006/relationships/slideLayout" Target="../slideLayouts/slideLayout972.xml"/><Relationship Id="rId443" Type="http://schemas.openxmlformats.org/officeDocument/2006/relationships/slideLayout" Target="../slideLayouts/slideLayout1014.xml"/><Relationship Id="rId650" Type="http://schemas.openxmlformats.org/officeDocument/2006/relationships/slideLayout" Target="../slideLayouts/slideLayout1221.xml"/><Relationship Id="rId303" Type="http://schemas.openxmlformats.org/officeDocument/2006/relationships/slideLayout" Target="../slideLayouts/slideLayout874.xml"/><Relationship Id="rId485" Type="http://schemas.openxmlformats.org/officeDocument/2006/relationships/slideLayout" Target="../slideLayouts/slideLayout1056.xml"/><Relationship Id="rId692" Type="http://schemas.openxmlformats.org/officeDocument/2006/relationships/slideLayout" Target="../slideLayouts/slideLayout1263.xml"/><Relationship Id="rId706" Type="http://schemas.openxmlformats.org/officeDocument/2006/relationships/slideLayout" Target="../slideLayouts/slideLayout1277.xml"/><Relationship Id="rId748" Type="http://schemas.openxmlformats.org/officeDocument/2006/relationships/slideLayout" Target="../slideLayouts/slideLayout1319.xml"/><Relationship Id="rId42" Type="http://schemas.openxmlformats.org/officeDocument/2006/relationships/slideLayout" Target="../slideLayouts/slideLayout613.xml"/><Relationship Id="rId84" Type="http://schemas.openxmlformats.org/officeDocument/2006/relationships/slideLayout" Target="../slideLayouts/slideLayout655.xml"/><Relationship Id="rId138" Type="http://schemas.openxmlformats.org/officeDocument/2006/relationships/slideLayout" Target="../slideLayouts/slideLayout709.xml"/><Relationship Id="rId345" Type="http://schemas.openxmlformats.org/officeDocument/2006/relationships/slideLayout" Target="../slideLayouts/slideLayout916.xml"/><Relationship Id="rId387" Type="http://schemas.openxmlformats.org/officeDocument/2006/relationships/slideLayout" Target="../slideLayouts/slideLayout958.xml"/><Relationship Id="rId510" Type="http://schemas.openxmlformats.org/officeDocument/2006/relationships/slideLayout" Target="../slideLayouts/slideLayout1081.xml"/><Relationship Id="rId552" Type="http://schemas.openxmlformats.org/officeDocument/2006/relationships/slideLayout" Target="../slideLayouts/slideLayout1123.xml"/><Relationship Id="rId594" Type="http://schemas.openxmlformats.org/officeDocument/2006/relationships/slideLayout" Target="../slideLayouts/slideLayout1165.xml"/><Relationship Id="rId608" Type="http://schemas.openxmlformats.org/officeDocument/2006/relationships/slideLayout" Target="../slideLayouts/slideLayout1179.xml"/><Relationship Id="rId815" Type="http://schemas.openxmlformats.org/officeDocument/2006/relationships/image" Target="../media/image15.emf"/><Relationship Id="rId191" Type="http://schemas.openxmlformats.org/officeDocument/2006/relationships/slideLayout" Target="../slideLayouts/slideLayout762.xml"/><Relationship Id="rId205" Type="http://schemas.openxmlformats.org/officeDocument/2006/relationships/slideLayout" Target="../slideLayouts/slideLayout776.xml"/><Relationship Id="rId247" Type="http://schemas.openxmlformats.org/officeDocument/2006/relationships/slideLayout" Target="../slideLayouts/slideLayout818.xml"/><Relationship Id="rId412" Type="http://schemas.openxmlformats.org/officeDocument/2006/relationships/slideLayout" Target="../slideLayouts/slideLayout983.xml"/><Relationship Id="rId107" Type="http://schemas.openxmlformats.org/officeDocument/2006/relationships/slideLayout" Target="../slideLayouts/slideLayout678.xml"/><Relationship Id="rId289" Type="http://schemas.openxmlformats.org/officeDocument/2006/relationships/slideLayout" Target="../slideLayouts/slideLayout860.xml"/><Relationship Id="rId454" Type="http://schemas.openxmlformats.org/officeDocument/2006/relationships/slideLayout" Target="../slideLayouts/slideLayout1025.xml"/><Relationship Id="rId496" Type="http://schemas.openxmlformats.org/officeDocument/2006/relationships/slideLayout" Target="../slideLayouts/slideLayout1067.xml"/><Relationship Id="rId661" Type="http://schemas.openxmlformats.org/officeDocument/2006/relationships/slideLayout" Target="../slideLayouts/slideLayout1232.xml"/><Relationship Id="rId717" Type="http://schemas.openxmlformats.org/officeDocument/2006/relationships/slideLayout" Target="../slideLayouts/slideLayout1288.xml"/><Relationship Id="rId759" Type="http://schemas.openxmlformats.org/officeDocument/2006/relationships/slideLayout" Target="../slideLayouts/slideLayout1330.xml"/><Relationship Id="rId11" Type="http://schemas.openxmlformats.org/officeDocument/2006/relationships/slideLayout" Target="../slideLayouts/slideLayout582.xml"/><Relationship Id="rId53" Type="http://schemas.openxmlformats.org/officeDocument/2006/relationships/slideLayout" Target="../slideLayouts/slideLayout624.xml"/><Relationship Id="rId149" Type="http://schemas.openxmlformats.org/officeDocument/2006/relationships/slideLayout" Target="../slideLayouts/slideLayout720.xml"/><Relationship Id="rId314" Type="http://schemas.openxmlformats.org/officeDocument/2006/relationships/slideLayout" Target="../slideLayouts/slideLayout885.xml"/><Relationship Id="rId356" Type="http://schemas.openxmlformats.org/officeDocument/2006/relationships/slideLayout" Target="../slideLayouts/slideLayout927.xml"/><Relationship Id="rId398" Type="http://schemas.openxmlformats.org/officeDocument/2006/relationships/slideLayout" Target="../slideLayouts/slideLayout969.xml"/><Relationship Id="rId521" Type="http://schemas.openxmlformats.org/officeDocument/2006/relationships/slideLayout" Target="../slideLayouts/slideLayout1092.xml"/><Relationship Id="rId563" Type="http://schemas.openxmlformats.org/officeDocument/2006/relationships/slideLayout" Target="../slideLayouts/slideLayout1134.xml"/><Relationship Id="rId619" Type="http://schemas.openxmlformats.org/officeDocument/2006/relationships/slideLayout" Target="../slideLayouts/slideLayout1190.xml"/><Relationship Id="rId770" Type="http://schemas.openxmlformats.org/officeDocument/2006/relationships/slideLayout" Target="../slideLayouts/slideLayout1341.xml"/><Relationship Id="rId95" Type="http://schemas.openxmlformats.org/officeDocument/2006/relationships/slideLayout" Target="../slideLayouts/slideLayout666.xml"/><Relationship Id="rId160" Type="http://schemas.openxmlformats.org/officeDocument/2006/relationships/slideLayout" Target="../slideLayouts/slideLayout731.xml"/><Relationship Id="rId216" Type="http://schemas.openxmlformats.org/officeDocument/2006/relationships/slideLayout" Target="../slideLayouts/slideLayout787.xml"/><Relationship Id="rId423" Type="http://schemas.openxmlformats.org/officeDocument/2006/relationships/slideLayout" Target="../slideLayouts/slideLayout994.xml"/><Relationship Id="rId258" Type="http://schemas.openxmlformats.org/officeDocument/2006/relationships/slideLayout" Target="../slideLayouts/slideLayout829.xml"/><Relationship Id="rId465" Type="http://schemas.openxmlformats.org/officeDocument/2006/relationships/slideLayout" Target="../slideLayouts/slideLayout1036.xml"/><Relationship Id="rId630" Type="http://schemas.openxmlformats.org/officeDocument/2006/relationships/slideLayout" Target="../slideLayouts/slideLayout1201.xml"/><Relationship Id="rId672" Type="http://schemas.openxmlformats.org/officeDocument/2006/relationships/slideLayout" Target="../slideLayouts/slideLayout1243.xml"/><Relationship Id="rId728" Type="http://schemas.openxmlformats.org/officeDocument/2006/relationships/slideLayout" Target="../slideLayouts/slideLayout1299.xml"/><Relationship Id="rId22" Type="http://schemas.openxmlformats.org/officeDocument/2006/relationships/slideLayout" Target="../slideLayouts/slideLayout593.xml"/><Relationship Id="rId64" Type="http://schemas.openxmlformats.org/officeDocument/2006/relationships/slideLayout" Target="../slideLayouts/slideLayout635.xml"/><Relationship Id="rId118" Type="http://schemas.openxmlformats.org/officeDocument/2006/relationships/slideLayout" Target="../slideLayouts/slideLayout689.xml"/><Relationship Id="rId325" Type="http://schemas.openxmlformats.org/officeDocument/2006/relationships/slideLayout" Target="../slideLayouts/slideLayout896.xml"/><Relationship Id="rId367" Type="http://schemas.openxmlformats.org/officeDocument/2006/relationships/slideLayout" Target="../slideLayouts/slideLayout938.xml"/><Relationship Id="rId532" Type="http://schemas.openxmlformats.org/officeDocument/2006/relationships/slideLayout" Target="../slideLayouts/slideLayout1103.xml"/><Relationship Id="rId574" Type="http://schemas.openxmlformats.org/officeDocument/2006/relationships/slideLayout" Target="../slideLayouts/slideLayout1145.xml"/><Relationship Id="rId171" Type="http://schemas.openxmlformats.org/officeDocument/2006/relationships/slideLayout" Target="../slideLayouts/slideLayout742.xml"/><Relationship Id="rId227" Type="http://schemas.openxmlformats.org/officeDocument/2006/relationships/slideLayout" Target="../slideLayouts/slideLayout798.xml"/><Relationship Id="rId781" Type="http://schemas.openxmlformats.org/officeDocument/2006/relationships/slideLayout" Target="../slideLayouts/slideLayout1352.xml"/><Relationship Id="rId269" Type="http://schemas.openxmlformats.org/officeDocument/2006/relationships/slideLayout" Target="../slideLayouts/slideLayout840.xml"/><Relationship Id="rId434" Type="http://schemas.openxmlformats.org/officeDocument/2006/relationships/slideLayout" Target="../slideLayouts/slideLayout1005.xml"/><Relationship Id="rId476" Type="http://schemas.openxmlformats.org/officeDocument/2006/relationships/slideLayout" Target="../slideLayouts/slideLayout1047.xml"/><Relationship Id="rId641" Type="http://schemas.openxmlformats.org/officeDocument/2006/relationships/slideLayout" Target="../slideLayouts/slideLayout1212.xml"/><Relationship Id="rId683" Type="http://schemas.openxmlformats.org/officeDocument/2006/relationships/slideLayout" Target="../slideLayouts/slideLayout1254.xml"/><Relationship Id="rId739" Type="http://schemas.openxmlformats.org/officeDocument/2006/relationships/slideLayout" Target="../slideLayouts/slideLayout1310.xml"/><Relationship Id="rId33" Type="http://schemas.openxmlformats.org/officeDocument/2006/relationships/slideLayout" Target="../slideLayouts/slideLayout604.xml"/><Relationship Id="rId129" Type="http://schemas.openxmlformats.org/officeDocument/2006/relationships/slideLayout" Target="../slideLayouts/slideLayout700.xml"/><Relationship Id="rId280" Type="http://schemas.openxmlformats.org/officeDocument/2006/relationships/slideLayout" Target="../slideLayouts/slideLayout851.xml"/><Relationship Id="rId336" Type="http://schemas.openxmlformats.org/officeDocument/2006/relationships/slideLayout" Target="../slideLayouts/slideLayout907.xml"/><Relationship Id="rId501" Type="http://schemas.openxmlformats.org/officeDocument/2006/relationships/slideLayout" Target="../slideLayouts/slideLayout1072.xml"/><Relationship Id="rId543" Type="http://schemas.openxmlformats.org/officeDocument/2006/relationships/slideLayout" Target="../slideLayouts/slideLayout1114.xml"/><Relationship Id="rId75" Type="http://schemas.openxmlformats.org/officeDocument/2006/relationships/slideLayout" Target="../slideLayouts/slideLayout646.xml"/><Relationship Id="rId140" Type="http://schemas.openxmlformats.org/officeDocument/2006/relationships/slideLayout" Target="../slideLayouts/slideLayout711.xml"/><Relationship Id="rId182" Type="http://schemas.openxmlformats.org/officeDocument/2006/relationships/slideLayout" Target="../slideLayouts/slideLayout753.xml"/><Relationship Id="rId378" Type="http://schemas.openxmlformats.org/officeDocument/2006/relationships/slideLayout" Target="../slideLayouts/slideLayout949.xml"/><Relationship Id="rId403" Type="http://schemas.openxmlformats.org/officeDocument/2006/relationships/slideLayout" Target="../slideLayouts/slideLayout974.xml"/><Relationship Id="rId585" Type="http://schemas.openxmlformats.org/officeDocument/2006/relationships/slideLayout" Target="../slideLayouts/slideLayout1156.xml"/><Relationship Id="rId750" Type="http://schemas.openxmlformats.org/officeDocument/2006/relationships/slideLayout" Target="../slideLayouts/slideLayout1321.xml"/><Relationship Id="rId792" Type="http://schemas.openxmlformats.org/officeDocument/2006/relationships/slideLayout" Target="../slideLayouts/slideLayout1363.xml"/><Relationship Id="rId806" Type="http://schemas.openxmlformats.org/officeDocument/2006/relationships/slideLayout" Target="../slideLayouts/slideLayout1377.xml"/><Relationship Id="rId6" Type="http://schemas.openxmlformats.org/officeDocument/2006/relationships/slideLayout" Target="../slideLayouts/slideLayout577.xml"/><Relationship Id="rId238" Type="http://schemas.openxmlformats.org/officeDocument/2006/relationships/slideLayout" Target="../slideLayouts/slideLayout809.xml"/><Relationship Id="rId445" Type="http://schemas.openxmlformats.org/officeDocument/2006/relationships/slideLayout" Target="../slideLayouts/slideLayout1016.xml"/><Relationship Id="rId487" Type="http://schemas.openxmlformats.org/officeDocument/2006/relationships/slideLayout" Target="../slideLayouts/slideLayout1058.xml"/><Relationship Id="rId610" Type="http://schemas.openxmlformats.org/officeDocument/2006/relationships/slideLayout" Target="../slideLayouts/slideLayout1181.xml"/><Relationship Id="rId652" Type="http://schemas.openxmlformats.org/officeDocument/2006/relationships/slideLayout" Target="../slideLayouts/slideLayout1223.xml"/><Relationship Id="rId694" Type="http://schemas.openxmlformats.org/officeDocument/2006/relationships/slideLayout" Target="../slideLayouts/slideLayout1265.xml"/><Relationship Id="rId708" Type="http://schemas.openxmlformats.org/officeDocument/2006/relationships/slideLayout" Target="../slideLayouts/slideLayout1279.xml"/><Relationship Id="rId291" Type="http://schemas.openxmlformats.org/officeDocument/2006/relationships/slideLayout" Target="../slideLayouts/slideLayout862.xml"/><Relationship Id="rId305" Type="http://schemas.openxmlformats.org/officeDocument/2006/relationships/slideLayout" Target="../slideLayouts/slideLayout876.xml"/><Relationship Id="rId347" Type="http://schemas.openxmlformats.org/officeDocument/2006/relationships/slideLayout" Target="../slideLayouts/slideLayout918.xml"/><Relationship Id="rId512" Type="http://schemas.openxmlformats.org/officeDocument/2006/relationships/slideLayout" Target="../slideLayouts/slideLayout1083.xml"/><Relationship Id="rId44" Type="http://schemas.openxmlformats.org/officeDocument/2006/relationships/slideLayout" Target="../slideLayouts/slideLayout615.xml"/><Relationship Id="rId86" Type="http://schemas.openxmlformats.org/officeDocument/2006/relationships/slideLayout" Target="../slideLayouts/slideLayout657.xml"/><Relationship Id="rId151" Type="http://schemas.openxmlformats.org/officeDocument/2006/relationships/slideLayout" Target="../slideLayouts/slideLayout722.xml"/><Relationship Id="rId389" Type="http://schemas.openxmlformats.org/officeDocument/2006/relationships/slideLayout" Target="../slideLayouts/slideLayout960.xml"/><Relationship Id="rId554" Type="http://schemas.openxmlformats.org/officeDocument/2006/relationships/slideLayout" Target="../slideLayouts/slideLayout1125.xml"/><Relationship Id="rId596" Type="http://schemas.openxmlformats.org/officeDocument/2006/relationships/slideLayout" Target="../slideLayouts/slideLayout1167.xml"/><Relationship Id="rId761" Type="http://schemas.openxmlformats.org/officeDocument/2006/relationships/slideLayout" Target="../slideLayouts/slideLayout1332.xml"/><Relationship Id="rId193" Type="http://schemas.openxmlformats.org/officeDocument/2006/relationships/slideLayout" Target="../slideLayouts/slideLayout764.xml"/><Relationship Id="rId207" Type="http://schemas.openxmlformats.org/officeDocument/2006/relationships/slideLayout" Target="../slideLayouts/slideLayout778.xml"/><Relationship Id="rId249" Type="http://schemas.openxmlformats.org/officeDocument/2006/relationships/slideLayout" Target="../slideLayouts/slideLayout820.xml"/><Relationship Id="rId414" Type="http://schemas.openxmlformats.org/officeDocument/2006/relationships/slideLayout" Target="../slideLayouts/slideLayout985.xml"/><Relationship Id="rId456" Type="http://schemas.openxmlformats.org/officeDocument/2006/relationships/slideLayout" Target="../slideLayouts/slideLayout1027.xml"/><Relationship Id="rId498" Type="http://schemas.openxmlformats.org/officeDocument/2006/relationships/slideLayout" Target="../slideLayouts/slideLayout1069.xml"/><Relationship Id="rId621" Type="http://schemas.openxmlformats.org/officeDocument/2006/relationships/slideLayout" Target="../slideLayouts/slideLayout1192.xml"/><Relationship Id="rId663" Type="http://schemas.openxmlformats.org/officeDocument/2006/relationships/slideLayout" Target="../slideLayouts/slideLayout1234.xml"/><Relationship Id="rId13" Type="http://schemas.openxmlformats.org/officeDocument/2006/relationships/slideLayout" Target="../slideLayouts/slideLayout584.xml"/><Relationship Id="rId109" Type="http://schemas.openxmlformats.org/officeDocument/2006/relationships/slideLayout" Target="../slideLayouts/slideLayout680.xml"/><Relationship Id="rId260" Type="http://schemas.openxmlformats.org/officeDocument/2006/relationships/slideLayout" Target="../slideLayouts/slideLayout831.xml"/><Relationship Id="rId316" Type="http://schemas.openxmlformats.org/officeDocument/2006/relationships/slideLayout" Target="../slideLayouts/slideLayout887.xml"/><Relationship Id="rId523" Type="http://schemas.openxmlformats.org/officeDocument/2006/relationships/slideLayout" Target="../slideLayouts/slideLayout1094.xml"/><Relationship Id="rId719" Type="http://schemas.openxmlformats.org/officeDocument/2006/relationships/slideLayout" Target="../slideLayouts/slideLayout1290.xml"/><Relationship Id="rId55" Type="http://schemas.openxmlformats.org/officeDocument/2006/relationships/slideLayout" Target="../slideLayouts/slideLayout626.xml"/><Relationship Id="rId97" Type="http://schemas.openxmlformats.org/officeDocument/2006/relationships/slideLayout" Target="../slideLayouts/slideLayout668.xml"/><Relationship Id="rId120" Type="http://schemas.openxmlformats.org/officeDocument/2006/relationships/slideLayout" Target="../slideLayouts/slideLayout691.xml"/><Relationship Id="rId358" Type="http://schemas.openxmlformats.org/officeDocument/2006/relationships/slideLayout" Target="../slideLayouts/slideLayout929.xml"/><Relationship Id="rId565" Type="http://schemas.openxmlformats.org/officeDocument/2006/relationships/slideLayout" Target="../slideLayouts/slideLayout1136.xml"/><Relationship Id="rId730" Type="http://schemas.openxmlformats.org/officeDocument/2006/relationships/slideLayout" Target="../slideLayouts/slideLayout1301.xml"/><Relationship Id="rId772" Type="http://schemas.openxmlformats.org/officeDocument/2006/relationships/slideLayout" Target="../slideLayouts/slideLayout1343.xml"/><Relationship Id="rId162" Type="http://schemas.openxmlformats.org/officeDocument/2006/relationships/slideLayout" Target="../slideLayouts/slideLayout733.xml"/><Relationship Id="rId218" Type="http://schemas.openxmlformats.org/officeDocument/2006/relationships/slideLayout" Target="../slideLayouts/slideLayout789.xml"/><Relationship Id="rId425" Type="http://schemas.openxmlformats.org/officeDocument/2006/relationships/slideLayout" Target="../slideLayouts/slideLayout996.xml"/><Relationship Id="rId467" Type="http://schemas.openxmlformats.org/officeDocument/2006/relationships/slideLayout" Target="../slideLayouts/slideLayout1038.xml"/><Relationship Id="rId632" Type="http://schemas.openxmlformats.org/officeDocument/2006/relationships/slideLayout" Target="../slideLayouts/slideLayout1203.xml"/><Relationship Id="rId271" Type="http://schemas.openxmlformats.org/officeDocument/2006/relationships/slideLayout" Target="../slideLayouts/slideLayout842.xml"/><Relationship Id="rId674" Type="http://schemas.openxmlformats.org/officeDocument/2006/relationships/slideLayout" Target="../slideLayouts/slideLayout1245.xml"/><Relationship Id="rId24" Type="http://schemas.openxmlformats.org/officeDocument/2006/relationships/slideLayout" Target="../slideLayouts/slideLayout595.xml"/><Relationship Id="rId66" Type="http://schemas.openxmlformats.org/officeDocument/2006/relationships/slideLayout" Target="../slideLayouts/slideLayout637.xml"/><Relationship Id="rId131" Type="http://schemas.openxmlformats.org/officeDocument/2006/relationships/slideLayout" Target="../slideLayouts/slideLayout702.xml"/><Relationship Id="rId327" Type="http://schemas.openxmlformats.org/officeDocument/2006/relationships/slideLayout" Target="../slideLayouts/slideLayout898.xml"/><Relationship Id="rId369" Type="http://schemas.openxmlformats.org/officeDocument/2006/relationships/slideLayout" Target="../slideLayouts/slideLayout940.xml"/><Relationship Id="rId534" Type="http://schemas.openxmlformats.org/officeDocument/2006/relationships/slideLayout" Target="../slideLayouts/slideLayout1105.xml"/><Relationship Id="rId576" Type="http://schemas.openxmlformats.org/officeDocument/2006/relationships/slideLayout" Target="../slideLayouts/slideLayout1147.xml"/><Relationship Id="rId741" Type="http://schemas.openxmlformats.org/officeDocument/2006/relationships/slideLayout" Target="../slideLayouts/slideLayout1312.xml"/><Relationship Id="rId783" Type="http://schemas.openxmlformats.org/officeDocument/2006/relationships/slideLayout" Target="../slideLayouts/slideLayout1354.xml"/><Relationship Id="rId173" Type="http://schemas.openxmlformats.org/officeDocument/2006/relationships/slideLayout" Target="../slideLayouts/slideLayout744.xml"/><Relationship Id="rId229" Type="http://schemas.openxmlformats.org/officeDocument/2006/relationships/slideLayout" Target="../slideLayouts/slideLayout800.xml"/><Relationship Id="rId380" Type="http://schemas.openxmlformats.org/officeDocument/2006/relationships/slideLayout" Target="../slideLayouts/slideLayout951.xml"/><Relationship Id="rId436" Type="http://schemas.openxmlformats.org/officeDocument/2006/relationships/slideLayout" Target="../slideLayouts/slideLayout1007.xml"/><Relationship Id="rId601" Type="http://schemas.openxmlformats.org/officeDocument/2006/relationships/slideLayout" Target="../slideLayouts/slideLayout1172.xml"/><Relationship Id="rId643" Type="http://schemas.openxmlformats.org/officeDocument/2006/relationships/slideLayout" Target="../slideLayouts/slideLayout1214.xml"/><Relationship Id="rId240" Type="http://schemas.openxmlformats.org/officeDocument/2006/relationships/slideLayout" Target="../slideLayouts/slideLayout811.xml"/><Relationship Id="rId478" Type="http://schemas.openxmlformats.org/officeDocument/2006/relationships/slideLayout" Target="../slideLayouts/slideLayout1049.xml"/><Relationship Id="rId685" Type="http://schemas.openxmlformats.org/officeDocument/2006/relationships/slideLayout" Target="../slideLayouts/slideLayout1256.xml"/><Relationship Id="rId35" Type="http://schemas.openxmlformats.org/officeDocument/2006/relationships/slideLayout" Target="../slideLayouts/slideLayout606.xml"/><Relationship Id="rId77" Type="http://schemas.openxmlformats.org/officeDocument/2006/relationships/slideLayout" Target="../slideLayouts/slideLayout648.xml"/><Relationship Id="rId100" Type="http://schemas.openxmlformats.org/officeDocument/2006/relationships/slideLayout" Target="../slideLayouts/slideLayout671.xml"/><Relationship Id="rId282" Type="http://schemas.openxmlformats.org/officeDocument/2006/relationships/slideLayout" Target="../slideLayouts/slideLayout853.xml"/><Relationship Id="rId338" Type="http://schemas.openxmlformats.org/officeDocument/2006/relationships/slideLayout" Target="../slideLayouts/slideLayout909.xml"/><Relationship Id="rId503" Type="http://schemas.openxmlformats.org/officeDocument/2006/relationships/slideLayout" Target="../slideLayouts/slideLayout1074.xml"/><Relationship Id="rId545" Type="http://schemas.openxmlformats.org/officeDocument/2006/relationships/slideLayout" Target="../slideLayouts/slideLayout1116.xml"/><Relationship Id="rId587" Type="http://schemas.openxmlformats.org/officeDocument/2006/relationships/slideLayout" Target="../slideLayouts/slideLayout1158.xml"/><Relationship Id="rId710" Type="http://schemas.openxmlformats.org/officeDocument/2006/relationships/slideLayout" Target="../slideLayouts/slideLayout1281.xml"/><Relationship Id="rId752" Type="http://schemas.openxmlformats.org/officeDocument/2006/relationships/slideLayout" Target="../slideLayouts/slideLayout1323.xml"/><Relationship Id="rId808" Type="http://schemas.openxmlformats.org/officeDocument/2006/relationships/slideLayout" Target="../slideLayouts/slideLayout1379.xml"/><Relationship Id="rId8" Type="http://schemas.openxmlformats.org/officeDocument/2006/relationships/slideLayout" Target="../slideLayouts/slideLayout579.xml"/><Relationship Id="rId142" Type="http://schemas.openxmlformats.org/officeDocument/2006/relationships/slideLayout" Target="../slideLayouts/slideLayout713.xml"/><Relationship Id="rId184" Type="http://schemas.openxmlformats.org/officeDocument/2006/relationships/slideLayout" Target="../slideLayouts/slideLayout755.xml"/><Relationship Id="rId391" Type="http://schemas.openxmlformats.org/officeDocument/2006/relationships/slideLayout" Target="../slideLayouts/slideLayout962.xml"/><Relationship Id="rId405" Type="http://schemas.openxmlformats.org/officeDocument/2006/relationships/slideLayout" Target="../slideLayouts/slideLayout976.xml"/><Relationship Id="rId447" Type="http://schemas.openxmlformats.org/officeDocument/2006/relationships/slideLayout" Target="../slideLayouts/slideLayout1018.xml"/><Relationship Id="rId612" Type="http://schemas.openxmlformats.org/officeDocument/2006/relationships/slideLayout" Target="../slideLayouts/slideLayout1183.xml"/><Relationship Id="rId794" Type="http://schemas.openxmlformats.org/officeDocument/2006/relationships/slideLayout" Target="../slideLayouts/slideLayout1365.xml"/><Relationship Id="rId251" Type="http://schemas.openxmlformats.org/officeDocument/2006/relationships/slideLayout" Target="../slideLayouts/slideLayout822.xml"/><Relationship Id="rId489" Type="http://schemas.openxmlformats.org/officeDocument/2006/relationships/slideLayout" Target="../slideLayouts/slideLayout1060.xml"/><Relationship Id="rId654" Type="http://schemas.openxmlformats.org/officeDocument/2006/relationships/slideLayout" Target="../slideLayouts/slideLayout1225.xml"/><Relationship Id="rId696" Type="http://schemas.openxmlformats.org/officeDocument/2006/relationships/slideLayout" Target="../slideLayouts/slideLayout1267.xml"/><Relationship Id="rId46" Type="http://schemas.openxmlformats.org/officeDocument/2006/relationships/slideLayout" Target="../slideLayouts/slideLayout617.xml"/><Relationship Id="rId293" Type="http://schemas.openxmlformats.org/officeDocument/2006/relationships/slideLayout" Target="../slideLayouts/slideLayout864.xml"/><Relationship Id="rId307" Type="http://schemas.openxmlformats.org/officeDocument/2006/relationships/slideLayout" Target="../slideLayouts/slideLayout878.xml"/><Relationship Id="rId349" Type="http://schemas.openxmlformats.org/officeDocument/2006/relationships/slideLayout" Target="../slideLayouts/slideLayout920.xml"/><Relationship Id="rId514" Type="http://schemas.openxmlformats.org/officeDocument/2006/relationships/slideLayout" Target="../slideLayouts/slideLayout1085.xml"/><Relationship Id="rId556" Type="http://schemas.openxmlformats.org/officeDocument/2006/relationships/slideLayout" Target="../slideLayouts/slideLayout1127.xml"/><Relationship Id="rId721" Type="http://schemas.openxmlformats.org/officeDocument/2006/relationships/slideLayout" Target="../slideLayouts/slideLayout1292.xml"/><Relationship Id="rId763" Type="http://schemas.openxmlformats.org/officeDocument/2006/relationships/slideLayout" Target="../slideLayouts/slideLayout1334.xml"/><Relationship Id="rId88" Type="http://schemas.openxmlformats.org/officeDocument/2006/relationships/slideLayout" Target="../slideLayouts/slideLayout659.xml"/><Relationship Id="rId111" Type="http://schemas.openxmlformats.org/officeDocument/2006/relationships/slideLayout" Target="../slideLayouts/slideLayout682.xml"/><Relationship Id="rId153" Type="http://schemas.openxmlformats.org/officeDocument/2006/relationships/slideLayout" Target="../slideLayouts/slideLayout724.xml"/><Relationship Id="rId195" Type="http://schemas.openxmlformats.org/officeDocument/2006/relationships/slideLayout" Target="../slideLayouts/slideLayout766.xml"/><Relationship Id="rId209" Type="http://schemas.openxmlformats.org/officeDocument/2006/relationships/slideLayout" Target="../slideLayouts/slideLayout780.xml"/><Relationship Id="rId360" Type="http://schemas.openxmlformats.org/officeDocument/2006/relationships/slideLayout" Target="../slideLayouts/slideLayout931.xml"/><Relationship Id="rId416" Type="http://schemas.openxmlformats.org/officeDocument/2006/relationships/slideLayout" Target="../slideLayouts/slideLayout987.xml"/><Relationship Id="rId598" Type="http://schemas.openxmlformats.org/officeDocument/2006/relationships/slideLayout" Target="../slideLayouts/slideLayout1169.xml"/><Relationship Id="rId220" Type="http://schemas.openxmlformats.org/officeDocument/2006/relationships/slideLayout" Target="../slideLayouts/slideLayout791.xml"/><Relationship Id="rId458" Type="http://schemas.openxmlformats.org/officeDocument/2006/relationships/slideLayout" Target="../slideLayouts/slideLayout1029.xml"/><Relationship Id="rId623" Type="http://schemas.openxmlformats.org/officeDocument/2006/relationships/slideLayout" Target="../slideLayouts/slideLayout1194.xml"/><Relationship Id="rId665" Type="http://schemas.openxmlformats.org/officeDocument/2006/relationships/slideLayout" Target="../slideLayouts/slideLayout1236.xml"/><Relationship Id="rId15" Type="http://schemas.openxmlformats.org/officeDocument/2006/relationships/slideLayout" Target="../slideLayouts/slideLayout586.xml"/><Relationship Id="rId57" Type="http://schemas.openxmlformats.org/officeDocument/2006/relationships/slideLayout" Target="../slideLayouts/slideLayout628.xml"/><Relationship Id="rId262" Type="http://schemas.openxmlformats.org/officeDocument/2006/relationships/slideLayout" Target="../slideLayouts/slideLayout833.xml"/><Relationship Id="rId318" Type="http://schemas.openxmlformats.org/officeDocument/2006/relationships/slideLayout" Target="../slideLayouts/slideLayout889.xml"/><Relationship Id="rId525" Type="http://schemas.openxmlformats.org/officeDocument/2006/relationships/slideLayout" Target="../slideLayouts/slideLayout1096.xml"/><Relationship Id="rId567" Type="http://schemas.openxmlformats.org/officeDocument/2006/relationships/slideLayout" Target="../slideLayouts/slideLayout1138.xml"/><Relationship Id="rId732" Type="http://schemas.openxmlformats.org/officeDocument/2006/relationships/slideLayout" Target="../slideLayouts/slideLayout1303.xml"/><Relationship Id="rId99" Type="http://schemas.openxmlformats.org/officeDocument/2006/relationships/slideLayout" Target="../slideLayouts/slideLayout670.xml"/><Relationship Id="rId122" Type="http://schemas.openxmlformats.org/officeDocument/2006/relationships/slideLayout" Target="../slideLayouts/slideLayout693.xml"/><Relationship Id="rId164" Type="http://schemas.openxmlformats.org/officeDocument/2006/relationships/slideLayout" Target="../slideLayouts/slideLayout735.xml"/><Relationship Id="rId371" Type="http://schemas.openxmlformats.org/officeDocument/2006/relationships/slideLayout" Target="../slideLayouts/slideLayout942.xml"/><Relationship Id="rId774" Type="http://schemas.openxmlformats.org/officeDocument/2006/relationships/slideLayout" Target="../slideLayouts/slideLayout1345.xml"/><Relationship Id="rId427" Type="http://schemas.openxmlformats.org/officeDocument/2006/relationships/slideLayout" Target="../slideLayouts/slideLayout998.xml"/><Relationship Id="rId469" Type="http://schemas.openxmlformats.org/officeDocument/2006/relationships/slideLayout" Target="../slideLayouts/slideLayout1040.xml"/><Relationship Id="rId634" Type="http://schemas.openxmlformats.org/officeDocument/2006/relationships/slideLayout" Target="../slideLayouts/slideLayout1205.xml"/><Relationship Id="rId676" Type="http://schemas.openxmlformats.org/officeDocument/2006/relationships/slideLayout" Target="../slideLayouts/slideLayout1247.xml"/><Relationship Id="rId26" Type="http://schemas.openxmlformats.org/officeDocument/2006/relationships/slideLayout" Target="../slideLayouts/slideLayout597.xml"/><Relationship Id="rId231" Type="http://schemas.openxmlformats.org/officeDocument/2006/relationships/slideLayout" Target="../slideLayouts/slideLayout802.xml"/><Relationship Id="rId273" Type="http://schemas.openxmlformats.org/officeDocument/2006/relationships/slideLayout" Target="../slideLayouts/slideLayout844.xml"/><Relationship Id="rId329" Type="http://schemas.openxmlformats.org/officeDocument/2006/relationships/slideLayout" Target="../slideLayouts/slideLayout900.xml"/><Relationship Id="rId480" Type="http://schemas.openxmlformats.org/officeDocument/2006/relationships/slideLayout" Target="../slideLayouts/slideLayout1051.xml"/><Relationship Id="rId536" Type="http://schemas.openxmlformats.org/officeDocument/2006/relationships/slideLayout" Target="../slideLayouts/slideLayout1107.xml"/><Relationship Id="rId701" Type="http://schemas.openxmlformats.org/officeDocument/2006/relationships/slideLayout" Target="../slideLayouts/slideLayout1272.xml"/><Relationship Id="rId68" Type="http://schemas.openxmlformats.org/officeDocument/2006/relationships/slideLayout" Target="../slideLayouts/slideLayout639.xml"/><Relationship Id="rId133" Type="http://schemas.openxmlformats.org/officeDocument/2006/relationships/slideLayout" Target="../slideLayouts/slideLayout704.xml"/><Relationship Id="rId175" Type="http://schemas.openxmlformats.org/officeDocument/2006/relationships/slideLayout" Target="../slideLayouts/slideLayout746.xml"/><Relationship Id="rId340" Type="http://schemas.openxmlformats.org/officeDocument/2006/relationships/slideLayout" Target="../slideLayouts/slideLayout911.xml"/><Relationship Id="rId578" Type="http://schemas.openxmlformats.org/officeDocument/2006/relationships/slideLayout" Target="../slideLayouts/slideLayout1149.xml"/><Relationship Id="rId743" Type="http://schemas.openxmlformats.org/officeDocument/2006/relationships/slideLayout" Target="../slideLayouts/slideLayout1314.xml"/><Relationship Id="rId785" Type="http://schemas.openxmlformats.org/officeDocument/2006/relationships/slideLayout" Target="../slideLayouts/slideLayout1356.xml"/><Relationship Id="rId200" Type="http://schemas.openxmlformats.org/officeDocument/2006/relationships/slideLayout" Target="../slideLayouts/slideLayout771.xml"/><Relationship Id="rId382" Type="http://schemas.openxmlformats.org/officeDocument/2006/relationships/slideLayout" Target="../slideLayouts/slideLayout953.xml"/><Relationship Id="rId438" Type="http://schemas.openxmlformats.org/officeDocument/2006/relationships/slideLayout" Target="../slideLayouts/slideLayout1009.xml"/><Relationship Id="rId603" Type="http://schemas.openxmlformats.org/officeDocument/2006/relationships/slideLayout" Target="../slideLayouts/slideLayout1174.xml"/><Relationship Id="rId645" Type="http://schemas.openxmlformats.org/officeDocument/2006/relationships/slideLayout" Target="../slideLayouts/slideLayout1216.xml"/><Relationship Id="rId687" Type="http://schemas.openxmlformats.org/officeDocument/2006/relationships/slideLayout" Target="../slideLayouts/slideLayout1258.xml"/><Relationship Id="rId810" Type="http://schemas.openxmlformats.org/officeDocument/2006/relationships/image" Target="../media/image10.emf"/><Relationship Id="rId242" Type="http://schemas.openxmlformats.org/officeDocument/2006/relationships/slideLayout" Target="../slideLayouts/slideLayout813.xml"/><Relationship Id="rId284" Type="http://schemas.openxmlformats.org/officeDocument/2006/relationships/slideLayout" Target="../slideLayouts/slideLayout855.xml"/><Relationship Id="rId491" Type="http://schemas.openxmlformats.org/officeDocument/2006/relationships/slideLayout" Target="../slideLayouts/slideLayout1062.xml"/><Relationship Id="rId505" Type="http://schemas.openxmlformats.org/officeDocument/2006/relationships/slideLayout" Target="../slideLayouts/slideLayout1076.xml"/><Relationship Id="rId712" Type="http://schemas.openxmlformats.org/officeDocument/2006/relationships/slideLayout" Target="../slideLayouts/slideLayout1283.xml"/><Relationship Id="rId37" Type="http://schemas.openxmlformats.org/officeDocument/2006/relationships/slideLayout" Target="../slideLayouts/slideLayout608.xml"/><Relationship Id="rId79" Type="http://schemas.openxmlformats.org/officeDocument/2006/relationships/slideLayout" Target="../slideLayouts/slideLayout650.xml"/><Relationship Id="rId102" Type="http://schemas.openxmlformats.org/officeDocument/2006/relationships/slideLayout" Target="../slideLayouts/slideLayout673.xml"/><Relationship Id="rId144" Type="http://schemas.openxmlformats.org/officeDocument/2006/relationships/slideLayout" Target="../slideLayouts/slideLayout715.xml"/><Relationship Id="rId547" Type="http://schemas.openxmlformats.org/officeDocument/2006/relationships/slideLayout" Target="../slideLayouts/slideLayout1118.xml"/><Relationship Id="rId589" Type="http://schemas.openxmlformats.org/officeDocument/2006/relationships/slideLayout" Target="../slideLayouts/slideLayout1160.xml"/><Relationship Id="rId754" Type="http://schemas.openxmlformats.org/officeDocument/2006/relationships/slideLayout" Target="../slideLayouts/slideLayout1325.xml"/><Relationship Id="rId796" Type="http://schemas.openxmlformats.org/officeDocument/2006/relationships/slideLayout" Target="../slideLayouts/slideLayout1367.xml"/><Relationship Id="rId90" Type="http://schemas.openxmlformats.org/officeDocument/2006/relationships/slideLayout" Target="../slideLayouts/slideLayout661.xml"/><Relationship Id="rId186" Type="http://schemas.openxmlformats.org/officeDocument/2006/relationships/slideLayout" Target="../slideLayouts/slideLayout757.xml"/><Relationship Id="rId351" Type="http://schemas.openxmlformats.org/officeDocument/2006/relationships/slideLayout" Target="../slideLayouts/slideLayout922.xml"/><Relationship Id="rId393" Type="http://schemas.openxmlformats.org/officeDocument/2006/relationships/slideLayout" Target="../slideLayouts/slideLayout964.xml"/><Relationship Id="rId407" Type="http://schemas.openxmlformats.org/officeDocument/2006/relationships/slideLayout" Target="../slideLayouts/slideLayout978.xml"/><Relationship Id="rId449" Type="http://schemas.openxmlformats.org/officeDocument/2006/relationships/slideLayout" Target="../slideLayouts/slideLayout1020.xml"/><Relationship Id="rId614" Type="http://schemas.openxmlformats.org/officeDocument/2006/relationships/slideLayout" Target="../slideLayouts/slideLayout1185.xml"/><Relationship Id="rId656" Type="http://schemas.openxmlformats.org/officeDocument/2006/relationships/slideLayout" Target="../slideLayouts/slideLayout1227.xml"/><Relationship Id="rId211" Type="http://schemas.openxmlformats.org/officeDocument/2006/relationships/slideLayout" Target="../slideLayouts/slideLayout782.xml"/><Relationship Id="rId253" Type="http://schemas.openxmlformats.org/officeDocument/2006/relationships/slideLayout" Target="../slideLayouts/slideLayout824.xml"/><Relationship Id="rId295" Type="http://schemas.openxmlformats.org/officeDocument/2006/relationships/slideLayout" Target="../slideLayouts/slideLayout866.xml"/><Relationship Id="rId309" Type="http://schemas.openxmlformats.org/officeDocument/2006/relationships/slideLayout" Target="../slideLayouts/slideLayout880.xml"/><Relationship Id="rId460" Type="http://schemas.openxmlformats.org/officeDocument/2006/relationships/slideLayout" Target="../slideLayouts/slideLayout1031.xml"/><Relationship Id="rId516" Type="http://schemas.openxmlformats.org/officeDocument/2006/relationships/slideLayout" Target="../slideLayouts/slideLayout1087.xml"/><Relationship Id="rId698" Type="http://schemas.openxmlformats.org/officeDocument/2006/relationships/slideLayout" Target="../slideLayouts/slideLayout1269.xml"/><Relationship Id="rId48" Type="http://schemas.openxmlformats.org/officeDocument/2006/relationships/slideLayout" Target="../slideLayouts/slideLayout619.xml"/><Relationship Id="rId113" Type="http://schemas.openxmlformats.org/officeDocument/2006/relationships/slideLayout" Target="../slideLayouts/slideLayout684.xml"/><Relationship Id="rId320" Type="http://schemas.openxmlformats.org/officeDocument/2006/relationships/slideLayout" Target="../slideLayouts/slideLayout891.xml"/><Relationship Id="rId558" Type="http://schemas.openxmlformats.org/officeDocument/2006/relationships/slideLayout" Target="../slideLayouts/slideLayout1129.xml"/><Relationship Id="rId723" Type="http://schemas.openxmlformats.org/officeDocument/2006/relationships/slideLayout" Target="../slideLayouts/slideLayout1294.xml"/><Relationship Id="rId765" Type="http://schemas.openxmlformats.org/officeDocument/2006/relationships/slideLayout" Target="../slideLayouts/slideLayout1336.xml"/><Relationship Id="rId155" Type="http://schemas.openxmlformats.org/officeDocument/2006/relationships/slideLayout" Target="../slideLayouts/slideLayout726.xml"/><Relationship Id="rId197" Type="http://schemas.openxmlformats.org/officeDocument/2006/relationships/slideLayout" Target="../slideLayouts/slideLayout768.xml"/><Relationship Id="rId362" Type="http://schemas.openxmlformats.org/officeDocument/2006/relationships/slideLayout" Target="../slideLayouts/slideLayout933.xml"/><Relationship Id="rId418" Type="http://schemas.openxmlformats.org/officeDocument/2006/relationships/slideLayout" Target="../slideLayouts/slideLayout989.xml"/><Relationship Id="rId625" Type="http://schemas.openxmlformats.org/officeDocument/2006/relationships/slideLayout" Target="../slideLayouts/slideLayout1196.xml"/><Relationship Id="rId222" Type="http://schemas.openxmlformats.org/officeDocument/2006/relationships/slideLayout" Target="../slideLayouts/slideLayout793.xml"/><Relationship Id="rId264" Type="http://schemas.openxmlformats.org/officeDocument/2006/relationships/slideLayout" Target="../slideLayouts/slideLayout835.xml"/><Relationship Id="rId471" Type="http://schemas.openxmlformats.org/officeDocument/2006/relationships/slideLayout" Target="../slideLayouts/slideLayout1042.xml"/><Relationship Id="rId667" Type="http://schemas.openxmlformats.org/officeDocument/2006/relationships/slideLayout" Target="../slideLayouts/slideLayout1238.xml"/><Relationship Id="rId17" Type="http://schemas.openxmlformats.org/officeDocument/2006/relationships/slideLayout" Target="../slideLayouts/slideLayout588.xml"/><Relationship Id="rId59" Type="http://schemas.openxmlformats.org/officeDocument/2006/relationships/slideLayout" Target="../slideLayouts/slideLayout630.xml"/><Relationship Id="rId124" Type="http://schemas.openxmlformats.org/officeDocument/2006/relationships/slideLayout" Target="../slideLayouts/slideLayout695.xml"/><Relationship Id="rId527" Type="http://schemas.openxmlformats.org/officeDocument/2006/relationships/slideLayout" Target="../slideLayouts/slideLayout1098.xml"/><Relationship Id="rId569" Type="http://schemas.openxmlformats.org/officeDocument/2006/relationships/slideLayout" Target="../slideLayouts/slideLayout1140.xml"/><Relationship Id="rId734" Type="http://schemas.openxmlformats.org/officeDocument/2006/relationships/slideLayout" Target="../slideLayouts/slideLayout1305.xml"/><Relationship Id="rId776" Type="http://schemas.openxmlformats.org/officeDocument/2006/relationships/slideLayout" Target="../slideLayouts/slideLayout1347.xml"/><Relationship Id="rId70" Type="http://schemas.openxmlformats.org/officeDocument/2006/relationships/slideLayout" Target="../slideLayouts/slideLayout641.xml"/><Relationship Id="rId166" Type="http://schemas.openxmlformats.org/officeDocument/2006/relationships/slideLayout" Target="../slideLayouts/slideLayout737.xml"/><Relationship Id="rId331" Type="http://schemas.openxmlformats.org/officeDocument/2006/relationships/slideLayout" Target="../slideLayouts/slideLayout902.xml"/><Relationship Id="rId373" Type="http://schemas.openxmlformats.org/officeDocument/2006/relationships/slideLayout" Target="../slideLayouts/slideLayout944.xml"/><Relationship Id="rId429" Type="http://schemas.openxmlformats.org/officeDocument/2006/relationships/slideLayout" Target="../slideLayouts/slideLayout1000.xml"/><Relationship Id="rId580" Type="http://schemas.openxmlformats.org/officeDocument/2006/relationships/slideLayout" Target="../slideLayouts/slideLayout1151.xml"/><Relationship Id="rId636" Type="http://schemas.openxmlformats.org/officeDocument/2006/relationships/slideLayout" Target="../slideLayouts/slideLayout1207.xml"/><Relationship Id="rId801" Type="http://schemas.openxmlformats.org/officeDocument/2006/relationships/slideLayout" Target="../slideLayouts/slideLayout1372.xml"/><Relationship Id="rId1" Type="http://schemas.openxmlformats.org/officeDocument/2006/relationships/slideLayout" Target="../slideLayouts/slideLayout572.xml"/><Relationship Id="rId233" Type="http://schemas.openxmlformats.org/officeDocument/2006/relationships/slideLayout" Target="../slideLayouts/slideLayout804.xml"/><Relationship Id="rId440" Type="http://schemas.openxmlformats.org/officeDocument/2006/relationships/slideLayout" Target="../slideLayouts/slideLayout1011.xml"/><Relationship Id="rId678" Type="http://schemas.openxmlformats.org/officeDocument/2006/relationships/slideLayout" Target="../slideLayouts/slideLayout1249.xml"/><Relationship Id="rId28" Type="http://schemas.openxmlformats.org/officeDocument/2006/relationships/slideLayout" Target="../slideLayouts/slideLayout599.xml"/><Relationship Id="rId275" Type="http://schemas.openxmlformats.org/officeDocument/2006/relationships/slideLayout" Target="../slideLayouts/slideLayout846.xml"/><Relationship Id="rId300" Type="http://schemas.openxmlformats.org/officeDocument/2006/relationships/slideLayout" Target="../slideLayouts/slideLayout871.xml"/><Relationship Id="rId482" Type="http://schemas.openxmlformats.org/officeDocument/2006/relationships/slideLayout" Target="../slideLayouts/slideLayout1053.xml"/><Relationship Id="rId538" Type="http://schemas.openxmlformats.org/officeDocument/2006/relationships/slideLayout" Target="../slideLayouts/slideLayout1109.xml"/><Relationship Id="rId703" Type="http://schemas.openxmlformats.org/officeDocument/2006/relationships/slideLayout" Target="../slideLayouts/slideLayout1274.xml"/><Relationship Id="rId745" Type="http://schemas.openxmlformats.org/officeDocument/2006/relationships/slideLayout" Target="../slideLayouts/slideLayout1316.xml"/><Relationship Id="rId81" Type="http://schemas.openxmlformats.org/officeDocument/2006/relationships/slideLayout" Target="../slideLayouts/slideLayout652.xml"/><Relationship Id="rId135" Type="http://schemas.openxmlformats.org/officeDocument/2006/relationships/slideLayout" Target="../slideLayouts/slideLayout706.xml"/><Relationship Id="rId177" Type="http://schemas.openxmlformats.org/officeDocument/2006/relationships/slideLayout" Target="../slideLayouts/slideLayout748.xml"/><Relationship Id="rId342" Type="http://schemas.openxmlformats.org/officeDocument/2006/relationships/slideLayout" Target="../slideLayouts/slideLayout913.xml"/><Relationship Id="rId384" Type="http://schemas.openxmlformats.org/officeDocument/2006/relationships/slideLayout" Target="../slideLayouts/slideLayout955.xml"/><Relationship Id="rId591" Type="http://schemas.openxmlformats.org/officeDocument/2006/relationships/slideLayout" Target="../slideLayouts/slideLayout1162.xml"/><Relationship Id="rId605" Type="http://schemas.openxmlformats.org/officeDocument/2006/relationships/slideLayout" Target="../slideLayouts/slideLayout1176.xml"/><Relationship Id="rId787" Type="http://schemas.openxmlformats.org/officeDocument/2006/relationships/slideLayout" Target="../slideLayouts/slideLayout1358.xml"/><Relationship Id="rId812" Type="http://schemas.openxmlformats.org/officeDocument/2006/relationships/image" Target="../media/image12.png"/><Relationship Id="rId202" Type="http://schemas.openxmlformats.org/officeDocument/2006/relationships/slideLayout" Target="../slideLayouts/slideLayout773.xml"/><Relationship Id="rId244" Type="http://schemas.openxmlformats.org/officeDocument/2006/relationships/slideLayout" Target="../slideLayouts/slideLayout815.xml"/><Relationship Id="rId647" Type="http://schemas.openxmlformats.org/officeDocument/2006/relationships/slideLayout" Target="../slideLayouts/slideLayout1218.xml"/><Relationship Id="rId689" Type="http://schemas.openxmlformats.org/officeDocument/2006/relationships/slideLayout" Target="../slideLayouts/slideLayout1260.xml"/><Relationship Id="rId39" Type="http://schemas.openxmlformats.org/officeDocument/2006/relationships/slideLayout" Target="../slideLayouts/slideLayout610.xml"/><Relationship Id="rId286" Type="http://schemas.openxmlformats.org/officeDocument/2006/relationships/slideLayout" Target="../slideLayouts/slideLayout857.xml"/><Relationship Id="rId451" Type="http://schemas.openxmlformats.org/officeDocument/2006/relationships/slideLayout" Target="../slideLayouts/slideLayout1022.xml"/><Relationship Id="rId493" Type="http://schemas.openxmlformats.org/officeDocument/2006/relationships/slideLayout" Target="../slideLayouts/slideLayout1064.xml"/><Relationship Id="rId507" Type="http://schemas.openxmlformats.org/officeDocument/2006/relationships/slideLayout" Target="../slideLayouts/slideLayout1078.xml"/><Relationship Id="rId549" Type="http://schemas.openxmlformats.org/officeDocument/2006/relationships/slideLayout" Target="../slideLayouts/slideLayout1120.xml"/><Relationship Id="rId714" Type="http://schemas.openxmlformats.org/officeDocument/2006/relationships/slideLayout" Target="../slideLayouts/slideLayout1285.xml"/><Relationship Id="rId756" Type="http://schemas.openxmlformats.org/officeDocument/2006/relationships/slideLayout" Target="../slideLayouts/slideLayout1327.xml"/><Relationship Id="rId50" Type="http://schemas.openxmlformats.org/officeDocument/2006/relationships/slideLayout" Target="../slideLayouts/slideLayout621.xml"/><Relationship Id="rId104" Type="http://schemas.openxmlformats.org/officeDocument/2006/relationships/slideLayout" Target="../slideLayouts/slideLayout675.xml"/><Relationship Id="rId146" Type="http://schemas.openxmlformats.org/officeDocument/2006/relationships/slideLayout" Target="../slideLayouts/slideLayout717.xml"/><Relationship Id="rId188" Type="http://schemas.openxmlformats.org/officeDocument/2006/relationships/slideLayout" Target="../slideLayouts/slideLayout759.xml"/><Relationship Id="rId311" Type="http://schemas.openxmlformats.org/officeDocument/2006/relationships/slideLayout" Target="../slideLayouts/slideLayout882.xml"/><Relationship Id="rId353" Type="http://schemas.openxmlformats.org/officeDocument/2006/relationships/slideLayout" Target="../slideLayouts/slideLayout924.xml"/><Relationship Id="rId395" Type="http://schemas.openxmlformats.org/officeDocument/2006/relationships/slideLayout" Target="../slideLayouts/slideLayout966.xml"/><Relationship Id="rId409" Type="http://schemas.openxmlformats.org/officeDocument/2006/relationships/slideLayout" Target="../slideLayouts/slideLayout980.xml"/><Relationship Id="rId560" Type="http://schemas.openxmlformats.org/officeDocument/2006/relationships/slideLayout" Target="../slideLayouts/slideLayout1131.xml"/><Relationship Id="rId798" Type="http://schemas.openxmlformats.org/officeDocument/2006/relationships/slideLayout" Target="../slideLayouts/slideLayout1369.xml"/><Relationship Id="rId92" Type="http://schemas.openxmlformats.org/officeDocument/2006/relationships/slideLayout" Target="../slideLayouts/slideLayout663.xml"/><Relationship Id="rId213" Type="http://schemas.openxmlformats.org/officeDocument/2006/relationships/slideLayout" Target="../slideLayouts/slideLayout784.xml"/><Relationship Id="rId420" Type="http://schemas.openxmlformats.org/officeDocument/2006/relationships/slideLayout" Target="../slideLayouts/slideLayout991.xml"/><Relationship Id="rId616" Type="http://schemas.openxmlformats.org/officeDocument/2006/relationships/slideLayout" Target="../slideLayouts/slideLayout1187.xml"/><Relationship Id="rId658" Type="http://schemas.openxmlformats.org/officeDocument/2006/relationships/slideLayout" Target="../slideLayouts/slideLayout1229.xml"/><Relationship Id="rId255" Type="http://schemas.openxmlformats.org/officeDocument/2006/relationships/slideLayout" Target="../slideLayouts/slideLayout826.xml"/><Relationship Id="rId297" Type="http://schemas.openxmlformats.org/officeDocument/2006/relationships/slideLayout" Target="../slideLayouts/slideLayout868.xml"/><Relationship Id="rId462" Type="http://schemas.openxmlformats.org/officeDocument/2006/relationships/slideLayout" Target="../slideLayouts/slideLayout1033.xml"/><Relationship Id="rId518" Type="http://schemas.openxmlformats.org/officeDocument/2006/relationships/slideLayout" Target="../slideLayouts/slideLayout1089.xml"/><Relationship Id="rId725" Type="http://schemas.openxmlformats.org/officeDocument/2006/relationships/slideLayout" Target="../slideLayouts/slideLayout1296.xml"/><Relationship Id="rId115" Type="http://schemas.openxmlformats.org/officeDocument/2006/relationships/slideLayout" Target="../slideLayouts/slideLayout686.xml"/><Relationship Id="rId157" Type="http://schemas.openxmlformats.org/officeDocument/2006/relationships/slideLayout" Target="../slideLayouts/slideLayout728.xml"/><Relationship Id="rId322" Type="http://schemas.openxmlformats.org/officeDocument/2006/relationships/slideLayout" Target="../slideLayouts/slideLayout893.xml"/><Relationship Id="rId364" Type="http://schemas.openxmlformats.org/officeDocument/2006/relationships/slideLayout" Target="../slideLayouts/slideLayout935.xml"/><Relationship Id="rId767" Type="http://schemas.openxmlformats.org/officeDocument/2006/relationships/slideLayout" Target="../slideLayouts/slideLayout1338.xml"/><Relationship Id="rId61" Type="http://schemas.openxmlformats.org/officeDocument/2006/relationships/slideLayout" Target="../slideLayouts/slideLayout632.xml"/><Relationship Id="rId199" Type="http://schemas.openxmlformats.org/officeDocument/2006/relationships/slideLayout" Target="../slideLayouts/slideLayout770.xml"/><Relationship Id="rId571" Type="http://schemas.openxmlformats.org/officeDocument/2006/relationships/slideLayout" Target="../slideLayouts/slideLayout1142.xml"/><Relationship Id="rId627" Type="http://schemas.openxmlformats.org/officeDocument/2006/relationships/slideLayout" Target="../slideLayouts/slideLayout1198.xml"/><Relationship Id="rId669" Type="http://schemas.openxmlformats.org/officeDocument/2006/relationships/slideLayout" Target="../slideLayouts/slideLayout1240.xml"/><Relationship Id="rId19" Type="http://schemas.openxmlformats.org/officeDocument/2006/relationships/slideLayout" Target="../slideLayouts/slideLayout590.xml"/><Relationship Id="rId224" Type="http://schemas.openxmlformats.org/officeDocument/2006/relationships/slideLayout" Target="../slideLayouts/slideLayout795.xml"/><Relationship Id="rId266" Type="http://schemas.openxmlformats.org/officeDocument/2006/relationships/slideLayout" Target="../slideLayouts/slideLayout837.xml"/><Relationship Id="rId431" Type="http://schemas.openxmlformats.org/officeDocument/2006/relationships/slideLayout" Target="../slideLayouts/slideLayout1002.xml"/><Relationship Id="rId473" Type="http://schemas.openxmlformats.org/officeDocument/2006/relationships/slideLayout" Target="../slideLayouts/slideLayout1044.xml"/><Relationship Id="rId529" Type="http://schemas.openxmlformats.org/officeDocument/2006/relationships/slideLayout" Target="../slideLayouts/slideLayout1100.xml"/><Relationship Id="rId680" Type="http://schemas.openxmlformats.org/officeDocument/2006/relationships/slideLayout" Target="../slideLayouts/slideLayout1251.xml"/><Relationship Id="rId736" Type="http://schemas.openxmlformats.org/officeDocument/2006/relationships/slideLayout" Target="../slideLayouts/slideLayout1307.xml"/><Relationship Id="rId30" Type="http://schemas.openxmlformats.org/officeDocument/2006/relationships/slideLayout" Target="../slideLayouts/slideLayout601.xml"/><Relationship Id="rId126" Type="http://schemas.openxmlformats.org/officeDocument/2006/relationships/slideLayout" Target="../slideLayouts/slideLayout697.xml"/><Relationship Id="rId168" Type="http://schemas.openxmlformats.org/officeDocument/2006/relationships/slideLayout" Target="../slideLayouts/slideLayout739.xml"/><Relationship Id="rId333" Type="http://schemas.openxmlformats.org/officeDocument/2006/relationships/slideLayout" Target="../slideLayouts/slideLayout904.xml"/><Relationship Id="rId540" Type="http://schemas.openxmlformats.org/officeDocument/2006/relationships/slideLayout" Target="../slideLayouts/slideLayout1111.xml"/><Relationship Id="rId778" Type="http://schemas.openxmlformats.org/officeDocument/2006/relationships/slideLayout" Target="../slideLayouts/slideLayout1349.xml"/><Relationship Id="rId72" Type="http://schemas.openxmlformats.org/officeDocument/2006/relationships/slideLayout" Target="../slideLayouts/slideLayout643.xml"/><Relationship Id="rId375" Type="http://schemas.openxmlformats.org/officeDocument/2006/relationships/slideLayout" Target="../slideLayouts/slideLayout946.xml"/><Relationship Id="rId582" Type="http://schemas.openxmlformats.org/officeDocument/2006/relationships/slideLayout" Target="../slideLayouts/slideLayout1153.xml"/><Relationship Id="rId638" Type="http://schemas.openxmlformats.org/officeDocument/2006/relationships/slideLayout" Target="../slideLayouts/slideLayout1209.xml"/><Relationship Id="rId803" Type="http://schemas.openxmlformats.org/officeDocument/2006/relationships/slideLayout" Target="../slideLayouts/slideLayout1374.xml"/><Relationship Id="rId3" Type="http://schemas.openxmlformats.org/officeDocument/2006/relationships/slideLayout" Target="../slideLayouts/slideLayout574.xml"/><Relationship Id="rId235" Type="http://schemas.openxmlformats.org/officeDocument/2006/relationships/slideLayout" Target="../slideLayouts/slideLayout806.xml"/><Relationship Id="rId277" Type="http://schemas.openxmlformats.org/officeDocument/2006/relationships/slideLayout" Target="../slideLayouts/slideLayout848.xml"/><Relationship Id="rId400" Type="http://schemas.openxmlformats.org/officeDocument/2006/relationships/slideLayout" Target="../slideLayouts/slideLayout971.xml"/><Relationship Id="rId442" Type="http://schemas.openxmlformats.org/officeDocument/2006/relationships/slideLayout" Target="../slideLayouts/slideLayout1013.xml"/><Relationship Id="rId484" Type="http://schemas.openxmlformats.org/officeDocument/2006/relationships/slideLayout" Target="../slideLayouts/slideLayout1055.xml"/><Relationship Id="rId705" Type="http://schemas.openxmlformats.org/officeDocument/2006/relationships/slideLayout" Target="../slideLayouts/slideLayout1276.xml"/><Relationship Id="rId137" Type="http://schemas.openxmlformats.org/officeDocument/2006/relationships/slideLayout" Target="../slideLayouts/slideLayout708.xml"/><Relationship Id="rId302" Type="http://schemas.openxmlformats.org/officeDocument/2006/relationships/slideLayout" Target="../slideLayouts/slideLayout873.xml"/><Relationship Id="rId344" Type="http://schemas.openxmlformats.org/officeDocument/2006/relationships/slideLayout" Target="../slideLayouts/slideLayout915.xml"/><Relationship Id="rId691" Type="http://schemas.openxmlformats.org/officeDocument/2006/relationships/slideLayout" Target="../slideLayouts/slideLayout1262.xml"/><Relationship Id="rId747" Type="http://schemas.openxmlformats.org/officeDocument/2006/relationships/slideLayout" Target="../slideLayouts/slideLayout1318.xml"/><Relationship Id="rId789" Type="http://schemas.openxmlformats.org/officeDocument/2006/relationships/slideLayout" Target="../slideLayouts/slideLayout1360.xml"/><Relationship Id="rId41" Type="http://schemas.openxmlformats.org/officeDocument/2006/relationships/slideLayout" Target="../slideLayouts/slideLayout612.xml"/><Relationship Id="rId83" Type="http://schemas.openxmlformats.org/officeDocument/2006/relationships/slideLayout" Target="../slideLayouts/slideLayout654.xml"/><Relationship Id="rId179" Type="http://schemas.openxmlformats.org/officeDocument/2006/relationships/slideLayout" Target="../slideLayouts/slideLayout750.xml"/><Relationship Id="rId386" Type="http://schemas.openxmlformats.org/officeDocument/2006/relationships/slideLayout" Target="../slideLayouts/slideLayout957.xml"/><Relationship Id="rId551" Type="http://schemas.openxmlformats.org/officeDocument/2006/relationships/slideLayout" Target="../slideLayouts/slideLayout1122.xml"/><Relationship Id="rId593" Type="http://schemas.openxmlformats.org/officeDocument/2006/relationships/slideLayout" Target="../slideLayouts/slideLayout1164.xml"/><Relationship Id="rId607" Type="http://schemas.openxmlformats.org/officeDocument/2006/relationships/slideLayout" Target="../slideLayouts/slideLayout1178.xml"/><Relationship Id="rId649" Type="http://schemas.openxmlformats.org/officeDocument/2006/relationships/slideLayout" Target="../slideLayouts/slideLayout1220.xml"/><Relationship Id="rId814" Type="http://schemas.openxmlformats.org/officeDocument/2006/relationships/image" Target="../media/image14.emf"/><Relationship Id="rId190" Type="http://schemas.openxmlformats.org/officeDocument/2006/relationships/slideLayout" Target="../slideLayouts/slideLayout761.xml"/><Relationship Id="rId204" Type="http://schemas.openxmlformats.org/officeDocument/2006/relationships/slideLayout" Target="../slideLayouts/slideLayout775.xml"/><Relationship Id="rId246" Type="http://schemas.openxmlformats.org/officeDocument/2006/relationships/slideLayout" Target="../slideLayouts/slideLayout817.xml"/><Relationship Id="rId288" Type="http://schemas.openxmlformats.org/officeDocument/2006/relationships/slideLayout" Target="../slideLayouts/slideLayout859.xml"/><Relationship Id="rId411" Type="http://schemas.openxmlformats.org/officeDocument/2006/relationships/slideLayout" Target="../slideLayouts/slideLayout982.xml"/><Relationship Id="rId453" Type="http://schemas.openxmlformats.org/officeDocument/2006/relationships/slideLayout" Target="../slideLayouts/slideLayout1024.xml"/><Relationship Id="rId509" Type="http://schemas.openxmlformats.org/officeDocument/2006/relationships/slideLayout" Target="../slideLayouts/slideLayout1080.xml"/><Relationship Id="rId660" Type="http://schemas.openxmlformats.org/officeDocument/2006/relationships/slideLayout" Target="../slideLayouts/slideLayout1231.xml"/><Relationship Id="rId106" Type="http://schemas.openxmlformats.org/officeDocument/2006/relationships/slideLayout" Target="../slideLayouts/slideLayout677.xml"/><Relationship Id="rId313" Type="http://schemas.openxmlformats.org/officeDocument/2006/relationships/slideLayout" Target="../slideLayouts/slideLayout884.xml"/><Relationship Id="rId495" Type="http://schemas.openxmlformats.org/officeDocument/2006/relationships/slideLayout" Target="../slideLayouts/slideLayout1066.xml"/><Relationship Id="rId716" Type="http://schemas.openxmlformats.org/officeDocument/2006/relationships/slideLayout" Target="../slideLayouts/slideLayout1287.xml"/><Relationship Id="rId758" Type="http://schemas.openxmlformats.org/officeDocument/2006/relationships/slideLayout" Target="../slideLayouts/slideLayout1329.xml"/><Relationship Id="rId10" Type="http://schemas.openxmlformats.org/officeDocument/2006/relationships/slideLayout" Target="../slideLayouts/slideLayout581.xml"/><Relationship Id="rId52" Type="http://schemas.openxmlformats.org/officeDocument/2006/relationships/slideLayout" Target="../slideLayouts/slideLayout623.xml"/><Relationship Id="rId94" Type="http://schemas.openxmlformats.org/officeDocument/2006/relationships/slideLayout" Target="../slideLayouts/slideLayout665.xml"/><Relationship Id="rId148" Type="http://schemas.openxmlformats.org/officeDocument/2006/relationships/slideLayout" Target="../slideLayouts/slideLayout719.xml"/><Relationship Id="rId355" Type="http://schemas.openxmlformats.org/officeDocument/2006/relationships/slideLayout" Target="../slideLayouts/slideLayout926.xml"/><Relationship Id="rId397" Type="http://schemas.openxmlformats.org/officeDocument/2006/relationships/slideLayout" Target="../slideLayouts/slideLayout968.xml"/><Relationship Id="rId520" Type="http://schemas.openxmlformats.org/officeDocument/2006/relationships/slideLayout" Target="../slideLayouts/slideLayout1091.xml"/><Relationship Id="rId562" Type="http://schemas.openxmlformats.org/officeDocument/2006/relationships/slideLayout" Target="../slideLayouts/slideLayout1133.xml"/><Relationship Id="rId618" Type="http://schemas.openxmlformats.org/officeDocument/2006/relationships/slideLayout" Target="../slideLayouts/slideLayout1189.xml"/><Relationship Id="rId215" Type="http://schemas.openxmlformats.org/officeDocument/2006/relationships/slideLayout" Target="../slideLayouts/slideLayout786.xml"/><Relationship Id="rId257" Type="http://schemas.openxmlformats.org/officeDocument/2006/relationships/slideLayout" Target="../slideLayouts/slideLayout828.xml"/><Relationship Id="rId422" Type="http://schemas.openxmlformats.org/officeDocument/2006/relationships/slideLayout" Target="../slideLayouts/slideLayout993.xml"/><Relationship Id="rId464" Type="http://schemas.openxmlformats.org/officeDocument/2006/relationships/slideLayout" Target="../slideLayouts/slideLayout1035.xml"/><Relationship Id="rId299" Type="http://schemas.openxmlformats.org/officeDocument/2006/relationships/slideLayout" Target="../slideLayouts/slideLayout870.xml"/><Relationship Id="rId727" Type="http://schemas.openxmlformats.org/officeDocument/2006/relationships/slideLayout" Target="../slideLayouts/slideLayout1298.xml"/><Relationship Id="rId63" Type="http://schemas.openxmlformats.org/officeDocument/2006/relationships/slideLayout" Target="../slideLayouts/slideLayout634.xml"/><Relationship Id="rId159" Type="http://schemas.openxmlformats.org/officeDocument/2006/relationships/slideLayout" Target="../slideLayouts/slideLayout730.xml"/><Relationship Id="rId366" Type="http://schemas.openxmlformats.org/officeDocument/2006/relationships/slideLayout" Target="../slideLayouts/slideLayout937.xml"/><Relationship Id="rId573" Type="http://schemas.openxmlformats.org/officeDocument/2006/relationships/slideLayout" Target="../slideLayouts/slideLayout1144.xml"/><Relationship Id="rId780" Type="http://schemas.openxmlformats.org/officeDocument/2006/relationships/slideLayout" Target="../slideLayouts/slideLayout1351.xml"/><Relationship Id="rId226" Type="http://schemas.openxmlformats.org/officeDocument/2006/relationships/slideLayout" Target="../slideLayouts/slideLayout797.xml"/><Relationship Id="rId433" Type="http://schemas.openxmlformats.org/officeDocument/2006/relationships/slideLayout" Target="../slideLayouts/slideLayout1004.xml"/><Relationship Id="rId640" Type="http://schemas.openxmlformats.org/officeDocument/2006/relationships/slideLayout" Target="../slideLayouts/slideLayout1211.xml"/><Relationship Id="rId738" Type="http://schemas.openxmlformats.org/officeDocument/2006/relationships/slideLayout" Target="../slideLayouts/slideLayout1309.xml"/><Relationship Id="rId74" Type="http://schemas.openxmlformats.org/officeDocument/2006/relationships/slideLayout" Target="../slideLayouts/slideLayout645.xml"/><Relationship Id="rId377" Type="http://schemas.openxmlformats.org/officeDocument/2006/relationships/slideLayout" Target="../slideLayouts/slideLayout948.xml"/><Relationship Id="rId500" Type="http://schemas.openxmlformats.org/officeDocument/2006/relationships/slideLayout" Target="../slideLayouts/slideLayout1071.xml"/><Relationship Id="rId584" Type="http://schemas.openxmlformats.org/officeDocument/2006/relationships/slideLayout" Target="../slideLayouts/slideLayout1155.xml"/><Relationship Id="rId805" Type="http://schemas.openxmlformats.org/officeDocument/2006/relationships/slideLayout" Target="../slideLayouts/slideLayout1376.xml"/><Relationship Id="rId5" Type="http://schemas.openxmlformats.org/officeDocument/2006/relationships/slideLayout" Target="../slideLayouts/slideLayout576.xml"/><Relationship Id="rId237" Type="http://schemas.openxmlformats.org/officeDocument/2006/relationships/slideLayout" Target="../slideLayouts/slideLayout808.xml"/><Relationship Id="rId791" Type="http://schemas.openxmlformats.org/officeDocument/2006/relationships/slideLayout" Target="../slideLayouts/slideLayout1362.xml"/><Relationship Id="rId444" Type="http://schemas.openxmlformats.org/officeDocument/2006/relationships/slideLayout" Target="../slideLayouts/slideLayout1015.xml"/><Relationship Id="rId651" Type="http://schemas.openxmlformats.org/officeDocument/2006/relationships/slideLayout" Target="../slideLayouts/slideLayout1222.xml"/><Relationship Id="rId749" Type="http://schemas.openxmlformats.org/officeDocument/2006/relationships/slideLayout" Target="../slideLayouts/slideLayout1320.xml"/><Relationship Id="rId290" Type="http://schemas.openxmlformats.org/officeDocument/2006/relationships/slideLayout" Target="../slideLayouts/slideLayout861.xml"/><Relationship Id="rId304" Type="http://schemas.openxmlformats.org/officeDocument/2006/relationships/slideLayout" Target="../slideLayouts/slideLayout875.xml"/><Relationship Id="rId388" Type="http://schemas.openxmlformats.org/officeDocument/2006/relationships/slideLayout" Target="../slideLayouts/slideLayout959.xml"/><Relationship Id="rId511" Type="http://schemas.openxmlformats.org/officeDocument/2006/relationships/slideLayout" Target="../slideLayouts/slideLayout1082.xml"/><Relationship Id="rId609" Type="http://schemas.openxmlformats.org/officeDocument/2006/relationships/slideLayout" Target="../slideLayouts/slideLayout11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7/10/2023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659210495"/>
      </p:ext>
    </p:extLst>
  </p:cSld>
  <p:clrMap bg1="lt1" tx1="dk1" bg2="dk2" tx2="lt2" accent1="accent1" accent2="accent2" accent3="accent3" accent4="accent4" accent5="accent5" accent6="accent6" hlink="hlink" folHlink="folHlink"/>
  <p:sldLayoutIdLst>
    <p:sldLayoutId id="2147488642" r:id="rId1"/>
    <p:sldLayoutId id="2147488643" r:id="rId2"/>
    <p:sldLayoutId id="2147488644" r:id="rId3"/>
    <p:sldLayoutId id="2147488645" r:id="rId4"/>
    <p:sldLayoutId id="2147488646" r:id="rId5"/>
    <p:sldLayoutId id="2147488647" r:id="rId6"/>
    <p:sldLayoutId id="2147488648" r:id="rId7"/>
    <p:sldLayoutId id="2147488649" r:id="rId8"/>
    <p:sldLayoutId id="2147488650" r:id="rId9"/>
    <p:sldLayoutId id="2147488651" r:id="rId10"/>
    <p:sldLayoutId id="2147488652" r:id="rId11"/>
    <p:sldLayoutId id="2147488653" r:id="rId12"/>
    <p:sldLayoutId id="2147484746" r:id="rId13"/>
    <p:sldLayoutId id="2147484747" r:id="rId14"/>
    <p:sldLayoutId id="2147484748" r:id="rId15"/>
    <p:sldLayoutId id="2147484749" r:id="rId16"/>
    <p:sldLayoutId id="2147484750" r:id="rId17"/>
    <p:sldLayoutId id="2147484751" r:id="rId18"/>
    <p:sldLayoutId id="2147484752" r:id="rId19"/>
    <p:sldLayoutId id="2147484753" r:id="rId20"/>
    <p:sldLayoutId id="2147484754" r:id="rId21"/>
    <p:sldLayoutId id="2147484755" r:id="rId22"/>
    <p:sldLayoutId id="2147484756" r:id="rId23"/>
    <p:sldLayoutId id="2147484757" r:id="rId24"/>
    <p:sldLayoutId id="2147484758" r:id="rId25"/>
    <p:sldLayoutId id="2147484759" r:id="rId26"/>
    <p:sldLayoutId id="2147484760" r:id="rId27"/>
    <p:sldLayoutId id="2147484761" r:id="rId28"/>
    <p:sldLayoutId id="2147484762" r:id="rId29"/>
    <p:sldLayoutId id="2147484763" r:id="rId30"/>
    <p:sldLayoutId id="2147484764" r:id="rId31"/>
    <p:sldLayoutId id="2147484765" r:id="rId32"/>
    <p:sldLayoutId id="2147484766" r:id="rId33"/>
    <p:sldLayoutId id="2147484767" r:id="rId34"/>
    <p:sldLayoutId id="2147484768" r:id="rId35"/>
    <p:sldLayoutId id="2147484769" r:id="rId36"/>
    <p:sldLayoutId id="2147484770" r:id="rId37"/>
    <p:sldLayoutId id="2147484771" r:id="rId38"/>
    <p:sldLayoutId id="2147484772" r:id="rId39"/>
    <p:sldLayoutId id="2147484773" r:id="rId40"/>
    <p:sldLayoutId id="2147484774" r:id="rId41"/>
    <p:sldLayoutId id="2147484775" r:id="rId42"/>
    <p:sldLayoutId id="2147484776" r:id="rId43"/>
    <p:sldLayoutId id="2147484777" r:id="rId44"/>
    <p:sldLayoutId id="2147484778" r:id="rId45"/>
    <p:sldLayoutId id="2147484779" r:id="rId46"/>
    <p:sldLayoutId id="2147484780" r:id="rId47"/>
    <p:sldLayoutId id="2147484781" r:id="rId48"/>
    <p:sldLayoutId id="2147484782" r:id="rId49"/>
    <p:sldLayoutId id="2147484783" r:id="rId50"/>
    <p:sldLayoutId id="2147484784" r:id="rId51"/>
    <p:sldLayoutId id="2147484785" r:id="rId52"/>
    <p:sldLayoutId id="2147484786" r:id="rId53"/>
    <p:sldLayoutId id="2147484787" r:id="rId54"/>
    <p:sldLayoutId id="2147484788" r:id="rId55"/>
    <p:sldLayoutId id="2147484789" r:id="rId56"/>
    <p:sldLayoutId id="2147484790" r:id="rId57"/>
    <p:sldLayoutId id="2147484791" r:id="rId58"/>
    <p:sldLayoutId id="2147484792" r:id="rId59"/>
    <p:sldLayoutId id="2147484793" r:id="rId60"/>
    <p:sldLayoutId id="2147484794" r:id="rId61"/>
    <p:sldLayoutId id="2147484795" r:id="rId62"/>
    <p:sldLayoutId id="2147484796" r:id="rId63"/>
    <p:sldLayoutId id="2147484797" r:id="rId64"/>
    <p:sldLayoutId id="2147484798" r:id="rId65"/>
    <p:sldLayoutId id="2147484799" r:id="rId66"/>
    <p:sldLayoutId id="2147484800" r:id="rId67"/>
    <p:sldLayoutId id="2147484801" r:id="rId68"/>
    <p:sldLayoutId id="2147484802" r:id="rId69"/>
    <p:sldLayoutId id="2147484803" r:id="rId70"/>
    <p:sldLayoutId id="2147484804" r:id="rId71"/>
    <p:sldLayoutId id="2147484805" r:id="rId72"/>
    <p:sldLayoutId id="2147484806" r:id="rId73"/>
    <p:sldLayoutId id="2147484807" r:id="rId74"/>
    <p:sldLayoutId id="2147484808" r:id="rId75"/>
    <p:sldLayoutId id="2147484809" r:id="rId76"/>
    <p:sldLayoutId id="2147484810" r:id="rId77"/>
    <p:sldLayoutId id="2147484811" r:id="rId78"/>
    <p:sldLayoutId id="2147484812" r:id="rId79"/>
    <p:sldLayoutId id="2147484813" r:id="rId80"/>
    <p:sldLayoutId id="2147484814" r:id="rId81"/>
    <p:sldLayoutId id="2147484815" r:id="rId82"/>
    <p:sldLayoutId id="2147484816" r:id="rId83"/>
    <p:sldLayoutId id="2147484817" r:id="rId84"/>
    <p:sldLayoutId id="2147484818" r:id="rId85"/>
    <p:sldLayoutId id="2147484819" r:id="rId86"/>
    <p:sldLayoutId id="2147484820" r:id="rId87"/>
    <p:sldLayoutId id="2147484821" r:id="rId88"/>
    <p:sldLayoutId id="2147484822" r:id="rId89"/>
    <p:sldLayoutId id="2147484823" r:id="rId90"/>
    <p:sldLayoutId id="2147484824" r:id="rId91"/>
    <p:sldLayoutId id="2147484825" r:id="rId92"/>
    <p:sldLayoutId id="2147484826" r:id="rId93"/>
    <p:sldLayoutId id="2147484827" r:id="rId94"/>
    <p:sldLayoutId id="2147484828" r:id="rId95"/>
    <p:sldLayoutId id="2147484829" r:id="rId96"/>
    <p:sldLayoutId id="2147484830" r:id="rId97"/>
    <p:sldLayoutId id="2147484831" r:id="rId98"/>
    <p:sldLayoutId id="2147484832" r:id="rId99"/>
    <p:sldLayoutId id="2147484833" r:id="rId100"/>
    <p:sldLayoutId id="2147484834" r:id="rId101"/>
    <p:sldLayoutId id="2147484835" r:id="rId102"/>
    <p:sldLayoutId id="2147484836" r:id="rId103"/>
    <p:sldLayoutId id="2147484837" r:id="rId104"/>
    <p:sldLayoutId id="2147484838" r:id="rId105"/>
    <p:sldLayoutId id="2147484839" r:id="rId106"/>
    <p:sldLayoutId id="2147484840" r:id="rId107"/>
    <p:sldLayoutId id="2147484841" r:id="rId108"/>
    <p:sldLayoutId id="2147484842" r:id="rId109"/>
    <p:sldLayoutId id="2147484843" r:id="rId110"/>
    <p:sldLayoutId id="2147484844" r:id="rId111"/>
    <p:sldLayoutId id="2147484845" r:id="rId112"/>
    <p:sldLayoutId id="2147484846" r:id="rId113"/>
    <p:sldLayoutId id="2147484847" r:id="rId114"/>
    <p:sldLayoutId id="2147484848" r:id="rId115"/>
    <p:sldLayoutId id="2147484849" r:id="rId116"/>
    <p:sldLayoutId id="2147484850" r:id="rId117"/>
    <p:sldLayoutId id="2147484851" r:id="rId118"/>
    <p:sldLayoutId id="2147484852" r:id="rId119"/>
    <p:sldLayoutId id="2147484853" r:id="rId120"/>
    <p:sldLayoutId id="2147484854" r:id="rId121"/>
    <p:sldLayoutId id="2147484855" r:id="rId122"/>
    <p:sldLayoutId id="2147484856" r:id="rId123"/>
    <p:sldLayoutId id="2147484857" r:id="rId124"/>
    <p:sldLayoutId id="2147484858" r:id="rId125"/>
    <p:sldLayoutId id="2147484859" r:id="rId126"/>
    <p:sldLayoutId id="2147484860" r:id="rId127"/>
    <p:sldLayoutId id="2147484861" r:id="rId128"/>
    <p:sldLayoutId id="2147484862" r:id="rId129"/>
    <p:sldLayoutId id="2147484863" r:id="rId130"/>
    <p:sldLayoutId id="2147484864" r:id="rId131"/>
    <p:sldLayoutId id="2147484865" r:id="rId132"/>
    <p:sldLayoutId id="2147484866" r:id="rId133"/>
    <p:sldLayoutId id="2147484867" r:id="rId134"/>
    <p:sldLayoutId id="2147484868" r:id="rId135"/>
    <p:sldLayoutId id="2147484869" r:id="rId136"/>
    <p:sldLayoutId id="2147484870" r:id="rId137"/>
    <p:sldLayoutId id="2147484871" r:id="rId138"/>
    <p:sldLayoutId id="2147484872" r:id="rId139"/>
    <p:sldLayoutId id="2147484873" r:id="rId140"/>
    <p:sldLayoutId id="2147484874" r:id="rId141"/>
    <p:sldLayoutId id="2147484875" r:id="rId142"/>
    <p:sldLayoutId id="2147484876" r:id="rId143"/>
    <p:sldLayoutId id="2147484877" r:id="rId144"/>
    <p:sldLayoutId id="2147484878" r:id="rId145"/>
    <p:sldLayoutId id="2147484879" r:id="rId146"/>
    <p:sldLayoutId id="2147484880" r:id="rId147"/>
    <p:sldLayoutId id="2147484881" r:id="rId148"/>
    <p:sldLayoutId id="2147484882" r:id="rId149"/>
    <p:sldLayoutId id="2147484883" r:id="rId150"/>
    <p:sldLayoutId id="2147484884" r:id="rId151"/>
    <p:sldLayoutId id="2147484885" r:id="rId152"/>
    <p:sldLayoutId id="2147484886" r:id="rId153"/>
    <p:sldLayoutId id="2147484887" r:id="rId154"/>
    <p:sldLayoutId id="2147484888" r:id="rId155"/>
    <p:sldLayoutId id="2147484889" r:id="rId156"/>
    <p:sldLayoutId id="2147484890" r:id="rId157"/>
    <p:sldLayoutId id="2147484891" r:id="rId158"/>
    <p:sldLayoutId id="2147484892" r:id="rId159"/>
    <p:sldLayoutId id="2147484893" r:id="rId160"/>
    <p:sldLayoutId id="2147484894" r:id="rId161"/>
    <p:sldLayoutId id="2147484895" r:id="rId162"/>
    <p:sldLayoutId id="2147484896" r:id="rId163"/>
    <p:sldLayoutId id="2147484897" r:id="rId164"/>
    <p:sldLayoutId id="2147484898" r:id="rId165"/>
    <p:sldLayoutId id="2147484899" r:id="rId166"/>
    <p:sldLayoutId id="2147484900" r:id="rId167"/>
    <p:sldLayoutId id="2147484901" r:id="rId168"/>
    <p:sldLayoutId id="2147484902" r:id="rId169"/>
    <p:sldLayoutId id="2147484903" r:id="rId170"/>
    <p:sldLayoutId id="2147484904" r:id="rId171"/>
    <p:sldLayoutId id="2147484905" r:id="rId172"/>
    <p:sldLayoutId id="2147484906" r:id="rId173"/>
    <p:sldLayoutId id="2147484907" r:id="rId174"/>
    <p:sldLayoutId id="2147484908" r:id="rId175"/>
    <p:sldLayoutId id="2147484909" r:id="rId176"/>
    <p:sldLayoutId id="2147484910" r:id="rId177"/>
    <p:sldLayoutId id="2147484911" r:id="rId178"/>
    <p:sldLayoutId id="2147484912" r:id="rId179"/>
    <p:sldLayoutId id="2147484913" r:id="rId180"/>
    <p:sldLayoutId id="2147484914" r:id="rId181"/>
    <p:sldLayoutId id="2147484915" r:id="rId182"/>
    <p:sldLayoutId id="2147484916" r:id="rId183"/>
    <p:sldLayoutId id="2147484917" r:id="rId184"/>
    <p:sldLayoutId id="2147484918" r:id="rId185"/>
    <p:sldLayoutId id="2147484919" r:id="rId186"/>
    <p:sldLayoutId id="2147484920" r:id="rId187"/>
    <p:sldLayoutId id="2147484921" r:id="rId188"/>
    <p:sldLayoutId id="2147484922" r:id="rId189"/>
    <p:sldLayoutId id="2147484923" r:id="rId190"/>
    <p:sldLayoutId id="2147484924" r:id="rId191"/>
    <p:sldLayoutId id="2147484925" r:id="rId192"/>
    <p:sldLayoutId id="2147484926" r:id="rId193"/>
    <p:sldLayoutId id="2147484927" r:id="rId194"/>
    <p:sldLayoutId id="2147484928" r:id="rId195"/>
    <p:sldLayoutId id="2147484929" r:id="rId196"/>
    <p:sldLayoutId id="2147484930" r:id="rId197"/>
    <p:sldLayoutId id="2147484931" r:id="rId198"/>
    <p:sldLayoutId id="2147484932" r:id="rId199"/>
    <p:sldLayoutId id="2147484933" r:id="rId200"/>
    <p:sldLayoutId id="2147484934" r:id="rId201"/>
    <p:sldLayoutId id="2147484935" r:id="rId202"/>
    <p:sldLayoutId id="2147484936" r:id="rId203"/>
    <p:sldLayoutId id="2147484937" r:id="rId204"/>
    <p:sldLayoutId id="2147484938" r:id="rId205"/>
    <p:sldLayoutId id="2147484939" r:id="rId206"/>
    <p:sldLayoutId id="2147484940" r:id="rId207"/>
    <p:sldLayoutId id="2147484941" r:id="rId208"/>
    <p:sldLayoutId id="2147484942" r:id="rId209"/>
    <p:sldLayoutId id="2147484943" r:id="rId210"/>
    <p:sldLayoutId id="2147484944" r:id="rId211"/>
    <p:sldLayoutId id="2147484945" r:id="rId212"/>
    <p:sldLayoutId id="2147484946" r:id="rId213"/>
    <p:sldLayoutId id="2147484947" r:id="rId214"/>
    <p:sldLayoutId id="2147484948" r:id="rId215"/>
    <p:sldLayoutId id="2147484949" r:id="rId216"/>
    <p:sldLayoutId id="2147484950" r:id="rId217"/>
    <p:sldLayoutId id="2147484951" r:id="rId218"/>
    <p:sldLayoutId id="2147484952" r:id="rId219"/>
    <p:sldLayoutId id="2147484953" r:id="rId220"/>
    <p:sldLayoutId id="2147484954" r:id="rId221"/>
    <p:sldLayoutId id="2147484955" r:id="rId222"/>
    <p:sldLayoutId id="2147484956" r:id="rId223"/>
    <p:sldLayoutId id="2147484957" r:id="rId224"/>
    <p:sldLayoutId id="2147484958" r:id="rId225"/>
    <p:sldLayoutId id="2147484959" r:id="rId226"/>
    <p:sldLayoutId id="2147484960" r:id="rId227"/>
    <p:sldLayoutId id="2147484961" r:id="rId228"/>
    <p:sldLayoutId id="2147484962" r:id="rId229"/>
    <p:sldLayoutId id="2147484963" r:id="rId230"/>
    <p:sldLayoutId id="2147484964" r:id="rId231"/>
    <p:sldLayoutId id="2147484965" r:id="rId232"/>
    <p:sldLayoutId id="2147484966" r:id="rId233"/>
    <p:sldLayoutId id="2147484967" r:id="rId234"/>
    <p:sldLayoutId id="2147484968" r:id="rId235"/>
    <p:sldLayoutId id="2147484969" r:id="rId236"/>
    <p:sldLayoutId id="2147484970" r:id="rId237"/>
    <p:sldLayoutId id="2147484971" r:id="rId238"/>
    <p:sldLayoutId id="2147484972" r:id="rId239"/>
    <p:sldLayoutId id="2147484973" r:id="rId240"/>
    <p:sldLayoutId id="2147484974" r:id="rId241"/>
    <p:sldLayoutId id="2147484975" r:id="rId242"/>
    <p:sldLayoutId id="2147484976" r:id="rId243"/>
    <p:sldLayoutId id="2147484977" r:id="rId244"/>
    <p:sldLayoutId id="2147484978" r:id="rId245"/>
    <p:sldLayoutId id="2147484979" r:id="rId246"/>
    <p:sldLayoutId id="2147484980" r:id="rId247"/>
    <p:sldLayoutId id="2147484981" r:id="rId248"/>
    <p:sldLayoutId id="2147484982" r:id="rId249"/>
    <p:sldLayoutId id="2147484983" r:id="rId250"/>
    <p:sldLayoutId id="2147484984" r:id="rId251"/>
    <p:sldLayoutId id="2147484985" r:id="rId252"/>
    <p:sldLayoutId id="2147484986" r:id="rId253"/>
    <p:sldLayoutId id="2147484987" r:id="rId254"/>
    <p:sldLayoutId id="2147484988" r:id="rId255"/>
    <p:sldLayoutId id="2147484989" r:id="rId256"/>
    <p:sldLayoutId id="2147484990" r:id="rId257"/>
    <p:sldLayoutId id="2147484991" r:id="rId258"/>
    <p:sldLayoutId id="2147484992" r:id="rId259"/>
    <p:sldLayoutId id="2147484993" r:id="rId260"/>
    <p:sldLayoutId id="2147484994" r:id="rId261"/>
    <p:sldLayoutId id="2147484995" r:id="rId262"/>
    <p:sldLayoutId id="2147484996" r:id="rId263"/>
    <p:sldLayoutId id="2147484997" r:id="rId264"/>
    <p:sldLayoutId id="2147484998" r:id="rId265"/>
    <p:sldLayoutId id="2147484999" r:id="rId266"/>
    <p:sldLayoutId id="2147485000" r:id="rId267"/>
    <p:sldLayoutId id="2147485001" r:id="rId268"/>
    <p:sldLayoutId id="2147485002" r:id="rId269"/>
    <p:sldLayoutId id="2147485003" r:id="rId270"/>
    <p:sldLayoutId id="2147485004" r:id="rId271"/>
    <p:sldLayoutId id="2147485005" r:id="rId272"/>
    <p:sldLayoutId id="2147485006" r:id="rId273"/>
    <p:sldLayoutId id="2147485007" r:id="rId274"/>
    <p:sldLayoutId id="2147485008" r:id="rId275"/>
    <p:sldLayoutId id="2147485009" r:id="rId276"/>
    <p:sldLayoutId id="2147485010" r:id="rId277"/>
    <p:sldLayoutId id="2147485011" r:id="rId278"/>
    <p:sldLayoutId id="2147485012" r:id="rId279"/>
    <p:sldLayoutId id="2147485013" r:id="rId280"/>
    <p:sldLayoutId id="2147485014" r:id="rId281"/>
    <p:sldLayoutId id="2147485015" r:id="rId282"/>
    <p:sldLayoutId id="2147485016" r:id="rId283"/>
    <p:sldLayoutId id="2147485017" r:id="rId284"/>
    <p:sldLayoutId id="2147485018" r:id="rId285"/>
    <p:sldLayoutId id="2147485019" r:id="rId286"/>
    <p:sldLayoutId id="2147485020" r:id="rId287"/>
    <p:sldLayoutId id="2147485021" r:id="rId288"/>
    <p:sldLayoutId id="2147485022" r:id="rId289"/>
    <p:sldLayoutId id="2147485023" r:id="rId290"/>
    <p:sldLayoutId id="2147485024" r:id="rId291"/>
    <p:sldLayoutId id="2147485025" r:id="rId292"/>
    <p:sldLayoutId id="2147485026" r:id="rId293"/>
    <p:sldLayoutId id="2147485027" r:id="rId294"/>
    <p:sldLayoutId id="2147485028" r:id="rId295"/>
    <p:sldLayoutId id="2147485029" r:id="rId296"/>
    <p:sldLayoutId id="2147485030" r:id="rId297"/>
    <p:sldLayoutId id="2147485031" r:id="rId298"/>
    <p:sldLayoutId id="2147485032" r:id="rId299"/>
    <p:sldLayoutId id="2147485033" r:id="rId300"/>
    <p:sldLayoutId id="2147485034" r:id="rId301"/>
    <p:sldLayoutId id="2147485035" r:id="rId302"/>
    <p:sldLayoutId id="2147485036" r:id="rId303"/>
    <p:sldLayoutId id="2147485037" r:id="rId304"/>
    <p:sldLayoutId id="2147485038" r:id="rId305"/>
    <p:sldLayoutId id="2147485039" r:id="rId306"/>
    <p:sldLayoutId id="2147485040" r:id="rId307"/>
    <p:sldLayoutId id="2147485041" r:id="rId308"/>
    <p:sldLayoutId id="2147485042" r:id="rId309"/>
    <p:sldLayoutId id="2147485043" r:id="rId310"/>
    <p:sldLayoutId id="2147485044" r:id="rId311"/>
    <p:sldLayoutId id="2147485045" r:id="rId312"/>
    <p:sldLayoutId id="2147485046" r:id="rId313"/>
    <p:sldLayoutId id="2147485047" r:id="rId314"/>
    <p:sldLayoutId id="2147485048" r:id="rId315"/>
    <p:sldLayoutId id="2147485049" r:id="rId316"/>
    <p:sldLayoutId id="2147485050" r:id="rId317"/>
    <p:sldLayoutId id="2147485051" r:id="rId318"/>
    <p:sldLayoutId id="2147485052" r:id="rId319"/>
    <p:sldLayoutId id="2147485053" r:id="rId320"/>
    <p:sldLayoutId id="2147485054" r:id="rId321"/>
    <p:sldLayoutId id="2147485055" r:id="rId322"/>
    <p:sldLayoutId id="2147485056" r:id="rId323"/>
    <p:sldLayoutId id="2147485057" r:id="rId324"/>
    <p:sldLayoutId id="2147485058" r:id="rId325"/>
    <p:sldLayoutId id="2147485059" r:id="rId326"/>
    <p:sldLayoutId id="2147485060" r:id="rId327"/>
    <p:sldLayoutId id="2147485061" r:id="rId328"/>
    <p:sldLayoutId id="2147485062" r:id="rId329"/>
    <p:sldLayoutId id="2147485063" r:id="rId330"/>
    <p:sldLayoutId id="2147485064" r:id="rId331"/>
    <p:sldLayoutId id="2147485065" r:id="rId332"/>
    <p:sldLayoutId id="2147485066" r:id="rId333"/>
    <p:sldLayoutId id="2147485067" r:id="rId334"/>
    <p:sldLayoutId id="2147485068" r:id="rId335"/>
    <p:sldLayoutId id="2147485069" r:id="rId336"/>
    <p:sldLayoutId id="2147485070" r:id="rId337"/>
    <p:sldLayoutId id="2147485071" r:id="rId338"/>
    <p:sldLayoutId id="2147485072" r:id="rId339"/>
    <p:sldLayoutId id="2147485073" r:id="rId340"/>
    <p:sldLayoutId id="2147485074" r:id="rId341"/>
    <p:sldLayoutId id="2147485075" r:id="rId342"/>
    <p:sldLayoutId id="2147485076" r:id="rId343"/>
    <p:sldLayoutId id="2147485077" r:id="rId344"/>
    <p:sldLayoutId id="2147485078" r:id="rId345"/>
    <p:sldLayoutId id="2147485079" r:id="rId346"/>
    <p:sldLayoutId id="2147485080" r:id="rId347"/>
    <p:sldLayoutId id="2147485081" r:id="rId348"/>
    <p:sldLayoutId id="2147485082" r:id="rId349"/>
    <p:sldLayoutId id="2147485083" r:id="rId350"/>
    <p:sldLayoutId id="2147485084" r:id="rId351"/>
    <p:sldLayoutId id="2147485085" r:id="rId352"/>
    <p:sldLayoutId id="2147485086" r:id="rId353"/>
    <p:sldLayoutId id="2147485087" r:id="rId354"/>
    <p:sldLayoutId id="2147485088" r:id="rId355"/>
    <p:sldLayoutId id="2147485089" r:id="rId356"/>
    <p:sldLayoutId id="2147485090" r:id="rId357"/>
    <p:sldLayoutId id="2147485091" r:id="rId358"/>
    <p:sldLayoutId id="2147485092" r:id="rId359"/>
    <p:sldLayoutId id="2147485093" r:id="rId360"/>
    <p:sldLayoutId id="2147485094" r:id="rId361"/>
    <p:sldLayoutId id="2147485095" r:id="rId362"/>
    <p:sldLayoutId id="2147485096" r:id="rId363"/>
    <p:sldLayoutId id="2147485097" r:id="rId364"/>
    <p:sldLayoutId id="2147485098" r:id="rId365"/>
    <p:sldLayoutId id="2147485099" r:id="rId366"/>
    <p:sldLayoutId id="2147485100" r:id="rId367"/>
    <p:sldLayoutId id="2147485101" r:id="rId368"/>
    <p:sldLayoutId id="2147485102" r:id="rId369"/>
    <p:sldLayoutId id="2147485103" r:id="rId370"/>
    <p:sldLayoutId id="2147485104" r:id="rId371"/>
    <p:sldLayoutId id="2147485105" r:id="rId372"/>
    <p:sldLayoutId id="2147485106" r:id="rId373"/>
    <p:sldLayoutId id="2147485107" r:id="rId374"/>
    <p:sldLayoutId id="2147485108" r:id="rId375"/>
    <p:sldLayoutId id="2147485109" r:id="rId376"/>
    <p:sldLayoutId id="2147485110" r:id="rId377"/>
    <p:sldLayoutId id="2147485111" r:id="rId378"/>
    <p:sldLayoutId id="2147485112" r:id="rId379"/>
    <p:sldLayoutId id="2147485113" r:id="rId380"/>
    <p:sldLayoutId id="2147485114" r:id="rId381"/>
    <p:sldLayoutId id="2147485115" r:id="rId382"/>
    <p:sldLayoutId id="2147485116" r:id="rId383"/>
    <p:sldLayoutId id="2147485117" r:id="rId384"/>
    <p:sldLayoutId id="2147485118" r:id="rId385"/>
    <p:sldLayoutId id="2147485119" r:id="rId386"/>
    <p:sldLayoutId id="2147485120" r:id="rId387"/>
    <p:sldLayoutId id="2147485121" r:id="rId388"/>
    <p:sldLayoutId id="2147485122" r:id="rId389"/>
    <p:sldLayoutId id="2147485123" r:id="rId390"/>
    <p:sldLayoutId id="2147485124" r:id="rId391"/>
    <p:sldLayoutId id="2147485125" r:id="rId392"/>
    <p:sldLayoutId id="2147485126" r:id="rId393"/>
    <p:sldLayoutId id="2147485127" r:id="rId394"/>
    <p:sldLayoutId id="2147485128" r:id="rId395"/>
    <p:sldLayoutId id="2147485129" r:id="rId396"/>
    <p:sldLayoutId id="2147485130" r:id="rId397"/>
    <p:sldLayoutId id="2147485131" r:id="rId398"/>
    <p:sldLayoutId id="2147485132" r:id="rId399"/>
    <p:sldLayoutId id="2147485133" r:id="rId400"/>
    <p:sldLayoutId id="2147485134" r:id="rId401"/>
    <p:sldLayoutId id="2147485135" r:id="rId402"/>
    <p:sldLayoutId id="2147485136" r:id="rId403"/>
    <p:sldLayoutId id="2147485137" r:id="rId404"/>
    <p:sldLayoutId id="2147485138" r:id="rId405"/>
    <p:sldLayoutId id="2147485139" r:id="rId406"/>
    <p:sldLayoutId id="2147485140" r:id="rId407"/>
    <p:sldLayoutId id="2147485141" r:id="rId408"/>
    <p:sldLayoutId id="2147485142" r:id="rId409"/>
    <p:sldLayoutId id="2147485143" r:id="rId410"/>
    <p:sldLayoutId id="2147485144" r:id="rId411"/>
    <p:sldLayoutId id="2147485145" r:id="rId412"/>
    <p:sldLayoutId id="2147485146" r:id="rId413"/>
    <p:sldLayoutId id="2147485147" r:id="rId414"/>
    <p:sldLayoutId id="2147485148" r:id="rId415"/>
    <p:sldLayoutId id="2147485149" r:id="rId416"/>
    <p:sldLayoutId id="2147485150" r:id="rId417"/>
    <p:sldLayoutId id="2147485151" r:id="rId418"/>
    <p:sldLayoutId id="2147485152" r:id="rId419"/>
    <p:sldLayoutId id="2147485153" r:id="rId420"/>
    <p:sldLayoutId id="2147485154" r:id="rId421"/>
    <p:sldLayoutId id="2147485155" r:id="rId422"/>
    <p:sldLayoutId id="2147485156" r:id="rId423"/>
    <p:sldLayoutId id="2147485157" r:id="rId424"/>
    <p:sldLayoutId id="2147485158" r:id="rId425"/>
    <p:sldLayoutId id="2147485159" r:id="rId426"/>
    <p:sldLayoutId id="2147485160" r:id="rId427"/>
    <p:sldLayoutId id="2147485161" r:id="rId428"/>
    <p:sldLayoutId id="2147485162" r:id="rId429"/>
    <p:sldLayoutId id="2147485163" r:id="rId430"/>
    <p:sldLayoutId id="2147485164" r:id="rId431"/>
    <p:sldLayoutId id="2147485165" r:id="rId432"/>
    <p:sldLayoutId id="2147485166" r:id="rId433"/>
    <p:sldLayoutId id="2147485167" r:id="rId434"/>
    <p:sldLayoutId id="2147485168" r:id="rId435"/>
    <p:sldLayoutId id="2147485169" r:id="rId436"/>
    <p:sldLayoutId id="2147485170" r:id="rId437"/>
    <p:sldLayoutId id="2147485171" r:id="rId438"/>
    <p:sldLayoutId id="2147485172" r:id="rId439"/>
    <p:sldLayoutId id="2147485173" r:id="rId440"/>
    <p:sldLayoutId id="2147485174" r:id="rId441"/>
    <p:sldLayoutId id="2147485175" r:id="rId442"/>
    <p:sldLayoutId id="2147485176" r:id="rId443"/>
    <p:sldLayoutId id="2147485177" r:id="rId444"/>
    <p:sldLayoutId id="2147485178" r:id="rId445"/>
    <p:sldLayoutId id="2147485179" r:id="rId446"/>
    <p:sldLayoutId id="2147485180" r:id="rId447"/>
    <p:sldLayoutId id="2147485181" r:id="rId448"/>
    <p:sldLayoutId id="2147485182" r:id="rId449"/>
    <p:sldLayoutId id="2147485183" r:id="rId450"/>
    <p:sldLayoutId id="2147485184" r:id="rId451"/>
    <p:sldLayoutId id="2147485185" r:id="rId452"/>
    <p:sldLayoutId id="2147485186" r:id="rId453"/>
    <p:sldLayoutId id="2147485187" r:id="rId454"/>
    <p:sldLayoutId id="2147485188" r:id="rId455"/>
    <p:sldLayoutId id="2147485189" r:id="rId456"/>
    <p:sldLayoutId id="2147485190" r:id="rId457"/>
    <p:sldLayoutId id="2147485191" r:id="rId458"/>
    <p:sldLayoutId id="2147485192" r:id="rId459"/>
    <p:sldLayoutId id="2147485193" r:id="rId460"/>
    <p:sldLayoutId id="2147485194" r:id="rId461"/>
    <p:sldLayoutId id="2147485195" r:id="rId462"/>
    <p:sldLayoutId id="2147485196" r:id="rId463"/>
    <p:sldLayoutId id="2147485197" r:id="rId464"/>
    <p:sldLayoutId id="2147485198" r:id="rId465"/>
    <p:sldLayoutId id="2147485199" r:id="rId466"/>
    <p:sldLayoutId id="2147485200" r:id="rId467"/>
    <p:sldLayoutId id="2147485201" r:id="rId468"/>
    <p:sldLayoutId id="2147485202" r:id="rId469"/>
    <p:sldLayoutId id="2147485203" r:id="rId470"/>
    <p:sldLayoutId id="2147485204" r:id="rId471"/>
    <p:sldLayoutId id="2147485205" r:id="rId472"/>
    <p:sldLayoutId id="2147485206" r:id="rId473"/>
    <p:sldLayoutId id="2147485207" r:id="rId474"/>
    <p:sldLayoutId id="2147485208" r:id="rId475"/>
    <p:sldLayoutId id="2147485209" r:id="rId476"/>
    <p:sldLayoutId id="2147485210" r:id="rId477"/>
    <p:sldLayoutId id="2147485211" r:id="rId478"/>
    <p:sldLayoutId id="2147485212" r:id="rId479"/>
    <p:sldLayoutId id="2147485213" r:id="rId480"/>
    <p:sldLayoutId id="2147485214" r:id="rId481"/>
    <p:sldLayoutId id="2147485215" r:id="rId482"/>
    <p:sldLayoutId id="2147485216" r:id="rId483"/>
    <p:sldLayoutId id="2147485217" r:id="rId484"/>
    <p:sldLayoutId id="2147485218" r:id="rId485"/>
    <p:sldLayoutId id="2147485219" r:id="rId486"/>
    <p:sldLayoutId id="2147485220" r:id="rId487"/>
    <p:sldLayoutId id="2147485221" r:id="rId488"/>
    <p:sldLayoutId id="2147485222" r:id="rId489"/>
    <p:sldLayoutId id="2147485223" r:id="rId490"/>
    <p:sldLayoutId id="2147485224" r:id="rId491"/>
    <p:sldLayoutId id="2147485225" r:id="rId492"/>
    <p:sldLayoutId id="2147485226" r:id="rId493"/>
    <p:sldLayoutId id="2147485227" r:id="rId494"/>
    <p:sldLayoutId id="2147485228" r:id="rId495"/>
    <p:sldLayoutId id="2147485229" r:id="rId496"/>
    <p:sldLayoutId id="2147485230" r:id="rId497"/>
    <p:sldLayoutId id="2147485231" r:id="rId498"/>
    <p:sldLayoutId id="2147485232" r:id="rId499"/>
    <p:sldLayoutId id="2147485233" r:id="rId500"/>
    <p:sldLayoutId id="2147485234" r:id="rId501"/>
    <p:sldLayoutId id="2147485235" r:id="rId502"/>
    <p:sldLayoutId id="2147485236" r:id="rId503"/>
    <p:sldLayoutId id="2147485237" r:id="rId504"/>
    <p:sldLayoutId id="2147485238" r:id="rId505"/>
    <p:sldLayoutId id="2147485239" r:id="rId506"/>
    <p:sldLayoutId id="2147485240" r:id="rId507"/>
    <p:sldLayoutId id="2147485241" r:id="rId508"/>
    <p:sldLayoutId id="2147485242" r:id="rId509"/>
    <p:sldLayoutId id="2147485243" r:id="rId510"/>
    <p:sldLayoutId id="2147485244" r:id="rId511"/>
    <p:sldLayoutId id="2147485245" r:id="rId512"/>
    <p:sldLayoutId id="2147485246" r:id="rId513"/>
    <p:sldLayoutId id="2147485247" r:id="rId514"/>
    <p:sldLayoutId id="2147485248" r:id="rId515"/>
    <p:sldLayoutId id="2147485249" r:id="rId516"/>
    <p:sldLayoutId id="2147485250" r:id="rId517"/>
    <p:sldLayoutId id="2147485251" r:id="rId518"/>
    <p:sldLayoutId id="2147485252" r:id="rId519"/>
    <p:sldLayoutId id="2147485253" r:id="rId520"/>
    <p:sldLayoutId id="2147485254" r:id="rId521"/>
    <p:sldLayoutId id="2147485255" r:id="rId522"/>
    <p:sldLayoutId id="2147485256" r:id="rId523"/>
    <p:sldLayoutId id="2147485257" r:id="rId524"/>
    <p:sldLayoutId id="2147485258" r:id="rId525"/>
    <p:sldLayoutId id="2147485259" r:id="rId526"/>
    <p:sldLayoutId id="2147485260" r:id="rId527"/>
    <p:sldLayoutId id="2147485261" r:id="rId528"/>
    <p:sldLayoutId id="2147485262" r:id="rId529"/>
    <p:sldLayoutId id="2147485263" r:id="rId530"/>
    <p:sldLayoutId id="2147485264" r:id="rId531"/>
    <p:sldLayoutId id="2147485265" r:id="rId532"/>
    <p:sldLayoutId id="2147485266" r:id="rId533"/>
    <p:sldLayoutId id="2147485267" r:id="rId534"/>
    <p:sldLayoutId id="2147485268" r:id="rId535"/>
    <p:sldLayoutId id="2147485269" r:id="rId536"/>
    <p:sldLayoutId id="2147485270" r:id="rId537"/>
    <p:sldLayoutId id="2147485271" r:id="rId538"/>
    <p:sldLayoutId id="2147485272" r:id="rId539"/>
    <p:sldLayoutId id="2147485273" r:id="rId540"/>
    <p:sldLayoutId id="2147485274" r:id="rId541"/>
    <p:sldLayoutId id="2147485275" r:id="rId542"/>
    <p:sldLayoutId id="2147485276" r:id="rId543"/>
    <p:sldLayoutId id="2147485277" r:id="rId544"/>
    <p:sldLayoutId id="2147485278" r:id="rId545"/>
    <p:sldLayoutId id="2147485279" r:id="rId546"/>
    <p:sldLayoutId id="2147485280" r:id="rId547"/>
    <p:sldLayoutId id="2147485281" r:id="rId54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2145584514"/>
      </p:ext>
    </p:extLst>
  </p:cSld>
  <p:clrMap bg1="lt1" tx1="dk1" bg2="dk2" tx2="lt2" accent1="accent1" accent2="accent2" accent3="accent3" accent4="accent4" accent5="accent5" accent6="accent6" hlink="hlink" folHlink="folHlink"/>
  <p:sldLayoutIdLst>
    <p:sldLayoutId id="2147489222" r:id="rId1"/>
    <p:sldLayoutId id="2147489223" r:id="rId2"/>
    <p:sldLayoutId id="2147489224" r:id="rId3"/>
    <p:sldLayoutId id="2147489225" r:id="rId4"/>
    <p:sldLayoutId id="2147489226" r:id="rId5"/>
    <p:sldLayoutId id="2147489227" r:id="rId6"/>
    <p:sldLayoutId id="2147489228" r:id="rId7"/>
    <p:sldLayoutId id="2147489229" r:id="rId8"/>
    <p:sldLayoutId id="2147489230" r:id="rId9"/>
    <p:sldLayoutId id="2147489231" r:id="rId10"/>
    <p:sldLayoutId id="2147489232" r:id="rId11"/>
    <p:sldLayoutId id="214748923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7/10/2023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pic>
        <p:nvPicPr>
          <p:cNvPr id="7" name="图片 1"/>
          <p:cNvPicPr>
            <a:picLocks noChangeAspect="1"/>
          </p:cNvPicPr>
          <p:nvPr userDrawn="1"/>
        </p:nvPicPr>
        <p:blipFill>
          <a:blip r:embed="rId810">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
          <p:cNvPicPr>
            <a:picLocks noChangeAspect="1"/>
          </p:cNvPicPr>
          <p:nvPr userDrawn="1"/>
        </p:nvPicPr>
        <p:blipFill>
          <a:blip r:embed="rId811">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郑柏林 - 小跳豆">
            <a:hlinkClick r:id="" action="ppaction://media"/>
          </p:cNvPr>
          <p:cNvPicPr>
            <a:picLocks noChangeAspect="1"/>
          </p:cNvPicPr>
          <p:nvPr userDrawn="1"/>
        </p:nvPicPr>
        <p:blipFill>
          <a:blip r:embed="rId812">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4"/>
          <p:cNvPicPr>
            <a:picLocks noChangeAspect="1"/>
          </p:cNvPicPr>
          <p:nvPr userDrawn="1"/>
        </p:nvPicPr>
        <p:blipFill>
          <a:blip r:embed="rId813">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5"/>
          <p:cNvPicPr>
            <a:picLocks noChangeAspect="1"/>
          </p:cNvPicPr>
          <p:nvPr userDrawn="1"/>
        </p:nvPicPr>
        <p:blipFill>
          <a:blip r:embed="rId814">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2"/>
          <p:cNvPicPr>
            <a:picLocks noChangeAspect="1"/>
          </p:cNvPicPr>
          <p:nvPr userDrawn="1"/>
        </p:nvPicPr>
        <p:blipFill>
          <a:blip r:embed="rId815">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23"/>
          <p:cNvPicPr>
            <a:picLocks noChangeAspect="1"/>
          </p:cNvPicPr>
          <p:nvPr userDrawn="1"/>
        </p:nvPicPr>
        <p:blipFill>
          <a:blip r:embed="rId816">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167314"/>
      </p:ext>
    </p:extLst>
  </p:cSld>
  <p:clrMap bg1="lt1" tx1="dk1" bg2="lt2" tx2="dk2" accent1="accent1" accent2="accent2" accent3="accent3" accent4="accent4" accent5="accent5" accent6="accent6" hlink="hlink" folHlink="folHlink"/>
  <p:sldLayoutIdLst>
    <p:sldLayoutId id="2147489247" r:id="rId1"/>
    <p:sldLayoutId id="2147489248" r:id="rId2"/>
    <p:sldLayoutId id="2147489249" r:id="rId3"/>
    <p:sldLayoutId id="2147489250" r:id="rId4"/>
    <p:sldLayoutId id="2147489251" r:id="rId5"/>
    <p:sldLayoutId id="2147489252" r:id="rId6"/>
    <p:sldLayoutId id="2147489253" r:id="rId7"/>
    <p:sldLayoutId id="2147489254" r:id="rId8"/>
    <p:sldLayoutId id="2147489255" r:id="rId9"/>
    <p:sldLayoutId id="2147489256" r:id="rId10"/>
    <p:sldLayoutId id="2147489257" r:id="rId11"/>
    <p:sldLayoutId id="2147485826" r:id="rId12"/>
    <p:sldLayoutId id="2147485827" r:id="rId13"/>
    <p:sldLayoutId id="2147485828" r:id="rId14"/>
    <p:sldLayoutId id="2147485829" r:id="rId15"/>
    <p:sldLayoutId id="2147485830" r:id="rId16"/>
    <p:sldLayoutId id="2147485831" r:id="rId17"/>
    <p:sldLayoutId id="2147485832" r:id="rId18"/>
    <p:sldLayoutId id="2147485833" r:id="rId19"/>
    <p:sldLayoutId id="2147485835" r:id="rId20"/>
    <p:sldLayoutId id="2147485836" r:id="rId21"/>
    <p:sldLayoutId id="2147485837" r:id="rId22"/>
    <p:sldLayoutId id="2147485838" r:id="rId23"/>
    <p:sldLayoutId id="2147485839" r:id="rId24"/>
    <p:sldLayoutId id="2147485840" r:id="rId25"/>
    <p:sldLayoutId id="2147485841" r:id="rId26"/>
    <p:sldLayoutId id="2147485842" r:id="rId27"/>
    <p:sldLayoutId id="2147485843" r:id="rId28"/>
    <p:sldLayoutId id="2147485844" r:id="rId29"/>
    <p:sldLayoutId id="2147485845" r:id="rId30"/>
    <p:sldLayoutId id="2147485846" r:id="rId31"/>
    <p:sldLayoutId id="2147485848" r:id="rId32"/>
    <p:sldLayoutId id="2147485849" r:id="rId33"/>
    <p:sldLayoutId id="2147485850" r:id="rId34"/>
    <p:sldLayoutId id="2147485851" r:id="rId35"/>
    <p:sldLayoutId id="2147485852" r:id="rId36"/>
    <p:sldLayoutId id="2147485853" r:id="rId37"/>
    <p:sldLayoutId id="2147485854" r:id="rId38"/>
    <p:sldLayoutId id="2147485855" r:id="rId39"/>
    <p:sldLayoutId id="2147485856" r:id="rId40"/>
    <p:sldLayoutId id="2147485857" r:id="rId41"/>
    <p:sldLayoutId id="2147485858" r:id="rId42"/>
    <p:sldLayoutId id="2147485859" r:id="rId43"/>
    <p:sldLayoutId id="2147485860" r:id="rId44"/>
    <p:sldLayoutId id="2147485861" r:id="rId45"/>
    <p:sldLayoutId id="2147485862" r:id="rId46"/>
    <p:sldLayoutId id="2147485863" r:id="rId47"/>
    <p:sldLayoutId id="2147485864" r:id="rId48"/>
    <p:sldLayoutId id="2147485865" r:id="rId49"/>
    <p:sldLayoutId id="2147485866" r:id="rId50"/>
    <p:sldLayoutId id="2147485867" r:id="rId51"/>
    <p:sldLayoutId id="2147485868" r:id="rId52"/>
    <p:sldLayoutId id="2147485869" r:id="rId53"/>
    <p:sldLayoutId id="2147485870" r:id="rId54"/>
    <p:sldLayoutId id="2147485871" r:id="rId55"/>
    <p:sldLayoutId id="2147485872" r:id="rId56"/>
    <p:sldLayoutId id="2147485873" r:id="rId57"/>
    <p:sldLayoutId id="2147485874" r:id="rId58"/>
    <p:sldLayoutId id="2147485875" r:id="rId59"/>
    <p:sldLayoutId id="2147485876" r:id="rId60"/>
    <p:sldLayoutId id="2147485877" r:id="rId61"/>
    <p:sldLayoutId id="2147485878" r:id="rId62"/>
    <p:sldLayoutId id="2147485879" r:id="rId63"/>
    <p:sldLayoutId id="2147485880" r:id="rId64"/>
    <p:sldLayoutId id="2147485881" r:id="rId65"/>
    <p:sldLayoutId id="2147485882" r:id="rId66"/>
    <p:sldLayoutId id="2147485883" r:id="rId67"/>
    <p:sldLayoutId id="2147485884" r:id="rId68"/>
    <p:sldLayoutId id="2147485885" r:id="rId69"/>
    <p:sldLayoutId id="2147485886" r:id="rId70"/>
    <p:sldLayoutId id="2147485887" r:id="rId71"/>
    <p:sldLayoutId id="2147485888" r:id="rId72"/>
    <p:sldLayoutId id="2147485889" r:id="rId73"/>
    <p:sldLayoutId id="2147485890" r:id="rId74"/>
    <p:sldLayoutId id="2147485892" r:id="rId75"/>
    <p:sldLayoutId id="2147485893" r:id="rId76"/>
    <p:sldLayoutId id="2147485894" r:id="rId77"/>
    <p:sldLayoutId id="2147485895" r:id="rId78"/>
    <p:sldLayoutId id="2147485896" r:id="rId79"/>
    <p:sldLayoutId id="2147485897" r:id="rId80"/>
    <p:sldLayoutId id="2147485898" r:id="rId81"/>
    <p:sldLayoutId id="2147485899" r:id="rId82"/>
    <p:sldLayoutId id="2147485900" r:id="rId83"/>
    <p:sldLayoutId id="2147485901" r:id="rId84"/>
    <p:sldLayoutId id="2147485902" r:id="rId85"/>
    <p:sldLayoutId id="2147485903" r:id="rId86"/>
    <p:sldLayoutId id="2147485904" r:id="rId87"/>
    <p:sldLayoutId id="2147485905" r:id="rId88"/>
    <p:sldLayoutId id="2147485906" r:id="rId89"/>
    <p:sldLayoutId id="2147485907" r:id="rId90"/>
    <p:sldLayoutId id="2147485908" r:id="rId91"/>
    <p:sldLayoutId id="2147485909" r:id="rId92"/>
    <p:sldLayoutId id="2147485910" r:id="rId93"/>
    <p:sldLayoutId id="2147485911" r:id="rId94"/>
    <p:sldLayoutId id="2147485912" r:id="rId95"/>
    <p:sldLayoutId id="2147485913" r:id="rId96"/>
    <p:sldLayoutId id="2147485914" r:id="rId97"/>
    <p:sldLayoutId id="2147485915" r:id="rId98"/>
    <p:sldLayoutId id="2147485916" r:id="rId99"/>
    <p:sldLayoutId id="2147485917" r:id="rId100"/>
    <p:sldLayoutId id="2147485918" r:id="rId101"/>
    <p:sldLayoutId id="2147485919" r:id="rId102"/>
    <p:sldLayoutId id="2147485920" r:id="rId103"/>
    <p:sldLayoutId id="2147485921" r:id="rId104"/>
    <p:sldLayoutId id="2147485922" r:id="rId105"/>
    <p:sldLayoutId id="2147485923" r:id="rId106"/>
    <p:sldLayoutId id="2147485924" r:id="rId107"/>
    <p:sldLayoutId id="2147485925" r:id="rId108"/>
    <p:sldLayoutId id="2147485926" r:id="rId109"/>
    <p:sldLayoutId id="2147485927" r:id="rId110"/>
    <p:sldLayoutId id="2147485928" r:id="rId111"/>
    <p:sldLayoutId id="2147485929" r:id="rId112"/>
    <p:sldLayoutId id="2147485930" r:id="rId113"/>
    <p:sldLayoutId id="2147485931" r:id="rId114"/>
    <p:sldLayoutId id="2147485932" r:id="rId115"/>
    <p:sldLayoutId id="2147485933" r:id="rId116"/>
    <p:sldLayoutId id="2147485934" r:id="rId117"/>
    <p:sldLayoutId id="2147485935" r:id="rId118"/>
    <p:sldLayoutId id="2147485936" r:id="rId119"/>
    <p:sldLayoutId id="2147485937" r:id="rId120"/>
    <p:sldLayoutId id="2147485938" r:id="rId121"/>
    <p:sldLayoutId id="2147485939" r:id="rId122"/>
    <p:sldLayoutId id="2147485940" r:id="rId123"/>
    <p:sldLayoutId id="2147485941" r:id="rId124"/>
    <p:sldLayoutId id="2147485942" r:id="rId125"/>
    <p:sldLayoutId id="2147485943" r:id="rId126"/>
    <p:sldLayoutId id="2147485944" r:id="rId127"/>
    <p:sldLayoutId id="2147485945" r:id="rId128"/>
    <p:sldLayoutId id="2147485946" r:id="rId129"/>
    <p:sldLayoutId id="2147485947" r:id="rId130"/>
    <p:sldLayoutId id="2147485948" r:id="rId131"/>
    <p:sldLayoutId id="2147485949" r:id="rId132"/>
    <p:sldLayoutId id="2147485950" r:id="rId133"/>
    <p:sldLayoutId id="2147485951" r:id="rId134"/>
    <p:sldLayoutId id="2147485952" r:id="rId135"/>
    <p:sldLayoutId id="2147485953" r:id="rId136"/>
    <p:sldLayoutId id="2147485954" r:id="rId137"/>
    <p:sldLayoutId id="2147485955" r:id="rId138"/>
    <p:sldLayoutId id="2147485956" r:id="rId139"/>
    <p:sldLayoutId id="2147485957" r:id="rId140"/>
    <p:sldLayoutId id="2147485958" r:id="rId141"/>
    <p:sldLayoutId id="2147485959" r:id="rId142"/>
    <p:sldLayoutId id="2147485960" r:id="rId143"/>
    <p:sldLayoutId id="2147485961" r:id="rId144"/>
    <p:sldLayoutId id="2147485962" r:id="rId145"/>
    <p:sldLayoutId id="2147485963" r:id="rId146"/>
    <p:sldLayoutId id="2147485964" r:id="rId147"/>
    <p:sldLayoutId id="2147485965" r:id="rId148"/>
    <p:sldLayoutId id="2147485966" r:id="rId149"/>
    <p:sldLayoutId id="2147485967" r:id="rId150"/>
    <p:sldLayoutId id="2147485968" r:id="rId151"/>
    <p:sldLayoutId id="2147485969" r:id="rId152"/>
    <p:sldLayoutId id="2147485970" r:id="rId153"/>
    <p:sldLayoutId id="2147485971" r:id="rId154"/>
    <p:sldLayoutId id="2147485972" r:id="rId155"/>
    <p:sldLayoutId id="2147485973" r:id="rId156"/>
    <p:sldLayoutId id="2147485974" r:id="rId157"/>
    <p:sldLayoutId id="2147485975" r:id="rId158"/>
    <p:sldLayoutId id="2147485976" r:id="rId159"/>
    <p:sldLayoutId id="2147485977" r:id="rId160"/>
    <p:sldLayoutId id="2147485978" r:id="rId161"/>
    <p:sldLayoutId id="2147485979" r:id="rId162"/>
    <p:sldLayoutId id="2147485980" r:id="rId163"/>
    <p:sldLayoutId id="2147485981" r:id="rId164"/>
    <p:sldLayoutId id="2147485982" r:id="rId165"/>
    <p:sldLayoutId id="2147485983" r:id="rId166"/>
    <p:sldLayoutId id="2147485984" r:id="rId167"/>
    <p:sldLayoutId id="2147485985" r:id="rId168"/>
    <p:sldLayoutId id="2147485986" r:id="rId169"/>
    <p:sldLayoutId id="2147485987" r:id="rId170"/>
    <p:sldLayoutId id="2147485988" r:id="rId171"/>
    <p:sldLayoutId id="2147485989" r:id="rId172"/>
    <p:sldLayoutId id="2147485990" r:id="rId173"/>
    <p:sldLayoutId id="2147485991" r:id="rId174"/>
    <p:sldLayoutId id="2147485992" r:id="rId175"/>
    <p:sldLayoutId id="2147485993" r:id="rId176"/>
    <p:sldLayoutId id="2147485994" r:id="rId177"/>
    <p:sldLayoutId id="2147485995" r:id="rId178"/>
    <p:sldLayoutId id="2147485996" r:id="rId179"/>
    <p:sldLayoutId id="2147485997" r:id="rId180"/>
    <p:sldLayoutId id="2147485998" r:id="rId181"/>
    <p:sldLayoutId id="2147485999" r:id="rId182"/>
    <p:sldLayoutId id="2147486000" r:id="rId183"/>
    <p:sldLayoutId id="2147486001" r:id="rId184"/>
    <p:sldLayoutId id="2147486002" r:id="rId185"/>
    <p:sldLayoutId id="2147486003" r:id="rId186"/>
    <p:sldLayoutId id="2147486004" r:id="rId187"/>
    <p:sldLayoutId id="2147486005" r:id="rId188"/>
    <p:sldLayoutId id="2147486006" r:id="rId189"/>
    <p:sldLayoutId id="2147486007" r:id="rId190"/>
    <p:sldLayoutId id="2147486008" r:id="rId191"/>
    <p:sldLayoutId id="2147486009" r:id="rId192"/>
    <p:sldLayoutId id="2147486010" r:id="rId193"/>
    <p:sldLayoutId id="2147486011" r:id="rId194"/>
    <p:sldLayoutId id="2147486012" r:id="rId195"/>
    <p:sldLayoutId id="2147486013" r:id="rId196"/>
    <p:sldLayoutId id="2147486014" r:id="rId197"/>
    <p:sldLayoutId id="2147486015" r:id="rId198"/>
    <p:sldLayoutId id="2147486016" r:id="rId199"/>
    <p:sldLayoutId id="2147486017" r:id="rId200"/>
    <p:sldLayoutId id="2147486018" r:id="rId201"/>
    <p:sldLayoutId id="2147486019" r:id="rId202"/>
    <p:sldLayoutId id="2147486020" r:id="rId203"/>
    <p:sldLayoutId id="2147486021" r:id="rId204"/>
    <p:sldLayoutId id="2147486022" r:id="rId205"/>
    <p:sldLayoutId id="2147486023" r:id="rId206"/>
    <p:sldLayoutId id="2147486024" r:id="rId207"/>
    <p:sldLayoutId id="2147486025" r:id="rId208"/>
    <p:sldLayoutId id="2147486026" r:id="rId209"/>
    <p:sldLayoutId id="2147486027" r:id="rId210"/>
    <p:sldLayoutId id="2147486028" r:id="rId211"/>
    <p:sldLayoutId id="2147486029" r:id="rId212"/>
    <p:sldLayoutId id="2147486030" r:id="rId213"/>
    <p:sldLayoutId id="2147486031" r:id="rId214"/>
    <p:sldLayoutId id="2147486032" r:id="rId215"/>
    <p:sldLayoutId id="2147486033" r:id="rId216"/>
    <p:sldLayoutId id="2147486034" r:id="rId217"/>
    <p:sldLayoutId id="2147486035" r:id="rId218"/>
    <p:sldLayoutId id="2147486036" r:id="rId219"/>
    <p:sldLayoutId id="2147486037" r:id="rId220"/>
    <p:sldLayoutId id="2147486038" r:id="rId221"/>
    <p:sldLayoutId id="2147486039" r:id="rId222"/>
    <p:sldLayoutId id="2147486040" r:id="rId223"/>
    <p:sldLayoutId id="2147486041" r:id="rId224"/>
    <p:sldLayoutId id="2147486042" r:id="rId225"/>
    <p:sldLayoutId id="2147486043" r:id="rId226"/>
    <p:sldLayoutId id="2147486044" r:id="rId227"/>
    <p:sldLayoutId id="2147486045" r:id="rId228"/>
    <p:sldLayoutId id="2147486046" r:id="rId229"/>
    <p:sldLayoutId id="2147486047" r:id="rId230"/>
    <p:sldLayoutId id="2147486048" r:id="rId231"/>
    <p:sldLayoutId id="2147486049" r:id="rId232"/>
    <p:sldLayoutId id="2147486050" r:id="rId233"/>
    <p:sldLayoutId id="2147486051" r:id="rId234"/>
    <p:sldLayoutId id="2147486052" r:id="rId235"/>
    <p:sldLayoutId id="2147486053" r:id="rId236"/>
    <p:sldLayoutId id="2147486054" r:id="rId237"/>
    <p:sldLayoutId id="2147486055" r:id="rId238"/>
    <p:sldLayoutId id="2147486056" r:id="rId239"/>
    <p:sldLayoutId id="2147486057" r:id="rId240"/>
    <p:sldLayoutId id="2147486058" r:id="rId241"/>
    <p:sldLayoutId id="2147486059" r:id="rId242"/>
    <p:sldLayoutId id="2147486060" r:id="rId243"/>
    <p:sldLayoutId id="2147486061" r:id="rId244"/>
    <p:sldLayoutId id="2147486062" r:id="rId245"/>
    <p:sldLayoutId id="2147486063" r:id="rId246"/>
    <p:sldLayoutId id="2147486064" r:id="rId247"/>
    <p:sldLayoutId id="2147486065" r:id="rId248"/>
    <p:sldLayoutId id="2147486066" r:id="rId249"/>
    <p:sldLayoutId id="2147486067" r:id="rId250"/>
    <p:sldLayoutId id="2147486068" r:id="rId251"/>
    <p:sldLayoutId id="2147486069" r:id="rId252"/>
    <p:sldLayoutId id="2147486070" r:id="rId253"/>
    <p:sldLayoutId id="2147486071" r:id="rId254"/>
    <p:sldLayoutId id="2147486072" r:id="rId255"/>
    <p:sldLayoutId id="2147486073" r:id="rId256"/>
    <p:sldLayoutId id="2147486074" r:id="rId257"/>
    <p:sldLayoutId id="2147486075" r:id="rId258"/>
    <p:sldLayoutId id="2147486076" r:id="rId259"/>
    <p:sldLayoutId id="2147486077" r:id="rId260"/>
    <p:sldLayoutId id="2147486078" r:id="rId261"/>
    <p:sldLayoutId id="2147486079" r:id="rId262"/>
    <p:sldLayoutId id="2147486080" r:id="rId263"/>
    <p:sldLayoutId id="2147486081" r:id="rId264"/>
    <p:sldLayoutId id="2147486082" r:id="rId265"/>
    <p:sldLayoutId id="2147486083" r:id="rId266"/>
    <p:sldLayoutId id="2147486084" r:id="rId267"/>
    <p:sldLayoutId id="2147486085" r:id="rId268"/>
    <p:sldLayoutId id="2147486086" r:id="rId269"/>
    <p:sldLayoutId id="2147486087" r:id="rId270"/>
    <p:sldLayoutId id="2147486088" r:id="rId271"/>
    <p:sldLayoutId id="2147486089" r:id="rId272"/>
    <p:sldLayoutId id="2147486090" r:id="rId273"/>
    <p:sldLayoutId id="2147486091" r:id="rId274"/>
    <p:sldLayoutId id="2147486092" r:id="rId275"/>
    <p:sldLayoutId id="2147486093" r:id="rId276"/>
    <p:sldLayoutId id="2147486094" r:id="rId277"/>
    <p:sldLayoutId id="2147486095" r:id="rId278"/>
    <p:sldLayoutId id="2147486096" r:id="rId279"/>
    <p:sldLayoutId id="2147486097" r:id="rId280"/>
    <p:sldLayoutId id="2147486098" r:id="rId281"/>
    <p:sldLayoutId id="2147486099" r:id="rId282"/>
    <p:sldLayoutId id="2147486100" r:id="rId283"/>
    <p:sldLayoutId id="2147486101" r:id="rId284"/>
    <p:sldLayoutId id="2147486102" r:id="rId285"/>
    <p:sldLayoutId id="2147486103" r:id="rId286"/>
    <p:sldLayoutId id="2147486104" r:id="rId287"/>
    <p:sldLayoutId id="2147486105" r:id="rId288"/>
    <p:sldLayoutId id="2147486106" r:id="rId289"/>
    <p:sldLayoutId id="2147486107" r:id="rId290"/>
    <p:sldLayoutId id="2147486108" r:id="rId291"/>
    <p:sldLayoutId id="2147486109" r:id="rId292"/>
    <p:sldLayoutId id="2147486110" r:id="rId293"/>
    <p:sldLayoutId id="2147486111" r:id="rId294"/>
    <p:sldLayoutId id="2147486112" r:id="rId295"/>
    <p:sldLayoutId id="2147486113" r:id="rId296"/>
    <p:sldLayoutId id="2147486114" r:id="rId297"/>
    <p:sldLayoutId id="2147486115" r:id="rId298"/>
    <p:sldLayoutId id="2147486116" r:id="rId299"/>
    <p:sldLayoutId id="2147486117" r:id="rId300"/>
    <p:sldLayoutId id="2147486118" r:id="rId301"/>
    <p:sldLayoutId id="2147486119" r:id="rId302"/>
    <p:sldLayoutId id="2147486120" r:id="rId303"/>
    <p:sldLayoutId id="2147486121" r:id="rId304"/>
    <p:sldLayoutId id="2147486122" r:id="rId305"/>
    <p:sldLayoutId id="2147486123" r:id="rId306"/>
    <p:sldLayoutId id="2147486124" r:id="rId307"/>
    <p:sldLayoutId id="2147486125" r:id="rId308"/>
    <p:sldLayoutId id="2147486126" r:id="rId309"/>
    <p:sldLayoutId id="2147486127" r:id="rId310"/>
    <p:sldLayoutId id="2147486128" r:id="rId311"/>
    <p:sldLayoutId id="2147486129" r:id="rId312"/>
    <p:sldLayoutId id="2147486130" r:id="rId313"/>
    <p:sldLayoutId id="2147486131" r:id="rId314"/>
    <p:sldLayoutId id="2147486132" r:id="rId315"/>
    <p:sldLayoutId id="2147486133" r:id="rId316"/>
    <p:sldLayoutId id="2147486134" r:id="rId317"/>
    <p:sldLayoutId id="2147486135" r:id="rId318"/>
    <p:sldLayoutId id="2147486136" r:id="rId319"/>
    <p:sldLayoutId id="2147486137" r:id="rId320"/>
    <p:sldLayoutId id="2147486138" r:id="rId321"/>
    <p:sldLayoutId id="2147486139" r:id="rId322"/>
    <p:sldLayoutId id="2147486140" r:id="rId323"/>
    <p:sldLayoutId id="2147486141" r:id="rId324"/>
    <p:sldLayoutId id="2147486142" r:id="rId325"/>
    <p:sldLayoutId id="2147486143" r:id="rId326"/>
    <p:sldLayoutId id="2147486144" r:id="rId327"/>
    <p:sldLayoutId id="2147486145" r:id="rId328"/>
    <p:sldLayoutId id="2147486146" r:id="rId329"/>
    <p:sldLayoutId id="2147486147" r:id="rId330"/>
    <p:sldLayoutId id="2147486148" r:id="rId331"/>
    <p:sldLayoutId id="2147486149" r:id="rId332"/>
    <p:sldLayoutId id="2147486150" r:id="rId333"/>
    <p:sldLayoutId id="2147486151" r:id="rId334"/>
    <p:sldLayoutId id="2147486152" r:id="rId335"/>
    <p:sldLayoutId id="2147486153" r:id="rId336"/>
    <p:sldLayoutId id="2147486154" r:id="rId337"/>
    <p:sldLayoutId id="2147486155" r:id="rId338"/>
    <p:sldLayoutId id="2147486156" r:id="rId339"/>
    <p:sldLayoutId id="2147486157" r:id="rId340"/>
    <p:sldLayoutId id="2147486158" r:id="rId341"/>
    <p:sldLayoutId id="2147486159" r:id="rId342"/>
    <p:sldLayoutId id="2147486160" r:id="rId343"/>
    <p:sldLayoutId id="2147486161" r:id="rId344"/>
    <p:sldLayoutId id="2147486162" r:id="rId345"/>
    <p:sldLayoutId id="2147486163" r:id="rId346"/>
    <p:sldLayoutId id="2147486164" r:id="rId347"/>
    <p:sldLayoutId id="2147486165" r:id="rId348"/>
    <p:sldLayoutId id="2147486166" r:id="rId349"/>
    <p:sldLayoutId id="2147486167" r:id="rId350"/>
    <p:sldLayoutId id="2147486168" r:id="rId351"/>
    <p:sldLayoutId id="2147486169" r:id="rId352"/>
    <p:sldLayoutId id="2147486170" r:id="rId353"/>
    <p:sldLayoutId id="2147486171" r:id="rId354"/>
    <p:sldLayoutId id="2147486172" r:id="rId355"/>
    <p:sldLayoutId id="2147486173" r:id="rId356"/>
    <p:sldLayoutId id="2147486174" r:id="rId357"/>
    <p:sldLayoutId id="2147486175" r:id="rId358"/>
    <p:sldLayoutId id="2147486176" r:id="rId359"/>
    <p:sldLayoutId id="2147486177" r:id="rId360"/>
    <p:sldLayoutId id="2147486178" r:id="rId361"/>
    <p:sldLayoutId id="2147486179" r:id="rId362"/>
    <p:sldLayoutId id="2147486180" r:id="rId363"/>
    <p:sldLayoutId id="2147486181" r:id="rId364"/>
    <p:sldLayoutId id="2147486182" r:id="rId365"/>
    <p:sldLayoutId id="2147486183" r:id="rId366"/>
    <p:sldLayoutId id="2147486184" r:id="rId367"/>
    <p:sldLayoutId id="2147486185" r:id="rId368"/>
    <p:sldLayoutId id="2147486186" r:id="rId369"/>
    <p:sldLayoutId id="2147486187" r:id="rId370"/>
    <p:sldLayoutId id="2147486188" r:id="rId371"/>
    <p:sldLayoutId id="2147486189" r:id="rId372"/>
    <p:sldLayoutId id="2147486190" r:id="rId373"/>
    <p:sldLayoutId id="2147486191" r:id="rId374"/>
    <p:sldLayoutId id="2147486192" r:id="rId375"/>
    <p:sldLayoutId id="2147486193" r:id="rId376"/>
    <p:sldLayoutId id="2147486194" r:id="rId377"/>
    <p:sldLayoutId id="2147486195" r:id="rId378"/>
    <p:sldLayoutId id="2147486196" r:id="rId379"/>
    <p:sldLayoutId id="2147486197" r:id="rId380"/>
    <p:sldLayoutId id="2147486198" r:id="rId381"/>
    <p:sldLayoutId id="2147486199" r:id="rId382"/>
    <p:sldLayoutId id="2147486200" r:id="rId383"/>
    <p:sldLayoutId id="2147486201" r:id="rId384"/>
    <p:sldLayoutId id="2147486202" r:id="rId385"/>
    <p:sldLayoutId id="2147486203" r:id="rId386"/>
    <p:sldLayoutId id="2147486204" r:id="rId387"/>
    <p:sldLayoutId id="2147486205" r:id="rId388"/>
    <p:sldLayoutId id="2147486206" r:id="rId389"/>
    <p:sldLayoutId id="2147486207" r:id="rId390"/>
    <p:sldLayoutId id="2147486208" r:id="rId391"/>
    <p:sldLayoutId id="2147486209" r:id="rId392"/>
    <p:sldLayoutId id="2147486210" r:id="rId393"/>
    <p:sldLayoutId id="2147486211" r:id="rId394"/>
    <p:sldLayoutId id="2147486212" r:id="rId395"/>
    <p:sldLayoutId id="2147486213" r:id="rId396"/>
    <p:sldLayoutId id="2147486214" r:id="rId397"/>
    <p:sldLayoutId id="2147486215" r:id="rId398"/>
    <p:sldLayoutId id="2147486216" r:id="rId399"/>
    <p:sldLayoutId id="2147486217" r:id="rId400"/>
    <p:sldLayoutId id="2147486218" r:id="rId401"/>
    <p:sldLayoutId id="2147486219" r:id="rId402"/>
    <p:sldLayoutId id="2147486220" r:id="rId403"/>
    <p:sldLayoutId id="2147486221" r:id="rId404"/>
    <p:sldLayoutId id="2147486222" r:id="rId405"/>
    <p:sldLayoutId id="2147486223" r:id="rId406"/>
    <p:sldLayoutId id="2147486224" r:id="rId407"/>
    <p:sldLayoutId id="2147486225" r:id="rId408"/>
    <p:sldLayoutId id="2147486226" r:id="rId409"/>
    <p:sldLayoutId id="2147486227" r:id="rId410"/>
    <p:sldLayoutId id="2147486228" r:id="rId411"/>
    <p:sldLayoutId id="2147486229" r:id="rId412"/>
    <p:sldLayoutId id="2147486230" r:id="rId413"/>
    <p:sldLayoutId id="2147486231" r:id="rId414"/>
    <p:sldLayoutId id="2147486232" r:id="rId415"/>
    <p:sldLayoutId id="2147486233" r:id="rId416"/>
    <p:sldLayoutId id="2147486234" r:id="rId417"/>
    <p:sldLayoutId id="2147486235" r:id="rId418"/>
    <p:sldLayoutId id="2147486236" r:id="rId419"/>
    <p:sldLayoutId id="2147486237" r:id="rId420"/>
    <p:sldLayoutId id="2147486238" r:id="rId421"/>
    <p:sldLayoutId id="2147486239" r:id="rId422"/>
    <p:sldLayoutId id="2147486240" r:id="rId423"/>
    <p:sldLayoutId id="2147486241" r:id="rId424"/>
    <p:sldLayoutId id="2147486242" r:id="rId425"/>
    <p:sldLayoutId id="2147486243" r:id="rId426"/>
    <p:sldLayoutId id="2147486244" r:id="rId427"/>
    <p:sldLayoutId id="2147486245" r:id="rId428"/>
    <p:sldLayoutId id="2147486246" r:id="rId429"/>
    <p:sldLayoutId id="2147486247" r:id="rId430"/>
    <p:sldLayoutId id="2147486248" r:id="rId431"/>
    <p:sldLayoutId id="2147486249" r:id="rId432"/>
    <p:sldLayoutId id="2147486250" r:id="rId433"/>
    <p:sldLayoutId id="2147486251" r:id="rId434"/>
    <p:sldLayoutId id="2147486252" r:id="rId435"/>
    <p:sldLayoutId id="2147486253" r:id="rId436"/>
    <p:sldLayoutId id="2147486254" r:id="rId437"/>
    <p:sldLayoutId id="2147486255" r:id="rId438"/>
    <p:sldLayoutId id="2147486256" r:id="rId439"/>
    <p:sldLayoutId id="2147486257" r:id="rId440"/>
    <p:sldLayoutId id="2147486258" r:id="rId441"/>
    <p:sldLayoutId id="2147486259" r:id="rId442"/>
    <p:sldLayoutId id="2147486260" r:id="rId443"/>
    <p:sldLayoutId id="2147486261" r:id="rId444"/>
    <p:sldLayoutId id="2147486262" r:id="rId445"/>
    <p:sldLayoutId id="2147486263" r:id="rId446"/>
    <p:sldLayoutId id="2147486264" r:id="rId447"/>
    <p:sldLayoutId id="2147486265" r:id="rId448"/>
    <p:sldLayoutId id="2147486266" r:id="rId449"/>
    <p:sldLayoutId id="2147486267" r:id="rId450"/>
    <p:sldLayoutId id="2147486268" r:id="rId451"/>
    <p:sldLayoutId id="2147486269" r:id="rId452"/>
    <p:sldLayoutId id="2147486270" r:id="rId453"/>
    <p:sldLayoutId id="2147486271" r:id="rId454"/>
    <p:sldLayoutId id="2147486272" r:id="rId455"/>
    <p:sldLayoutId id="2147486273" r:id="rId456"/>
    <p:sldLayoutId id="2147486274" r:id="rId457"/>
    <p:sldLayoutId id="2147486275" r:id="rId458"/>
    <p:sldLayoutId id="2147486276" r:id="rId459"/>
    <p:sldLayoutId id="2147486277" r:id="rId460"/>
    <p:sldLayoutId id="2147486278" r:id="rId461"/>
    <p:sldLayoutId id="2147486279" r:id="rId462"/>
    <p:sldLayoutId id="2147486280" r:id="rId463"/>
    <p:sldLayoutId id="2147486281" r:id="rId464"/>
    <p:sldLayoutId id="2147486282" r:id="rId465"/>
    <p:sldLayoutId id="2147486283" r:id="rId466"/>
    <p:sldLayoutId id="2147486284" r:id="rId467"/>
    <p:sldLayoutId id="2147486285" r:id="rId468"/>
    <p:sldLayoutId id="2147486286" r:id="rId469"/>
    <p:sldLayoutId id="2147486287" r:id="rId470"/>
    <p:sldLayoutId id="2147486288" r:id="rId471"/>
    <p:sldLayoutId id="2147486289" r:id="rId472"/>
    <p:sldLayoutId id="2147486290" r:id="rId473"/>
    <p:sldLayoutId id="2147486291" r:id="rId474"/>
    <p:sldLayoutId id="2147486292" r:id="rId475"/>
    <p:sldLayoutId id="2147486293" r:id="rId476"/>
    <p:sldLayoutId id="2147486294" r:id="rId477"/>
    <p:sldLayoutId id="2147486295" r:id="rId478"/>
    <p:sldLayoutId id="2147486296" r:id="rId479"/>
    <p:sldLayoutId id="2147486297" r:id="rId480"/>
    <p:sldLayoutId id="2147486298" r:id="rId481"/>
    <p:sldLayoutId id="2147486299" r:id="rId482"/>
    <p:sldLayoutId id="2147486300" r:id="rId483"/>
    <p:sldLayoutId id="2147486301" r:id="rId484"/>
    <p:sldLayoutId id="2147486302" r:id="rId485"/>
    <p:sldLayoutId id="2147486303" r:id="rId486"/>
    <p:sldLayoutId id="2147486304" r:id="rId487"/>
    <p:sldLayoutId id="2147486305" r:id="rId488"/>
    <p:sldLayoutId id="2147486306" r:id="rId489"/>
    <p:sldLayoutId id="2147486307" r:id="rId490"/>
    <p:sldLayoutId id="2147486308" r:id="rId491"/>
    <p:sldLayoutId id="2147486309" r:id="rId492"/>
    <p:sldLayoutId id="2147486310" r:id="rId493"/>
    <p:sldLayoutId id="2147486311" r:id="rId494"/>
    <p:sldLayoutId id="2147486312" r:id="rId495"/>
    <p:sldLayoutId id="2147486313" r:id="rId496"/>
    <p:sldLayoutId id="2147486314" r:id="rId497"/>
    <p:sldLayoutId id="2147486315" r:id="rId498"/>
    <p:sldLayoutId id="2147486316" r:id="rId499"/>
    <p:sldLayoutId id="2147486317" r:id="rId500"/>
    <p:sldLayoutId id="2147486318" r:id="rId501"/>
    <p:sldLayoutId id="2147486319" r:id="rId502"/>
    <p:sldLayoutId id="2147486320" r:id="rId503"/>
    <p:sldLayoutId id="2147486321" r:id="rId504"/>
    <p:sldLayoutId id="2147486322" r:id="rId505"/>
    <p:sldLayoutId id="2147486323" r:id="rId506"/>
    <p:sldLayoutId id="2147486324" r:id="rId507"/>
    <p:sldLayoutId id="2147486325" r:id="rId508"/>
    <p:sldLayoutId id="2147486326" r:id="rId509"/>
    <p:sldLayoutId id="2147486327" r:id="rId510"/>
    <p:sldLayoutId id="2147486328" r:id="rId511"/>
    <p:sldLayoutId id="2147486329" r:id="rId512"/>
    <p:sldLayoutId id="2147486330" r:id="rId513"/>
    <p:sldLayoutId id="2147486331" r:id="rId514"/>
    <p:sldLayoutId id="2147486332" r:id="rId515"/>
    <p:sldLayoutId id="2147486333" r:id="rId516"/>
    <p:sldLayoutId id="2147486334" r:id="rId517"/>
    <p:sldLayoutId id="2147486335" r:id="rId518"/>
    <p:sldLayoutId id="2147486336" r:id="rId519"/>
    <p:sldLayoutId id="2147486337" r:id="rId520"/>
    <p:sldLayoutId id="2147486338" r:id="rId521"/>
    <p:sldLayoutId id="2147486339" r:id="rId522"/>
    <p:sldLayoutId id="2147486340" r:id="rId523"/>
    <p:sldLayoutId id="2147486341" r:id="rId524"/>
    <p:sldLayoutId id="2147486342" r:id="rId525"/>
    <p:sldLayoutId id="2147486343" r:id="rId526"/>
    <p:sldLayoutId id="2147486344" r:id="rId527"/>
    <p:sldLayoutId id="2147486345" r:id="rId528"/>
    <p:sldLayoutId id="2147486346" r:id="rId529"/>
    <p:sldLayoutId id="2147486347" r:id="rId530"/>
    <p:sldLayoutId id="2147486348" r:id="rId531"/>
    <p:sldLayoutId id="2147486349" r:id="rId532"/>
    <p:sldLayoutId id="2147486350" r:id="rId533"/>
    <p:sldLayoutId id="2147486351" r:id="rId534"/>
    <p:sldLayoutId id="2147486352" r:id="rId535"/>
    <p:sldLayoutId id="2147486353" r:id="rId536"/>
    <p:sldLayoutId id="2147486354" r:id="rId537"/>
    <p:sldLayoutId id="2147486355" r:id="rId538"/>
    <p:sldLayoutId id="2147486356" r:id="rId539"/>
    <p:sldLayoutId id="2147486357" r:id="rId540"/>
    <p:sldLayoutId id="2147486358" r:id="rId541"/>
    <p:sldLayoutId id="2147486359" r:id="rId542"/>
    <p:sldLayoutId id="2147486360" r:id="rId543"/>
    <p:sldLayoutId id="2147486361" r:id="rId544"/>
    <p:sldLayoutId id="2147486362" r:id="rId545"/>
    <p:sldLayoutId id="2147486363" r:id="rId546"/>
    <p:sldLayoutId id="2147486364" r:id="rId547"/>
    <p:sldLayoutId id="2147486365" r:id="rId548"/>
    <p:sldLayoutId id="2147486366" r:id="rId549"/>
    <p:sldLayoutId id="2147486367" r:id="rId550"/>
    <p:sldLayoutId id="2147486368" r:id="rId551"/>
    <p:sldLayoutId id="2147486369" r:id="rId552"/>
    <p:sldLayoutId id="2147486370" r:id="rId553"/>
    <p:sldLayoutId id="2147486371" r:id="rId554"/>
    <p:sldLayoutId id="2147486372" r:id="rId555"/>
    <p:sldLayoutId id="2147486373" r:id="rId556"/>
    <p:sldLayoutId id="2147486374" r:id="rId557"/>
    <p:sldLayoutId id="2147486375" r:id="rId558"/>
    <p:sldLayoutId id="2147486376" r:id="rId559"/>
    <p:sldLayoutId id="2147486377" r:id="rId560"/>
    <p:sldLayoutId id="2147486378" r:id="rId561"/>
    <p:sldLayoutId id="2147486379" r:id="rId562"/>
    <p:sldLayoutId id="2147486380" r:id="rId563"/>
    <p:sldLayoutId id="2147486381" r:id="rId564"/>
    <p:sldLayoutId id="2147486382" r:id="rId565"/>
    <p:sldLayoutId id="2147486383" r:id="rId566"/>
    <p:sldLayoutId id="2147486384" r:id="rId567"/>
    <p:sldLayoutId id="2147486385" r:id="rId568"/>
    <p:sldLayoutId id="2147486386" r:id="rId569"/>
    <p:sldLayoutId id="2147486387" r:id="rId570"/>
    <p:sldLayoutId id="2147486388" r:id="rId571"/>
    <p:sldLayoutId id="2147486389" r:id="rId572"/>
    <p:sldLayoutId id="2147486390" r:id="rId573"/>
    <p:sldLayoutId id="2147486391" r:id="rId574"/>
    <p:sldLayoutId id="2147486392" r:id="rId575"/>
    <p:sldLayoutId id="2147486393" r:id="rId576"/>
    <p:sldLayoutId id="2147486394" r:id="rId577"/>
    <p:sldLayoutId id="2147486395" r:id="rId578"/>
    <p:sldLayoutId id="2147486396" r:id="rId579"/>
    <p:sldLayoutId id="2147486397" r:id="rId580"/>
    <p:sldLayoutId id="2147486398" r:id="rId581"/>
    <p:sldLayoutId id="2147486399" r:id="rId582"/>
    <p:sldLayoutId id="2147486400" r:id="rId583"/>
    <p:sldLayoutId id="2147486401" r:id="rId584"/>
    <p:sldLayoutId id="2147486402" r:id="rId585"/>
    <p:sldLayoutId id="2147486403" r:id="rId586"/>
    <p:sldLayoutId id="2147486404" r:id="rId587"/>
    <p:sldLayoutId id="2147486405" r:id="rId588"/>
    <p:sldLayoutId id="2147486406" r:id="rId589"/>
    <p:sldLayoutId id="2147486407" r:id="rId590"/>
    <p:sldLayoutId id="2147486408" r:id="rId591"/>
    <p:sldLayoutId id="2147486409" r:id="rId592"/>
    <p:sldLayoutId id="2147486410" r:id="rId593"/>
    <p:sldLayoutId id="2147486411" r:id="rId594"/>
    <p:sldLayoutId id="2147486412" r:id="rId595"/>
    <p:sldLayoutId id="2147486413" r:id="rId596"/>
    <p:sldLayoutId id="2147486414" r:id="rId597"/>
    <p:sldLayoutId id="2147486415" r:id="rId598"/>
    <p:sldLayoutId id="2147486416" r:id="rId599"/>
    <p:sldLayoutId id="2147486417" r:id="rId600"/>
    <p:sldLayoutId id="2147486418" r:id="rId601"/>
    <p:sldLayoutId id="2147486419" r:id="rId602"/>
    <p:sldLayoutId id="2147486420" r:id="rId603"/>
    <p:sldLayoutId id="2147486421" r:id="rId604"/>
    <p:sldLayoutId id="2147486422" r:id="rId605"/>
    <p:sldLayoutId id="2147486423" r:id="rId606"/>
    <p:sldLayoutId id="2147486424" r:id="rId607"/>
    <p:sldLayoutId id="2147486425" r:id="rId608"/>
    <p:sldLayoutId id="2147486426" r:id="rId609"/>
    <p:sldLayoutId id="2147486427" r:id="rId610"/>
    <p:sldLayoutId id="2147486428" r:id="rId611"/>
    <p:sldLayoutId id="2147486429" r:id="rId612"/>
    <p:sldLayoutId id="2147486430" r:id="rId613"/>
    <p:sldLayoutId id="2147486431" r:id="rId614"/>
    <p:sldLayoutId id="2147486432" r:id="rId615"/>
    <p:sldLayoutId id="2147486433" r:id="rId616"/>
    <p:sldLayoutId id="2147486434" r:id="rId617"/>
    <p:sldLayoutId id="2147486435" r:id="rId618"/>
    <p:sldLayoutId id="2147486436" r:id="rId619"/>
    <p:sldLayoutId id="2147486437" r:id="rId620"/>
    <p:sldLayoutId id="2147486438" r:id="rId621"/>
    <p:sldLayoutId id="2147486439" r:id="rId622"/>
    <p:sldLayoutId id="2147486440" r:id="rId623"/>
    <p:sldLayoutId id="2147486441" r:id="rId624"/>
    <p:sldLayoutId id="2147486442" r:id="rId625"/>
    <p:sldLayoutId id="2147486443" r:id="rId626"/>
    <p:sldLayoutId id="2147486444" r:id="rId627"/>
    <p:sldLayoutId id="2147486445" r:id="rId628"/>
    <p:sldLayoutId id="2147486446" r:id="rId629"/>
    <p:sldLayoutId id="2147486447" r:id="rId630"/>
    <p:sldLayoutId id="2147486448" r:id="rId631"/>
    <p:sldLayoutId id="2147486449" r:id="rId632"/>
    <p:sldLayoutId id="2147486450" r:id="rId633"/>
    <p:sldLayoutId id="2147486451" r:id="rId634"/>
    <p:sldLayoutId id="2147486452" r:id="rId635"/>
    <p:sldLayoutId id="2147486453" r:id="rId636"/>
    <p:sldLayoutId id="2147486454" r:id="rId637"/>
    <p:sldLayoutId id="2147486455" r:id="rId638"/>
    <p:sldLayoutId id="2147486456" r:id="rId639"/>
    <p:sldLayoutId id="2147486457" r:id="rId640"/>
    <p:sldLayoutId id="2147486458" r:id="rId641"/>
    <p:sldLayoutId id="2147486459" r:id="rId642"/>
    <p:sldLayoutId id="2147486460" r:id="rId643"/>
    <p:sldLayoutId id="2147486461" r:id="rId644"/>
    <p:sldLayoutId id="2147486462" r:id="rId645"/>
    <p:sldLayoutId id="2147486463" r:id="rId646"/>
    <p:sldLayoutId id="2147486464" r:id="rId647"/>
    <p:sldLayoutId id="2147486465" r:id="rId648"/>
    <p:sldLayoutId id="2147486466" r:id="rId649"/>
    <p:sldLayoutId id="2147486467" r:id="rId650"/>
    <p:sldLayoutId id="2147486468" r:id="rId651"/>
    <p:sldLayoutId id="2147486469" r:id="rId652"/>
    <p:sldLayoutId id="2147486470" r:id="rId653"/>
    <p:sldLayoutId id="2147486471" r:id="rId654"/>
    <p:sldLayoutId id="2147486472" r:id="rId655"/>
    <p:sldLayoutId id="2147486473" r:id="rId656"/>
    <p:sldLayoutId id="2147486474" r:id="rId657"/>
    <p:sldLayoutId id="2147486475" r:id="rId658"/>
    <p:sldLayoutId id="2147486476" r:id="rId659"/>
    <p:sldLayoutId id="2147486477" r:id="rId660"/>
    <p:sldLayoutId id="2147486478" r:id="rId661"/>
    <p:sldLayoutId id="2147486479" r:id="rId662"/>
    <p:sldLayoutId id="2147486480" r:id="rId663"/>
    <p:sldLayoutId id="2147486481" r:id="rId664"/>
    <p:sldLayoutId id="2147486482" r:id="rId665"/>
    <p:sldLayoutId id="2147486483" r:id="rId666"/>
    <p:sldLayoutId id="2147486484" r:id="rId667"/>
    <p:sldLayoutId id="2147486485" r:id="rId668"/>
    <p:sldLayoutId id="2147486486" r:id="rId669"/>
    <p:sldLayoutId id="2147486487" r:id="rId670"/>
    <p:sldLayoutId id="2147486488" r:id="rId671"/>
    <p:sldLayoutId id="2147486489" r:id="rId672"/>
    <p:sldLayoutId id="2147486490" r:id="rId673"/>
    <p:sldLayoutId id="2147486491" r:id="rId674"/>
    <p:sldLayoutId id="2147486492" r:id="rId675"/>
    <p:sldLayoutId id="2147486493" r:id="rId676"/>
    <p:sldLayoutId id="2147486494" r:id="rId677"/>
    <p:sldLayoutId id="2147486495" r:id="rId678"/>
    <p:sldLayoutId id="2147486496" r:id="rId679"/>
    <p:sldLayoutId id="2147486497" r:id="rId680"/>
    <p:sldLayoutId id="2147486498" r:id="rId681"/>
    <p:sldLayoutId id="2147486499" r:id="rId682"/>
    <p:sldLayoutId id="2147486500" r:id="rId683"/>
    <p:sldLayoutId id="2147486501" r:id="rId684"/>
    <p:sldLayoutId id="2147486502" r:id="rId685"/>
    <p:sldLayoutId id="2147486503" r:id="rId686"/>
    <p:sldLayoutId id="2147486504" r:id="rId687"/>
    <p:sldLayoutId id="2147486505" r:id="rId688"/>
    <p:sldLayoutId id="2147486506" r:id="rId689"/>
    <p:sldLayoutId id="2147486507" r:id="rId690"/>
    <p:sldLayoutId id="2147486508" r:id="rId691"/>
    <p:sldLayoutId id="2147486509" r:id="rId692"/>
    <p:sldLayoutId id="2147486510" r:id="rId693"/>
    <p:sldLayoutId id="2147486511" r:id="rId694"/>
    <p:sldLayoutId id="2147486512" r:id="rId695"/>
    <p:sldLayoutId id="2147486513" r:id="rId696"/>
    <p:sldLayoutId id="2147486514" r:id="rId697"/>
    <p:sldLayoutId id="2147486515" r:id="rId698"/>
    <p:sldLayoutId id="2147486516" r:id="rId699"/>
    <p:sldLayoutId id="2147486517" r:id="rId700"/>
    <p:sldLayoutId id="2147486518" r:id="rId701"/>
    <p:sldLayoutId id="2147486519" r:id="rId702"/>
    <p:sldLayoutId id="2147486520" r:id="rId703"/>
    <p:sldLayoutId id="2147486521" r:id="rId704"/>
    <p:sldLayoutId id="2147486522" r:id="rId705"/>
    <p:sldLayoutId id="2147486523" r:id="rId706"/>
    <p:sldLayoutId id="2147486524" r:id="rId707"/>
    <p:sldLayoutId id="2147486525" r:id="rId708"/>
    <p:sldLayoutId id="2147486526" r:id="rId709"/>
    <p:sldLayoutId id="2147486527" r:id="rId710"/>
    <p:sldLayoutId id="2147486528" r:id="rId711"/>
    <p:sldLayoutId id="2147486529" r:id="rId712"/>
    <p:sldLayoutId id="2147486530" r:id="rId713"/>
    <p:sldLayoutId id="2147486531" r:id="rId714"/>
    <p:sldLayoutId id="2147486532" r:id="rId715"/>
    <p:sldLayoutId id="2147486533" r:id="rId716"/>
    <p:sldLayoutId id="2147486534" r:id="rId717"/>
    <p:sldLayoutId id="2147486535" r:id="rId718"/>
    <p:sldLayoutId id="2147486536" r:id="rId719"/>
    <p:sldLayoutId id="2147486537" r:id="rId720"/>
    <p:sldLayoutId id="2147486538" r:id="rId721"/>
    <p:sldLayoutId id="2147486539" r:id="rId722"/>
    <p:sldLayoutId id="2147486540" r:id="rId723"/>
    <p:sldLayoutId id="2147486541" r:id="rId724"/>
    <p:sldLayoutId id="2147486542" r:id="rId725"/>
    <p:sldLayoutId id="2147486543" r:id="rId726"/>
    <p:sldLayoutId id="2147486544" r:id="rId727"/>
    <p:sldLayoutId id="2147486545" r:id="rId728"/>
    <p:sldLayoutId id="2147486546" r:id="rId729"/>
    <p:sldLayoutId id="2147486547" r:id="rId730"/>
    <p:sldLayoutId id="2147486548" r:id="rId731"/>
    <p:sldLayoutId id="2147486549" r:id="rId732"/>
    <p:sldLayoutId id="2147486550" r:id="rId733"/>
    <p:sldLayoutId id="2147486551" r:id="rId734"/>
    <p:sldLayoutId id="2147486552" r:id="rId735"/>
    <p:sldLayoutId id="2147486553" r:id="rId736"/>
    <p:sldLayoutId id="2147486554" r:id="rId737"/>
    <p:sldLayoutId id="2147486555" r:id="rId738"/>
    <p:sldLayoutId id="2147486556" r:id="rId739"/>
    <p:sldLayoutId id="2147486557" r:id="rId740"/>
    <p:sldLayoutId id="2147486558" r:id="rId741"/>
    <p:sldLayoutId id="2147486559" r:id="rId742"/>
    <p:sldLayoutId id="2147486560" r:id="rId743"/>
    <p:sldLayoutId id="2147486561" r:id="rId744"/>
    <p:sldLayoutId id="2147486562" r:id="rId745"/>
    <p:sldLayoutId id="2147486563" r:id="rId746"/>
    <p:sldLayoutId id="2147486564" r:id="rId747"/>
    <p:sldLayoutId id="2147486565" r:id="rId748"/>
    <p:sldLayoutId id="2147486566" r:id="rId749"/>
    <p:sldLayoutId id="2147486567" r:id="rId750"/>
    <p:sldLayoutId id="2147486568" r:id="rId751"/>
    <p:sldLayoutId id="2147486569" r:id="rId752"/>
    <p:sldLayoutId id="2147486570" r:id="rId753"/>
    <p:sldLayoutId id="2147486571" r:id="rId754"/>
    <p:sldLayoutId id="2147486572" r:id="rId755"/>
    <p:sldLayoutId id="2147486573" r:id="rId756"/>
    <p:sldLayoutId id="2147486574" r:id="rId757"/>
    <p:sldLayoutId id="2147486575" r:id="rId758"/>
    <p:sldLayoutId id="2147486576" r:id="rId759"/>
    <p:sldLayoutId id="2147486577" r:id="rId760"/>
    <p:sldLayoutId id="2147486578" r:id="rId761"/>
    <p:sldLayoutId id="2147486579" r:id="rId762"/>
    <p:sldLayoutId id="2147486580" r:id="rId763"/>
    <p:sldLayoutId id="2147486581" r:id="rId764"/>
    <p:sldLayoutId id="2147486582" r:id="rId765"/>
    <p:sldLayoutId id="2147486583" r:id="rId766"/>
    <p:sldLayoutId id="2147486584" r:id="rId767"/>
    <p:sldLayoutId id="2147486585" r:id="rId768"/>
    <p:sldLayoutId id="2147486586" r:id="rId769"/>
    <p:sldLayoutId id="2147486587" r:id="rId770"/>
    <p:sldLayoutId id="2147486588" r:id="rId771"/>
    <p:sldLayoutId id="2147486589" r:id="rId772"/>
    <p:sldLayoutId id="2147486590" r:id="rId773"/>
    <p:sldLayoutId id="2147486591" r:id="rId774"/>
    <p:sldLayoutId id="2147486592" r:id="rId775"/>
    <p:sldLayoutId id="2147486593" r:id="rId776"/>
    <p:sldLayoutId id="2147486594" r:id="rId777"/>
    <p:sldLayoutId id="2147486595" r:id="rId778"/>
    <p:sldLayoutId id="2147486596" r:id="rId779"/>
    <p:sldLayoutId id="2147486597" r:id="rId780"/>
    <p:sldLayoutId id="2147486598" r:id="rId781"/>
    <p:sldLayoutId id="2147486599" r:id="rId782"/>
    <p:sldLayoutId id="2147486600" r:id="rId783"/>
    <p:sldLayoutId id="2147486601" r:id="rId784"/>
    <p:sldLayoutId id="2147486602" r:id="rId785"/>
    <p:sldLayoutId id="2147486603" r:id="rId786"/>
    <p:sldLayoutId id="2147486604" r:id="rId787"/>
    <p:sldLayoutId id="2147486605" r:id="rId788"/>
    <p:sldLayoutId id="2147486606" r:id="rId789"/>
    <p:sldLayoutId id="2147486607" r:id="rId790"/>
    <p:sldLayoutId id="2147486608" r:id="rId791"/>
    <p:sldLayoutId id="2147486609" r:id="rId792"/>
    <p:sldLayoutId id="2147486610" r:id="rId793"/>
    <p:sldLayoutId id="2147486611" r:id="rId794"/>
    <p:sldLayoutId id="2147486612" r:id="rId795"/>
    <p:sldLayoutId id="2147486613" r:id="rId796"/>
    <p:sldLayoutId id="2147486614" r:id="rId797"/>
    <p:sldLayoutId id="2147486615" r:id="rId798"/>
    <p:sldLayoutId id="2147486616" r:id="rId799"/>
    <p:sldLayoutId id="2147486617" r:id="rId800"/>
    <p:sldLayoutId id="2147486618" r:id="rId801"/>
    <p:sldLayoutId id="2147486619" r:id="rId802"/>
    <p:sldLayoutId id="2147486620" r:id="rId803"/>
    <p:sldLayoutId id="2147486621" r:id="rId804"/>
    <p:sldLayoutId id="2147486622" r:id="rId805"/>
    <p:sldLayoutId id="2147486623" r:id="rId806"/>
    <p:sldLayoutId id="2147486624" r:id="rId807"/>
    <p:sldLayoutId id="2147486625" r:id="rId80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wmf"/></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4.png"/><Relationship Id="rId7" Type="http://schemas.openxmlformats.org/officeDocument/2006/relationships/image" Target="../media/image46.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8.png"/><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25.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56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20.png"/><Relationship Id="rId2" Type="http://schemas.openxmlformats.org/officeDocument/2006/relationships/image" Target="../media/image46.png"/><Relationship Id="rId1" Type="http://schemas.openxmlformats.org/officeDocument/2006/relationships/slideLayout" Target="../slideLayouts/slideLayout56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6.png"/><Relationship Id="rId7" Type="http://schemas.openxmlformats.org/officeDocument/2006/relationships/image" Target="../media/image53.png"/><Relationship Id="rId2" Type="http://schemas.openxmlformats.org/officeDocument/2006/relationships/image" Target="../media/image20.png"/><Relationship Id="rId1" Type="http://schemas.openxmlformats.org/officeDocument/2006/relationships/slideLayout" Target="../slideLayouts/slideLayout561.xml"/><Relationship Id="rId6" Type="http://schemas.openxmlformats.org/officeDocument/2006/relationships/image" Target="../media/image52.png"/><Relationship Id="rId5" Type="http://schemas.openxmlformats.org/officeDocument/2006/relationships/image" Target="../media/image39.png"/><Relationship Id="rId10" Type="http://schemas.openxmlformats.org/officeDocument/2006/relationships/image" Target="../media/image56.wmf"/><Relationship Id="rId4" Type="http://schemas.openxmlformats.org/officeDocument/2006/relationships/image" Target="../media/image26.png"/><Relationship Id="rId9"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Layout" Target="../slideLayouts/slideLayout56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xml"/><Relationship Id="rId7" Type="http://schemas.openxmlformats.org/officeDocument/2006/relationships/image" Target="../media/image24.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8.png"/><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25.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6.png"/><Relationship Id="rId2" Type="http://schemas.openxmlformats.org/officeDocument/2006/relationships/image" Target="../media/image26.png"/><Relationship Id="rId1" Type="http://schemas.openxmlformats.org/officeDocument/2006/relationships/slideLayout" Target="../slideLayouts/slideLayout57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3.png"/><Relationship Id="rId3" Type="http://schemas.openxmlformats.org/officeDocument/2006/relationships/image" Target="../media/image46.png"/><Relationship Id="rId21" Type="http://schemas.openxmlformats.org/officeDocument/2006/relationships/image" Target="../media/image76.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 Type="http://schemas.openxmlformats.org/officeDocument/2006/relationships/image" Target="../media/image60.png"/><Relationship Id="rId16" Type="http://schemas.openxmlformats.org/officeDocument/2006/relationships/image" Target="../media/image71.png"/><Relationship Id="rId20" Type="http://schemas.openxmlformats.org/officeDocument/2006/relationships/image" Target="../media/image75.png"/><Relationship Id="rId1" Type="http://schemas.openxmlformats.org/officeDocument/2006/relationships/slideLayout" Target="../slideLayouts/slideLayout13.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43.png"/><Relationship Id="rId15" Type="http://schemas.openxmlformats.org/officeDocument/2006/relationships/image" Target="../media/image70.png"/><Relationship Id="rId10" Type="http://schemas.openxmlformats.org/officeDocument/2006/relationships/image" Target="../media/image65.png"/><Relationship Id="rId19" Type="http://schemas.openxmlformats.org/officeDocument/2006/relationships/image" Target="../media/image74.png"/><Relationship Id="rId4" Type="http://schemas.openxmlformats.org/officeDocument/2006/relationships/image" Target="../media/image20.png"/><Relationship Id="rId9" Type="http://schemas.openxmlformats.org/officeDocument/2006/relationships/image" Target="../media/image64.png"/><Relationship Id="rId14" Type="http://schemas.openxmlformats.org/officeDocument/2006/relationships/image" Target="../media/image69.png"/></Relationships>
</file>

<file path=ppt/slides/_rels/slide2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5.xml"/><Relationship Id="rId7" Type="http://schemas.openxmlformats.org/officeDocument/2006/relationships/image" Target="../media/image24.pn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0.png"/><Relationship Id="rId2" Type="http://schemas.openxmlformats.org/officeDocument/2006/relationships/image" Target="../media/image33.jpeg"/><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43.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78.png"/><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79.jpe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6.xml"/><Relationship Id="rId7" Type="http://schemas.openxmlformats.org/officeDocument/2006/relationships/image" Target="../media/image24.pn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43.pn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3.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80.png"/><Relationship Id="rId5" Type="http://schemas.openxmlformats.org/officeDocument/2006/relationships/oleObject" Target="../embeddings/oleObject1.bin"/><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81.png"/><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39.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83.jpeg"/><Relationship Id="rId4" Type="http://schemas.openxmlformats.org/officeDocument/2006/relationships/image" Target="../media/image82.jpeg"/></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78.pn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4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2.xml"/><Relationship Id="rId7" Type="http://schemas.openxmlformats.org/officeDocument/2006/relationships/image" Target="../media/image24.pn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8.png"/><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31.jpeg"/><Relationship Id="rId5" Type="http://schemas.openxmlformats.org/officeDocument/2006/relationships/image" Target="../media/image41.jpe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noChangeAspect="1"/>
          </p:cNvGrpSpPr>
          <p:nvPr/>
        </p:nvGrpSpPr>
        <p:grpSpPr bwMode="auto">
          <a:xfrm>
            <a:off x="1670341" y="3200987"/>
            <a:ext cx="5642394" cy="3371903"/>
            <a:chOff x="0" y="0"/>
            <a:chExt cx="5460" cy="3810"/>
          </a:xfrm>
        </p:grpSpPr>
        <p:sp>
          <p:nvSpPr>
            <p:cNvPr id="5"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1798">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6"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7"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8"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9"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0"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1"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2"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3"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4"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5"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6"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grpSp>
      <p:grpSp>
        <p:nvGrpSpPr>
          <p:cNvPr id="25" name="Group 27"/>
          <p:cNvGrpSpPr>
            <a:grpSpLocks/>
          </p:cNvGrpSpPr>
          <p:nvPr/>
        </p:nvGrpSpPr>
        <p:grpSpPr bwMode="auto">
          <a:xfrm rot="-637170">
            <a:off x="8447408" y="4476058"/>
            <a:ext cx="2425043" cy="994442"/>
            <a:chOff x="336" y="2040"/>
            <a:chExt cx="1200" cy="2016"/>
          </a:xfrm>
        </p:grpSpPr>
        <p:pic>
          <p:nvPicPr>
            <p:cNvPr id="26" name="Picture 28" descr="p3012_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descr="p3012_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0" descr="p3012_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AutoShape 3"/>
          <p:cNvSpPr>
            <a:spLocks noChangeArrowheads="1"/>
          </p:cNvSpPr>
          <p:nvPr/>
        </p:nvSpPr>
        <p:spPr bwMode="auto">
          <a:xfrm>
            <a:off x="6809253" y="3693303"/>
            <a:ext cx="329322" cy="298966"/>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0" name="AutoShape 8"/>
          <p:cNvSpPr>
            <a:spLocks noChangeArrowheads="1"/>
          </p:cNvSpPr>
          <p:nvPr/>
        </p:nvSpPr>
        <p:spPr bwMode="auto">
          <a:xfrm>
            <a:off x="4896742" y="774045"/>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1" name="AutoShape 10"/>
          <p:cNvSpPr>
            <a:spLocks noChangeArrowheads="1"/>
          </p:cNvSpPr>
          <p:nvPr/>
        </p:nvSpPr>
        <p:spPr bwMode="auto">
          <a:xfrm>
            <a:off x="6819725" y="95582"/>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2" name="AutoShape 14"/>
          <p:cNvSpPr>
            <a:spLocks noChangeArrowheads="1"/>
          </p:cNvSpPr>
          <p:nvPr/>
        </p:nvSpPr>
        <p:spPr bwMode="auto">
          <a:xfrm>
            <a:off x="7666120" y="1523903"/>
            <a:ext cx="296388" cy="320985"/>
          </a:xfrm>
          <a:prstGeom prst="star5">
            <a:avLst/>
          </a:prstGeom>
          <a:gradFill rotWithShape="1">
            <a:gsLst>
              <a:gs pos="0">
                <a:srgbClr val="5B9BD5"/>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349" b="0" i="0" u="none" strike="noStrike" kern="0" cap="none" spc="0" normalizeH="0" baseline="0" noProof="0">
              <a:ln>
                <a:noFill/>
              </a:ln>
              <a:solidFill>
                <a:srgbClr val="FFFFFF"/>
              </a:solidFill>
              <a:effectLst/>
              <a:uLnTx/>
              <a:uFillTx/>
              <a:ea typeface="宋体" panose="02010600030101010101" pitchFamily="2" charset="-122"/>
              <a:cs typeface="Arial" panose="020B0604020202020204" pitchFamily="34" charset="0"/>
            </a:endParaRPr>
          </a:p>
        </p:txBody>
      </p:sp>
      <p:sp>
        <p:nvSpPr>
          <p:cNvPr id="33" name="AutoShape 19"/>
          <p:cNvSpPr>
            <a:spLocks noChangeArrowheads="1"/>
          </p:cNvSpPr>
          <p:nvPr/>
        </p:nvSpPr>
        <p:spPr bwMode="auto">
          <a:xfrm>
            <a:off x="7048707" y="4364203"/>
            <a:ext cx="409819" cy="389351"/>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4" name="AutoShape 21"/>
          <p:cNvSpPr>
            <a:spLocks noChangeArrowheads="1"/>
          </p:cNvSpPr>
          <p:nvPr/>
        </p:nvSpPr>
        <p:spPr bwMode="auto">
          <a:xfrm>
            <a:off x="6445868" y="4483906"/>
            <a:ext cx="367794" cy="403033"/>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5" name="AutoShape 22"/>
          <p:cNvSpPr>
            <a:spLocks noChangeArrowheads="1"/>
          </p:cNvSpPr>
          <p:nvPr/>
        </p:nvSpPr>
        <p:spPr bwMode="auto">
          <a:xfrm>
            <a:off x="7574523" y="3921524"/>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6" name="AutoShape 4"/>
          <p:cNvSpPr>
            <a:spLocks noChangeArrowheads="1"/>
          </p:cNvSpPr>
          <p:nvPr/>
        </p:nvSpPr>
        <p:spPr bwMode="auto">
          <a:xfrm>
            <a:off x="1328517" y="2686041"/>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7" name="AutoShape 7"/>
          <p:cNvSpPr>
            <a:spLocks noChangeArrowheads="1"/>
          </p:cNvSpPr>
          <p:nvPr/>
        </p:nvSpPr>
        <p:spPr bwMode="auto">
          <a:xfrm>
            <a:off x="2450569" y="119130"/>
            <a:ext cx="351273" cy="500595"/>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8" name="AutoShape 13"/>
          <p:cNvSpPr>
            <a:spLocks noChangeArrowheads="1"/>
          </p:cNvSpPr>
          <p:nvPr/>
        </p:nvSpPr>
        <p:spPr bwMode="auto">
          <a:xfrm>
            <a:off x="2259761" y="932409"/>
            <a:ext cx="390305" cy="294330"/>
          </a:xfrm>
          <a:prstGeom prst="star4">
            <a:avLst>
              <a:gd name="adj" fmla="val 12500"/>
            </a:avLst>
          </a:prstGeom>
          <a:solidFill>
            <a:srgbClr val="FF00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9" name="WordArt 11"/>
          <p:cNvSpPr>
            <a:spLocks noChangeArrowheads="1" noChangeShapeType="1" noTextEdit="1"/>
          </p:cNvSpPr>
          <p:nvPr/>
        </p:nvSpPr>
        <p:spPr bwMode="auto">
          <a:xfrm>
            <a:off x="861171" y="818489"/>
            <a:ext cx="10516577" cy="2207756"/>
          </a:xfrm>
          <a:prstGeom prst="rect">
            <a:avLst/>
          </a:prstGeom>
        </p:spPr>
        <p:txBody>
          <a:bodyPr wrap="none" fromWordArt="1">
            <a:prstTxWarp prst="textWave1">
              <a:avLst>
                <a:gd name="adj1" fmla="val 13005"/>
                <a:gd name="adj2" fmla="val -373"/>
              </a:avLst>
            </a:prstTxWarp>
            <a:scene3d>
              <a:camera prst="legacyObliqueRight"/>
              <a:lightRig rig="legacyHarsh3" dir="t"/>
            </a:scene3d>
            <a:sp3d extrusionH="100000" prstMaterial="legacyMatte">
              <a:extrusionClr>
                <a:srgbClr val="663300"/>
              </a:extrusionClr>
              <a:contourClr>
                <a:srgbClr val="FFFF00"/>
              </a:contourClr>
            </a:sp3d>
          </a:bodyPr>
          <a:lstStyle/>
          <a:p>
            <a:pPr algn="ctr" eaLnBrk="0" fontAlgn="base" hangingPunct="0">
              <a:spcBef>
                <a:spcPct val="0"/>
              </a:spcBef>
              <a:spcAft>
                <a:spcPct val="0"/>
              </a:spcAft>
            </a:pPr>
            <a:r>
              <a:rPr lang="en-US" sz="3597" kern="10" dirty="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CHÀO MỪNG CÁC EM ĐẾN VỚI TIẾT HỌC NGÀY HÔM NAY</a:t>
            </a:r>
          </a:p>
        </p:txBody>
      </p:sp>
      <p:pic>
        <p:nvPicPr>
          <p:cNvPr id="40" name="Picture 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flipV="1">
            <a:off x="9226666" y="3810841"/>
            <a:ext cx="2588403" cy="257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p:cNvPicPr>
            <a:picLocks noChangeAspect="1"/>
          </p:cNvPicPr>
          <p:nvPr/>
        </p:nvPicPr>
        <p:blipFill>
          <a:blip r:embed="rId5"/>
          <a:stretch>
            <a:fillRect/>
          </a:stretch>
        </p:blipFill>
        <p:spPr>
          <a:xfrm>
            <a:off x="10936762" y="0"/>
            <a:ext cx="1255238" cy="937524"/>
          </a:xfrm>
          <a:prstGeom prst="rect">
            <a:avLst/>
          </a:prstGeom>
        </p:spPr>
      </p:pic>
    </p:spTree>
    <p:extLst>
      <p:ext uri="{BB962C8B-B14F-4D97-AF65-F5344CB8AC3E}">
        <p14:creationId xmlns:p14="http://schemas.microsoft.com/office/powerpoint/2010/main" val="401381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7" presetClass="entr" presetSubtype="4"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0" fill="hold"/>
                                        <p:tgtEl>
                                          <p:spTgt spid="25"/>
                                        </p:tgtEl>
                                        <p:attrNameLst>
                                          <p:attrName>ppt_x</p:attrName>
                                        </p:attrNameLst>
                                      </p:cBhvr>
                                      <p:tavLst>
                                        <p:tav tm="0">
                                          <p:val>
                                            <p:strVal val="#ppt_x"/>
                                          </p:val>
                                        </p:tav>
                                        <p:tav tm="100000">
                                          <p:val>
                                            <p:strVal val="#ppt_x"/>
                                          </p:val>
                                        </p:tav>
                                      </p:tavLst>
                                    </p:anim>
                                    <p:anim calcmode="lin" valueType="num">
                                      <p:cBhvr additive="base">
                                        <p:cTn id="13" dur="5000" fill="hold"/>
                                        <p:tgtEl>
                                          <p:spTgt spid="25"/>
                                        </p:tgtEl>
                                        <p:attrNameLst>
                                          <p:attrName>ppt_y</p:attrName>
                                        </p:attrNameLst>
                                      </p:cBhvr>
                                      <p:tavLst>
                                        <p:tav tm="0">
                                          <p:val>
                                            <p:strVal val="1+#ppt_h/2"/>
                                          </p:val>
                                        </p:tav>
                                        <p:tav tm="100000">
                                          <p:val>
                                            <p:strVal val="#ppt_y"/>
                                          </p:val>
                                        </p:tav>
                                      </p:tavLst>
                                    </p:anim>
                                  </p:childTnLst>
                                </p:cTn>
                              </p:par>
                              <p:par>
                                <p:cTn id="14" presetID="23" presetClass="entr" presetSubtype="528" repeatCount="indefinite" fill="hold" grpId="0" nodeType="withEffect">
                                  <p:stCondLst>
                                    <p:cond delay="500"/>
                                  </p:stCondLst>
                                  <p:childTnLst>
                                    <p:set>
                                      <p:cBhvr>
                                        <p:cTn id="15" dur="1" fill="hold">
                                          <p:stCondLst>
                                            <p:cond delay="0"/>
                                          </p:stCondLst>
                                        </p:cTn>
                                        <p:tgtEl>
                                          <p:spTgt spid="29"/>
                                        </p:tgtEl>
                                        <p:attrNameLst>
                                          <p:attrName>style.visibility</p:attrName>
                                        </p:attrNameLst>
                                      </p:cBhvr>
                                      <p:to>
                                        <p:strVal val="visible"/>
                                      </p:to>
                                    </p:set>
                                    <p:anim calcmode="lin" valueType="num">
                                      <p:cBhvr>
                                        <p:cTn id="16" dur="1000" fill="hold"/>
                                        <p:tgtEl>
                                          <p:spTgt spid="29"/>
                                        </p:tgtEl>
                                        <p:attrNameLst>
                                          <p:attrName>ppt_w</p:attrName>
                                        </p:attrNameLst>
                                      </p:cBhvr>
                                      <p:tavLst>
                                        <p:tav tm="0">
                                          <p:val>
                                            <p:fltVal val="0"/>
                                          </p:val>
                                        </p:tav>
                                        <p:tav tm="100000">
                                          <p:val>
                                            <p:strVal val="#ppt_w"/>
                                          </p:val>
                                        </p:tav>
                                      </p:tavLst>
                                    </p:anim>
                                    <p:anim calcmode="lin" valueType="num">
                                      <p:cBhvr>
                                        <p:cTn id="17" dur="1000" fill="hold"/>
                                        <p:tgtEl>
                                          <p:spTgt spid="29"/>
                                        </p:tgtEl>
                                        <p:attrNameLst>
                                          <p:attrName>ppt_h</p:attrName>
                                        </p:attrNameLst>
                                      </p:cBhvr>
                                      <p:tavLst>
                                        <p:tav tm="0">
                                          <p:val>
                                            <p:fltVal val="0"/>
                                          </p:val>
                                        </p:tav>
                                        <p:tav tm="100000">
                                          <p:val>
                                            <p:strVal val="#ppt_h"/>
                                          </p:val>
                                        </p:tav>
                                      </p:tavLst>
                                    </p:anim>
                                    <p:anim calcmode="lin" valueType="num">
                                      <p:cBhvr>
                                        <p:cTn id="18" dur="1000" fill="hold"/>
                                        <p:tgtEl>
                                          <p:spTgt spid="29"/>
                                        </p:tgtEl>
                                        <p:attrNameLst>
                                          <p:attrName>ppt_x</p:attrName>
                                        </p:attrNameLst>
                                      </p:cBhvr>
                                      <p:tavLst>
                                        <p:tav tm="0">
                                          <p:val>
                                            <p:fltVal val="0.5"/>
                                          </p:val>
                                        </p:tav>
                                        <p:tav tm="100000">
                                          <p:val>
                                            <p:strVal val="#ppt_x"/>
                                          </p:val>
                                        </p:tav>
                                      </p:tavLst>
                                    </p:anim>
                                    <p:anim calcmode="lin" valueType="num">
                                      <p:cBhvr>
                                        <p:cTn id="19" dur="1000" fill="hold"/>
                                        <p:tgtEl>
                                          <p:spTgt spid="29"/>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1000" fill="hold"/>
                                        <p:tgtEl>
                                          <p:spTgt spid="30"/>
                                        </p:tgtEl>
                                        <p:attrNameLst>
                                          <p:attrName>ppt_w</p:attrName>
                                        </p:attrNameLst>
                                      </p:cBhvr>
                                      <p:tavLst>
                                        <p:tav tm="0">
                                          <p:val>
                                            <p:fltVal val="0"/>
                                          </p:val>
                                        </p:tav>
                                        <p:tav tm="100000">
                                          <p:val>
                                            <p:strVal val="#ppt_w"/>
                                          </p:val>
                                        </p:tav>
                                      </p:tavLst>
                                    </p:anim>
                                    <p:anim calcmode="lin" valueType="num">
                                      <p:cBhvr>
                                        <p:cTn id="23" dur="1000" fill="hold"/>
                                        <p:tgtEl>
                                          <p:spTgt spid="30"/>
                                        </p:tgtEl>
                                        <p:attrNameLst>
                                          <p:attrName>ppt_h</p:attrName>
                                        </p:attrNameLst>
                                      </p:cBhvr>
                                      <p:tavLst>
                                        <p:tav tm="0">
                                          <p:val>
                                            <p:fltVal val="0"/>
                                          </p:val>
                                        </p:tav>
                                        <p:tav tm="100000">
                                          <p:val>
                                            <p:strVal val="#ppt_h"/>
                                          </p:val>
                                        </p:tav>
                                      </p:tavLst>
                                    </p:anim>
                                    <p:anim calcmode="lin" valueType="num">
                                      <p:cBhvr>
                                        <p:cTn id="24" dur="1000" fill="hold"/>
                                        <p:tgtEl>
                                          <p:spTgt spid="30"/>
                                        </p:tgtEl>
                                        <p:attrNameLst>
                                          <p:attrName>ppt_x</p:attrName>
                                        </p:attrNameLst>
                                      </p:cBhvr>
                                      <p:tavLst>
                                        <p:tav tm="0">
                                          <p:val>
                                            <p:fltVal val="0.5"/>
                                          </p:val>
                                        </p:tav>
                                        <p:tav tm="100000">
                                          <p:val>
                                            <p:strVal val="#ppt_x"/>
                                          </p:val>
                                        </p:tav>
                                      </p:tavLst>
                                    </p:anim>
                                    <p:anim calcmode="lin" valueType="num">
                                      <p:cBhvr>
                                        <p:cTn id="25" dur="1000" fill="hold"/>
                                        <p:tgtEl>
                                          <p:spTgt spid="30"/>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grpId="0" nodeType="withEffect">
                                  <p:stCondLst>
                                    <p:cond delay="1500"/>
                                  </p:stCondLst>
                                  <p:childTnLst>
                                    <p:set>
                                      <p:cBhvr>
                                        <p:cTn id="27" dur="1" fill="hold">
                                          <p:stCondLst>
                                            <p:cond delay="0"/>
                                          </p:stCondLst>
                                        </p:cTn>
                                        <p:tgtEl>
                                          <p:spTgt spid="31"/>
                                        </p:tgtEl>
                                        <p:attrNameLst>
                                          <p:attrName>style.visibility</p:attrName>
                                        </p:attrNameLst>
                                      </p:cBhvr>
                                      <p:to>
                                        <p:strVal val="visible"/>
                                      </p:to>
                                    </p:set>
                                    <p:anim calcmode="lin" valueType="num">
                                      <p:cBhvr>
                                        <p:cTn id="28" dur="1000" fill="hold"/>
                                        <p:tgtEl>
                                          <p:spTgt spid="31"/>
                                        </p:tgtEl>
                                        <p:attrNameLst>
                                          <p:attrName>ppt_w</p:attrName>
                                        </p:attrNameLst>
                                      </p:cBhvr>
                                      <p:tavLst>
                                        <p:tav tm="0">
                                          <p:val>
                                            <p:fltVal val="0"/>
                                          </p:val>
                                        </p:tav>
                                        <p:tav tm="100000">
                                          <p:val>
                                            <p:strVal val="#ppt_w"/>
                                          </p:val>
                                        </p:tav>
                                      </p:tavLst>
                                    </p:anim>
                                    <p:anim calcmode="lin" valueType="num">
                                      <p:cBhvr>
                                        <p:cTn id="29" dur="1000" fill="hold"/>
                                        <p:tgtEl>
                                          <p:spTgt spid="31"/>
                                        </p:tgtEl>
                                        <p:attrNameLst>
                                          <p:attrName>ppt_h</p:attrName>
                                        </p:attrNameLst>
                                      </p:cBhvr>
                                      <p:tavLst>
                                        <p:tav tm="0">
                                          <p:val>
                                            <p:fltVal val="0"/>
                                          </p:val>
                                        </p:tav>
                                        <p:tav tm="100000">
                                          <p:val>
                                            <p:strVal val="#ppt_h"/>
                                          </p:val>
                                        </p:tav>
                                      </p:tavLst>
                                    </p:anim>
                                    <p:anim calcmode="lin" valueType="num">
                                      <p:cBhvr>
                                        <p:cTn id="30" dur="1000" fill="hold"/>
                                        <p:tgtEl>
                                          <p:spTgt spid="31"/>
                                        </p:tgtEl>
                                        <p:attrNameLst>
                                          <p:attrName>ppt_x</p:attrName>
                                        </p:attrNameLst>
                                      </p:cBhvr>
                                      <p:tavLst>
                                        <p:tav tm="0">
                                          <p:val>
                                            <p:fltVal val="0.5"/>
                                          </p:val>
                                        </p:tav>
                                        <p:tav tm="100000">
                                          <p:val>
                                            <p:strVal val="#ppt_x"/>
                                          </p:val>
                                        </p:tav>
                                      </p:tavLst>
                                    </p:anim>
                                    <p:anim calcmode="lin" valueType="num">
                                      <p:cBhvr>
                                        <p:cTn id="31" dur="1000" fill="hold"/>
                                        <p:tgtEl>
                                          <p:spTgt spid="31"/>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1000" fill="hold"/>
                                        <p:tgtEl>
                                          <p:spTgt spid="32"/>
                                        </p:tgtEl>
                                        <p:attrNameLst>
                                          <p:attrName>ppt_w</p:attrName>
                                        </p:attrNameLst>
                                      </p:cBhvr>
                                      <p:tavLst>
                                        <p:tav tm="0">
                                          <p:val>
                                            <p:fltVal val="0"/>
                                          </p:val>
                                        </p:tav>
                                        <p:tav tm="100000">
                                          <p:val>
                                            <p:strVal val="#ppt_w"/>
                                          </p:val>
                                        </p:tav>
                                      </p:tavLst>
                                    </p:anim>
                                    <p:anim calcmode="lin" valueType="num">
                                      <p:cBhvr>
                                        <p:cTn id="35" dur="1000" fill="hold"/>
                                        <p:tgtEl>
                                          <p:spTgt spid="32"/>
                                        </p:tgtEl>
                                        <p:attrNameLst>
                                          <p:attrName>ppt_h</p:attrName>
                                        </p:attrNameLst>
                                      </p:cBhvr>
                                      <p:tavLst>
                                        <p:tav tm="0">
                                          <p:val>
                                            <p:fltVal val="0"/>
                                          </p:val>
                                        </p:tav>
                                        <p:tav tm="100000">
                                          <p:val>
                                            <p:strVal val="#ppt_h"/>
                                          </p:val>
                                        </p:tav>
                                      </p:tavLst>
                                    </p:anim>
                                    <p:anim calcmode="lin" valueType="num">
                                      <p:cBhvr>
                                        <p:cTn id="36" dur="1000" fill="hold"/>
                                        <p:tgtEl>
                                          <p:spTgt spid="32"/>
                                        </p:tgtEl>
                                        <p:attrNameLst>
                                          <p:attrName>ppt_x</p:attrName>
                                        </p:attrNameLst>
                                      </p:cBhvr>
                                      <p:tavLst>
                                        <p:tav tm="0">
                                          <p:val>
                                            <p:fltVal val="0.5"/>
                                          </p:val>
                                        </p:tav>
                                        <p:tav tm="100000">
                                          <p:val>
                                            <p:strVal val="#ppt_x"/>
                                          </p:val>
                                        </p:tav>
                                      </p:tavLst>
                                    </p:anim>
                                    <p:anim calcmode="lin" valueType="num">
                                      <p:cBhvr>
                                        <p:cTn id="37" dur="1000" fill="hold"/>
                                        <p:tgtEl>
                                          <p:spTgt spid="32"/>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1000" fill="hold"/>
                                        <p:tgtEl>
                                          <p:spTgt spid="33"/>
                                        </p:tgtEl>
                                        <p:attrNameLst>
                                          <p:attrName>ppt_w</p:attrName>
                                        </p:attrNameLst>
                                      </p:cBhvr>
                                      <p:tavLst>
                                        <p:tav tm="0">
                                          <p:val>
                                            <p:fltVal val="0"/>
                                          </p:val>
                                        </p:tav>
                                        <p:tav tm="100000">
                                          <p:val>
                                            <p:strVal val="#ppt_w"/>
                                          </p:val>
                                        </p:tav>
                                      </p:tavLst>
                                    </p:anim>
                                    <p:anim calcmode="lin" valueType="num">
                                      <p:cBhvr>
                                        <p:cTn id="41" dur="1000" fill="hold"/>
                                        <p:tgtEl>
                                          <p:spTgt spid="33"/>
                                        </p:tgtEl>
                                        <p:attrNameLst>
                                          <p:attrName>ppt_h</p:attrName>
                                        </p:attrNameLst>
                                      </p:cBhvr>
                                      <p:tavLst>
                                        <p:tav tm="0">
                                          <p:val>
                                            <p:fltVal val="0"/>
                                          </p:val>
                                        </p:tav>
                                        <p:tav tm="100000">
                                          <p:val>
                                            <p:strVal val="#ppt_h"/>
                                          </p:val>
                                        </p:tav>
                                      </p:tavLst>
                                    </p:anim>
                                    <p:anim calcmode="lin" valueType="num">
                                      <p:cBhvr>
                                        <p:cTn id="42" dur="1000" fill="hold"/>
                                        <p:tgtEl>
                                          <p:spTgt spid="33"/>
                                        </p:tgtEl>
                                        <p:attrNameLst>
                                          <p:attrName>ppt_x</p:attrName>
                                        </p:attrNameLst>
                                      </p:cBhvr>
                                      <p:tavLst>
                                        <p:tav tm="0">
                                          <p:val>
                                            <p:fltVal val="0.5"/>
                                          </p:val>
                                        </p:tav>
                                        <p:tav tm="100000">
                                          <p:val>
                                            <p:strVal val="#ppt_x"/>
                                          </p:val>
                                        </p:tav>
                                      </p:tavLst>
                                    </p:anim>
                                    <p:anim calcmode="lin" valueType="num">
                                      <p:cBhvr>
                                        <p:cTn id="43" dur="1000" fill="hold"/>
                                        <p:tgtEl>
                                          <p:spTgt spid="33"/>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grpId="0" nodeType="withEffect">
                                  <p:stCondLst>
                                    <p:cond delay="1500"/>
                                  </p:stCondLst>
                                  <p:childTnLst>
                                    <p:set>
                                      <p:cBhvr>
                                        <p:cTn id="45" dur="1" fill="hold">
                                          <p:stCondLst>
                                            <p:cond delay="0"/>
                                          </p:stCondLst>
                                        </p:cTn>
                                        <p:tgtEl>
                                          <p:spTgt spid="34"/>
                                        </p:tgtEl>
                                        <p:attrNameLst>
                                          <p:attrName>style.visibility</p:attrName>
                                        </p:attrNameLst>
                                      </p:cBhvr>
                                      <p:to>
                                        <p:strVal val="visible"/>
                                      </p:to>
                                    </p:set>
                                    <p:anim calcmode="lin" valueType="num">
                                      <p:cBhvr>
                                        <p:cTn id="46" dur="1000" fill="hold"/>
                                        <p:tgtEl>
                                          <p:spTgt spid="34"/>
                                        </p:tgtEl>
                                        <p:attrNameLst>
                                          <p:attrName>ppt_w</p:attrName>
                                        </p:attrNameLst>
                                      </p:cBhvr>
                                      <p:tavLst>
                                        <p:tav tm="0">
                                          <p:val>
                                            <p:fltVal val="0"/>
                                          </p:val>
                                        </p:tav>
                                        <p:tav tm="100000">
                                          <p:val>
                                            <p:strVal val="#ppt_w"/>
                                          </p:val>
                                        </p:tav>
                                      </p:tavLst>
                                    </p:anim>
                                    <p:anim calcmode="lin" valueType="num">
                                      <p:cBhvr>
                                        <p:cTn id="47" dur="1000" fill="hold"/>
                                        <p:tgtEl>
                                          <p:spTgt spid="34"/>
                                        </p:tgtEl>
                                        <p:attrNameLst>
                                          <p:attrName>ppt_h</p:attrName>
                                        </p:attrNameLst>
                                      </p:cBhvr>
                                      <p:tavLst>
                                        <p:tav tm="0">
                                          <p:val>
                                            <p:fltVal val="0"/>
                                          </p:val>
                                        </p:tav>
                                        <p:tav tm="100000">
                                          <p:val>
                                            <p:strVal val="#ppt_h"/>
                                          </p:val>
                                        </p:tav>
                                      </p:tavLst>
                                    </p:anim>
                                    <p:anim calcmode="lin" valueType="num">
                                      <p:cBhvr>
                                        <p:cTn id="48" dur="1000" fill="hold"/>
                                        <p:tgtEl>
                                          <p:spTgt spid="34"/>
                                        </p:tgtEl>
                                        <p:attrNameLst>
                                          <p:attrName>ppt_x</p:attrName>
                                        </p:attrNameLst>
                                      </p:cBhvr>
                                      <p:tavLst>
                                        <p:tav tm="0">
                                          <p:val>
                                            <p:fltVal val="0.5"/>
                                          </p:val>
                                        </p:tav>
                                        <p:tav tm="100000">
                                          <p:val>
                                            <p:strVal val="#ppt_x"/>
                                          </p:val>
                                        </p:tav>
                                      </p:tavLst>
                                    </p:anim>
                                    <p:anim calcmode="lin" valueType="num">
                                      <p:cBhvr>
                                        <p:cTn id="49" dur="1000" fill="hold"/>
                                        <p:tgtEl>
                                          <p:spTgt spid="34"/>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nodeType="withEffect">
                                  <p:stCondLst>
                                    <p:cond delay="1500"/>
                                  </p:stCondLst>
                                  <p:childTnLst>
                                    <p:set>
                                      <p:cBhvr>
                                        <p:cTn id="51" dur="1" fill="hold">
                                          <p:stCondLst>
                                            <p:cond delay="0"/>
                                          </p:stCondLst>
                                        </p:cTn>
                                        <p:tgtEl>
                                          <p:spTgt spid="35"/>
                                        </p:tgtEl>
                                        <p:attrNameLst>
                                          <p:attrName>style.visibility</p:attrName>
                                        </p:attrNameLst>
                                      </p:cBhvr>
                                      <p:to>
                                        <p:strVal val="visible"/>
                                      </p:to>
                                    </p:set>
                                    <p:anim calcmode="lin" valueType="num">
                                      <p:cBhvr>
                                        <p:cTn id="52" dur="1000" fill="hold"/>
                                        <p:tgtEl>
                                          <p:spTgt spid="35"/>
                                        </p:tgtEl>
                                        <p:attrNameLst>
                                          <p:attrName>ppt_w</p:attrName>
                                        </p:attrNameLst>
                                      </p:cBhvr>
                                      <p:tavLst>
                                        <p:tav tm="0">
                                          <p:val>
                                            <p:fltVal val="0"/>
                                          </p:val>
                                        </p:tav>
                                        <p:tav tm="100000">
                                          <p:val>
                                            <p:strVal val="#ppt_w"/>
                                          </p:val>
                                        </p:tav>
                                      </p:tavLst>
                                    </p:anim>
                                    <p:anim calcmode="lin" valueType="num">
                                      <p:cBhvr>
                                        <p:cTn id="53" dur="1000" fill="hold"/>
                                        <p:tgtEl>
                                          <p:spTgt spid="35"/>
                                        </p:tgtEl>
                                        <p:attrNameLst>
                                          <p:attrName>ppt_h</p:attrName>
                                        </p:attrNameLst>
                                      </p:cBhvr>
                                      <p:tavLst>
                                        <p:tav tm="0">
                                          <p:val>
                                            <p:fltVal val="0"/>
                                          </p:val>
                                        </p:tav>
                                        <p:tav tm="100000">
                                          <p:val>
                                            <p:strVal val="#ppt_h"/>
                                          </p:val>
                                        </p:tav>
                                      </p:tavLst>
                                    </p:anim>
                                    <p:anim calcmode="lin" valueType="num">
                                      <p:cBhvr>
                                        <p:cTn id="54" dur="1000" fill="hold"/>
                                        <p:tgtEl>
                                          <p:spTgt spid="35"/>
                                        </p:tgtEl>
                                        <p:attrNameLst>
                                          <p:attrName>ppt_x</p:attrName>
                                        </p:attrNameLst>
                                      </p:cBhvr>
                                      <p:tavLst>
                                        <p:tav tm="0">
                                          <p:val>
                                            <p:fltVal val="0.5"/>
                                          </p:val>
                                        </p:tav>
                                        <p:tav tm="100000">
                                          <p:val>
                                            <p:strVal val="#ppt_x"/>
                                          </p:val>
                                        </p:tav>
                                      </p:tavLst>
                                    </p:anim>
                                    <p:anim calcmode="lin" valueType="num">
                                      <p:cBhvr>
                                        <p:cTn id="55" dur="1000" fill="hold"/>
                                        <p:tgtEl>
                                          <p:spTgt spid="35"/>
                                        </p:tgtEl>
                                        <p:attrNameLst>
                                          <p:attrName>ppt_y</p:attrName>
                                        </p:attrNameLst>
                                      </p:cBhvr>
                                      <p:tavLst>
                                        <p:tav tm="0">
                                          <p:val>
                                            <p:fltVal val="0.5"/>
                                          </p:val>
                                        </p:tav>
                                        <p:tav tm="100000">
                                          <p:val>
                                            <p:strVal val="#ppt_y"/>
                                          </p:val>
                                        </p:tav>
                                      </p:tavLst>
                                    </p:anim>
                                  </p:childTnLst>
                                </p:cTn>
                              </p:par>
                              <p:par>
                                <p:cTn id="56" presetID="23" presetClass="entr" presetSubtype="528" repeatCount="indefinite"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cBhvr>
                                        <p:cTn id="58" dur="1000" fill="hold"/>
                                        <p:tgtEl>
                                          <p:spTgt spid="36"/>
                                        </p:tgtEl>
                                        <p:attrNameLst>
                                          <p:attrName>ppt_w</p:attrName>
                                        </p:attrNameLst>
                                      </p:cBhvr>
                                      <p:tavLst>
                                        <p:tav tm="0">
                                          <p:val>
                                            <p:fltVal val="0"/>
                                          </p:val>
                                        </p:tav>
                                        <p:tav tm="100000">
                                          <p:val>
                                            <p:strVal val="#ppt_w"/>
                                          </p:val>
                                        </p:tav>
                                      </p:tavLst>
                                    </p:anim>
                                    <p:anim calcmode="lin" valueType="num">
                                      <p:cBhvr>
                                        <p:cTn id="59" dur="1000" fill="hold"/>
                                        <p:tgtEl>
                                          <p:spTgt spid="36"/>
                                        </p:tgtEl>
                                        <p:attrNameLst>
                                          <p:attrName>ppt_h</p:attrName>
                                        </p:attrNameLst>
                                      </p:cBhvr>
                                      <p:tavLst>
                                        <p:tav tm="0">
                                          <p:val>
                                            <p:fltVal val="0"/>
                                          </p:val>
                                        </p:tav>
                                        <p:tav tm="100000">
                                          <p:val>
                                            <p:strVal val="#ppt_h"/>
                                          </p:val>
                                        </p:tav>
                                      </p:tavLst>
                                    </p:anim>
                                    <p:anim calcmode="lin" valueType="num">
                                      <p:cBhvr>
                                        <p:cTn id="60" dur="1000" fill="hold"/>
                                        <p:tgtEl>
                                          <p:spTgt spid="36"/>
                                        </p:tgtEl>
                                        <p:attrNameLst>
                                          <p:attrName>ppt_x</p:attrName>
                                        </p:attrNameLst>
                                      </p:cBhvr>
                                      <p:tavLst>
                                        <p:tav tm="0">
                                          <p:val>
                                            <p:fltVal val="0.5"/>
                                          </p:val>
                                        </p:tav>
                                        <p:tav tm="100000">
                                          <p:val>
                                            <p:strVal val="#ppt_x"/>
                                          </p:val>
                                        </p:tav>
                                      </p:tavLst>
                                    </p:anim>
                                    <p:anim calcmode="lin" valueType="num">
                                      <p:cBhvr>
                                        <p:cTn id="61" dur="1000" fill="hold"/>
                                        <p:tgtEl>
                                          <p:spTgt spid="36"/>
                                        </p:tgtEl>
                                        <p:attrNameLst>
                                          <p:attrName>ppt_y</p:attrName>
                                        </p:attrNameLst>
                                      </p:cBhvr>
                                      <p:tavLst>
                                        <p:tav tm="0">
                                          <p:val>
                                            <p:fltVal val="0.5"/>
                                          </p:val>
                                        </p:tav>
                                        <p:tav tm="100000">
                                          <p:val>
                                            <p:strVal val="#ppt_y"/>
                                          </p:val>
                                        </p:tav>
                                      </p:tavLst>
                                    </p:anim>
                                  </p:childTnLst>
                                </p:cTn>
                              </p:par>
                              <p:par>
                                <p:cTn id="62" presetID="23" presetClass="entr" presetSubtype="528" repeatCount="indefinite" fill="hold" grpId="0" nodeType="withEffect">
                                  <p:stCondLst>
                                    <p:cond delay="500"/>
                                  </p:stCondLst>
                                  <p:childTnLst>
                                    <p:set>
                                      <p:cBhvr>
                                        <p:cTn id="63" dur="1" fill="hold">
                                          <p:stCondLst>
                                            <p:cond delay="0"/>
                                          </p:stCondLst>
                                        </p:cTn>
                                        <p:tgtEl>
                                          <p:spTgt spid="37"/>
                                        </p:tgtEl>
                                        <p:attrNameLst>
                                          <p:attrName>style.visibility</p:attrName>
                                        </p:attrNameLst>
                                      </p:cBhvr>
                                      <p:to>
                                        <p:strVal val="visible"/>
                                      </p:to>
                                    </p:set>
                                    <p:anim calcmode="lin" valueType="num">
                                      <p:cBhvr>
                                        <p:cTn id="64" dur="1000" fill="hold"/>
                                        <p:tgtEl>
                                          <p:spTgt spid="37"/>
                                        </p:tgtEl>
                                        <p:attrNameLst>
                                          <p:attrName>ppt_w</p:attrName>
                                        </p:attrNameLst>
                                      </p:cBhvr>
                                      <p:tavLst>
                                        <p:tav tm="0">
                                          <p:val>
                                            <p:fltVal val="0"/>
                                          </p:val>
                                        </p:tav>
                                        <p:tav tm="100000">
                                          <p:val>
                                            <p:strVal val="#ppt_w"/>
                                          </p:val>
                                        </p:tav>
                                      </p:tavLst>
                                    </p:anim>
                                    <p:anim calcmode="lin" valueType="num">
                                      <p:cBhvr>
                                        <p:cTn id="65" dur="1000" fill="hold"/>
                                        <p:tgtEl>
                                          <p:spTgt spid="37"/>
                                        </p:tgtEl>
                                        <p:attrNameLst>
                                          <p:attrName>ppt_h</p:attrName>
                                        </p:attrNameLst>
                                      </p:cBhvr>
                                      <p:tavLst>
                                        <p:tav tm="0">
                                          <p:val>
                                            <p:fltVal val="0"/>
                                          </p:val>
                                        </p:tav>
                                        <p:tav tm="100000">
                                          <p:val>
                                            <p:strVal val="#ppt_h"/>
                                          </p:val>
                                        </p:tav>
                                      </p:tavLst>
                                    </p:anim>
                                    <p:anim calcmode="lin" valueType="num">
                                      <p:cBhvr>
                                        <p:cTn id="66" dur="1000" fill="hold"/>
                                        <p:tgtEl>
                                          <p:spTgt spid="37"/>
                                        </p:tgtEl>
                                        <p:attrNameLst>
                                          <p:attrName>ppt_x</p:attrName>
                                        </p:attrNameLst>
                                      </p:cBhvr>
                                      <p:tavLst>
                                        <p:tav tm="0">
                                          <p:val>
                                            <p:fltVal val="0.5"/>
                                          </p:val>
                                        </p:tav>
                                        <p:tav tm="100000">
                                          <p:val>
                                            <p:strVal val="#ppt_x"/>
                                          </p:val>
                                        </p:tav>
                                      </p:tavLst>
                                    </p:anim>
                                    <p:anim calcmode="lin" valueType="num">
                                      <p:cBhvr>
                                        <p:cTn id="67" dur="1000" fill="hold"/>
                                        <p:tgtEl>
                                          <p:spTgt spid="37"/>
                                        </p:tgtEl>
                                        <p:attrNameLst>
                                          <p:attrName>ppt_y</p:attrName>
                                        </p:attrNameLst>
                                      </p:cBhvr>
                                      <p:tavLst>
                                        <p:tav tm="0">
                                          <p:val>
                                            <p:fltVal val="0.5"/>
                                          </p:val>
                                        </p:tav>
                                        <p:tav tm="100000">
                                          <p:val>
                                            <p:strVal val="#ppt_y"/>
                                          </p:val>
                                        </p:tav>
                                      </p:tavLst>
                                    </p:anim>
                                  </p:childTnLst>
                                </p:cTn>
                              </p:par>
                              <p:par>
                                <p:cTn id="68" presetID="23" presetClass="entr" presetSubtype="528" repeatCount="indefinite" fill="hold" grpId="0" nodeType="withEffect">
                                  <p:stCondLst>
                                    <p:cond delay="0"/>
                                  </p:stCondLst>
                                  <p:childTnLst>
                                    <p:set>
                                      <p:cBhvr>
                                        <p:cTn id="69" dur="1" fill="hold">
                                          <p:stCondLst>
                                            <p:cond delay="0"/>
                                          </p:stCondLst>
                                        </p:cTn>
                                        <p:tgtEl>
                                          <p:spTgt spid="38"/>
                                        </p:tgtEl>
                                        <p:attrNameLst>
                                          <p:attrName>style.visibility</p:attrName>
                                        </p:attrNameLst>
                                      </p:cBhvr>
                                      <p:to>
                                        <p:strVal val="visible"/>
                                      </p:to>
                                    </p:set>
                                    <p:anim calcmode="lin" valueType="num">
                                      <p:cBhvr>
                                        <p:cTn id="70" dur="1000" fill="hold"/>
                                        <p:tgtEl>
                                          <p:spTgt spid="38"/>
                                        </p:tgtEl>
                                        <p:attrNameLst>
                                          <p:attrName>ppt_w</p:attrName>
                                        </p:attrNameLst>
                                      </p:cBhvr>
                                      <p:tavLst>
                                        <p:tav tm="0">
                                          <p:val>
                                            <p:fltVal val="0"/>
                                          </p:val>
                                        </p:tav>
                                        <p:tav tm="100000">
                                          <p:val>
                                            <p:strVal val="#ppt_w"/>
                                          </p:val>
                                        </p:tav>
                                      </p:tavLst>
                                    </p:anim>
                                    <p:anim calcmode="lin" valueType="num">
                                      <p:cBhvr>
                                        <p:cTn id="71" dur="1000" fill="hold"/>
                                        <p:tgtEl>
                                          <p:spTgt spid="38"/>
                                        </p:tgtEl>
                                        <p:attrNameLst>
                                          <p:attrName>ppt_h</p:attrName>
                                        </p:attrNameLst>
                                      </p:cBhvr>
                                      <p:tavLst>
                                        <p:tav tm="0">
                                          <p:val>
                                            <p:fltVal val="0"/>
                                          </p:val>
                                        </p:tav>
                                        <p:tav tm="100000">
                                          <p:val>
                                            <p:strVal val="#ppt_h"/>
                                          </p:val>
                                        </p:tav>
                                      </p:tavLst>
                                    </p:anim>
                                    <p:anim calcmode="lin" valueType="num">
                                      <p:cBhvr>
                                        <p:cTn id="72" dur="1000" fill="hold"/>
                                        <p:tgtEl>
                                          <p:spTgt spid="38"/>
                                        </p:tgtEl>
                                        <p:attrNameLst>
                                          <p:attrName>ppt_x</p:attrName>
                                        </p:attrNameLst>
                                      </p:cBhvr>
                                      <p:tavLst>
                                        <p:tav tm="0">
                                          <p:val>
                                            <p:fltVal val="0.5"/>
                                          </p:val>
                                        </p:tav>
                                        <p:tav tm="100000">
                                          <p:val>
                                            <p:strVal val="#ppt_x"/>
                                          </p:val>
                                        </p:tav>
                                      </p:tavLst>
                                    </p:anim>
                                    <p:anim calcmode="lin" valueType="num">
                                      <p:cBhvr>
                                        <p:cTn id="73" dur="1000" fill="hold"/>
                                        <p:tgtEl>
                                          <p:spTgt spid="3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34" grpId="0" animBg="1"/>
      <p:bldP spid="36" grpId="0" animBg="1"/>
      <p:bldP spid="37" grpId="0" animBg="1"/>
      <p:bldP spid="3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36762" y="0"/>
            <a:ext cx="1255238" cy="937524"/>
          </a:xfrm>
          <a:prstGeom prst="rect">
            <a:avLst/>
          </a:prstGeom>
        </p:spPr>
      </p:pic>
      <p:sp>
        <p:nvSpPr>
          <p:cNvPr id="3" name="Rounded Rectangle 2"/>
          <p:cNvSpPr/>
          <p:nvPr/>
        </p:nvSpPr>
        <p:spPr>
          <a:xfrm>
            <a:off x="3409425" y="1089820"/>
            <a:ext cx="4147929" cy="700546"/>
          </a:xfrm>
          <a:prstGeom prst="roundRect">
            <a:avLst/>
          </a:prstGeom>
          <a:solidFill>
            <a:srgbClr val="C00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2000" kern="0">
              <a:solidFill>
                <a:prstClr val="white"/>
              </a:solidFill>
              <a:latin typeface="Lato Light"/>
            </a:endParaRPr>
          </a:p>
        </p:txBody>
      </p:sp>
      <p:sp>
        <p:nvSpPr>
          <p:cNvPr id="4" name="Rounded Rectangle 3"/>
          <p:cNvSpPr/>
          <p:nvPr/>
        </p:nvSpPr>
        <p:spPr>
          <a:xfrm>
            <a:off x="3501133" y="1163193"/>
            <a:ext cx="3964512" cy="6708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2000" kern="0">
              <a:solidFill>
                <a:prstClr val="white"/>
              </a:solidFill>
              <a:latin typeface="Lato Light"/>
            </a:endParaRPr>
          </a:p>
        </p:txBody>
      </p:sp>
      <p:sp>
        <p:nvSpPr>
          <p:cNvPr id="5" name="TextBox 4"/>
          <p:cNvSpPr txBox="1">
            <a:spLocks noChangeArrowheads="1"/>
          </p:cNvSpPr>
          <p:nvPr/>
        </p:nvSpPr>
        <p:spPr bwMode="auto">
          <a:xfrm>
            <a:off x="4005263" y="1223963"/>
            <a:ext cx="35528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2000" b="1" dirty="0">
                <a:solidFill>
                  <a:srgbClr val="FF0000"/>
                </a:solidFill>
                <a:latin typeface="#9Slide05 Habano" panose="02040603050506020204" pitchFamily="18" charset="0"/>
                <a:cs typeface="Times New Roman" panose="02020603050405020304" pitchFamily="18" charset="0"/>
              </a:rPr>
              <a:t>PHIẾU BÀI TẬP</a:t>
            </a:r>
          </a:p>
        </p:txBody>
      </p:sp>
      <p:cxnSp>
        <p:nvCxnSpPr>
          <p:cNvPr id="6" name="Straight Connector 5"/>
          <p:cNvCxnSpPr/>
          <p:nvPr/>
        </p:nvCxnSpPr>
        <p:spPr>
          <a:xfrm>
            <a:off x="1785938" y="1943100"/>
            <a:ext cx="7967662" cy="61913"/>
          </a:xfrm>
          <a:prstGeom prst="line">
            <a:avLst/>
          </a:prstGeom>
          <a:noFill/>
          <a:ln w="76200" cap="flat" cmpd="sng" algn="ctr">
            <a:solidFill>
              <a:srgbClr val="FF0000"/>
            </a:solidFill>
            <a:prstDash val="solid"/>
            <a:miter lim="800000"/>
          </a:ln>
          <a:effectLst/>
        </p:spPr>
      </p:cxnSp>
      <p:cxnSp>
        <p:nvCxnSpPr>
          <p:cNvPr id="7" name="Straight Connector 6"/>
          <p:cNvCxnSpPr/>
          <p:nvPr/>
        </p:nvCxnSpPr>
        <p:spPr>
          <a:xfrm>
            <a:off x="5646738" y="1970088"/>
            <a:ext cx="0" cy="400050"/>
          </a:xfrm>
          <a:prstGeom prst="line">
            <a:avLst/>
          </a:prstGeom>
          <a:noFill/>
          <a:ln w="76200" cap="flat" cmpd="sng" algn="ctr">
            <a:solidFill>
              <a:srgbClr val="FF0000"/>
            </a:solidFill>
            <a:prstDash val="solid"/>
            <a:miter lim="800000"/>
          </a:ln>
          <a:effectLst/>
        </p:spPr>
      </p:cxnSp>
      <p:cxnSp>
        <p:nvCxnSpPr>
          <p:cNvPr id="8" name="Straight Connector 7"/>
          <p:cNvCxnSpPr/>
          <p:nvPr/>
        </p:nvCxnSpPr>
        <p:spPr>
          <a:xfrm>
            <a:off x="1768475" y="1970088"/>
            <a:ext cx="0" cy="295275"/>
          </a:xfrm>
          <a:prstGeom prst="line">
            <a:avLst/>
          </a:prstGeom>
          <a:noFill/>
          <a:ln w="76200" cap="flat" cmpd="sng" algn="ctr">
            <a:solidFill>
              <a:srgbClr val="FF0000"/>
            </a:solidFill>
            <a:prstDash val="solid"/>
            <a:miter lim="800000"/>
          </a:ln>
          <a:effectLst/>
        </p:spPr>
      </p:cxnSp>
      <p:cxnSp>
        <p:nvCxnSpPr>
          <p:cNvPr id="9" name="Straight Connector 8"/>
          <p:cNvCxnSpPr/>
          <p:nvPr/>
        </p:nvCxnSpPr>
        <p:spPr>
          <a:xfrm>
            <a:off x="9753600" y="2028825"/>
            <a:ext cx="0" cy="295275"/>
          </a:xfrm>
          <a:prstGeom prst="line">
            <a:avLst/>
          </a:prstGeom>
          <a:noFill/>
          <a:ln w="76200" cap="flat" cmpd="sng" algn="ctr">
            <a:solidFill>
              <a:srgbClr val="FF0000"/>
            </a:solidFill>
            <a:prstDash val="solid"/>
            <a:miter lim="800000"/>
          </a:ln>
          <a:effectLst/>
        </p:spPr>
      </p:cxnSp>
      <p:sp>
        <p:nvSpPr>
          <p:cNvPr id="10" name="Rounded Rectangle 9"/>
          <p:cNvSpPr/>
          <p:nvPr/>
        </p:nvSpPr>
        <p:spPr>
          <a:xfrm>
            <a:off x="213628" y="2324235"/>
            <a:ext cx="3195798" cy="1370822"/>
          </a:xfrm>
          <a:prstGeom prst="roundRect">
            <a:avLst/>
          </a:prstGeom>
          <a:solidFill>
            <a:srgbClr val="FFC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2000" kern="0">
              <a:solidFill>
                <a:prstClr val="white"/>
              </a:solidFill>
              <a:latin typeface="Lato Light"/>
            </a:endParaRPr>
          </a:p>
        </p:txBody>
      </p:sp>
      <p:sp>
        <p:nvSpPr>
          <p:cNvPr id="11" name="Rounded Rectangle 10"/>
          <p:cNvSpPr/>
          <p:nvPr/>
        </p:nvSpPr>
        <p:spPr>
          <a:xfrm>
            <a:off x="240072" y="2492475"/>
            <a:ext cx="3105870" cy="1136658"/>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2000" kern="0">
              <a:solidFill>
                <a:prstClr val="white"/>
              </a:solidFill>
              <a:latin typeface="Lato Light"/>
            </a:endParaRPr>
          </a:p>
        </p:txBody>
      </p:sp>
      <p:sp>
        <p:nvSpPr>
          <p:cNvPr id="12" name="Rounded Rectangle 11"/>
          <p:cNvSpPr/>
          <p:nvPr/>
        </p:nvSpPr>
        <p:spPr>
          <a:xfrm>
            <a:off x="3802384" y="2429135"/>
            <a:ext cx="3957994" cy="1279515"/>
          </a:xfrm>
          <a:prstGeom prst="roundRect">
            <a:avLst/>
          </a:prstGeom>
          <a:solidFill>
            <a:srgbClr val="1D9BB8">
              <a:lumMod val="75000"/>
            </a:srgbClr>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2000" kern="0">
              <a:solidFill>
                <a:prstClr val="white"/>
              </a:solidFill>
              <a:latin typeface="Lato Light"/>
            </a:endParaRPr>
          </a:p>
        </p:txBody>
      </p:sp>
      <p:sp>
        <p:nvSpPr>
          <p:cNvPr id="13" name="Rounded Rectangle 12"/>
          <p:cNvSpPr/>
          <p:nvPr/>
        </p:nvSpPr>
        <p:spPr>
          <a:xfrm>
            <a:off x="3969525" y="2569909"/>
            <a:ext cx="3727049" cy="1150747"/>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2000" kern="0">
              <a:solidFill>
                <a:prstClr val="white"/>
              </a:solidFill>
              <a:latin typeface="Lato Light"/>
            </a:endParaRPr>
          </a:p>
        </p:txBody>
      </p:sp>
      <p:sp>
        <p:nvSpPr>
          <p:cNvPr id="14" name="Rounded Rectangle 13"/>
          <p:cNvSpPr/>
          <p:nvPr/>
        </p:nvSpPr>
        <p:spPr>
          <a:xfrm>
            <a:off x="7920288" y="2351893"/>
            <a:ext cx="4203639" cy="1341941"/>
          </a:xfrm>
          <a:prstGeom prst="roundRect">
            <a:avLst/>
          </a:prstGeom>
          <a:solidFill>
            <a:srgbClr val="7030A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2000" kern="0">
              <a:solidFill>
                <a:prstClr val="white"/>
              </a:solidFill>
              <a:latin typeface="Lato Light"/>
            </a:endParaRPr>
          </a:p>
        </p:txBody>
      </p:sp>
      <p:sp>
        <p:nvSpPr>
          <p:cNvPr id="15" name="Rounded Rectangle 14"/>
          <p:cNvSpPr/>
          <p:nvPr/>
        </p:nvSpPr>
        <p:spPr>
          <a:xfrm>
            <a:off x="8070574" y="2517379"/>
            <a:ext cx="4033552" cy="12633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2000" kern="0">
              <a:solidFill>
                <a:prstClr val="white"/>
              </a:solidFill>
              <a:latin typeface="Lato Light"/>
            </a:endParaRPr>
          </a:p>
        </p:txBody>
      </p:sp>
      <p:sp>
        <p:nvSpPr>
          <p:cNvPr id="16" name="TextBox 15"/>
          <p:cNvSpPr txBox="1">
            <a:spLocks noChangeArrowheads="1"/>
          </p:cNvSpPr>
          <p:nvPr/>
        </p:nvSpPr>
        <p:spPr bwMode="auto">
          <a:xfrm>
            <a:off x="292101" y="2594870"/>
            <a:ext cx="3046412" cy="774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486410" algn="l"/>
              </a:tabLst>
            </a:pPr>
            <a:r>
              <a:rPr lang="en-US" sz="2000" b="1" kern="0" dirty="0" smtClean="0">
                <a:latin typeface="#9Slide05 Brannboll Ny" panose="02000000000000000000" pitchFamily="2" charset="0"/>
                <a:cs typeface="Times" panose="02020603050405020304" pitchFamily="18" charset="0"/>
              </a:rPr>
              <a:t>D</a:t>
            </a:r>
            <a:r>
              <a:rPr lang="vi-VN" sz="2000" b="1" kern="0" dirty="0" smtClean="0">
                <a:latin typeface="#9Slide05 Brannboll Ny" panose="02000000000000000000" pitchFamily="2" charset="0"/>
                <a:cs typeface="Times" panose="02020603050405020304" pitchFamily="18" charset="0"/>
              </a:rPr>
              <a:t>òng </a:t>
            </a:r>
            <a:r>
              <a:rPr lang="vi-VN" sz="2000" b="1" kern="0" dirty="0">
                <a:latin typeface="#9Slide05 Brannboll Ny" panose="02000000000000000000" pitchFamily="2" charset="0"/>
                <a:cs typeface="Times" panose="02020603050405020304" pitchFamily="18" charset="0"/>
              </a:rPr>
              <a:t>họ Nguyễn </a:t>
            </a:r>
            <a:r>
              <a:rPr lang="vi-VN" sz="2000" b="1" kern="0" dirty="0" smtClean="0">
                <a:latin typeface="#9Slide05 Brannboll Ny" panose="02000000000000000000" pitchFamily="2" charset="0"/>
                <a:cs typeface="Times" panose="02020603050405020304" pitchFamily="18" charset="0"/>
              </a:rPr>
              <a:t>Lân</a:t>
            </a:r>
            <a:r>
              <a:rPr lang="en-US" sz="2000" b="1" kern="0" dirty="0" smtClean="0">
                <a:latin typeface="#9Slide05 Brannboll Ny" panose="02000000000000000000" pitchFamily="2" charset="0"/>
                <a:cs typeface="Times" panose="02020603050405020304" pitchFamily="18" charset="0"/>
              </a:rPr>
              <a:t> </a:t>
            </a:r>
            <a:r>
              <a:rPr lang="en-US" sz="2000" b="1" kern="0" dirty="0" err="1" smtClean="0">
                <a:latin typeface="#9Slide05 Brannboll Ny" panose="02000000000000000000" pitchFamily="2" charset="0"/>
                <a:cs typeface="Times" panose="02020603050405020304" pitchFamily="18" charset="0"/>
              </a:rPr>
              <a:t>có</a:t>
            </a:r>
            <a:r>
              <a:rPr lang="en-US" sz="2000" b="1" kern="0" dirty="0" smtClean="0">
                <a:latin typeface="#9Slide05 Brannboll Ny" panose="02000000000000000000" pitchFamily="2" charset="0"/>
                <a:cs typeface="Times" panose="02020603050405020304" pitchFamily="18" charset="0"/>
              </a:rPr>
              <a:t> </a:t>
            </a:r>
            <a:r>
              <a:rPr lang="en-US" sz="2000" b="1" kern="0" dirty="0" err="1" smtClean="0">
                <a:latin typeface="#9Slide05 Brannboll Ny" panose="02000000000000000000" pitchFamily="2" charset="0"/>
                <a:cs typeface="Times" panose="02020603050405020304" pitchFamily="18" charset="0"/>
              </a:rPr>
              <a:t>truyền</a:t>
            </a:r>
            <a:r>
              <a:rPr lang="en-US" sz="2000" b="1" kern="0" dirty="0" smtClean="0">
                <a:latin typeface="#9Slide05 Brannboll Ny" panose="02000000000000000000" pitchFamily="2" charset="0"/>
                <a:cs typeface="Times" panose="02020603050405020304" pitchFamily="18" charset="0"/>
              </a:rPr>
              <a:t> </a:t>
            </a:r>
            <a:r>
              <a:rPr lang="en-US" sz="2000" b="1" kern="0" dirty="0" err="1" smtClean="0">
                <a:latin typeface="#9Slide05 Brannboll Ny" panose="02000000000000000000" pitchFamily="2" charset="0"/>
                <a:cs typeface="Times" panose="02020603050405020304" pitchFamily="18" charset="0"/>
              </a:rPr>
              <a:t>thống</a:t>
            </a:r>
            <a:r>
              <a:rPr lang="en-US" sz="2000" b="1" kern="0" dirty="0" smtClean="0">
                <a:latin typeface="#9Slide05 Brannboll Ny" panose="02000000000000000000" pitchFamily="2" charset="0"/>
                <a:cs typeface="Times" panose="02020603050405020304" pitchFamily="18" charset="0"/>
              </a:rPr>
              <a:t> </a:t>
            </a:r>
            <a:r>
              <a:rPr lang="en-US" sz="2000" b="1" kern="0" dirty="0" err="1" smtClean="0">
                <a:latin typeface="#9Slide05 Brannboll Ny" panose="02000000000000000000" pitchFamily="2" charset="0"/>
                <a:cs typeface="Times" panose="02020603050405020304" pitchFamily="18" charset="0"/>
              </a:rPr>
              <a:t>gì</a:t>
            </a:r>
            <a:r>
              <a:rPr lang="vi-VN" sz="2000" b="1" kern="0" dirty="0" smtClean="0">
                <a:latin typeface="#9Slide05 Brannboll Ny" panose="02000000000000000000" pitchFamily="2" charset="0"/>
                <a:cs typeface="Times" panose="02020603050405020304" pitchFamily="18" charset="0"/>
              </a:rPr>
              <a:t>?</a:t>
            </a:r>
            <a:endParaRPr lang="en-US" sz="2000" dirty="0">
              <a:latin typeface="#9Slide05 Brannboll Ny" panose="02000000000000000000" pitchFamily="2" charset="0"/>
              <a:ea typeface="Segoe UI" panose="020B0502040204020203" pitchFamily="34" charset="0"/>
              <a:cs typeface="Times" panose="02020603050405020304" pitchFamily="18" charset="0"/>
            </a:endParaRPr>
          </a:p>
        </p:txBody>
      </p:sp>
      <p:sp>
        <p:nvSpPr>
          <p:cNvPr id="17" name="TextBox 16"/>
          <p:cNvSpPr txBox="1">
            <a:spLocks noChangeArrowheads="1"/>
          </p:cNvSpPr>
          <p:nvPr/>
        </p:nvSpPr>
        <p:spPr bwMode="auto">
          <a:xfrm>
            <a:off x="3873297" y="2436841"/>
            <a:ext cx="387985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510540" algn="l"/>
              </a:tabLst>
            </a:pPr>
            <a:r>
              <a:rPr lang="en-US" sz="2000" kern="0" dirty="0" smtClean="0"/>
              <a:t> </a:t>
            </a:r>
            <a:r>
              <a:rPr lang="vi-VN" sz="2000" b="1" kern="0" dirty="0" smtClean="0">
                <a:latin typeface="#9Slide05 Brannboll Ny" panose="02000000000000000000" pitchFamily="2" charset="0"/>
              </a:rPr>
              <a:t>Em </a:t>
            </a:r>
            <a:r>
              <a:rPr lang="vi-VN" sz="2000" b="1" kern="0" dirty="0">
                <a:latin typeface="#9Slide05 Brannboll Ny" panose="02000000000000000000" pitchFamily="2" charset="0"/>
              </a:rPr>
              <a:t>có suy nghĩ gì về truyền thống của dòng họ Nguyễn Lân</a:t>
            </a:r>
            <a:r>
              <a:rPr lang="vi-VN" sz="2000" b="1" kern="0" dirty="0" smtClean="0">
                <a:latin typeface="#9Slide05 Brannboll Ny" panose="02000000000000000000" pitchFamily="2" charset="0"/>
              </a:rPr>
              <a:t>?</a:t>
            </a:r>
            <a:endParaRPr lang="vi-VN" altLang="en-US" sz="2000" b="1" kern="0" dirty="0">
              <a:solidFill>
                <a:srgbClr val="006600"/>
              </a:solidFill>
              <a:latin typeface="#9Slide05 Brannboll Ny" panose="02000000000000000000" pitchFamily="2" charset="0"/>
              <a:cs typeface="Times New Roman" panose="02020603050405020304" pitchFamily="18" charset="0"/>
            </a:endParaRPr>
          </a:p>
        </p:txBody>
      </p:sp>
      <p:sp>
        <p:nvSpPr>
          <p:cNvPr id="18" name="TextBox 17"/>
          <p:cNvSpPr txBox="1">
            <a:spLocks noChangeArrowheads="1"/>
          </p:cNvSpPr>
          <p:nvPr/>
        </p:nvSpPr>
        <p:spPr bwMode="auto">
          <a:xfrm>
            <a:off x="8036396" y="2520327"/>
            <a:ext cx="410190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a:r>
              <a:rPr lang="vi-VN" sz="2000" b="1" dirty="0">
                <a:latin typeface="#9Slide05 Brannboll Ny" panose="02000000000000000000" pitchFamily="2" charset="0"/>
              </a:rPr>
              <a:t>Từ thông tin trên và những hiểu biết của bản thân, em hiểu thế nào là truyền thống gia đình, dòng họ?</a:t>
            </a:r>
            <a:endParaRPr lang="en-US" sz="2000" b="1" dirty="0">
              <a:latin typeface="#9Slide05 Brannboll Ny" panose="02000000000000000000" pitchFamily="2" charset="0"/>
            </a:endParaRPr>
          </a:p>
        </p:txBody>
      </p:sp>
      <p:sp>
        <p:nvSpPr>
          <p:cNvPr id="19" name="Down Arrow 18"/>
          <p:cNvSpPr/>
          <p:nvPr/>
        </p:nvSpPr>
        <p:spPr>
          <a:xfrm>
            <a:off x="1151732" y="3753311"/>
            <a:ext cx="1014412" cy="550863"/>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sz="2000" kern="0">
              <a:solidFill>
                <a:prstClr val="white"/>
              </a:solidFill>
              <a:latin typeface="Lato Light"/>
            </a:endParaRPr>
          </a:p>
        </p:txBody>
      </p:sp>
      <p:sp>
        <p:nvSpPr>
          <p:cNvPr id="20" name="Rounded Rectangle 19"/>
          <p:cNvSpPr/>
          <p:nvPr/>
        </p:nvSpPr>
        <p:spPr>
          <a:xfrm>
            <a:off x="152400" y="4297363"/>
            <a:ext cx="3505200" cy="2598044"/>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2000" kern="0">
              <a:solidFill>
                <a:prstClr val="white"/>
              </a:solidFill>
              <a:latin typeface="Lato Light"/>
            </a:endParaRPr>
          </a:p>
        </p:txBody>
      </p:sp>
      <p:sp>
        <p:nvSpPr>
          <p:cNvPr id="21" name="TextBox 20"/>
          <p:cNvSpPr txBox="1">
            <a:spLocks noChangeArrowheads="1"/>
          </p:cNvSpPr>
          <p:nvPr/>
        </p:nvSpPr>
        <p:spPr bwMode="auto">
          <a:xfrm>
            <a:off x="131242" y="4476406"/>
            <a:ext cx="336057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spcBef>
                <a:spcPct val="0"/>
              </a:spcBef>
              <a:spcAft>
                <a:spcPct val="0"/>
              </a:spcAft>
            </a:pPr>
            <a:r>
              <a:rPr lang="en-US" sz="2000" i="1" dirty="0" smtClean="0">
                <a:solidFill>
                  <a:srgbClr val="0000FF"/>
                </a:solidFill>
              </a:rPr>
              <a:t>     </a:t>
            </a:r>
            <a:r>
              <a:rPr lang="vi-VN" sz="2000" i="1" dirty="0" smtClean="0">
                <a:solidFill>
                  <a:srgbClr val="0000FF"/>
                </a:solidFill>
                <a:latin typeface="#9Slide05 Brannboll Ny" panose="02000000000000000000" pitchFamily="2" charset="0"/>
              </a:rPr>
              <a:t>Gia</a:t>
            </a:r>
            <a:r>
              <a:rPr lang="vi-VN" sz="2000" dirty="0" smtClean="0">
                <a:solidFill>
                  <a:srgbClr val="0000FF"/>
                </a:solidFill>
                <a:latin typeface="#9Slide05 Brannboll Ny" panose="02000000000000000000" pitchFamily="2" charset="0"/>
              </a:rPr>
              <a:t> </a:t>
            </a:r>
            <a:r>
              <a:rPr lang="vi-VN" sz="2000" dirty="0">
                <a:solidFill>
                  <a:srgbClr val="0000FF"/>
                </a:solidFill>
                <a:latin typeface="#9Slide05 Brannboll Ny" panose="02000000000000000000" pitchFamily="2" charset="0"/>
              </a:rPr>
              <a:t>đình, dòng họ cố giáo sư, nhà giáo nhân dân Nguyễn Lân nổi tiếng v</a:t>
            </a:r>
            <a:r>
              <a:rPr lang="en-US" sz="2000" dirty="0">
                <a:solidFill>
                  <a:srgbClr val="0000FF"/>
                </a:solidFill>
                <a:latin typeface="#9Slide05 Brannboll Ny" panose="02000000000000000000" pitchFamily="2" charset="0"/>
              </a:rPr>
              <a:t>ề </a:t>
            </a:r>
            <a:r>
              <a:rPr lang="vi-VN" sz="2000" dirty="0">
                <a:solidFill>
                  <a:srgbClr val="0000FF"/>
                </a:solidFill>
                <a:latin typeface="#9Slide05 Brannboll Ny" panose="02000000000000000000" pitchFamily="2" charset="0"/>
              </a:rPr>
              <a:t>truyền thống hiếu học. </a:t>
            </a:r>
            <a:endParaRPr lang="vi-VN" altLang="en-US" sz="2000" b="1" i="1" dirty="0">
              <a:solidFill>
                <a:srgbClr val="0000FF"/>
              </a:solidFill>
              <a:latin typeface="#9Slide05 Brannboll Ny" panose="02000000000000000000" pitchFamily="2" charset="0"/>
              <a:cs typeface="Times New Roman" panose="02020603050405020304" pitchFamily="18" charset="0"/>
            </a:endParaRPr>
          </a:p>
        </p:txBody>
      </p:sp>
      <p:sp>
        <p:nvSpPr>
          <p:cNvPr id="22" name="Down Arrow 21"/>
          <p:cNvSpPr/>
          <p:nvPr/>
        </p:nvSpPr>
        <p:spPr>
          <a:xfrm>
            <a:off x="5484813" y="3670300"/>
            <a:ext cx="877887" cy="508000"/>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sz="2000" kern="0">
              <a:solidFill>
                <a:prstClr val="white"/>
              </a:solidFill>
              <a:latin typeface="Lato Light"/>
            </a:endParaRPr>
          </a:p>
        </p:txBody>
      </p:sp>
      <p:sp>
        <p:nvSpPr>
          <p:cNvPr id="23" name="Rounded Rectangle 22"/>
          <p:cNvSpPr/>
          <p:nvPr/>
        </p:nvSpPr>
        <p:spPr>
          <a:xfrm>
            <a:off x="3873297" y="4270148"/>
            <a:ext cx="3729394" cy="2587852"/>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000" b="1" kern="0" dirty="0">
              <a:solidFill>
                <a:prstClr val="black"/>
              </a:solidFill>
              <a:latin typeface="Times New Roman" pitchFamily="18" charset="0"/>
              <a:cs typeface="Times New Roman" pitchFamily="18" charset="0"/>
            </a:endParaRPr>
          </a:p>
        </p:txBody>
      </p:sp>
      <p:sp>
        <p:nvSpPr>
          <p:cNvPr id="24" name="Rounded Rectangle 23"/>
          <p:cNvSpPr/>
          <p:nvPr/>
        </p:nvSpPr>
        <p:spPr>
          <a:xfrm>
            <a:off x="7818388" y="4253162"/>
            <a:ext cx="4337591" cy="2520964"/>
          </a:xfrm>
          <a:prstGeom prst="roundRect">
            <a:avLst/>
          </a:prstGeom>
          <a:solidFill>
            <a:srgbClr val="FFCC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000" b="1" kern="0" dirty="0">
              <a:solidFill>
                <a:prstClr val="black"/>
              </a:solidFill>
              <a:latin typeface="Times New Roman" pitchFamily="18" charset="0"/>
              <a:cs typeface="Times New Roman" pitchFamily="18" charset="0"/>
            </a:endParaRPr>
          </a:p>
        </p:txBody>
      </p:sp>
      <p:sp>
        <p:nvSpPr>
          <p:cNvPr id="25" name="Down Arrow 24"/>
          <p:cNvSpPr/>
          <p:nvPr/>
        </p:nvSpPr>
        <p:spPr>
          <a:xfrm>
            <a:off x="10180827" y="3786649"/>
            <a:ext cx="693738" cy="517525"/>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sz="2000" kern="0">
              <a:solidFill>
                <a:prstClr val="white"/>
              </a:solidFill>
              <a:latin typeface="Lato Light"/>
            </a:endParaRPr>
          </a:p>
        </p:txBody>
      </p:sp>
      <p:sp>
        <p:nvSpPr>
          <p:cNvPr id="26" name="TextBox 25"/>
          <p:cNvSpPr txBox="1">
            <a:spLocks noChangeArrowheads="1"/>
          </p:cNvSpPr>
          <p:nvPr/>
        </p:nvSpPr>
        <p:spPr bwMode="auto">
          <a:xfrm>
            <a:off x="4000009" y="4391025"/>
            <a:ext cx="353584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spcBef>
                <a:spcPct val="0"/>
              </a:spcBef>
              <a:spcAft>
                <a:spcPct val="0"/>
              </a:spcAft>
            </a:pPr>
            <a:r>
              <a:rPr lang="en-US" sz="2000" dirty="0" err="1" smtClean="0">
                <a:solidFill>
                  <a:srgbClr val="FF0000"/>
                </a:solidFill>
                <a:latin typeface="#9Slide06 Thillends Small" pitchFamily="2" charset="0"/>
              </a:rPr>
              <a:t>Đó</a:t>
            </a:r>
            <a:r>
              <a:rPr lang="vi-VN" sz="2000" dirty="0" smtClean="0">
                <a:solidFill>
                  <a:srgbClr val="FF0000"/>
                </a:solidFill>
                <a:latin typeface="#9Slide06 Thillends Small" pitchFamily="2" charset="0"/>
              </a:rPr>
              <a:t> </a:t>
            </a:r>
            <a:r>
              <a:rPr lang="vi-VN" sz="2000" dirty="0">
                <a:solidFill>
                  <a:srgbClr val="FF0000"/>
                </a:solidFill>
                <a:latin typeface="#9Slide06 Thillends Small" pitchFamily="2" charset="0"/>
              </a:rPr>
              <a:t>là một truyền thống tốt đẹp cần lưu giữ và phát huy</a:t>
            </a:r>
            <a:r>
              <a:rPr lang="vi-VN" sz="2000" dirty="0" smtClean="0">
                <a:solidFill>
                  <a:srgbClr val="FF0000"/>
                </a:solidFill>
                <a:latin typeface="#9Slide06 Thillends Small" pitchFamily="2" charset="0"/>
              </a:rPr>
              <a:t>.</a:t>
            </a:r>
            <a:endParaRPr lang="en-US" sz="2000" dirty="0" smtClean="0">
              <a:solidFill>
                <a:srgbClr val="FF0000"/>
              </a:solidFill>
              <a:latin typeface="#9Slide06 Thillends Small" pitchFamily="2" charset="0"/>
            </a:endParaRPr>
          </a:p>
          <a:p>
            <a:pPr algn="just" fontAlgn="base">
              <a:spcBef>
                <a:spcPct val="0"/>
              </a:spcBef>
              <a:spcAft>
                <a:spcPct val="0"/>
              </a:spcAft>
            </a:pPr>
            <a:r>
              <a:rPr lang="vi-VN" sz="2000" dirty="0" smtClean="0">
                <a:solidFill>
                  <a:srgbClr val="FF0000"/>
                </a:solidFill>
                <a:latin typeface="#9Slide06 Thillends Small" pitchFamily="2" charset="0"/>
                <a:ea typeface="Courier New" panose="02070309020205020404" pitchFamily="49" charset="0"/>
              </a:rPr>
              <a:t>Em </a:t>
            </a:r>
            <a:r>
              <a:rPr lang="vi-VN" sz="2000" dirty="0">
                <a:solidFill>
                  <a:srgbClr val="FF0000"/>
                </a:solidFill>
                <a:latin typeface="#9Slide06 Thillends Small" pitchFamily="2" charset="0"/>
                <a:ea typeface="Courier New" panose="02070309020205020404" pitchFamily="49" charset="0"/>
              </a:rPr>
              <a:t>thấy ngưỡng mộ, đáng học tập.</a:t>
            </a:r>
            <a:endParaRPr lang="vi-VN" altLang="en-US" sz="2000" b="1" i="1" dirty="0">
              <a:solidFill>
                <a:srgbClr val="FF0000"/>
              </a:solidFill>
              <a:latin typeface="#9Slide06 Thillends Small" pitchFamily="2" charset="0"/>
              <a:cs typeface="Times New Roman" panose="02020603050405020304" pitchFamily="18" charset="0"/>
            </a:endParaRPr>
          </a:p>
        </p:txBody>
      </p:sp>
      <p:sp>
        <p:nvSpPr>
          <p:cNvPr id="27" name="TextBox 26"/>
          <p:cNvSpPr txBox="1">
            <a:spLocks noChangeArrowheads="1"/>
          </p:cNvSpPr>
          <p:nvPr/>
        </p:nvSpPr>
        <p:spPr bwMode="auto">
          <a:xfrm>
            <a:off x="7887962" y="4236371"/>
            <a:ext cx="4086724"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spcBef>
                <a:spcPct val="0"/>
              </a:spcBef>
              <a:spcAft>
                <a:spcPct val="0"/>
              </a:spcAft>
            </a:pPr>
            <a:r>
              <a:rPr lang="en-US" sz="2000" b="1" i="1" dirty="0">
                <a:solidFill>
                  <a:srgbClr val="0000FF"/>
                </a:solidFill>
                <a:latin typeface="#9Slide05 IcielSanelma" pitchFamily="2" charset="0"/>
                <a:cs typeface="#9Slide03 Arima Madurai Black" panose="00000A00000000000000" pitchFamily="2" charset="0"/>
              </a:rPr>
              <a:t>- T</a:t>
            </a:r>
            <a:r>
              <a:rPr lang="vi-VN" sz="2000" b="1" i="1" dirty="0">
                <a:solidFill>
                  <a:srgbClr val="0000FF"/>
                </a:solidFill>
                <a:latin typeface="#9Slide05 IcielSanelma" pitchFamily="2" charset="0"/>
                <a:cs typeface="#9Slide03 Arima Madurai Black" panose="00000A00000000000000" pitchFamily="2" charset="0"/>
              </a:rPr>
              <a:t>ruyền thống gia đình, dòng họ</a:t>
            </a:r>
            <a:r>
              <a:rPr lang="en-US" sz="2000" b="1" i="1" dirty="0">
                <a:solidFill>
                  <a:srgbClr val="0000FF"/>
                </a:solidFill>
                <a:latin typeface="#9Slide05 IcielSanelma" pitchFamily="2" charset="0"/>
                <a:cs typeface="#9Slide03 Arima Madurai Black" panose="00000A00000000000000" pitchFamily="2" charset="0"/>
              </a:rPr>
              <a:t> </a:t>
            </a:r>
            <a:r>
              <a:rPr lang="vi-VN" sz="2000" b="1" i="1" dirty="0">
                <a:solidFill>
                  <a:srgbClr val="0000FF"/>
                </a:solidFill>
                <a:latin typeface="#9Slide05 IcielSanelma" pitchFamily="2" charset="0"/>
                <a:cs typeface="#9Slide03 Arima Madurai Black" panose="00000A00000000000000" pitchFamily="2" charset="0"/>
              </a:rPr>
              <a:t>là </a:t>
            </a:r>
            <a:r>
              <a:rPr lang="en-US" sz="2000" b="1" i="1" dirty="0" err="1">
                <a:solidFill>
                  <a:srgbClr val="0000FF"/>
                </a:solidFill>
                <a:latin typeface="#9Slide05 IcielSanelma" pitchFamily="2" charset="0"/>
                <a:cs typeface="#9Slide03 Arima Madurai Black" panose="00000A00000000000000" pitchFamily="2" charset="0"/>
              </a:rPr>
              <a:t>những</a:t>
            </a:r>
            <a:r>
              <a:rPr lang="en-US" sz="2000" b="1" i="1" dirty="0">
                <a:solidFill>
                  <a:srgbClr val="0000FF"/>
                </a:solidFill>
                <a:latin typeface="#9Slide05 IcielSanelma" pitchFamily="2" charset="0"/>
                <a:cs typeface="#9Slide03 Arima Madurai Black" panose="00000A00000000000000" pitchFamily="2" charset="0"/>
              </a:rPr>
              <a:t> </a:t>
            </a:r>
            <a:r>
              <a:rPr lang="en-US" sz="2000" b="1" i="1" dirty="0" err="1">
                <a:solidFill>
                  <a:srgbClr val="0000FF"/>
                </a:solidFill>
                <a:latin typeface="#9Slide05 IcielSanelma" pitchFamily="2" charset="0"/>
                <a:cs typeface="#9Slide03 Arima Madurai Black" panose="00000A00000000000000" pitchFamily="2" charset="0"/>
              </a:rPr>
              <a:t>giá</a:t>
            </a:r>
            <a:r>
              <a:rPr lang="en-US" sz="2000" b="1" i="1" dirty="0">
                <a:solidFill>
                  <a:srgbClr val="0000FF"/>
                </a:solidFill>
                <a:latin typeface="#9Slide05 IcielSanelma" pitchFamily="2" charset="0"/>
                <a:cs typeface="#9Slide03 Arima Madurai Black" panose="00000A00000000000000" pitchFamily="2" charset="0"/>
              </a:rPr>
              <a:t> </a:t>
            </a:r>
            <a:r>
              <a:rPr lang="en-US" sz="2000" b="1" i="1" dirty="0" err="1">
                <a:solidFill>
                  <a:srgbClr val="0000FF"/>
                </a:solidFill>
                <a:latin typeface="#9Slide05 IcielSanelma" pitchFamily="2" charset="0"/>
                <a:cs typeface="#9Slide03 Arima Madurai Black" panose="00000A00000000000000" pitchFamily="2" charset="0"/>
              </a:rPr>
              <a:t>trị</a:t>
            </a:r>
            <a:r>
              <a:rPr lang="en-US" sz="2000" b="1" i="1" dirty="0">
                <a:solidFill>
                  <a:srgbClr val="0000FF"/>
                </a:solidFill>
                <a:latin typeface="#9Slide05 IcielSanelma" pitchFamily="2" charset="0"/>
                <a:cs typeface="#9Slide03 Arima Madurai Black" panose="00000A00000000000000" pitchFamily="2" charset="0"/>
              </a:rPr>
              <a:t> </a:t>
            </a:r>
            <a:r>
              <a:rPr lang="en-US" sz="2000" b="1" i="1" dirty="0" err="1">
                <a:solidFill>
                  <a:srgbClr val="0000FF"/>
                </a:solidFill>
                <a:latin typeface="#9Slide05 IcielSanelma" pitchFamily="2" charset="0"/>
                <a:cs typeface="#9Slide03 Arima Madurai Black" panose="00000A00000000000000" pitchFamily="2" charset="0"/>
              </a:rPr>
              <a:t>tốt</a:t>
            </a:r>
            <a:r>
              <a:rPr lang="en-US" sz="2000" b="1" i="1" dirty="0">
                <a:solidFill>
                  <a:srgbClr val="0000FF"/>
                </a:solidFill>
                <a:latin typeface="#9Slide05 IcielSanelma" pitchFamily="2" charset="0"/>
                <a:cs typeface="#9Slide03 Arima Madurai Black" panose="00000A00000000000000" pitchFamily="2" charset="0"/>
              </a:rPr>
              <a:t> </a:t>
            </a:r>
            <a:r>
              <a:rPr lang="en-US" sz="2000" b="1" i="1" dirty="0" err="1">
                <a:solidFill>
                  <a:srgbClr val="0000FF"/>
                </a:solidFill>
                <a:latin typeface="#9Slide05 IcielSanelma" pitchFamily="2" charset="0"/>
                <a:cs typeface="#9Slide03 Arima Madurai Black" panose="00000A00000000000000" pitchFamily="2" charset="0"/>
              </a:rPr>
              <a:t>đẹp</a:t>
            </a:r>
            <a:r>
              <a:rPr lang="en-US" sz="2000" b="1" i="1" dirty="0">
                <a:solidFill>
                  <a:srgbClr val="0000FF"/>
                </a:solidFill>
                <a:latin typeface="#9Slide05 IcielSanelma" pitchFamily="2" charset="0"/>
                <a:cs typeface="#9Slide03 Arima Madurai Black" panose="00000A00000000000000" pitchFamily="2" charset="0"/>
              </a:rPr>
              <a:t> </a:t>
            </a:r>
            <a:r>
              <a:rPr lang="en-US" sz="2000" b="1" i="1" dirty="0" err="1">
                <a:solidFill>
                  <a:srgbClr val="0000FF"/>
                </a:solidFill>
                <a:latin typeface="#9Slide05 IcielSanelma" pitchFamily="2" charset="0"/>
                <a:cs typeface="#9Slide03 Arima Madurai Black" panose="00000A00000000000000" pitchFamily="2" charset="0"/>
              </a:rPr>
              <a:t>mà</a:t>
            </a:r>
            <a:r>
              <a:rPr lang="en-US" sz="2000" b="1" i="1" dirty="0">
                <a:solidFill>
                  <a:srgbClr val="0000FF"/>
                </a:solidFill>
                <a:latin typeface="#9Slide05 IcielSanelma" pitchFamily="2" charset="0"/>
                <a:cs typeface="#9Slide03 Arima Madurai Black" panose="00000A00000000000000" pitchFamily="2" charset="0"/>
              </a:rPr>
              <a:t> </a:t>
            </a:r>
            <a:r>
              <a:rPr lang="en-US" sz="2000" b="1" i="1" dirty="0" err="1">
                <a:solidFill>
                  <a:srgbClr val="0000FF"/>
                </a:solidFill>
                <a:latin typeface="#9Slide05 IcielSanelma" pitchFamily="2" charset="0"/>
                <a:cs typeface="#9Slide03 Arima Madurai Black" panose="00000A00000000000000" pitchFamily="2" charset="0"/>
              </a:rPr>
              <a:t>gia</a:t>
            </a:r>
            <a:r>
              <a:rPr lang="en-US" sz="2000" b="1" i="1" dirty="0">
                <a:solidFill>
                  <a:srgbClr val="0000FF"/>
                </a:solidFill>
                <a:latin typeface="#9Slide05 IcielSanelma" pitchFamily="2" charset="0"/>
                <a:cs typeface="#9Slide03 Arima Madurai Black" panose="00000A00000000000000" pitchFamily="2" charset="0"/>
              </a:rPr>
              <a:t> </a:t>
            </a:r>
            <a:r>
              <a:rPr lang="en-US" sz="2000" b="1" i="1" dirty="0" err="1">
                <a:solidFill>
                  <a:srgbClr val="0000FF"/>
                </a:solidFill>
                <a:latin typeface="#9Slide05 IcielSanelma" pitchFamily="2" charset="0"/>
                <a:cs typeface="#9Slide03 Arima Madurai Black" panose="00000A00000000000000" pitchFamily="2" charset="0"/>
              </a:rPr>
              <a:t>đình</a:t>
            </a:r>
            <a:r>
              <a:rPr lang="en-US" sz="2000" b="1" i="1" dirty="0">
                <a:solidFill>
                  <a:srgbClr val="0000FF"/>
                </a:solidFill>
                <a:latin typeface="#9Slide05 IcielSanelma" pitchFamily="2" charset="0"/>
                <a:cs typeface="#9Slide03 Arima Madurai Black" panose="00000A00000000000000" pitchFamily="2" charset="0"/>
              </a:rPr>
              <a:t>, </a:t>
            </a:r>
            <a:r>
              <a:rPr lang="en-US" sz="2000" b="1" i="1" dirty="0" err="1">
                <a:solidFill>
                  <a:srgbClr val="0000FF"/>
                </a:solidFill>
                <a:latin typeface="#9Slide05 IcielSanelma" pitchFamily="2" charset="0"/>
                <a:cs typeface="#9Slide03 Arima Madurai Black" panose="00000A00000000000000" pitchFamily="2" charset="0"/>
              </a:rPr>
              <a:t>dòng</a:t>
            </a:r>
            <a:r>
              <a:rPr lang="en-US" sz="2000" b="1" i="1" dirty="0">
                <a:solidFill>
                  <a:srgbClr val="0000FF"/>
                </a:solidFill>
                <a:latin typeface="#9Slide05 IcielSanelma" pitchFamily="2" charset="0"/>
                <a:cs typeface="#9Slide03 Arima Madurai Black" panose="00000A00000000000000" pitchFamily="2" charset="0"/>
              </a:rPr>
              <a:t> </a:t>
            </a:r>
            <a:r>
              <a:rPr lang="en-US" sz="2000" b="1" i="1" dirty="0" err="1">
                <a:solidFill>
                  <a:srgbClr val="0000FF"/>
                </a:solidFill>
                <a:latin typeface="#9Slide05 IcielSanelma" pitchFamily="2" charset="0"/>
                <a:cs typeface="#9Slide03 Arima Madurai Black" panose="00000A00000000000000" pitchFamily="2" charset="0"/>
              </a:rPr>
              <a:t>họ</a:t>
            </a:r>
            <a:r>
              <a:rPr lang="en-US" sz="2000" b="1" i="1" dirty="0">
                <a:solidFill>
                  <a:srgbClr val="0000FF"/>
                </a:solidFill>
                <a:latin typeface="#9Slide05 IcielSanelma" pitchFamily="2" charset="0"/>
                <a:cs typeface="#9Slide03 Arima Madurai Black" panose="00000A00000000000000" pitchFamily="2" charset="0"/>
              </a:rPr>
              <a:t> </a:t>
            </a:r>
            <a:r>
              <a:rPr lang="en-US" sz="2000" b="1" i="1" dirty="0" err="1">
                <a:solidFill>
                  <a:srgbClr val="0000FF"/>
                </a:solidFill>
                <a:latin typeface="#9Slide05 IcielSanelma" pitchFamily="2" charset="0"/>
                <a:cs typeface="#9Slide03 Arima Madurai Black" panose="00000A00000000000000" pitchFamily="2" charset="0"/>
              </a:rPr>
              <a:t>đã</a:t>
            </a:r>
            <a:r>
              <a:rPr lang="en-US" sz="2000" b="1" i="1" dirty="0">
                <a:solidFill>
                  <a:srgbClr val="0000FF"/>
                </a:solidFill>
                <a:latin typeface="#9Slide05 IcielSanelma" pitchFamily="2" charset="0"/>
                <a:cs typeface="#9Slide03 Arima Madurai Black" panose="00000A00000000000000" pitchFamily="2" charset="0"/>
              </a:rPr>
              <a:t> </a:t>
            </a:r>
            <a:r>
              <a:rPr lang="en-US" sz="2000" b="1" i="1" dirty="0" err="1">
                <a:solidFill>
                  <a:srgbClr val="0000FF"/>
                </a:solidFill>
                <a:latin typeface="#9Slide05 IcielSanelma" pitchFamily="2" charset="0"/>
                <a:cs typeface="#9Slide03 Arima Madurai Black" panose="00000A00000000000000" pitchFamily="2" charset="0"/>
              </a:rPr>
              <a:t>tạo</a:t>
            </a:r>
            <a:r>
              <a:rPr lang="en-US" sz="2000" b="1" i="1" dirty="0">
                <a:solidFill>
                  <a:srgbClr val="0000FF"/>
                </a:solidFill>
                <a:latin typeface="#9Slide05 IcielSanelma" pitchFamily="2" charset="0"/>
                <a:cs typeface="#9Slide03 Arima Madurai Black" panose="00000A00000000000000" pitchFamily="2" charset="0"/>
              </a:rPr>
              <a:t> </a:t>
            </a:r>
            <a:r>
              <a:rPr lang="en-US" sz="2000" b="1" i="1" dirty="0" err="1">
                <a:solidFill>
                  <a:srgbClr val="0000FF"/>
                </a:solidFill>
                <a:latin typeface="#9Slide05 IcielSanelma" pitchFamily="2" charset="0"/>
                <a:cs typeface="#9Slide03 Arima Madurai Black" panose="00000A00000000000000" pitchFamily="2" charset="0"/>
              </a:rPr>
              <a:t>ra</a:t>
            </a:r>
            <a:r>
              <a:rPr lang="en-US" sz="2000" b="1" i="1" dirty="0">
                <a:solidFill>
                  <a:srgbClr val="0000FF"/>
                </a:solidFill>
                <a:latin typeface="#9Slide05 IcielSanelma" pitchFamily="2" charset="0"/>
                <a:cs typeface="#9Slide03 Arima Madurai Black" panose="00000A00000000000000" pitchFamily="2" charset="0"/>
              </a:rPr>
              <a:t>, </a:t>
            </a:r>
            <a:r>
              <a:rPr lang="en-US" sz="2000" b="1" i="1" dirty="0" err="1">
                <a:solidFill>
                  <a:srgbClr val="0000FF"/>
                </a:solidFill>
                <a:latin typeface="#9Slide05 IcielSanelma" pitchFamily="2" charset="0"/>
                <a:cs typeface="#9Slide03 Arima Madurai Black" panose="00000A00000000000000" pitchFamily="2" charset="0"/>
              </a:rPr>
              <a:t>được</a:t>
            </a:r>
            <a:r>
              <a:rPr lang="en-US" sz="2000" b="1" i="1" dirty="0">
                <a:solidFill>
                  <a:srgbClr val="0000FF"/>
                </a:solidFill>
                <a:latin typeface="#9Slide05 IcielSanelma" pitchFamily="2" charset="0"/>
                <a:cs typeface="#9Slide03 Arima Madurai Black" panose="00000A00000000000000" pitchFamily="2" charset="0"/>
              </a:rPr>
              <a:t> </a:t>
            </a:r>
            <a:r>
              <a:rPr lang="en-US" sz="2000" b="1" i="1" dirty="0" err="1">
                <a:solidFill>
                  <a:srgbClr val="0000FF"/>
                </a:solidFill>
                <a:latin typeface="#9Slide05 IcielSanelma" pitchFamily="2" charset="0"/>
                <a:cs typeface="#9Slide03 Arima Madurai Black" panose="00000A00000000000000" pitchFamily="2" charset="0"/>
              </a:rPr>
              <a:t>lưu</a:t>
            </a:r>
            <a:r>
              <a:rPr lang="en-US" sz="2000" b="1" i="1" dirty="0">
                <a:solidFill>
                  <a:srgbClr val="0000FF"/>
                </a:solidFill>
                <a:latin typeface="#9Slide05 IcielSanelma" pitchFamily="2" charset="0"/>
                <a:cs typeface="#9Slide03 Arima Madurai Black" panose="00000A00000000000000" pitchFamily="2" charset="0"/>
              </a:rPr>
              <a:t> </a:t>
            </a:r>
            <a:r>
              <a:rPr lang="en-US" sz="2000" b="1" i="1" dirty="0" err="1">
                <a:solidFill>
                  <a:srgbClr val="0000FF"/>
                </a:solidFill>
                <a:latin typeface="#9Slide05 IcielSanelma" pitchFamily="2" charset="0"/>
                <a:cs typeface="#9Slide03 Arima Madurai Black" panose="00000A00000000000000" pitchFamily="2" charset="0"/>
              </a:rPr>
              <a:t>truyền</a:t>
            </a:r>
            <a:r>
              <a:rPr lang="en-US" sz="2000" b="1" i="1" dirty="0">
                <a:solidFill>
                  <a:srgbClr val="0000FF"/>
                </a:solidFill>
                <a:latin typeface="#9Slide05 IcielSanelma" pitchFamily="2" charset="0"/>
                <a:cs typeface="#9Slide03 Arima Madurai Black" panose="00000A00000000000000" pitchFamily="2" charset="0"/>
              </a:rPr>
              <a:t>, </a:t>
            </a:r>
            <a:r>
              <a:rPr lang="en-US" sz="2000" b="1" i="1" dirty="0" err="1">
                <a:solidFill>
                  <a:srgbClr val="0000FF"/>
                </a:solidFill>
                <a:latin typeface="#9Slide05 IcielSanelma" pitchFamily="2" charset="0"/>
                <a:cs typeface="#9Slide03 Arima Madurai Black" panose="00000A00000000000000" pitchFamily="2" charset="0"/>
              </a:rPr>
              <a:t>phát</a:t>
            </a:r>
            <a:r>
              <a:rPr lang="en-US" sz="2000" b="1" i="1" dirty="0">
                <a:solidFill>
                  <a:srgbClr val="0000FF"/>
                </a:solidFill>
                <a:latin typeface="#9Slide05 IcielSanelma" pitchFamily="2" charset="0"/>
                <a:cs typeface="#9Slide03 Arima Madurai Black" panose="00000A00000000000000" pitchFamily="2" charset="0"/>
              </a:rPr>
              <a:t> </a:t>
            </a:r>
            <a:r>
              <a:rPr lang="en-US" sz="2000" b="1" i="1" dirty="0" err="1">
                <a:solidFill>
                  <a:srgbClr val="0000FF"/>
                </a:solidFill>
                <a:latin typeface="#9Slide05 IcielSanelma" pitchFamily="2" charset="0"/>
                <a:cs typeface="#9Slide03 Arima Madurai Black" panose="00000A00000000000000" pitchFamily="2" charset="0"/>
              </a:rPr>
              <a:t>huy</a:t>
            </a:r>
            <a:r>
              <a:rPr lang="en-US" sz="2000" b="1" i="1" dirty="0">
                <a:solidFill>
                  <a:srgbClr val="0000FF"/>
                </a:solidFill>
                <a:latin typeface="#9Slide05 IcielSanelma" pitchFamily="2" charset="0"/>
                <a:cs typeface="#9Slide03 Arima Madurai Black" panose="00000A00000000000000" pitchFamily="2" charset="0"/>
              </a:rPr>
              <a:t> </a:t>
            </a:r>
            <a:r>
              <a:rPr lang="en-US" sz="2000" b="1" i="1" dirty="0" err="1">
                <a:solidFill>
                  <a:srgbClr val="0000FF"/>
                </a:solidFill>
                <a:latin typeface="#9Slide05 IcielSanelma" pitchFamily="2" charset="0"/>
                <a:cs typeface="#9Slide03 Arima Madurai Black" panose="00000A00000000000000" pitchFamily="2" charset="0"/>
              </a:rPr>
              <a:t>từ</a:t>
            </a:r>
            <a:r>
              <a:rPr lang="en-US" sz="2000" b="1" i="1" dirty="0">
                <a:solidFill>
                  <a:srgbClr val="0000FF"/>
                </a:solidFill>
                <a:latin typeface="#9Slide05 IcielSanelma" pitchFamily="2" charset="0"/>
                <a:cs typeface="#9Slide03 Arima Madurai Black" panose="00000A00000000000000" pitchFamily="2" charset="0"/>
              </a:rPr>
              <a:t> </a:t>
            </a:r>
            <a:r>
              <a:rPr lang="en-US" sz="2000" b="1" i="1" dirty="0" err="1">
                <a:solidFill>
                  <a:srgbClr val="0000FF"/>
                </a:solidFill>
                <a:latin typeface="#9Slide05 IcielSanelma" pitchFamily="2" charset="0"/>
                <a:cs typeface="#9Slide03 Arima Madurai Black" panose="00000A00000000000000" pitchFamily="2" charset="0"/>
              </a:rPr>
              <a:t>thế</a:t>
            </a:r>
            <a:r>
              <a:rPr lang="en-US" sz="2000" b="1" i="1" dirty="0">
                <a:solidFill>
                  <a:srgbClr val="0000FF"/>
                </a:solidFill>
                <a:latin typeface="#9Slide05 IcielSanelma" pitchFamily="2" charset="0"/>
                <a:cs typeface="#9Slide03 Arima Madurai Black" panose="00000A00000000000000" pitchFamily="2" charset="0"/>
              </a:rPr>
              <a:t> </a:t>
            </a:r>
            <a:r>
              <a:rPr lang="en-US" sz="2000" b="1" i="1" dirty="0" err="1">
                <a:solidFill>
                  <a:srgbClr val="0000FF"/>
                </a:solidFill>
                <a:latin typeface="#9Slide05 IcielSanelma" pitchFamily="2" charset="0"/>
                <a:cs typeface="#9Slide03 Arima Madurai Black" panose="00000A00000000000000" pitchFamily="2" charset="0"/>
              </a:rPr>
              <a:t>hệ</a:t>
            </a:r>
            <a:r>
              <a:rPr lang="en-US" sz="2000" b="1" i="1" dirty="0">
                <a:solidFill>
                  <a:srgbClr val="0000FF"/>
                </a:solidFill>
                <a:latin typeface="#9Slide05 IcielSanelma" pitchFamily="2" charset="0"/>
                <a:cs typeface="#9Slide03 Arima Madurai Black" panose="00000A00000000000000" pitchFamily="2" charset="0"/>
              </a:rPr>
              <a:t> </a:t>
            </a:r>
            <a:r>
              <a:rPr lang="en-US" sz="2000" b="1" i="1" dirty="0" err="1">
                <a:solidFill>
                  <a:srgbClr val="0000FF"/>
                </a:solidFill>
                <a:latin typeface="#9Slide05 IcielSanelma" pitchFamily="2" charset="0"/>
                <a:cs typeface="#9Slide03 Arima Madurai Black" panose="00000A00000000000000" pitchFamily="2" charset="0"/>
              </a:rPr>
              <a:t>này</a:t>
            </a:r>
            <a:r>
              <a:rPr lang="en-US" sz="2000" b="1" i="1" dirty="0">
                <a:solidFill>
                  <a:srgbClr val="0000FF"/>
                </a:solidFill>
                <a:latin typeface="#9Slide05 IcielSanelma" pitchFamily="2" charset="0"/>
                <a:cs typeface="#9Slide03 Arima Madurai Black" panose="00000A00000000000000" pitchFamily="2" charset="0"/>
              </a:rPr>
              <a:t> sang </a:t>
            </a:r>
            <a:r>
              <a:rPr lang="en-US" sz="2000" b="1" i="1" dirty="0" err="1">
                <a:solidFill>
                  <a:srgbClr val="0000FF"/>
                </a:solidFill>
                <a:latin typeface="#9Slide05 IcielSanelma" pitchFamily="2" charset="0"/>
                <a:cs typeface="#9Slide03 Arima Madurai Black" panose="00000A00000000000000" pitchFamily="2" charset="0"/>
              </a:rPr>
              <a:t>thế</a:t>
            </a:r>
            <a:r>
              <a:rPr lang="en-US" sz="2000" b="1" i="1" dirty="0">
                <a:solidFill>
                  <a:srgbClr val="0000FF"/>
                </a:solidFill>
                <a:latin typeface="#9Slide05 IcielSanelma" pitchFamily="2" charset="0"/>
                <a:cs typeface="#9Slide03 Arima Madurai Black" panose="00000A00000000000000" pitchFamily="2" charset="0"/>
              </a:rPr>
              <a:t> </a:t>
            </a:r>
            <a:r>
              <a:rPr lang="en-US" sz="2000" b="1" i="1" dirty="0" err="1">
                <a:solidFill>
                  <a:srgbClr val="0000FF"/>
                </a:solidFill>
                <a:latin typeface="#9Slide05 IcielSanelma" pitchFamily="2" charset="0"/>
                <a:cs typeface="#9Slide03 Arima Madurai Black" panose="00000A00000000000000" pitchFamily="2" charset="0"/>
              </a:rPr>
              <a:t>hệ</a:t>
            </a:r>
            <a:r>
              <a:rPr lang="en-US" sz="2000" b="1" i="1" dirty="0">
                <a:solidFill>
                  <a:srgbClr val="0000FF"/>
                </a:solidFill>
                <a:latin typeface="#9Slide05 IcielSanelma" pitchFamily="2" charset="0"/>
                <a:cs typeface="#9Slide03 Arima Madurai Black" panose="00000A00000000000000" pitchFamily="2" charset="0"/>
              </a:rPr>
              <a:t> </a:t>
            </a:r>
            <a:r>
              <a:rPr lang="en-US" sz="2000" b="1" i="1" dirty="0" err="1">
                <a:solidFill>
                  <a:srgbClr val="0000FF"/>
                </a:solidFill>
                <a:latin typeface="#9Slide05 IcielSanelma" pitchFamily="2" charset="0"/>
                <a:cs typeface="#9Slide03 Arima Madurai Black" panose="00000A00000000000000" pitchFamily="2" charset="0"/>
              </a:rPr>
              <a:t>khác</a:t>
            </a:r>
            <a:r>
              <a:rPr lang="en-US" sz="2000" b="1" i="1" dirty="0">
                <a:solidFill>
                  <a:srgbClr val="0000FF"/>
                </a:solidFill>
                <a:latin typeface="#9Slide05 IcielSanelma" pitchFamily="2" charset="0"/>
                <a:cs typeface="#9Slide03 Arima Madurai Black" panose="00000A00000000000000" pitchFamily="2" charset="0"/>
              </a:rPr>
              <a:t>.</a:t>
            </a:r>
            <a:endParaRPr lang="en-US" altLang="en-US" sz="2000" b="1" kern="0" dirty="0">
              <a:solidFill>
                <a:srgbClr val="0000FF"/>
              </a:solidFill>
              <a:latin typeface="#9Slide05 IcielSanelma" pitchFamily="2" charset="0"/>
            </a:endParaRPr>
          </a:p>
        </p:txBody>
      </p:sp>
      <p:sp>
        <p:nvSpPr>
          <p:cNvPr id="28" name="AutoShape 3"/>
          <p:cNvSpPr>
            <a:spLocks noChangeArrowheads="1"/>
          </p:cNvSpPr>
          <p:nvPr/>
        </p:nvSpPr>
        <p:spPr bwMode="gray">
          <a:xfrm>
            <a:off x="1151732" y="167369"/>
            <a:ext cx="4589110"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000" b="1" kern="0" dirty="0">
                <a:solidFill>
                  <a:srgbClr val="FFFF00"/>
                </a:solidFill>
                <a:latin typeface="Times New Roman" panose="02020603050405020304" pitchFamily="18" charset="0"/>
                <a:cs typeface="Times New Roman" panose="02020603050405020304" pitchFamily="18" charset="0"/>
              </a:rPr>
              <a:t>THẢO </a:t>
            </a:r>
            <a:r>
              <a:rPr lang="en-US" altLang="en-US" sz="2000" b="1" kern="0" dirty="0" smtClean="0">
                <a:solidFill>
                  <a:srgbClr val="FFFF00"/>
                </a:solidFill>
                <a:latin typeface="Times New Roman" panose="02020603050405020304" pitchFamily="18" charset="0"/>
                <a:cs typeface="Times New Roman" panose="02020603050405020304" pitchFamily="18" charset="0"/>
              </a:rPr>
              <a:t>LUẬN NHÓM BÀN  </a:t>
            </a:r>
            <a:endParaRPr lang="en-US" altLang="en-US" sz="2000" b="1" kern="0" dirty="0">
              <a:solidFill>
                <a:srgbClr val="FFFF00"/>
              </a:solidFill>
              <a:latin typeface="Times New Roman" panose="02020603050405020304" pitchFamily="18" charset="0"/>
              <a:cs typeface="Times New Roman" panose="02020603050405020304" pitchFamily="18" charset="0"/>
            </a:endParaRPr>
          </a:p>
        </p:txBody>
      </p:sp>
      <p:cxnSp>
        <p:nvCxnSpPr>
          <p:cNvPr id="31" name="Straight Connector 30"/>
          <p:cNvCxnSpPr/>
          <p:nvPr/>
        </p:nvCxnSpPr>
        <p:spPr>
          <a:xfrm>
            <a:off x="5632450" y="1684338"/>
            <a:ext cx="0" cy="285750"/>
          </a:xfrm>
          <a:prstGeom prst="line">
            <a:avLst/>
          </a:prstGeom>
          <a:noFill/>
          <a:ln w="76200" cap="flat" cmpd="sng" algn="ctr">
            <a:solidFill>
              <a:srgbClr val="FF0000"/>
            </a:solidFill>
            <a:prstDash val="solid"/>
            <a:miter lim="800000"/>
          </a:ln>
          <a:effectLst/>
        </p:spPr>
      </p:cxnSp>
    </p:spTree>
    <p:extLst>
      <p:ext uri="{BB962C8B-B14F-4D97-AF65-F5344CB8AC3E}">
        <p14:creationId xmlns:p14="http://schemas.microsoft.com/office/powerpoint/2010/main" val="21302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6" presetClass="entr" presetSubtype="21"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6" presetClass="entr" presetSubtype="21"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arn(inVertical)">
                                      <p:cBhvr>
                                        <p:cTn id="63" dur="500"/>
                                        <p:tgtEl>
                                          <p:spTgt spid="20"/>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par>
                                <p:cTn id="70" presetID="16" presetClass="entr" presetSubtype="21"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barn(inVertical)">
                                      <p:cBhvr>
                                        <p:cTn id="77" dur="500"/>
                                        <p:tgtEl>
                                          <p:spTgt spid="25"/>
                                        </p:tgtEl>
                                      </p:cBhvr>
                                    </p:animEffect>
                                  </p:childTnLst>
                                </p:cTn>
                              </p:par>
                              <p:par>
                                <p:cTn id="78" presetID="16" presetClass="entr" presetSubtype="21"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barn(inVertical)">
                                      <p:cBhvr>
                                        <p:cTn id="80" dur="500"/>
                                        <p:tgtEl>
                                          <p:spTgt spid="24"/>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barn(inVertical)">
                                      <p:cBhvr>
                                        <p:cTn id="83" dur="500"/>
                                        <p:tgtEl>
                                          <p:spTgt spid="26"/>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barn(inVertical)">
                                      <p:cBhvr>
                                        <p:cTn id="86" dur="500"/>
                                        <p:tgtEl>
                                          <p:spTgt spid="27"/>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barn(inVertical)">
                                      <p:cBhvr>
                                        <p:cTn id="9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18" grpId="0"/>
      <p:bldP spid="19" grpId="0" animBg="1"/>
      <p:bldP spid="21" grpId="0"/>
      <p:bldP spid="22" grpId="0" animBg="1"/>
      <p:bldP spid="25" grpId="0" animBg="1"/>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38781">
            <a:off x="11076106" y="1993977"/>
            <a:ext cx="1063853" cy="1355319"/>
          </a:xfrm>
          <a:prstGeom prst="rect">
            <a:avLst/>
          </a:prstGeom>
        </p:spPr>
      </p:pic>
      <p:pic>
        <p:nvPicPr>
          <p:cNvPr id="9" name="Picture 8"/>
          <p:cNvPicPr>
            <a:picLocks noChangeAspect="1"/>
          </p:cNvPicPr>
          <p:nvPr/>
        </p:nvPicPr>
        <p:blipFill>
          <a:blip r:embed="rId4"/>
          <a:stretch>
            <a:fillRect/>
          </a:stretch>
        </p:blipFill>
        <p:spPr>
          <a:xfrm>
            <a:off x="8398946" y="2671638"/>
            <a:ext cx="3853006" cy="4359018"/>
          </a:xfrm>
          <a:prstGeom prst="rect">
            <a:avLst/>
          </a:prstGeom>
        </p:spPr>
      </p:pic>
      <p:pic>
        <p:nvPicPr>
          <p:cNvPr id="11"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3783" y="5220734"/>
            <a:ext cx="2740723" cy="161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3435503" y="2132503"/>
            <a:ext cx="3577284"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fontAlgn="base">
              <a:spcBef>
                <a:spcPct val="0"/>
              </a:spcBef>
              <a:spcAft>
                <a:spcPct val="0"/>
              </a:spcAft>
            </a:pPr>
            <a:r>
              <a:rPr lang="en-US"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T</a:t>
            </a:r>
            <a:r>
              <a:rPr lang="vi-VN" sz="2400" i="1" kern="0" dirty="0" smtClean="0">
                <a:solidFill>
                  <a:srgbClr val="FF0000"/>
                </a:solidFill>
                <a:latin typeface="#9Slide05 Brannboll Ny" panose="02000000000000000000" pitchFamily="2" charset="0"/>
                <a:cs typeface="#9Slide03 Arima Madurai Black" panose="00000A00000000000000" pitchFamily="2" charset="0"/>
              </a:rPr>
              <a:t>ruyền </a:t>
            </a:r>
            <a:r>
              <a:rPr lang="vi-VN" sz="2400" i="1" kern="0" dirty="0">
                <a:solidFill>
                  <a:srgbClr val="FF0000"/>
                </a:solidFill>
                <a:latin typeface="#9Slide05 Brannboll Ny" panose="02000000000000000000" pitchFamily="2" charset="0"/>
                <a:cs typeface="#9Slide03 Arima Madurai Black" panose="00000A00000000000000" pitchFamily="2" charset="0"/>
              </a:rPr>
              <a:t>thống gia đình, dòng </a:t>
            </a:r>
            <a:r>
              <a:rPr lang="vi-VN" sz="2400" i="1" kern="0" dirty="0" smtClean="0">
                <a:solidFill>
                  <a:srgbClr val="FF0000"/>
                </a:solidFill>
                <a:latin typeface="#9Slide05 Brannboll Ny" panose="02000000000000000000" pitchFamily="2" charset="0"/>
                <a:cs typeface="#9Slide03 Arima Madurai Black" panose="00000A00000000000000" pitchFamily="2" charset="0"/>
              </a:rPr>
              <a:t>họ</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vi-VN" sz="2400" i="1" kern="0" dirty="0" smtClean="0">
                <a:solidFill>
                  <a:srgbClr val="FF0000"/>
                </a:solidFill>
                <a:latin typeface="#9Slide05 Brannboll Ny" panose="02000000000000000000" pitchFamily="2" charset="0"/>
                <a:cs typeface="#9Slide03 Arima Madurai Black" panose="00000A00000000000000" pitchFamily="2" charset="0"/>
              </a:rPr>
              <a:t>là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những</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giá</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trị</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tốt</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đẹp</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mà</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gia</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đình</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dòng</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họ</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đã</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tạo</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ra</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được</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lưu</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truyền</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phát</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huy</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từ</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thế</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hệ</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này</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sang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thế</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hệ</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 </a:t>
            </a:r>
            <a:r>
              <a:rPr lang="en-US" sz="2400" i="1" kern="0" dirty="0" err="1" smtClean="0">
                <a:solidFill>
                  <a:srgbClr val="FF0000"/>
                </a:solidFill>
                <a:latin typeface="#9Slide05 Brannboll Ny" panose="02000000000000000000" pitchFamily="2" charset="0"/>
                <a:cs typeface="#9Slide03 Arima Madurai Black" panose="00000A00000000000000" pitchFamily="2" charset="0"/>
              </a:rPr>
              <a:t>khác</a:t>
            </a:r>
            <a:r>
              <a:rPr lang="en-US" sz="2400" i="1" kern="0" dirty="0" smtClean="0">
                <a:solidFill>
                  <a:srgbClr val="FF0000"/>
                </a:solidFill>
                <a:latin typeface="#9Slide05 Brannboll Ny" panose="02000000000000000000" pitchFamily="2" charset="0"/>
                <a:cs typeface="#9Slide03 Arima Madurai Black" panose="00000A00000000000000" pitchFamily="2" charset="0"/>
              </a:rPr>
              <a:t>.</a:t>
            </a:r>
            <a:endParaRPr lang="en-US" altLang="en-US" sz="2400" b="1" kern="0" dirty="0" smtClean="0">
              <a:solidFill>
                <a:srgbClr val="000000"/>
              </a:solidFill>
              <a:latin typeface="#9Slide05 Brannboll Ny" panose="02000000000000000000" pitchFamily="2" charset="0"/>
            </a:endParaRPr>
          </a:p>
        </p:txBody>
      </p:sp>
      <p:sp>
        <p:nvSpPr>
          <p:cNvPr id="13" name="Text Box 6"/>
          <p:cNvSpPr txBox="1">
            <a:spLocks noChangeArrowheads="1"/>
          </p:cNvSpPr>
          <p:nvPr/>
        </p:nvSpPr>
        <p:spPr bwMode="auto">
          <a:xfrm>
            <a:off x="6985059" y="536789"/>
            <a:ext cx="3763352"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fontAlgn="base">
              <a:spcBef>
                <a:spcPct val="0"/>
              </a:spcBef>
              <a:spcAft>
                <a:spcPct val="0"/>
              </a:spcAft>
            </a:pPr>
            <a:r>
              <a:rPr lang="en-US" i="1" kern="0" dirty="0" smtClean="0">
                <a:solidFill>
                  <a:srgbClr val="FF0000"/>
                </a:solidFill>
                <a:latin typeface="#9Slide03 Arima Madurai Black" panose="00000A00000000000000" pitchFamily="2" charset="0"/>
                <a:cs typeface="#9Slide03 Arima Madurai Black" panose="00000A00000000000000" pitchFamily="2" charset="0"/>
              </a:rPr>
              <a:t>    </a:t>
            </a:r>
            <a:r>
              <a:rPr lang="en-US" i="1" kern="0" dirty="0" smtClean="0">
                <a:solidFill>
                  <a:srgbClr val="FF0000"/>
                </a:solidFill>
                <a:latin typeface="#9Slide05 Brannboll Ny" panose="02000000000000000000" pitchFamily="2" charset="0"/>
                <a:cs typeface="#9Slide03 Arima Madurai Black" panose="00000A00000000000000" pitchFamily="2" charset="0"/>
              </a:rPr>
              <a:t>-</a:t>
            </a:r>
            <a:r>
              <a:rPr lang="vi-VN" sz="2400" i="1" kern="0" dirty="0" smtClean="0">
                <a:solidFill>
                  <a:srgbClr val="FF0000"/>
                </a:solidFill>
                <a:latin typeface="#9Slide05 Brannboll Ny" panose="02000000000000000000" pitchFamily="2" charset="0"/>
                <a:cs typeface="#9Slide03 Arima Madurai Black" panose="00000A00000000000000" pitchFamily="2" charset="0"/>
              </a:rPr>
              <a:t>Tự </a:t>
            </a:r>
            <a:r>
              <a:rPr lang="vi-VN" sz="2400" i="1" kern="0" dirty="0">
                <a:solidFill>
                  <a:srgbClr val="FF0000"/>
                </a:solidFill>
                <a:latin typeface="#9Slide05 Brannboll Ny" panose="02000000000000000000" pitchFamily="2" charset="0"/>
                <a:cs typeface="#9Slide03 Arima Madurai Black" panose="00000A00000000000000" pitchFamily="2" charset="0"/>
              </a:rPr>
              <a:t>hào về truyền thống gia đình, dòng họ là thể hiện sự hài lòng, hãnh diện về các giá trị tốt đẹp mà gia đình, dòng họ đã tạo ra.</a:t>
            </a:r>
            <a:endParaRPr lang="en-US" sz="2400" kern="0" dirty="0">
              <a:solidFill>
                <a:srgbClr val="FF0000"/>
              </a:solidFill>
              <a:latin typeface="#9Slide05 Brannboll Ny" panose="02000000000000000000" pitchFamily="2" charset="0"/>
              <a:cs typeface="#9Slide03 Arima Madurai Black" panose="00000A00000000000000" pitchFamily="2" charset="0"/>
            </a:endParaRPr>
          </a:p>
          <a:p>
            <a:pPr eaLnBrk="1" fontAlgn="base" hangingPunct="1">
              <a:spcBef>
                <a:spcPct val="0"/>
              </a:spcBef>
              <a:spcAft>
                <a:spcPct val="0"/>
              </a:spcAft>
              <a:defRPr/>
            </a:pPr>
            <a:endParaRPr lang="en-US" altLang="en-US" sz="2000" b="1" kern="0" dirty="0" smtClean="0">
              <a:solidFill>
                <a:srgbClr val="000000"/>
              </a:solidFill>
            </a:endParaRPr>
          </a:p>
        </p:txBody>
      </p:sp>
      <p:sp>
        <p:nvSpPr>
          <p:cNvPr id="14" name="Text Box 5"/>
          <p:cNvSpPr txBox="1">
            <a:spLocks noChangeArrowheads="1"/>
          </p:cNvSpPr>
          <p:nvPr/>
        </p:nvSpPr>
        <p:spPr bwMode="auto">
          <a:xfrm>
            <a:off x="714477" y="713699"/>
            <a:ext cx="3040679"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fontAlgn="base">
              <a:lnSpc>
                <a:spcPct val="100000"/>
              </a:lnSpc>
              <a:spcBef>
                <a:spcPct val="50000"/>
              </a:spcBef>
              <a:spcAft>
                <a:spcPct val="0"/>
              </a:spcAft>
              <a:buFontTx/>
              <a:buNone/>
            </a:pPr>
            <a:r>
              <a:rPr lang="en-US" altLang="en-US" sz="2400" b="1" u="sng" dirty="0" err="1" smtClean="0">
                <a:solidFill>
                  <a:srgbClr val="0000FF"/>
                </a:solidFill>
                <a:latin typeface="SVN-Vanilla Daisy Pro" panose="00000500000000000000" pitchFamily="2" charset="0"/>
              </a:rPr>
              <a:t>Truyền</a:t>
            </a:r>
            <a:r>
              <a:rPr lang="en-US" altLang="en-US" sz="2400" b="1" u="sng" dirty="0" smtClean="0">
                <a:solidFill>
                  <a:srgbClr val="0000FF"/>
                </a:solidFill>
                <a:latin typeface="SVN-Vanilla Daisy Pro" panose="00000500000000000000" pitchFamily="2" charset="0"/>
              </a:rPr>
              <a:t> </a:t>
            </a:r>
            <a:r>
              <a:rPr lang="en-US" altLang="en-US" sz="2400" b="1" u="sng" dirty="0" err="1" smtClean="0">
                <a:solidFill>
                  <a:srgbClr val="0000FF"/>
                </a:solidFill>
                <a:latin typeface="SVN-Vanilla Daisy Pro" panose="00000500000000000000" pitchFamily="2" charset="0"/>
              </a:rPr>
              <a:t>thống</a:t>
            </a:r>
            <a:r>
              <a:rPr lang="en-US" altLang="en-US" sz="2400" b="1" dirty="0" smtClean="0">
                <a:solidFill>
                  <a:srgbClr val="0000FF"/>
                </a:solidFill>
                <a:latin typeface="SVN-Vanilla Daisy Pro" panose="00000500000000000000" pitchFamily="2" charset="0"/>
              </a:rPr>
              <a:t>:</a:t>
            </a:r>
            <a:r>
              <a:rPr lang="en-US" altLang="en-US" sz="2400" b="1" dirty="0" smtClean="0">
                <a:solidFill>
                  <a:prstClr val="black"/>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Là</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những</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giá</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trị</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tinh</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thần</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được</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hình</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thành</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trong</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quá</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trình</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lịch</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sử</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lâu</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dài</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của</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một</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cộng</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đồng</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Nó</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bao</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gồm</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những</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đức</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tính</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tập</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quán</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tư</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tưởng</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lối</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sống</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và</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ứng</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xử</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được</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truyền</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từ</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thế</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hệ</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này</a:t>
            </a:r>
            <a:r>
              <a:rPr lang="en-US" altLang="en-US" sz="2400" b="1" i="1" dirty="0" smtClean="0">
                <a:solidFill>
                  <a:srgbClr val="660066"/>
                </a:solidFill>
                <a:latin typeface="SVN-Vanilla Daisy Pro" panose="00000500000000000000" pitchFamily="2" charset="0"/>
              </a:rPr>
              <a:t> sang </a:t>
            </a:r>
            <a:r>
              <a:rPr lang="en-US" altLang="en-US" sz="2400" b="1" i="1" dirty="0" err="1" smtClean="0">
                <a:solidFill>
                  <a:srgbClr val="660066"/>
                </a:solidFill>
                <a:latin typeface="SVN-Vanilla Daisy Pro" panose="00000500000000000000" pitchFamily="2" charset="0"/>
              </a:rPr>
              <a:t>thế</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hệ</a:t>
            </a:r>
            <a:r>
              <a:rPr lang="en-US" altLang="en-US" sz="2400" b="1" i="1" dirty="0" smtClean="0">
                <a:solidFill>
                  <a:srgbClr val="660066"/>
                </a:solidFill>
                <a:latin typeface="SVN-Vanilla Daisy Pro" panose="00000500000000000000" pitchFamily="2" charset="0"/>
              </a:rPr>
              <a:t> </a:t>
            </a:r>
            <a:r>
              <a:rPr lang="en-US" altLang="en-US" sz="2400" b="1" i="1" dirty="0" err="1" smtClean="0">
                <a:solidFill>
                  <a:srgbClr val="660066"/>
                </a:solidFill>
                <a:latin typeface="SVN-Vanilla Daisy Pro" panose="00000500000000000000" pitchFamily="2" charset="0"/>
              </a:rPr>
              <a:t>khác</a:t>
            </a:r>
            <a:r>
              <a:rPr lang="en-US" altLang="en-US" sz="2400" b="1" i="1" dirty="0" smtClean="0">
                <a:solidFill>
                  <a:srgbClr val="660066"/>
                </a:solidFill>
                <a:latin typeface="SVN-Vanilla Daisy Pro" panose="00000500000000000000" pitchFamily="2" charset="0"/>
              </a:rPr>
              <a:t>.</a:t>
            </a:r>
          </a:p>
        </p:txBody>
      </p:sp>
    </p:spTree>
    <p:extLst>
      <p:ext uri="{BB962C8B-B14F-4D97-AF65-F5344CB8AC3E}">
        <p14:creationId xmlns:p14="http://schemas.microsoft.com/office/powerpoint/2010/main" val="9430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6 L -0.07617 -0.04004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7" presetID="53"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fltVal val="0"/>
                                          </p:val>
                                        </p:tav>
                                        <p:tav tm="100000">
                                          <p:val>
                                            <p:strVal val="#ppt_w"/>
                                          </p:val>
                                        </p:tav>
                                      </p:tavLst>
                                    </p:anim>
                                    <p:anim calcmode="lin" valueType="num">
                                      <p:cBhvr>
                                        <p:cTn id="20" dur="1000" fill="hold"/>
                                        <p:tgtEl>
                                          <p:spTgt spid="14"/>
                                        </p:tgtEl>
                                        <p:attrNameLst>
                                          <p:attrName>ppt_h</p:attrName>
                                        </p:attrNameLst>
                                      </p:cBhvr>
                                      <p:tavLst>
                                        <p:tav tm="0">
                                          <p:val>
                                            <p:fltVal val="0"/>
                                          </p:val>
                                        </p:tav>
                                        <p:tav tm="100000">
                                          <p:val>
                                            <p:strVal val="#ppt_h"/>
                                          </p:val>
                                        </p:tav>
                                      </p:tavLst>
                                    </p:anim>
                                    <p:animEffect transition="in" filter="fade">
                                      <p:cBhvr>
                                        <p:cTn id="21" dur="1000"/>
                                        <p:tgtEl>
                                          <p:spTgt spid="14"/>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slide(fromBottom)">
                                      <p:cBhvr>
                                        <p:cTn id="24" dur="2000"/>
                                        <p:tgtEl>
                                          <p:spTgt spid="12"/>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slide(fromBottom)">
                                      <p:cBhvr>
                                        <p:cTn id="2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3"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72778" y="184125"/>
            <a:ext cx="213524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
          <p:cNvPicPr>
            <a:picLocks noChangeAspect="1"/>
          </p:cNvPicPr>
          <p:nvPr/>
        </p:nvPicPr>
        <p:blipFill>
          <a:blip r:embed="rId4">
            <a:extLst>
              <a:ext uri="{28A0092B-C50C-407E-A947-70E740481C1C}">
                <a14:useLocalDpi xmlns:a14="http://schemas.microsoft.com/office/drawing/2010/main" val="0"/>
              </a:ext>
            </a:extLst>
          </a:blip>
          <a:srcRect l="8347" r="32761"/>
          <a:stretch>
            <a:fillRect/>
          </a:stretch>
        </p:blipFill>
        <p:spPr bwMode="auto">
          <a:xfrm>
            <a:off x="0" y="184125"/>
            <a:ext cx="24384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150870" y="523826"/>
            <a:ext cx="1211897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7200" b="1" dirty="0">
                <a:solidFill>
                  <a:srgbClr val="FF0000"/>
                </a:solidFill>
                <a:latin typeface="#9Slide05 Fourth" panose="00000500000000000000" pitchFamily="2" charset="0"/>
                <a:ea typeface="Helvetica Neue"/>
                <a:cs typeface="Helvetica Neue"/>
              </a:rPr>
              <a:t>TRÒ CHƠI </a:t>
            </a:r>
          </a:p>
          <a:p>
            <a:pPr algn="ctr" eaLnBrk="0" fontAlgn="base" hangingPunct="0">
              <a:spcBef>
                <a:spcPct val="0"/>
              </a:spcBef>
              <a:spcAft>
                <a:spcPct val="0"/>
              </a:spcAft>
            </a:pPr>
            <a:r>
              <a:rPr lang="en-US" altLang="en-US" sz="7200" b="1" dirty="0">
                <a:solidFill>
                  <a:srgbClr val="FF0000"/>
                </a:solidFill>
                <a:latin typeface="#9Slide05 Fourth" panose="00000500000000000000" pitchFamily="2" charset="0"/>
                <a:ea typeface="Helvetica Neue"/>
                <a:cs typeface="Helvetica Neue"/>
              </a:rPr>
              <a:t>“THỬ TÀI </a:t>
            </a:r>
            <a:r>
              <a:rPr lang="en-US" altLang="en-US" sz="7200" b="1" dirty="0" smtClean="0">
                <a:solidFill>
                  <a:srgbClr val="FF0000"/>
                </a:solidFill>
                <a:latin typeface="#9Slide05 Fourth" panose="00000500000000000000" pitchFamily="2" charset="0"/>
                <a:ea typeface="Helvetica Neue"/>
                <a:cs typeface="Helvetica Neue"/>
              </a:rPr>
              <a:t>HIỂU BIẾT”</a:t>
            </a:r>
            <a:endParaRPr lang="en-SG" altLang="en-US" sz="7200" b="1" dirty="0">
              <a:solidFill>
                <a:srgbClr val="FF0000"/>
              </a:solidFill>
              <a:latin typeface="#9Slide05 Fourth" panose="00000500000000000000" pitchFamily="2" charset="0"/>
            </a:endParaRPr>
          </a:p>
        </p:txBody>
      </p:sp>
      <p:sp>
        <p:nvSpPr>
          <p:cNvPr id="7" name="椭圆 1">
            <a:extLst>
              <a:ext uri="{FF2B5EF4-FFF2-40B4-BE49-F238E27FC236}">
                <a16:creationId xmlns:a16="http://schemas.microsoft.com/office/drawing/2014/main" id="{6398008A-62D9-48B7-972B-C5354C17C2A4}"/>
              </a:ext>
            </a:extLst>
          </p:cNvPr>
          <p:cNvSpPr>
            <a:spLocks noChangeArrowheads="1"/>
          </p:cNvSpPr>
          <p:nvPr/>
        </p:nvSpPr>
        <p:spPr bwMode="auto">
          <a:xfrm>
            <a:off x="594406" y="2800124"/>
            <a:ext cx="2827337"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ED7D31">
              <a:lumMod val="40000"/>
              <a:lumOff val="60000"/>
            </a:srgbClr>
          </a:solidFill>
          <a:ln>
            <a:noFill/>
          </a:ln>
        </p:spPr>
        <p:txBody>
          <a:bodyPr lIns="121904" tIns="60952" rIns="121904" bIns="60952" anchor="ctr"/>
          <a:lstStyle/>
          <a:p>
            <a:pPr>
              <a:defRPr/>
            </a:pPr>
            <a:endParaRPr lang="zh-CN" altLang="zh-CN" sz="1600" kern="0">
              <a:solidFill>
                <a:prstClr val="black"/>
              </a:solidFill>
              <a:latin typeface="微软雅黑"/>
              <a:ea typeface="微软雅黑"/>
              <a:sym typeface="宋体" panose="02010600030101010101" pitchFamily="2" charset="-122"/>
            </a:endParaRPr>
          </a:p>
        </p:txBody>
      </p:sp>
      <p:sp>
        <p:nvSpPr>
          <p:cNvPr id="8" name="椭圆 1">
            <a:extLst>
              <a:ext uri="{FF2B5EF4-FFF2-40B4-BE49-F238E27FC236}">
                <a16:creationId xmlns:a16="http://schemas.microsoft.com/office/drawing/2014/main" id="{7611AD2D-28F0-47D1-A5ED-647E06C028F6}"/>
              </a:ext>
            </a:extLst>
          </p:cNvPr>
          <p:cNvSpPr>
            <a:spLocks noChangeArrowheads="1"/>
          </p:cNvSpPr>
          <p:nvPr/>
        </p:nvSpPr>
        <p:spPr bwMode="auto">
          <a:xfrm>
            <a:off x="3148013" y="2770188"/>
            <a:ext cx="2828925"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A5A5A5">
              <a:lumMod val="60000"/>
              <a:lumOff val="40000"/>
            </a:srgbClr>
          </a:solidFill>
          <a:ln>
            <a:no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9" name="TextBox 22">
            <a:extLst>
              <a:ext uri="{FF2B5EF4-FFF2-40B4-BE49-F238E27FC236}">
                <a16:creationId xmlns:a16="http://schemas.microsoft.com/office/drawing/2014/main" id="{F04C6742-4453-4C43-AE72-203111F99271}"/>
              </a:ext>
            </a:extLst>
          </p:cNvPr>
          <p:cNvSpPr>
            <a:spLocks noChangeArrowheads="1"/>
          </p:cNvSpPr>
          <p:nvPr/>
        </p:nvSpPr>
        <p:spPr bwMode="auto">
          <a:xfrm>
            <a:off x="775850" y="3819199"/>
            <a:ext cx="2241550" cy="109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lnSpc>
                <a:spcPct val="125000"/>
              </a:lnSpc>
              <a:spcBef>
                <a:spcPct val="0"/>
              </a:spcBef>
              <a:spcAft>
                <a:spcPct val="0"/>
              </a:spcAft>
              <a:defRPr/>
            </a:pPr>
            <a:r>
              <a:rPr lang="en-US" sz="2531" b="1" dirty="0" smtClean="0">
                <a:solidFill>
                  <a:srgbClr val="FF0000"/>
                </a:solidFill>
                <a:latin typeface="Times New Roman" panose="02020603050405020304" pitchFamily="18" charset="0"/>
                <a:ea typeface="Arial Unicode MS"/>
              </a:rPr>
              <a:t>Chia </a:t>
            </a:r>
            <a:r>
              <a:rPr lang="en-US" sz="2531" b="1" dirty="0" err="1" smtClean="0">
                <a:solidFill>
                  <a:srgbClr val="FF0000"/>
                </a:solidFill>
                <a:latin typeface="Times New Roman" panose="02020603050405020304" pitchFamily="18" charset="0"/>
                <a:ea typeface="Arial Unicode MS"/>
              </a:rPr>
              <a:t>lớp</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ra</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thành</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hai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đội</a:t>
            </a:r>
            <a:endParaRPr lang="zh-CN" altLang="en-US" sz="2250" b="1" dirty="0">
              <a:solidFill>
                <a:srgbClr val="FF0000"/>
              </a:solidFill>
              <a:latin typeface="微软雅黑"/>
              <a:ea typeface="微软雅黑"/>
              <a:sym typeface="微软雅黑" panose="020B0503020204020204" pitchFamily="34" charset="-122"/>
            </a:endParaRPr>
          </a:p>
        </p:txBody>
      </p:sp>
      <p:sp>
        <p:nvSpPr>
          <p:cNvPr id="10" name="TextBox 24">
            <a:extLst>
              <a:ext uri="{FF2B5EF4-FFF2-40B4-BE49-F238E27FC236}">
                <a16:creationId xmlns:a16="http://schemas.microsoft.com/office/drawing/2014/main" id="{1B7AAC34-B9FC-49C0-9936-89ED1C9E75EE}"/>
              </a:ext>
            </a:extLst>
          </p:cNvPr>
          <p:cNvSpPr>
            <a:spLocks noChangeArrowheads="1"/>
          </p:cNvSpPr>
          <p:nvPr/>
        </p:nvSpPr>
        <p:spPr bwMode="auto">
          <a:xfrm>
            <a:off x="3371850" y="3403374"/>
            <a:ext cx="2389188" cy="158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lnSpc>
                <a:spcPct val="125000"/>
              </a:lnSpc>
              <a:spcBef>
                <a:spcPct val="0"/>
              </a:spcBef>
              <a:spcAft>
                <a:spcPct val="0"/>
              </a:spcAft>
              <a:defRPr/>
            </a:pPr>
            <a:r>
              <a:rPr lang="en-US" sz="2531" b="1" dirty="0" err="1" smtClean="0">
                <a:solidFill>
                  <a:srgbClr val="FF0000"/>
                </a:solidFill>
                <a:latin typeface="Times New Roman" panose="02020603050405020304" pitchFamily="18" charset="0"/>
                <a:ea typeface="Arial Unicode MS"/>
              </a:rPr>
              <a:t>Mỗi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đội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cử</a:t>
            </a:r>
            <a:r>
              <a:rPr lang="en-US" sz="2531" b="1" dirty="0" smtClean="0">
                <a:solidFill>
                  <a:srgbClr val="FF0000"/>
                </a:solidFill>
                <a:latin typeface="Times New Roman" panose="02020603050405020304" pitchFamily="18" charset="0"/>
                <a:ea typeface="Arial Unicode MS"/>
              </a:rPr>
              <a:t> 5 </a:t>
            </a:r>
            <a:r>
              <a:rPr lang="en-US" sz="2531" b="1" dirty="0" err="1" smtClean="0">
                <a:solidFill>
                  <a:srgbClr val="FF0000"/>
                </a:solidFill>
                <a:latin typeface="Times New Roman" panose="02020603050405020304" pitchFamily="18" charset="0"/>
                <a:ea typeface="Arial Unicode MS"/>
              </a:rPr>
              <a:t>bạn</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xuất</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sắc</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nhất</a:t>
            </a:r>
            <a:endParaRPr lang="zh-CN" altLang="en-US" sz="2250" b="1" dirty="0">
              <a:solidFill>
                <a:srgbClr val="FF0000"/>
              </a:solidFill>
              <a:latin typeface="微软雅黑"/>
              <a:ea typeface="微软雅黑"/>
              <a:sym typeface="微软雅黑" panose="020B0503020204020204" pitchFamily="34" charset="-122"/>
            </a:endParaRPr>
          </a:p>
        </p:txBody>
      </p:sp>
      <p:sp>
        <p:nvSpPr>
          <p:cNvPr id="11" name="椭圆 1">
            <a:extLst>
              <a:ext uri="{FF2B5EF4-FFF2-40B4-BE49-F238E27FC236}">
                <a16:creationId xmlns:a16="http://schemas.microsoft.com/office/drawing/2014/main" id="{B3A023A6-EDCC-4E72-BCB0-88DBB90B39F2}"/>
              </a:ext>
            </a:extLst>
          </p:cNvPr>
          <p:cNvSpPr>
            <a:spLocks noChangeArrowheads="1"/>
          </p:cNvSpPr>
          <p:nvPr/>
        </p:nvSpPr>
        <p:spPr bwMode="auto">
          <a:xfrm>
            <a:off x="5749925" y="2590800"/>
            <a:ext cx="2827338" cy="3364770"/>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5B9BD5">
              <a:lumMod val="20000"/>
              <a:lumOff val="80000"/>
            </a:srgbClr>
          </a:solidFill>
          <a:ln>
            <a:solidFill>
              <a:srgbClr val="5B9BD5">
                <a:lumMod val="40000"/>
                <a:lumOff val="60000"/>
              </a:srgbClr>
            </a:solid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12" name="TextBox 26">
            <a:extLst>
              <a:ext uri="{FF2B5EF4-FFF2-40B4-BE49-F238E27FC236}">
                <a16:creationId xmlns:a16="http://schemas.microsoft.com/office/drawing/2014/main" id="{F3DF4417-35F3-40EF-9FD8-0EB660A199D6}"/>
              </a:ext>
            </a:extLst>
          </p:cNvPr>
          <p:cNvSpPr>
            <a:spLocks noChangeArrowheads="1"/>
          </p:cNvSpPr>
          <p:nvPr/>
        </p:nvSpPr>
        <p:spPr bwMode="auto">
          <a:xfrm>
            <a:off x="5984875" y="3153920"/>
            <a:ext cx="2597495" cy="255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4" tIns="60952" rIns="121904" bIns="60952">
            <a:spAutoFit/>
          </a:bodyPr>
          <a:lstStyle/>
          <a:p>
            <a:pPr eaLnBrk="0" fontAlgn="base" hangingPunct="0">
              <a:lnSpc>
                <a:spcPct val="125000"/>
              </a:lnSpc>
              <a:spcBef>
                <a:spcPct val="0"/>
              </a:spcBef>
              <a:spcAft>
                <a:spcPct val="0"/>
              </a:spcAft>
              <a:defRPr/>
            </a:pPr>
            <a:r>
              <a:rPr lang="en-US" sz="2531" b="1" dirty="0" err="1" smtClean="0">
                <a:solidFill>
                  <a:srgbClr val="FF0000"/>
                </a:solidFill>
                <a:latin typeface="Times New Roman" panose="02020603050405020304" pitchFamily="18" charset="0"/>
                <a:ea typeface="Arial Unicode MS"/>
              </a:rPr>
              <a:t>Đạ</a:t>
            </a:r>
            <a:r>
              <a:rPr lang="it-IT" sz="2531" b="1" dirty="0" smtClean="0">
                <a:solidFill>
                  <a:srgbClr val="FF0000"/>
                </a:solidFill>
                <a:latin typeface="Times New Roman" panose="02020603050405020304" pitchFamily="18" charset="0"/>
                <a:ea typeface="Arial Unicode MS"/>
              </a:rPr>
              <a:t>i </a:t>
            </a:r>
            <a:r>
              <a:rPr lang="it-IT" sz="2531" b="1" dirty="0">
                <a:solidFill>
                  <a:srgbClr val="FF0000"/>
                </a:solidFill>
                <a:latin typeface="Times New Roman" panose="02020603050405020304" pitchFamily="18" charset="0"/>
                <a:ea typeface="Arial Unicode MS"/>
              </a:rPr>
              <a:t>di</a:t>
            </a:r>
            <a:r>
              <a:rPr lang="en-US" sz="2531" b="1" dirty="0" err="1">
                <a:solidFill>
                  <a:srgbClr val="FF0000"/>
                </a:solidFill>
                <a:latin typeface="Times New Roman" panose="02020603050405020304" pitchFamily="18" charset="0"/>
                <a:ea typeface="Arial Unicode MS"/>
              </a:rPr>
              <a:t>ện</a:t>
            </a:r>
            <a:r>
              <a:rPr lang="en-US" sz="2531" b="1" dirty="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hai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đội</a:t>
            </a:r>
            <a:r>
              <a:rPr lang="en-US" sz="2531" b="1" dirty="0" smtClean="0">
                <a:solidFill>
                  <a:srgbClr val="FF0000"/>
                </a:solidFill>
                <a:latin typeface="Times New Roman" panose="02020603050405020304" pitchFamily="18" charset="0"/>
                <a:ea typeface="Arial Unicode MS"/>
              </a:rPr>
              <a:t> l</a:t>
            </a:r>
            <a:r>
              <a:rPr lang="fr-FR" sz="2531" b="1" dirty="0">
                <a:solidFill>
                  <a:srgbClr val="FF0000"/>
                </a:solidFill>
                <a:latin typeface="Times New Roman" panose="02020603050405020304" pitchFamily="18" charset="0"/>
                <a:ea typeface="Arial Unicode MS"/>
              </a:rPr>
              <a:t>ê</a:t>
            </a:r>
            <a:r>
              <a:rPr lang="en-US" sz="2531" b="1" dirty="0">
                <a:solidFill>
                  <a:srgbClr val="FF0000"/>
                </a:solidFill>
                <a:latin typeface="Times New Roman" panose="02020603050405020304" pitchFamily="18" charset="0"/>
                <a:ea typeface="Arial Unicode MS"/>
              </a:rPr>
              <a:t>n </a:t>
            </a:r>
            <a:r>
              <a:rPr lang="en-US" sz="2531" b="1" dirty="0" err="1">
                <a:solidFill>
                  <a:srgbClr val="FF0000"/>
                </a:solidFill>
                <a:latin typeface="Times New Roman" panose="02020603050405020304" pitchFamily="18" charset="0"/>
                <a:ea typeface="Arial Unicode MS"/>
              </a:rPr>
              <a:t>bả</a:t>
            </a:r>
            <a:r>
              <a:rPr lang="nl-NL" sz="2531" b="1" dirty="0">
                <a:solidFill>
                  <a:srgbClr val="FF0000"/>
                </a:solidFill>
                <a:latin typeface="Times New Roman" panose="02020603050405020304" pitchFamily="18" charset="0"/>
                <a:ea typeface="Arial Unicode MS"/>
              </a:rPr>
              <a:t>ng v</a:t>
            </a:r>
            <a:r>
              <a:rPr lang="fr-FR" sz="2531" b="1" dirty="0">
                <a:solidFill>
                  <a:srgbClr val="FF0000"/>
                </a:solidFill>
                <a:latin typeface="Times New Roman" panose="02020603050405020304" pitchFamily="18" charset="0"/>
                <a:ea typeface="Arial Unicode MS"/>
              </a:rPr>
              <a:t>à </a:t>
            </a:r>
            <a:r>
              <a:rPr lang="en-US" sz="2531" b="1" dirty="0" err="1">
                <a:solidFill>
                  <a:srgbClr val="FF0000"/>
                </a:solidFill>
                <a:latin typeface="Times New Roman" panose="02020603050405020304" pitchFamily="18" charset="0"/>
                <a:ea typeface="Arial Unicode MS"/>
              </a:rPr>
              <a:t>liệt</a:t>
            </a:r>
            <a:r>
              <a:rPr lang="en-US" sz="2531" b="1" dirty="0">
                <a:solidFill>
                  <a:srgbClr val="FF0000"/>
                </a:solidFill>
                <a:latin typeface="Times New Roman" panose="02020603050405020304" pitchFamily="18" charset="0"/>
                <a:ea typeface="Arial Unicode MS"/>
              </a:rPr>
              <a:t> k</a:t>
            </a:r>
            <a:r>
              <a:rPr lang="fr-FR" sz="2531" b="1" dirty="0">
                <a:solidFill>
                  <a:srgbClr val="FF0000"/>
                </a:solidFill>
                <a:latin typeface="Times New Roman" panose="02020603050405020304" pitchFamily="18" charset="0"/>
                <a:ea typeface="Arial Unicode MS"/>
              </a:rPr>
              <a:t>ê </a:t>
            </a:r>
            <a:r>
              <a:rPr lang="pt-PT" sz="2531" b="1" dirty="0">
                <a:solidFill>
                  <a:srgbClr val="FF0000"/>
                </a:solidFill>
                <a:latin typeface="Times New Roman" panose="02020603050405020304" pitchFamily="18" charset="0"/>
                <a:ea typeface="Arial Unicode MS"/>
              </a:rPr>
              <a:t>nh</a:t>
            </a:r>
            <a:r>
              <a:rPr lang="en-US" sz="2531" b="1" dirty="0" err="1">
                <a:solidFill>
                  <a:srgbClr val="FF0000"/>
                </a:solidFill>
                <a:latin typeface="Times New Roman" panose="02020603050405020304" pitchFamily="18" charset="0"/>
                <a:ea typeface="Arial Unicode MS"/>
              </a:rPr>
              <a:t>ững</a:t>
            </a:r>
            <a:r>
              <a:rPr lang="en-US" sz="2531" b="1" dirty="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truyền</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thống</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mà</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em</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biết</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trong</a:t>
            </a:r>
            <a:r>
              <a:rPr lang="en-US" sz="2531" b="1" dirty="0" smtClean="0">
                <a:solidFill>
                  <a:srgbClr val="FF0000"/>
                </a:solidFill>
                <a:latin typeface="Times New Roman" panose="02020603050405020304" pitchFamily="18" charset="0"/>
                <a:ea typeface="Arial Unicode MS"/>
              </a:rPr>
              <a:t> 5’</a:t>
            </a:r>
            <a:endParaRPr lang="en-US" sz="2531" b="1" dirty="0">
              <a:solidFill>
                <a:srgbClr val="FF0000"/>
              </a:solidFill>
              <a:latin typeface="Times New Roman" panose="02020603050405020304" pitchFamily="18" charset="0"/>
              <a:ea typeface="Arial Unicode MS"/>
            </a:endParaRPr>
          </a:p>
        </p:txBody>
      </p:sp>
      <p:sp>
        <p:nvSpPr>
          <p:cNvPr id="13" name="椭圆 11">
            <a:extLst>
              <a:ext uri="{FF2B5EF4-FFF2-40B4-BE49-F238E27FC236}">
                <a16:creationId xmlns:a16="http://schemas.microsoft.com/office/drawing/2014/main" id="{2A1971D4-B7CF-4AB7-B353-78B896BF0082}"/>
              </a:ext>
            </a:extLst>
          </p:cNvPr>
          <p:cNvSpPr>
            <a:spLocks noChangeArrowheads="1"/>
          </p:cNvSpPr>
          <p:nvPr/>
        </p:nvSpPr>
        <p:spPr bwMode="auto">
          <a:xfrm>
            <a:off x="8379372" y="2590800"/>
            <a:ext cx="3024187" cy="3406309"/>
          </a:xfrm>
          <a:prstGeom prst="ellipse">
            <a:avLst/>
          </a:prstGeom>
          <a:solidFill>
            <a:srgbClr val="00FFCC"/>
          </a:solidFill>
          <a:ln>
            <a:no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14" name="TextBox 28">
            <a:extLst>
              <a:ext uri="{FF2B5EF4-FFF2-40B4-BE49-F238E27FC236}">
                <a16:creationId xmlns:a16="http://schemas.microsoft.com/office/drawing/2014/main" id="{8478CA23-A6CC-4E6E-BFFA-91CE5F79A294}"/>
              </a:ext>
            </a:extLst>
          </p:cNvPr>
          <p:cNvSpPr>
            <a:spLocks noChangeArrowheads="1"/>
          </p:cNvSpPr>
          <p:nvPr/>
        </p:nvSpPr>
        <p:spPr bwMode="auto">
          <a:xfrm>
            <a:off x="8974154" y="3441700"/>
            <a:ext cx="2278062" cy="2070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spcBef>
                <a:spcPct val="0"/>
              </a:spcBef>
              <a:spcAft>
                <a:spcPct val="0"/>
              </a:spcAft>
              <a:defRPr/>
            </a:pPr>
            <a:r>
              <a:rPr lang="en-US" sz="2531" b="1" dirty="0" err="1">
                <a:solidFill>
                  <a:srgbClr val="FF0000"/>
                </a:solidFill>
                <a:latin typeface="Times New Roman" panose="02020603050405020304" pitchFamily="18" charset="0"/>
                <a:ea typeface="Arial Unicode MS"/>
              </a:rPr>
              <a:t>Đội</a:t>
            </a:r>
            <a:r>
              <a:rPr lang="en-US" sz="2531" b="1" dirty="0">
                <a:solidFill>
                  <a:srgbClr val="FF0000"/>
                </a:solidFill>
                <a:latin typeface="Times New Roman" panose="02020603050405020304" pitchFamily="18" charset="0"/>
                <a:ea typeface="Arial Unicode MS"/>
              </a:rPr>
              <a:t> n</a:t>
            </a:r>
            <a:r>
              <a:rPr lang="fr-FR" sz="2531" b="1" dirty="0">
                <a:solidFill>
                  <a:srgbClr val="FF0000"/>
                </a:solidFill>
                <a:latin typeface="Times New Roman" panose="02020603050405020304" pitchFamily="18" charset="0"/>
                <a:ea typeface="Arial Unicode MS"/>
              </a:rPr>
              <a:t>à</a:t>
            </a:r>
            <a:r>
              <a:rPr lang="en-US" sz="2531" b="1" dirty="0">
                <a:solidFill>
                  <a:srgbClr val="FF0000"/>
                </a:solidFill>
                <a:latin typeface="Times New Roman" panose="02020603050405020304" pitchFamily="18" charset="0"/>
                <a:ea typeface="Arial Unicode MS"/>
              </a:rPr>
              <a:t>o </a:t>
            </a:r>
            <a:r>
              <a:rPr lang="en-US" sz="2531" b="1" dirty="0" err="1">
                <a:solidFill>
                  <a:srgbClr val="FF0000"/>
                </a:solidFill>
                <a:latin typeface="Times New Roman" panose="02020603050405020304" pitchFamily="18" charset="0"/>
                <a:ea typeface="Arial Unicode MS"/>
              </a:rPr>
              <a:t>viết</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đượ</a:t>
            </a:r>
            <a:r>
              <a:rPr lang="pt-PT" sz="2531" b="1" dirty="0">
                <a:solidFill>
                  <a:srgbClr val="FF0000"/>
                </a:solidFill>
                <a:latin typeface="Times New Roman" panose="02020603050405020304" pitchFamily="18" charset="0"/>
                <a:ea typeface="Arial Unicode MS"/>
              </a:rPr>
              <a:t>c nhi</a:t>
            </a:r>
            <a:r>
              <a:rPr lang="en-US" sz="2531" b="1" dirty="0" err="1">
                <a:solidFill>
                  <a:srgbClr val="FF0000"/>
                </a:solidFill>
                <a:latin typeface="Times New Roman" panose="02020603050405020304" pitchFamily="18" charset="0"/>
                <a:ea typeface="Arial Unicode MS"/>
              </a:rPr>
              <a:t>ều</a:t>
            </a:r>
            <a:r>
              <a:rPr lang="en-US" sz="2531" b="1" dirty="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truyền</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thống</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sẽ</a:t>
            </a:r>
            <a:r>
              <a:rPr lang="en-US" sz="2531" b="1" dirty="0" smtClean="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được</a:t>
            </a:r>
            <a:r>
              <a:rPr lang="en-US" sz="2531" b="1" dirty="0">
                <a:solidFill>
                  <a:srgbClr val="FF0000"/>
                </a:solidFill>
                <a:latin typeface="Times New Roman" panose="02020603050405020304" pitchFamily="18" charset="0"/>
                <a:ea typeface="Arial Unicode MS"/>
              </a:rPr>
              <a:t> 10 </a:t>
            </a:r>
            <a:r>
              <a:rPr lang="en-US" sz="2531" b="1" dirty="0" err="1">
                <a:solidFill>
                  <a:srgbClr val="FF0000"/>
                </a:solidFill>
                <a:latin typeface="Times New Roman" panose="02020603050405020304" pitchFamily="18" charset="0"/>
                <a:ea typeface="Arial Unicode MS"/>
              </a:rPr>
              <a:t>điểm</a:t>
            </a:r>
            <a:r>
              <a:rPr lang="en-US" sz="2531" b="1" dirty="0">
                <a:solidFill>
                  <a:srgbClr val="FF0000"/>
                </a:solidFill>
                <a:latin typeface="Times New Roman" panose="02020603050405020304" pitchFamily="18" charset="0"/>
                <a:ea typeface="Arial Unicode MS"/>
              </a:rPr>
              <a:t>. </a:t>
            </a:r>
            <a:endParaRPr lang="en-SG" sz="2531" b="1" dirty="0">
              <a:solidFill>
                <a:srgbClr val="FF0000"/>
              </a:solidFill>
              <a:latin typeface="Calibri" panose="020F0502020204030204" pitchFamily="34" charset="0"/>
              <a:ea typeface="微软雅黑"/>
            </a:endParaRPr>
          </a:p>
        </p:txBody>
      </p:sp>
    </p:spTree>
    <p:extLst>
      <p:ext uri="{BB962C8B-B14F-4D97-AF65-F5344CB8AC3E}">
        <p14:creationId xmlns:p14="http://schemas.microsoft.com/office/powerpoint/2010/main" val="161160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2" grpId="0"/>
      <p:bldP spid="13"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sp>
        <p:nvSpPr>
          <p:cNvPr id="3" name="Oval 2"/>
          <p:cNvSpPr/>
          <p:nvPr/>
        </p:nvSpPr>
        <p:spPr>
          <a:xfrm>
            <a:off x="4326107" y="2286791"/>
            <a:ext cx="3257550" cy="2152650"/>
          </a:xfrm>
          <a:prstGeom prst="ellipse">
            <a:avLst/>
          </a:prstGeom>
          <a:solidFill>
            <a:sysClr val="window" lastClr="FFFFFF"/>
          </a:solidFill>
          <a:ln w="571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smtClean="0">
                <a:ln>
                  <a:noFill/>
                </a:ln>
                <a:solidFill>
                  <a:srgbClr val="FF0000"/>
                </a:solidFill>
                <a:effectLst/>
                <a:uLnTx/>
                <a:uFillTx/>
                <a:latin typeface="Times New Roman" pitchFamily="18" charset="0"/>
                <a:ea typeface="+mn-ea"/>
                <a:cs typeface="Times New Roman" pitchFamily="18" charset="0"/>
              </a:rPr>
              <a:t>TRUYỀN THỐNG</a:t>
            </a:r>
          </a:p>
        </p:txBody>
      </p:sp>
      <p:sp>
        <p:nvSpPr>
          <p:cNvPr id="5" name="Oval 4"/>
          <p:cNvSpPr/>
          <p:nvPr/>
        </p:nvSpPr>
        <p:spPr>
          <a:xfrm>
            <a:off x="5678729" y="232"/>
            <a:ext cx="2032000" cy="1885950"/>
          </a:xfrm>
          <a:prstGeom prst="ellipse">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Đạo</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đức</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p>
        </p:txBody>
      </p:sp>
      <p:sp>
        <p:nvSpPr>
          <p:cNvPr id="6" name="Oval 5"/>
          <p:cNvSpPr/>
          <p:nvPr/>
        </p:nvSpPr>
        <p:spPr>
          <a:xfrm>
            <a:off x="8686800" y="2659975"/>
            <a:ext cx="2171700" cy="2019300"/>
          </a:xfrm>
          <a:prstGeom prst="ellipse">
            <a:avLst/>
          </a:prstGeom>
          <a:solidFill>
            <a:srgbClr val="FF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7" name="Oval 6"/>
          <p:cNvSpPr/>
          <p:nvPr/>
        </p:nvSpPr>
        <p:spPr>
          <a:xfrm>
            <a:off x="6999337" y="4702540"/>
            <a:ext cx="2480419" cy="1828800"/>
          </a:xfrm>
          <a:prstGeom prst="ellipse">
            <a:avLst/>
          </a:prstGeom>
          <a:solidFill>
            <a:srgbClr val="A5A5A5">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Cần</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cù</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lao</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động</a:t>
            </a:r>
            <a:endPar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8" name="Oval 7"/>
          <p:cNvSpPr/>
          <p:nvPr/>
        </p:nvSpPr>
        <p:spPr>
          <a:xfrm>
            <a:off x="1849611" y="4300466"/>
            <a:ext cx="2343150" cy="2019300"/>
          </a:xfrm>
          <a:prstGeom prst="ellipse">
            <a:avLst/>
          </a:prstGeom>
          <a:solidFill>
            <a:srgbClr val="00B0F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9" name="Oval 8"/>
          <p:cNvSpPr/>
          <p:nvPr/>
        </p:nvSpPr>
        <p:spPr>
          <a:xfrm>
            <a:off x="1219613" y="2358012"/>
            <a:ext cx="2133600" cy="1866900"/>
          </a:xfrm>
          <a:prstGeom prst="ellipse">
            <a:avLst/>
          </a:prstGeom>
          <a:solidFill>
            <a:sysClr val="window" lastClr="FFFFFF">
              <a:lumMod val="50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Hiếu</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thảo</a:t>
            </a:r>
            <a:endPar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10" name="Up Arrow 9"/>
          <p:cNvSpPr/>
          <p:nvPr/>
        </p:nvSpPr>
        <p:spPr>
          <a:xfrm rot="19744618">
            <a:off x="5003599" y="1694887"/>
            <a:ext cx="396240" cy="759905"/>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 name="Up Arrow 10"/>
          <p:cNvSpPr/>
          <p:nvPr/>
        </p:nvSpPr>
        <p:spPr>
          <a:xfrm rot="310225">
            <a:off x="6275838" y="1746668"/>
            <a:ext cx="477520" cy="594484"/>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2" name="Up Arrow 11"/>
          <p:cNvSpPr/>
          <p:nvPr/>
        </p:nvSpPr>
        <p:spPr>
          <a:xfrm rot="5400000">
            <a:off x="7918671" y="2890705"/>
            <a:ext cx="477520" cy="1058737"/>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3" name="Up Arrow 12"/>
          <p:cNvSpPr/>
          <p:nvPr/>
        </p:nvSpPr>
        <p:spPr>
          <a:xfrm rot="8235613">
            <a:off x="7230749" y="4023580"/>
            <a:ext cx="477520" cy="939488"/>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4" name="Up Arrow 13"/>
          <p:cNvSpPr/>
          <p:nvPr/>
        </p:nvSpPr>
        <p:spPr>
          <a:xfrm rot="13511267">
            <a:off x="4051985" y="3891087"/>
            <a:ext cx="477520" cy="919830"/>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5" name="Up Arrow 14"/>
          <p:cNvSpPr/>
          <p:nvPr/>
        </p:nvSpPr>
        <p:spPr>
          <a:xfrm rot="16493360">
            <a:off x="3557437" y="2818165"/>
            <a:ext cx="477520" cy="1058737"/>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6" name="Oval 15"/>
          <p:cNvSpPr/>
          <p:nvPr/>
        </p:nvSpPr>
        <p:spPr>
          <a:xfrm>
            <a:off x="7963664" y="425708"/>
            <a:ext cx="2032000" cy="1885950"/>
          </a:xfrm>
          <a:prstGeom prst="ellipse">
            <a:avLst/>
          </a:prstGeom>
          <a:solidFill>
            <a:srgbClr val="00FFCC"/>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Văn</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hóa</a:t>
            </a:r>
            <a:endPar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17" name="Up Arrow 16"/>
          <p:cNvSpPr/>
          <p:nvPr/>
        </p:nvSpPr>
        <p:spPr>
          <a:xfrm rot="3322112">
            <a:off x="7609353" y="1848258"/>
            <a:ext cx="477520" cy="1174056"/>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8" name="Oval 17"/>
          <p:cNvSpPr/>
          <p:nvPr/>
        </p:nvSpPr>
        <p:spPr>
          <a:xfrm>
            <a:off x="4230861" y="5185019"/>
            <a:ext cx="2601631" cy="1687365"/>
          </a:xfrm>
          <a:prstGeom prst="ellipse">
            <a:avLst/>
          </a:prstGeom>
          <a:solidFill>
            <a:srgbClr val="FFCC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Làng</a:t>
            </a:r>
            <a:r>
              <a:rPr kumimoji="0" lang="en-US" sz="30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0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nghề</a:t>
            </a:r>
            <a:endParaRPr kumimoji="0" lang="en-US" sz="30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19" name="Up Arrow 18"/>
          <p:cNvSpPr/>
          <p:nvPr/>
        </p:nvSpPr>
        <p:spPr>
          <a:xfrm rot="11893995">
            <a:off x="5473855" y="4400300"/>
            <a:ext cx="477520" cy="783532"/>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0" name="Oval 19"/>
          <p:cNvSpPr/>
          <p:nvPr/>
        </p:nvSpPr>
        <p:spPr>
          <a:xfrm>
            <a:off x="1461352" y="438642"/>
            <a:ext cx="2133600" cy="1866900"/>
          </a:xfrm>
          <a:prstGeom prst="ellipse">
            <a:avLst/>
          </a:prstGeom>
          <a:solidFill>
            <a:sysClr val="window" lastClr="FFFFFF">
              <a:lumMod val="50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a:t>
            </a:r>
          </a:p>
        </p:txBody>
      </p:sp>
      <p:sp>
        <p:nvSpPr>
          <p:cNvPr id="21" name="Up Arrow 20"/>
          <p:cNvSpPr/>
          <p:nvPr/>
        </p:nvSpPr>
        <p:spPr>
          <a:xfrm rot="17448776">
            <a:off x="3773227" y="1888476"/>
            <a:ext cx="477520" cy="1186596"/>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2" name="Oval 21"/>
          <p:cNvSpPr/>
          <p:nvPr/>
        </p:nvSpPr>
        <p:spPr>
          <a:xfrm>
            <a:off x="3623121" y="119509"/>
            <a:ext cx="1917700" cy="1714500"/>
          </a:xfrm>
          <a:prstGeom prst="ellipse">
            <a:avLst/>
          </a:prstGeom>
          <a:solidFill>
            <a:srgbClr val="92D05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Yêu</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nước</a:t>
            </a:r>
            <a:endPar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23" name="Rectangle 22"/>
          <p:cNvSpPr/>
          <p:nvPr/>
        </p:nvSpPr>
        <p:spPr>
          <a:xfrm>
            <a:off x="8830539" y="3091934"/>
            <a:ext cx="2066061" cy="1077218"/>
          </a:xfrm>
          <a:prstGeom prst="rect">
            <a:avLst/>
          </a:prstGeom>
        </p:spPr>
        <p:txBody>
          <a:bodyPr wrap="square">
            <a:spAutoFit/>
          </a:bodyPr>
          <a:lstStyle/>
          <a:p>
            <a:pPr algn="ctr"/>
            <a:r>
              <a:rPr lang="en-US" sz="3200" b="1" dirty="0" err="1" smtClean="0">
                <a:solidFill>
                  <a:prstClr val="white"/>
                </a:solidFill>
                <a:latin typeface="Times New Roman" pitchFamily="18" charset="0"/>
                <a:cs typeface="Times New Roman" pitchFamily="18" charset="0"/>
              </a:rPr>
              <a:t>Nghề</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nghiệp</a:t>
            </a:r>
            <a:endParaRPr lang="en-US" sz="3200" b="1" dirty="0">
              <a:solidFill>
                <a:prstClr val="white"/>
              </a:solidFill>
              <a:latin typeface="Times New Roman" pitchFamily="18" charset="0"/>
              <a:cs typeface="Times New Roman" pitchFamily="18" charset="0"/>
            </a:endParaRPr>
          </a:p>
        </p:txBody>
      </p:sp>
      <p:sp>
        <p:nvSpPr>
          <p:cNvPr id="24" name="Rectangle 23"/>
          <p:cNvSpPr/>
          <p:nvPr/>
        </p:nvSpPr>
        <p:spPr>
          <a:xfrm>
            <a:off x="1811511" y="4892631"/>
            <a:ext cx="2173897" cy="584775"/>
          </a:xfrm>
          <a:prstGeom prst="rect">
            <a:avLst/>
          </a:prstGeom>
        </p:spPr>
        <p:txBody>
          <a:bodyPr wrap="square">
            <a:spAutoFit/>
          </a:bodyPr>
          <a:lstStyle/>
          <a:p>
            <a:pPr algn="ctr"/>
            <a:r>
              <a:rPr lang="en-US" sz="3200" b="1" dirty="0" err="1" smtClean="0">
                <a:solidFill>
                  <a:prstClr val="white"/>
                </a:solidFill>
                <a:latin typeface="Times New Roman" pitchFamily="18" charset="0"/>
                <a:cs typeface="Times New Roman" pitchFamily="18" charset="0"/>
              </a:rPr>
              <a:t>Hiếu</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học</a:t>
            </a:r>
            <a:endParaRPr lang="en-US" sz="32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179109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9"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dissolv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dissolv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dissolv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dissolve">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par>
                                <p:cTn id="64" presetID="9" presetClass="entr" presetSubtype="0"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dissolve">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barn(inVertical)">
                                      <p:cBhvr>
                                        <p:cTn id="71" dur="500"/>
                                        <p:tgtEl>
                                          <p:spTgt spid="19"/>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dissolve">
                                      <p:cBhvr>
                                        <p:cTn id="74" dur="5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down)">
                                      <p:cBhvr>
                                        <p:cTn id="79" dur="500"/>
                                        <p:tgtEl>
                                          <p:spTgt spid="21"/>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dissolve">
                                      <p:cBhvr>
                                        <p:cTn id="82" dur="500"/>
                                        <p:tgtEl>
                                          <p:spTgt spid="20"/>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dissolve">
                                      <p:cBhvr>
                                        <p:cTn id="85" dur="500"/>
                                        <p:tgtEl>
                                          <p:spTgt spid="22"/>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dissolve">
                                      <p:cBhvr>
                                        <p:cTn id="88" dur="500"/>
                                        <p:tgtEl>
                                          <p:spTgt spid="23"/>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dissolve">
                                      <p:cBhvr>
                                        <p:cTn id="9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sp>
        <p:nvSpPr>
          <p:cNvPr id="3" name="Text Box 5"/>
          <p:cNvSpPr txBox="1">
            <a:spLocks noChangeArrowheads="1"/>
          </p:cNvSpPr>
          <p:nvPr/>
        </p:nvSpPr>
        <p:spPr bwMode="auto">
          <a:xfrm>
            <a:off x="422611" y="398865"/>
            <a:ext cx="6098060" cy="6978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MỘT SỐ TRUYỀN THỐNG :</a:t>
            </a:r>
            <a:endParaRPr lang="vi-VN" sz="2000" i="1" dirty="0">
              <a:solidFill>
                <a:srgbClr val="FF0000"/>
              </a:solidFill>
              <a:latin typeface="Tahoma" pitchFamily="34" charset="0"/>
            </a:endParaRPr>
          </a:p>
          <a:p>
            <a:pPr eaLnBrk="1" fontAlgn="base" hangingPunct="1">
              <a:spcBef>
                <a:spcPct val="0"/>
              </a:spcBef>
              <a:spcAft>
                <a:spcPct val="0"/>
              </a:spcAft>
              <a:defRPr/>
            </a:pP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lao</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động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sản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xuất</a:t>
            </a:r>
            <a:r>
              <a:rPr lang="en-US" sz="2000" i="1" dirty="0">
                <a:solidFill>
                  <a:srgbClr val="0000FF"/>
                </a:solidFill>
                <a:latin typeface="SVN-Vanilla Daisy Pro" panose="00000500000000000000" pitchFamily="2" charset="0"/>
              </a:rPr>
              <a:t> :</a:t>
            </a:r>
          </a:p>
          <a:p>
            <a:pPr marL="342900" indent="-342900" eaLnBrk="1" fontAlgn="base" hangingPunct="1">
              <a:spcBef>
                <a:spcPct val="0"/>
              </a:spcBef>
              <a:spcAft>
                <a:spcPct val="0"/>
              </a:spcAft>
              <a:buFontTx/>
              <a:buChar char="-"/>
              <a:defRPr/>
            </a:pPr>
            <a:r>
              <a:rPr lang="en-US" sz="2000" i="1" dirty="0" err="1">
                <a:solidFill>
                  <a:srgbClr val="FF0000"/>
                </a:solidFill>
                <a:latin typeface="SVN-Vanilla Daisy Pro" panose="00000500000000000000" pitchFamily="2" charset="0"/>
              </a:rPr>
              <a:t>Kinh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nghiệm</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trồng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lúa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nước</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Chữa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bệnh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bằng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cây</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thuốc</a:t>
            </a:r>
            <a:r>
              <a:rPr lang="en-US" sz="2000" i="1" dirty="0">
                <a:solidFill>
                  <a:srgbClr val="FF0000"/>
                </a:solidFill>
                <a:latin typeface="SVN-Vanilla Daisy Pro" panose="00000500000000000000" pitchFamily="2" charset="0"/>
              </a:rPr>
              <a:t> Nam……..</a:t>
            </a:r>
          </a:p>
          <a:p>
            <a:pPr eaLnBrk="1" fontAlgn="base" hangingPunct="1">
              <a:spcBef>
                <a:spcPct val="0"/>
              </a:spcBef>
              <a:spcAft>
                <a:spcPct val="0"/>
              </a:spcAft>
              <a:defRPr/>
            </a:pP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về</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đạo</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đức</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Hiếu</a:t>
            </a:r>
            <a:r>
              <a:rPr lang="en-US" sz="2000" i="1" dirty="0">
                <a:solidFill>
                  <a:srgbClr val="FF0000"/>
                </a:solidFill>
                <a:latin typeface="SVN-Vanilla Daisy Pro" panose="00000500000000000000" pitchFamily="2" charset="0"/>
              </a:rPr>
              <a:t> </a:t>
            </a:r>
            <a:r>
              <a:rPr lang="en-US" sz="2000" i="1" dirty="0" err="1" smtClean="0">
                <a:solidFill>
                  <a:srgbClr val="FF0000"/>
                </a:solidFill>
                <a:latin typeface="SVN-Vanilla Daisy Pro" panose="00000500000000000000" pitchFamily="2" charset="0"/>
              </a:rPr>
              <a:t>thảo</a:t>
            </a:r>
            <a:r>
              <a:rPr lang="en-US" sz="2000" i="1" dirty="0" smtClean="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hiếu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học</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Yêu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nước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chống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ngoại</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xâm</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Nhân</a:t>
            </a:r>
            <a:r>
              <a:rPr lang="en-US" sz="2000" i="1" dirty="0">
                <a:solidFill>
                  <a:srgbClr val="FF0000"/>
                </a:solidFill>
                <a:latin typeface="SVN-Vanilla Daisy Pro" panose="00000500000000000000" pitchFamily="2" charset="0"/>
              </a:rPr>
              <a:t> </a:t>
            </a:r>
            <a:r>
              <a:rPr lang="en-US" sz="2000" i="1" dirty="0" err="1" smtClean="0">
                <a:solidFill>
                  <a:srgbClr val="FF0000"/>
                </a:solidFill>
                <a:latin typeface="SVN-Vanilla Daisy Pro" panose="00000500000000000000" pitchFamily="2" charset="0"/>
              </a:rPr>
              <a:t>nghĩa</a:t>
            </a:r>
            <a:r>
              <a:rPr lang="en-US" sz="2000" i="1" dirty="0" smtClean="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đoàn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kết</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endParaRPr lang="vi-VN" sz="2000" i="1" dirty="0">
              <a:solidFill>
                <a:srgbClr val="FF0000"/>
              </a:solidFill>
              <a:latin typeface="Tahoma" pitchFamily="34"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văn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hóa</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Cách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giao</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tiếp</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Trang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phục</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Phong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tục</a:t>
            </a:r>
            <a:r>
              <a:rPr lang="en-US" sz="2000" i="1" dirty="0">
                <a:solidFill>
                  <a:srgbClr val="FF0000"/>
                </a:solidFill>
                <a:latin typeface="SVN-Vanilla Daisy Pro" panose="00000500000000000000" pitchFamily="2" charset="0"/>
              </a:rPr>
              <a:t> </a:t>
            </a:r>
            <a:r>
              <a:rPr lang="en-US" sz="2000" i="1" dirty="0" err="1" smtClean="0">
                <a:solidFill>
                  <a:srgbClr val="FF0000"/>
                </a:solidFill>
                <a:latin typeface="SVN-Vanilla Daisy Pro" panose="00000500000000000000" pitchFamily="2" charset="0"/>
              </a:rPr>
              <a:t>tập</a:t>
            </a:r>
            <a:r>
              <a:rPr lang="en-US" sz="2000" i="1" dirty="0" smtClean="0">
                <a:solidFill>
                  <a:srgbClr val="FF0000"/>
                </a:solidFill>
                <a:latin typeface="SVN-Vanilla Daisy Pro" panose="00000500000000000000" pitchFamily="2" charset="0"/>
              </a:rPr>
              <a:t>, </a:t>
            </a:r>
            <a:r>
              <a:rPr lang="en-US" sz="2000" i="1" dirty="0" err="1" smtClean="0">
                <a:solidFill>
                  <a:srgbClr val="FF0000"/>
                </a:solidFill>
                <a:latin typeface="SVN-Vanilla Daisy Pro" panose="00000500000000000000" pitchFamily="2" charset="0"/>
              </a:rPr>
              <a:t>tập</a:t>
            </a:r>
            <a:r>
              <a:rPr lang="en-US" sz="2000" i="1" dirty="0" smtClean="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quán</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endParaRPr lang="vi-VN" sz="2000" i="1" dirty="0">
              <a:solidFill>
                <a:srgbClr val="FF0000"/>
              </a:solidFill>
              <a:latin typeface="Tahoma" pitchFamily="34" charset="0"/>
            </a:endParaRP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nghệ</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thuật</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a:t>
            </a:r>
            <a:r>
              <a:rPr lang="en-US" sz="2000" i="1" dirty="0" smtClean="0">
                <a:solidFill>
                  <a:srgbClr val="FF0000"/>
                </a:solidFill>
                <a:latin typeface="SVN-Vanilla Daisy Pro" panose="00000500000000000000" pitchFamily="2" charset="0"/>
              </a:rPr>
              <a:t> </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Tranh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dân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gian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Đông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Hồ</a:t>
            </a: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r>
              <a:rPr lang="en-US" sz="2000" i="1" dirty="0" smtClean="0">
                <a:solidFill>
                  <a:srgbClr val="FF0000"/>
                </a:solidFill>
                <a:latin typeface="SVN-Vanilla Daisy Pro" panose="00000500000000000000" pitchFamily="2" charset="0"/>
              </a:rPr>
              <a:t> </a:t>
            </a:r>
            <a:r>
              <a:rPr lang="en-US" sz="2000" i="1" dirty="0">
                <a:solidFill>
                  <a:srgbClr val="FF0000"/>
                </a:solidFill>
                <a:latin typeface="SVN-Vanilla Daisy Pro" panose="00000500000000000000" pitchFamily="2" charset="0"/>
              </a:rPr>
              <a:t>-</a:t>
            </a: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Múa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rối</a:t>
            </a:r>
            <a:r>
              <a:rPr lang="en-US" sz="2000" i="1" dirty="0">
                <a:solidFill>
                  <a:srgbClr val="FF0000"/>
                </a:solidFill>
                <a:latin typeface="SVN-Vanilla Daisy Pro" panose="00000500000000000000" pitchFamily="2" charset="0"/>
              </a:rPr>
              <a:t> </a:t>
            </a:r>
            <a:r>
              <a:rPr lang="en-US" sz="2000" i="1" dirty="0" err="1" smtClean="0">
                <a:solidFill>
                  <a:srgbClr val="FF0000"/>
                </a:solidFill>
                <a:latin typeface="SVN-Vanilla Daisy Pro" panose="00000500000000000000" pitchFamily="2" charset="0"/>
              </a:rPr>
              <a:t>nước</a:t>
            </a:r>
            <a:r>
              <a:rPr lang="en-US" sz="2000" i="1" dirty="0" smtClean="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điêu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khắc</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r>
              <a:rPr lang="en-US" sz="2000" i="1" dirty="0" smtClean="0">
                <a:solidFill>
                  <a:srgbClr val="FF0000"/>
                </a:solidFill>
                <a:latin typeface="SVN-Vanilla Daisy Pro" panose="00000500000000000000" pitchFamily="2" charset="0"/>
              </a:rPr>
              <a:t>-</a:t>
            </a:r>
            <a:r>
              <a:rPr lang="vi-VN" sz="2000" i="1" dirty="0" smtClean="0">
                <a:solidFill>
                  <a:srgbClr val="FF0000"/>
                </a:solidFill>
                <a:latin typeface="Tahoma" pitchFamily="34" charset="0"/>
              </a:rPr>
              <a:t> </a:t>
            </a:r>
            <a:r>
              <a:rPr lang="en-US" sz="2000" i="1" dirty="0" err="1">
                <a:solidFill>
                  <a:srgbClr val="FF0000"/>
                </a:solidFill>
                <a:latin typeface="SVN-Vanilla Daisy Pro" panose="00000500000000000000" pitchFamily="2" charset="0"/>
              </a:rPr>
              <a:t>Các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làn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điệu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dân</a:t>
            </a:r>
            <a:r>
              <a:rPr lang="en-US" sz="2000" i="1" dirty="0">
                <a:solidFill>
                  <a:srgbClr val="FF0000"/>
                </a:solidFill>
                <a:latin typeface="SVN-Vanilla Daisy Pro" panose="00000500000000000000" pitchFamily="2" charset="0"/>
              </a:rPr>
              <a:t> </a:t>
            </a:r>
            <a:r>
              <a:rPr lang="en-US" sz="2000" i="1" dirty="0" smtClean="0">
                <a:solidFill>
                  <a:srgbClr val="FF0000"/>
                </a:solidFill>
                <a:latin typeface="SVN-Vanilla Daisy Pro" panose="00000500000000000000" pitchFamily="2" charset="0"/>
              </a:rPr>
              <a:t>ca, ca </a:t>
            </a:r>
            <a:r>
              <a:rPr lang="en-US" sz="2000" i="1" dirty="0" err="1" smtClean="0">
                <a:solidFill>
                  <a:srgbClr val="FF0000"/>
                </a:solidFill>
                <a:latin typeface="SVN-Vanilla Daisy Pro" panose="00000500000000000000" pitchFamily="2" charset="0"/>
              </a:rPr>
              <a:t>cổ</a:t>
            </a:r>
            <a:r>
              <a:rPr lang="en-US" sz="2000" i="1" dirty="0" smtClean="0">
                <a:solidFill>
                  <a:srgbClr val="FF0000"/>
                </a:solidFill>
                <a:latin typeface="SVN-Vanilla Daisy Pro" panose="00000500000000000000" pitchFamily="2" charset="0"/>
              </a:rPr>
              <a:t>, </a:t>
            </a:r>
            <a:r>
              <a:rPr lang="en-US" sz="2000" i="1" dirty="0">
                <a:solidFill>
                  <a:srgbClr val="FF0000"/>
                </a:solidFill>
                <a:latin typeface="SVN-Vanilla Daisy Pro" panose="00000500000000000000" pitchFamily="2" charset="0"/>
              </a:rPr>
              <a:t>ca </a:t>
            </a:r>
            <a:r>
              <a:rPr lang="en-US" sz="2000" i="1" dirty="0" err="1">
                <a:solidFill>
                  <a:srgbClr val="FF0000"/>
                </a:solidFill>
                <a:latin typeface="SVN-Vanilla Daisy Pro" panose="00000500000000000000" pitchFamily="2" charset="0"/>
              </a:rPr>
              <a:t>cải</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lương</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endParaRPr lang="en-US" sz="1900" i="1" dirty="0">
              <a:solidFill>
                <a:srgbClr val="0000FF"/>
              </a:solidFill>
              <a:latin typeface="Tahoma" pitchFamily="34" charset="0"/>
            </a:endParaRPr>
          </a:p>
          <a:p>
            <a:pPr eaLnBrk="1" fontAlgn="base" hangingPunct="1">
              <a:spcBef>
                <a:spcPct val="50000"/>
              </a:spcBef>
              <a:spcAft>
                <a:spcPct val="0"/>
              </a:spcAft>
              <a:defRPr/>
            </a:pPr>
            <a:endParaRPr lang="en-US" sz="1900" dirty="0">
              <a:solidFill>
                <a:srgbClr val="0000FF"/>
              </a:solidFill>
              <a:latin typeface="Tahoma" pitchFamily="34" charset="0"/>
            </a:endParaRPr>
          </a:p>
        </p:txBody>
      </p:sp>
      <p:pic>
        <p:nvPicPr>
          <p:cNvPr id="5" name="Picture 4"/>
          <p:cNvPicPr>
            <a:picLocks noChangeAspect="1"/>
          </p:cNvPicPr>
          <p:nvPr/>
        </p:nvPicPr>
        <p:blipFill>
          <a:blip r:embed="rId3"/>
          <a:stretch>
            <a:fillRect/>
          </a:stretch>
        </p:blipFill>
        <p:spPr>
          <a:xfrm>
            <a:off x="5406348" y="5287943"/>
            <a:ext cx="2792627" cy="1310187"/>
          </a:xfrm>
          <a:prstGeom prst="rect">
            <a:avLst/>
          </a:prstGeom>
        </p:spPr>
      </p:pic>
      <p:pic>
        <p:nvPicPr>
          <p:cNvPr id="6" name="Picture 5"/>
          <p:cNvPicPr>
            <a:picLocks noChangeAspect="1"/>
          </p:cNvPicPr>
          <p:nvPr/>
        </p:nvPicPr>
        <p:blipFill>
          <a:blip r:embed="rId4"/>
          <a:stretch>
            <a:fillRect/>
          </a:stretch>
        </p:blipFill>
        <p:spPr>
          <a:xfrm>
            <a:off x="5328229" y="3510425"/>
            <a:ext cx="2792627" cy="1603418"/>
          </a:xfrm>
          <a:prstGeom prst="rect">
            <a:avLst/>
          </a:prstGeom>
        </p:spPr>
      </p:pic>
      <p:pic>
        <p:nvPicPr>
          <p:cNvPr id="7" name="Picture 6"/>
          <p:cNvPicPr>
            <a:picLocks noChangeAspect="1"/>
          </p:cNvPicPr>
          <p:nvPr/>
        </p:nvPicPr>
        <p:blipFill>
          <a:blip r:embed="rId5"/>
          <a:stretch>
            <a:fillRect/>
          </a:stretch>
        </p:blipFill>
        <p:spPr>
          <a:xfrm>
            <a:off x="4616729" y="1901261"/>
            <a:ext cx="2590800" cy="1510592"/>
          </a:xfrm>
          <a:prstGeom prst="rect">
            <a:avLst/>
          </a:prstGeom>
        </p:spPr>
      </p:pic>
      <p:pic>
        <p:nvPicPr>
          <p:cNvPr id="8" name="Picture 14" descr="Mãn nhãn trước 30+ hình ảnh cánh đồng lúa thơ mộng nhấ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4854" y="270904"/>
            <a:ext cx="2619375" cy="15925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58PIC58PIC58PIC58PICHsaGKG559akDq_PIC2018.png"/>
          <p:cNvPicPr>
            <a:picLocks noChangeAspect="1"/>
          </p:cNvPicPr>
          <p:nvPr/>
        </p:nvPicPr>
        <p:blipFill>
          <a:blip r:embed="rId7" cstate="print"/>
          <a:srcRect l="7143" t="16071" r="5357" b="14286"/>
          <a:stretch>
            <a:fillRect/>
          </a:stretch>
        </p:blipFill>
        <p:spPr>
          <a:xfrm>
            <a:off x="-623112" y="-409156"/>
            <a:ext cx="10653284" cy="7974228"/>
          </a:xfrm>
          <a:prstGeom prst="rect">
            <a:avLst/>
          </a:prstGeom>
        </p:spPr>
      </p:pic>
      <p:pic>
        <p:nvPicPr>
          <p:cNvPr id="10" name="Picture 9"/>
          <p:cNvPicPr>
            <a:picLocks noChangeAspect="1"/>
          </p:cNvPicPr>
          <p:nvPr/>
        </p:nvPicPr>
        <p:blipFill>
          <a:blip r:embed="rId8"/>
          <a:stretch>
            <a:fillRect/>
          </a:stretch>
        </p:blipFill>
        <p:spPr>
          <a:xfrm>
            <a:off x="8885833" y="2692199"/>
            <a:ext cx="3853006" cy="4359018"/>
          </a:xfrm>
          <a:prstGeom prst="rect">
            <a:avLst/>
          </a:prstGeom>
        </p:spPr>
      </p:pic>
    </p:spTree>
    <p:extLst>
      <p:ext uri="{BB962C8B-B14F-4D97-AF65-F5344CB8AC3E}">
        <p14:creationId xmlns:p14="http://schemas.microsoft.com/office/powerpoint/2010/main" val="140117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lide(fromBottom)">
                                      <p:cBhvr>
                                        <p:cTn id="12" dur="1000"/>
                                        <p:tgtEl>
                                          <p:spTgt spid="3">
                                            <p:txEl>
                                              <p:pRg st="2" end="2"/>
                                            </p:txEl>
                                          </p:spTgt>
                                        </p:tgtEl>
                                      </p:cBhvr>
                                    </p:animEffect>
                                  </p:childTnLst>
                                </p:cTn>
                              </p:par>
                              <p:par>
                                <p:cTn id="13" presetID="23"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3" end="3"/>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4" end="4"/>
                                            </p:txEl>
                                          </p:spTgt>
                                        </p:tgtEl>
                                        <p:attrNameLst>
                                          <p:attrName>ppt_h</p:attrName>
                                        </p:attrNameLst>
                                      </p:cBhvr>
                                      <p:tavLst>
                                        <p:tav tm="0">
                                          <p:val>
                                            <p:fltVal val="0"/>
                                          </p:val>
                                        </p:tav>
                                        <p:tav tm="100000">
                                          <p:val>
                                            <p:strVal val="#ppt_h"/>
                                          </p:val>
                                        </p:tav>
                                      </p:tavLst>
                                    </p:anim>
                                  </p:child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9" presetClass="entr" presetSubtype="0" accel="10000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 calcmode="lin" valueType="num">
                                      <p:cBhvr>
                                        <p:cTn id="30" dur="1000" fill="hold"/>
                                        <p:tgtEl>
                                          <p:spTgt spid="3">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1" dur="1000" fill="hold"/>
                                        <p:tgtEl>
                                          <p:spTgt spid="3">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2" dur="1000" fill="hold"/>
                                        <p:tgtEl>
                                          <p:spTgt spid="3">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wipe(down)">
                                      <p:cBhvr>
                                        <p:cTn id="36" dur="1000"/>
                                        <p:tgtEl>
                                          <p:spTgt spid="3">
                                            <p:txEl>
                                              <p:pRg st="7" end="7"/>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ipe(down)">
                                      <p:cBhvr>
                                        <p:cTn id="39" dur="1000"/>
                                        <p:tgtEl>
                                          <p:spTgt spid="3">
                                            <p:txEl>
                                              <p:pRg st="8" end="8"/>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wipe(down)">
                                      <p:cBhvr>
                                        <p:cTn id="42" dur="500"/>
                                        <p:tgtEl>
                                          <p:spTgt spid="3">
                                            <p:txEl>
                                              <p:pRg st="9" end="9"/>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nodeType="click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Effect transition="in" filter="box(in)">
                                      <p:cBhvr>
                                        <p:cTn id="50" dur="1000"/>
                                        <p:tgtEl>
                                          <p:spTgt spid="3">
                                            <p:txEl>
                                              <p:pRg st="11" end="11"/>
                                            </p:txEl>
                                          </p:spTgt>
                                        </p:tgtEl>
                                      </p:cBhvr>
                                    </p:animEffect>
                                  </p:childTnLst>
                                </p:cTn>
                              </p:par>
                              <p:par>
                                <p:cTn id="51" presetID="12" presetClass="entr" presetSubtype="4" fill="hold" nodeType="with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Effect transition="in" filter="slide(fromBottom)">
                                      <p:cBhvr>
                                        <p:cTn id="53" dur="1000"/>
                                        <p:tgtEl>
                                          <p:spTgt spid="3">
                                            <p:txEl>
                                              <p:pRg st="12" end="12"/>
                                            </p:txEl>
                                          </p:spTgt>
                                        </p:tgtEl>
                                      </p:cBhvr>
                                    </p:animEffect>
                                  </p:childTnLst>
                                </p:cTn>
                              </p:par>
                              <p:par>
                                <p:cTn id="54" presetID="12" presetClass="entr" presetSubtype="4" fill="hold" nodeType="withEffect">
                                  <p:stCondLst>
                                    <p:cond delay="0"/>
                                  </p:stCondLst>
                                  <p:childTnLst>
                                    <p:set>
                                      <p:cBhvr>
                                        <p:cTn id="55" dur="1" fill="hold">
                                          <p:stCondLst>
                                            <p:cond delay="0"/>
                                          </p:stCondLst>
                                        </p:cTn>
                                        <p:tgtEl>
                                          <p:spTgt spid="3">
                                            <p:txEl>
                                              <p:pRg st="13" end="13"/>
                                            </p:txEl>
                                          </p:spTgt>
                                        </p:tgtEl>
                                        <p:attrNameLst>
                                          <p:attrName>style.visibility</p:attrName>
                                        </p:attrNameLst>
                                      </p:cBhvr>
                                      <p:to>
                                        <p:strVal val="visible"/>
                                      </p:to>
                                    </p:set>
                                    <p:animEffect transition="in" filter="slide(fromBottom)">
                                      <p:cBhvr>
                                        <p:cTn id="56" dur="500"/>
                                        <p:tgtEl>
                                          <p:spTgt spid="3">
                                            <p:txEl>
                                              <p:pRg st="13" end="13"/>
                                            </p:txEl>
                                          </p:spTgt>
                                        </p:tgtEl>
                                      </p:cBhvr>
                                    </p:animEffect>
                                  </p:childTnLst>
                                </p:cTn>
                              </p:par>
                              <p:par>
                                <p:cTn id="57" presetID="12" presetClass="entr" presetSubtype="4" fill="hold" nodeType="with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animEffect transition="in" filter="slide(fromBottom)">
                                      <p:cBhvr>
                                        <p:cTn id="59" dur="500"/>
                                        <p:tgtEl>
                                          <p:spTgt spid="3">
                                            <p:txEl>
                                              <p:pRg st="14" end="14"/>
                                            </p:txEl>
                                          </p:spTgt>
                                        </p:tgtEl>
                                      </p:cBhvr>
                                    </p:animEffect>
                                  </p:childTnLst>
                                </p:cTn>
                              </p:par>
                              <p:par>
                                <p:cTn id="60" presetID="16" presetClass="entr" presetSubtype="21" fill="hold"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barn(inVertical)">
                                      <p:cBhvr>
                                        <p:cTn id="62" dur="500"/>
                                        <p:tgtEl>
                                          <p:spTgt spid="6"/>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3">
                                            <p:txEl>
                                              <p:pRg st="16" end="16"/>
                                            </p:txEl>
                                          </p:spTgt>
                                        </p:tgtEl>
                                        <p:attrNameLst>
                                          <p:attrName>style.visibility</p:attrName>
                                        </p:attrNameLst>
                                      </p:cBhvr>
                                      <p:to>
                                        <p:strVal val="visible"/>
                                      </p:to>
                                    </p:set>
                                    <p:animEffect transition="in" filter="circle(in)">
                                      <p:cBhvr>
                                        <p:cTn id="67" dur="1000"/>
                                        <p:tgtEl>
                                          <p:spTgt spid="3">
                                            <p:txEl>
                                              <p:pRg st="16" end="16"/>
                                            </p:txEl>
                                          </p:spTgt>
                                        </p:tgtEl>
                                      </p:cBhvr>
                                    </p:animEffect>
                                  </p:childTnLst>
                                </p:cTn>
                              </p:par>
                              <p:par>
                                <p:cTn id="68" presetID="16" presetClass="entr" presetSubtype="26" fill="hold" nodeType="withEffect">
                                  <p:stCondLst>
                                    <p:cond delay="0"/>
                                  </p:stCondLst>
                                  <p:childTnLst>
                                    <p:set>
                                      <p:cBhvr>
                                        <p:cTn id="69" dur="1" fill="hold">
                                          <p:stCondLst>
                                            <p:cond delay="0"/>
                                          </p:stCondLst>
                                        </p:cTn>
                                        <p:tgtEl>
                                          <p:spTgt spid="3">
                                            <p:txEl>
                                              <p:pRg st="17" end="17"/>
                                            </p:txEl>
                                          </p:spTgt>
                                        </p:tgtEl>
                                        <p:attrNameLst>
                                          <p:attrName>style.visibility</p:attrName>
                                        </p:attrNameLst>
                                      </p:cBhvr>
                                      <p:to>
                                        <p:strVal val="visible"/>
                                      </p:to>
                                    </p:set>
                                    <p:animEffect transition="in" filter="barn(inHorizontal)">
                                      <p:cBhvr>
                                        <p:cTn id="70" dur="1000"/>
                                        <p:tgtEl>
                                          <p:spTgt spid="3">
                                            <p:txEl>
                                              <p:pRg st="17" end="17"/>
                                            </p:txEl>
                                          </p:spTgt>
                                        </p:tgtEl>
                                      </p:cBhvr>
                                    </p:animEffect>
                                  </p:childTnLst>
                                </p:cTn>
                              </p:par>
                              <p:par>
                                <p:cTn id="71" presetID="16" presetClass="entr" presetSubtype="26" fill="hold" nodeType="withEffect">
                                  <p:stCondLst>
                                    <p:cond delay="0"/>
                                  </p:stCondLst>
                                  <p:childTnLst>
                                    <p:set>
                                      <p:cBhvr>
                                        <p:cTn id="72" dur="1" fill="hold">
                                          <p:stCondLst>
                                            <p:cond delay="0"/>
                                          </p:stCondLst>
                                        </p:cTn>
                                        <p:tgtEl>
                                          <p:spTgt spid="3">
                                            <p:txEl>
                                              <p:pRg st="18" end="18"/>
                                            </p:txEl>
                                          </p:spTgt>
                                        </p:tgtEl>
                                        <p:attrNameLst>
                                          <p:attrName>style.visibility</p:attrName>
                                        </p:attrNameLst>
                                      </p:cBhvr>
                                      <p:to>
                                        <p:strVal val="visible"/>
                                      </p:to>
                                    </p:set>
                                    <p:animEffect transition="in" filter="barn(inHorizontal)">
                                      <p:cBhvr>
                                        <p:cTn id="73" dur="500"/>
                                        <p:tgtEl>
                                          <p:spTgt spid="3">
                                            <p:txEl>
                                              <p:pRg st="18" end="18"/>
                                            </p:txEl>
                                          </p:spTgt>
                                        </p:tgtEl>
                                      </p:cBhvr>
                                    </p:animEffect>
                                  </p:childTnLst>
                                </p:cTn>
                              </p:par>
                              <p:par>
                                <p:cTn id="74" presetID="16" presetClass="entr" presetSubtype="26" fill="hold" nodeType="withEffect">
                                  <p:stCondLst>
                                    <p:cond delay="0"/>
                                  </p:stCondLst>
                                  <p:childTnLst>
                                    <p:set>
                                      <p:cBhvr>
                                        <p:cTn id="75" dur="1" fill="hold">
                                          <p:stCondLst>
                                            <p:cond delay="0"/>
                                          </p:stCondLst>
                                        </p:cTn>
                                        <p:tgtEl>
                                          <p:spTgt spid="3">
                                            <p:txEl>
                                              <p:pRg st="19" end="19"/>
                                            </p:txEl>
                                          </p:spTgt>
                                        </p:tgtEl>
                                        <p:attrNameLst>
                                          <p:attrName>style.visibility</p:attrName>
                                        </p:attrNameLst>
                                      </p:cBhvr>
                                      <p:to>
                                        <p:strVal val="visible"/>
                                      </p:to>
                                    </p:set>
                                    <p:animEffect transition="in" filter="barn(inHorizontal)">
                                      <p:cBhvr>
                                        <p:cTn id="76" dur="500"/>
                                        <p:tgtEl>
                                          <p:spTgt spid="3">
                                            <p:txEl>
                                              <p:pRg st="19" end="19"/>
                                            </p:txEl>
                                          </p:spTgt>
                                        </p:tgtEl>
                                      </p:cBhvr>
                                    </p:animEffect>
                                  </p:childTnLst>
                                </p:cTn>
                              </p:par>
                              <p:par>
                                <p:cTn id="77" presetID="42" presetClass="entr" presetSubtype="0" fill="hold" nodeType="with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1000"/>
                                        <p:tgtEl>
                                          <p:spTgt spid="5"/>
                                        </p:tgtEl>
                                      </p:cBhvr>
                                    </p:animEffect>
                                    <p:anim calcmode="lin" valueType="num">
                                      <p:cBhvr>
                                        <p:cTn id="80" dur="1000" fill="hold"/>
                                        <p:tgtEl>
                                          <p:spTgt spid="5"/>
                                        </p:tgtEl>
                                        <p:attrNameLst>
                                          <p:attrName>ppt_x</p:attrName>
                                        </p:attrNameLst>
                                      </p:cBhvr>
                                      <p:tavLst>
                                        <p:tav tm="0">
                                          <p:val>
                                            <p:strVal val="#ppt_x"/>
                                          </p:val>
                                        </p:tav>
                                        <p:tav tm="100000">
                                          <p:val>
                                            <p:strVal val="#ppt_x"/>
                                          </p:val>
                                        </p:tav>
                                      </p:tavLst>
                                    </p:anim>
                                    <p:anim calcmode="lin" valueType="num">
                                      <p:cBhvr>
                                        <p:cTn id="8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4986" y="198783"/>
            <a:ext cx="10535479" cy="6058894"/>
          </a:xfrm>
          <a:prstGeom prst="rect">
            <a:avLst/>
          </a:prstGeom>
        </p:spPr>
      </p:pic>
      <p:sp>
        <p:nvSpPr>
          <p:cNvPr id="5" name="文本框 6"/>
          <p:cNvSpPr txBox="1"/>
          <p:nvPr/>
        </p:nvSpPr>
        <p:spPr>
          <a:xfrm>
            <a:off x="3456756" y="3036332"/>
            <a:ext cx="6148420" cy="1569660"/>
          </a:xfrm>
          <a:prstGeom prst="rect">
            <a:avLst/>
          </a:prstGeom>
          <a:noFill/>
        </p:spPr>
        <p:txBody>
          <a:bodyPr wrap="square" rtlCol="0">
            <a:spAutoFit/>
          </a:bodyPr>
          <a:lstStyle/>
          <a:p>
            <a:pPr algn="ct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2. Ý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nghĩa</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của</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truyền</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thống</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gia</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đình</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dòng</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họ</a:t>
            </a:r>
            <a:endParaRPr lang="zh-CN" altLang="en-US"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pic>
        <p:nvPicPr>
          <p:cNvPr id="6" name="Shape 35"/>
          <p:cNvPicPr/>
          <p:nvPr/>
        </p:nvPicPr>
        <p:blipFill>
          <a:blip r:embed="rId3"/>
          <a:stretch/>
        </p:blipFill>
        <p:spPr>
          <a:xfrm>
            <a:off x="29154" y="3615486"/>
            <a:ext cx="3302443" cy="3242514"/>
          </a:xfrm>
          <a:prstGeom prst="rect">
            <a:avLst/>
          </a:prstGeom>
        </p:spPr>
      </p:pic>
      <p:pic>
        <p:nvPicPr>
          <p:cNvPr id="7" name="Picture 6"/>
          <p:cNvPicPr>
            <a:picLocks noChangeAspect="1"/>
          </p:cNvPicPr>
          <p:nvPr/>
        </p:nvPicPr>
        <p:blipFill>
          <a:blip r:embed="rId4"/>
          <a:stretch>
            <a:fillRect/>
          </a:stretch>
        </p:blipFill>
        <p:spPr>
          <a:xfrm>
            <a:off x="10936762" y="55659"/>
            <a:ext cx="1255238" cy="937524"/>
          </a:xfrm>
          <a:prstGeom prst="rect">
            <a:avLst/>
          </a:prstGeom>
        </p:spPr>
      </p:pic>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3353" y="4605992"/>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150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3" name="Group 2"/>
          <p:cNvGrpSpPr/>
          <p:nvPr/>
        </p:nvGrpSpPr>
        <p:grpSpPr>
          <a:xfrm>
            <a:off x="5959470" y="-476036"/>
            <a:ext cx="6506227" cy="6720614"/>
            <a:chOff x="5959470" y="-476036"/>
            <a:chExt cx="6506227" cy="6720614"/>
          </a:xfrm>
        </p:grpSpPr>
        <p:pic>
          <p:nvPicPr>
            <p:cNvPr id="154" name="Google Shape;154;p8"/>
            <p:cNvPicPr preferRelativeResize="0"/>
            <p:nvPr/>
          </p:nvPicPr>
          <p:blipFill rotWithShape="1">
            <a:blip r:embed="rId3">
              <a:alphaModFix/>
            </a:blip>
            <a:srcRect l="16992" t="-937" r="50159" b="17086"/>
            <a:stretch/>
          </p:blipFill>
          <p:spPr>
            <a:xfrm>
              <a:off x="5959470" y="-476036"/>
              <a:ext cx="6506227" cy="6624909"/>
            </a:xfrm>
            <a:prstGeom prst="rect">
              <a:avLst/>
            </a:prstGeom>
            <a:noFill/>
            <a:ln>
              <a:noFill/>
            </a:ln>
          </p:spPr>
        </p:pic>
        <p:pic>
          <p:nvPicPr>
            <p:cNvPr id="155" name="Google Shape;155;p8"/>
            <p:cNvPicPr preferRelativeResize="0"/>
            <p:nvPr/>
          </p:nvPicPr>
          <p:blipFill rotWithShape="1">
            <a:blip r:embed="rId4">
              <a:alphaModFix/>
            </a:blip>
            <a:srcRect/>
            <a:stretch/>
          </p:blipFill>
          <p:spPr>
            <a:xfrm>
              <a:off x="8535473" y="4408838"/>
              <a:ext cx="1727891" cy="1835740"/>
            </a:xfrm>
            <a:prstGeom prst="rect">
              <a:avLst/>
            </a:prstGeom>
            <a:noFill/>
            <a:ln>
              <a:noFill/>
            </a:ln>
          </p:spPr>
        </p:pic>
      </p:grpSp>
      <p:pic>
        <p:nvPicPr>
          <p:cNvPr id="10" name="Google Shape;164;p9"/>
          <p:cNvPicPr preferRelativeResize="0"/>
          <p:nvPr/>
        </p:nvPicPr>
        <p:blipFill rotWithShape="1">
          <a:blip r:embed="rId5">
            <a:alphaModFix/>
          </a:blip>
          <a:srcRect l="15285" t="10430" r="46645" b="11190"/>
          <a:stretch/>
        </p:blipFill>
        <p:spPr>
          <a:xfrm>
            <a:off x="-603545" y="571500"/>
            <a:ext cx="7154158" cy="6484290"/>
          </a:xfrm>
          <a:prstGeom prst="rect">
            <a:avLst/>
          </a:prstGeom>
          <a:noFill/>
          <a:ln>
            <a:noFill/>
          </a:ln>
        </p:spPr>
      </p:pic>
      <p:pic>
        <p:nvPicPr>
          <p:cNvPr id="11" name="Google Shape;165;p9"/>
          <p:cNvPicPr preferRelativeResize="0"/>
          <p:nvPr/>
        </p:nvPicPr>
        <p:blipFill rotWithShape="1">
          <a:blip r:embed="rId6">
            <a:alphaModFix/>
          </a:blip>
          <a:srcRect l="18975" t="9789" r="12467"/>
          <a:stretch/>
        </p:blipFill>
        <p:spPr>
          <a:xfrm>
            <a:off x="5541853" y="5156420"/>
            <a:ext cx="2124215" cy="1899370"/>
          </a:xfrm>
          <a:prstGeom prst="rect">
            <a:avLst/>
          </a:prstGeom>
          <a:noFill/>
          <a:ln>
            <a:noFill/>
          </a:ln>
        </p:spPr>
      </p:pic>
      <p:pic>
        <p:nvPicPr>
          <p:cNvPr id="7" name="Picture 6"/>
          <p:cNvPicPr>
            <a:picLocks noChangeAspect="1"/>
          </p:cNvPicPr>
          <p:nvPr/>
        </p:nvPicPr>
        <p:blipFill>
          <a:blip r:embed="rId7"/>
          <a:stretch>
            <a:fillRect/>
          </a:stretch>
        </p:blipFill>
        <p:spPr>
          <a:xfrm>
            <a:off x="10936762" y="0"/>
            <a:ext cx="1255238" cy="795130"/>
          </a:xfrm>
          <a:prstGeom prst="rect">
            <a:avLst/>
          </a:prstGeom>
        </p:spPr>
      </p:pic>
      <p:sp>
        <p:nvSpPr>
          <p:cNvPr id="8" name="Rectangle 7"/>
          <p:cNvSpPr/>
          <p:nvPr/>
        </p:nvSpPr>
        <p:spPr>
          <a:xfrm>
            <a:off x="491563" y="1171724"/>
            <a:ext cx="5305120" cy="4154984"/>
          </a:xfrm>
          <a:prstGeom prst="rect">
            <a:avLst/>
          </a:prstGeom>
        </p:spPr>
        <p:txBody>
          <a:bodyPr wrap="square">
            <a:spAutoFit/>
          </a:bodyPr>
          <a:lstStyle/>
          <a:p>
            <a:pPr algn="just"/>
            <a:r>
              <a:rPr lang="en-US" sz="2400" dirty="0" smtClean="0">
                <a:solidFill>
                  <a:srgbClr val="000000"/>
                </a:solidFill>
                <a:latin typeface="+mj-lt"/>
                <a:ea typeface="Courier New" panose="02070309020205020404" pitchFamily="49" charset="0"/>
              </a:rPr>
              <a:t>   </a:t>
            </a:r>
            <a:r>
              <a:rPr lang="vi-VN" sz="2400" dirty="0" smtClean="0">
                <a:solidFill>
                  <a:srgbClr val="0000FF"/>
                </a:solidFill>
                <a:latin typeface="#9Slide05 Brannboll Ny" panose="02000000000000000000" pitchFamily="2" charset="0"/>
                <a:ea typeface="Courier New" panose="02070309020205020404" pitchFamily="49" charset="0"/>
              </a:rPr>
              <a:t>Dung </a:t>
            </a:r>
            <a:r>
              <a:rPr lang="vi-VN" sz="2400" dirty="0">
                <a:solidFill>
                  <a:srgbClr val="0000FF"/>
                </a:solidFill>
                <a:latin typeface="#9Slide05 Brannboll Ny" panose="02000000000000000000" pitchFamily="2" charset="0"/>
                <a:ea typeface="Courier New" panose="02070309020205020404" pitchFamily="49" charset="0"/>
              </a:rPr>
              <a:t>xa nhà lên phố huyện học. Mỗi khi gặp khó khăn trong cuộc sống hay học tập, Dung lại nhớ tới ông ngoại, người đã cần cù lao động, khai khẩn đất đai đề trồng trọt, chăn nuôi. Cũng như ông ngoại, bố mẹ Dung không quản khó khăn, vất vả đề tiếp tục mở rộng và phát triển kinh tế. Bạn cảm thấy tự hào về tinh thần lao động chăm chỉ và không ngại khó của ông ngoại và bố mẹ mình. Nhờ đó, bạn có động lực đề tiếp tục học tập tốt dù ở xa nhà.</a:t>
            </a:r>
            <a:endParaRPr lang="en-US" sz="2400" dirty="0">
              <a:solidFill>
                <a:srgbClr val="0000FF"/>
              </a:solidFill>
              <a:latin typeface="#9Slide05 Brannboll Ny" panose="02000000000000000000" pitchFamily="2" charset="0"/>
            </a:endParaRPr>
          </a:p>
        </p:txBody>
      </p:sp>
      <p:sp>
        <p:nvSpPr>
          <p:cNvPr id="9" name="Rectangle 8"/>
          <p:cNvSpPr/>
          <p:nvPr/>
        </p:nvSpPr>
        <p:spPr>
          <a:xfrm>
            <a:off x="6240141" y="1192451"/>
            <a:ext cx="5514420" cy="4305089"/>
          </a:xfrm>
          <a:prstGeom prst="rect">
            <a:avLst/>
          </a:prstGeom>
        </p:spPr>
        <p:txBody>
          <a:bodyPr wrap="square">
            <a:spAutoFit/>
          </a:bodyPr>
          <a:lstStyle/>
          <a:p>
            <a:pPr marL="190500" marR="0" indent="-190500" algn="just">
              <a:lnSpc>
                <a:spcPct val="115000"/>
              </a:lnSpc>
              <a:spcBef>
                <a:spcPts val="0"/>
              </a:spcBef>
              <a:spcAft>
                <a:spcPts val="0"/>
              </a:spcAft>
            </a:pPr>
            <a:r>
              <a:rPr lang="en-US" sz="2400" dirty="0" smtClean="0">
                <a:latin typeface="#9Slide05 SVNClementine" panose="020F0502020204030203" pitchFamily="34" charset="0"/>
                <a:ea typeface="Arial" panose="020B0604020202020204" pitchFamily="34" charset="0"/>
              </a:rPr>
              <a:t>       </a:t>
            </a:r>
            <a:r>
              <a:rPr lang="vi-VN" sz="2400" b="1" dirty="0" smtClean="0">
                <a:latin typeface="#9Slide05 IcielSanelma" pitchFamily="2" charset="0"/>
                <a:ea typeface="Arial" panose="020B0604020202020204" pitchFamily="34" charset="0"/>
              </a:rPr>
              <a:t>Gia </a:t>
            </a:r>
            <a:r>
              <a:rPr lang="vi-VN" sz="2400" b="1" dirty="0">
                <a:latin typeface="#9Slide05 IcielSanelma" pitchFamily="2" charset="0"/>
                <a:ea typeface="Arial" panose="020B0604020202020204" pitchFamily="34" charset="0"/>
              </a:rPr>
              <a:t>đình Nam có nhiều thế hệ sống chung một nhà, việc duy trì nề nếp, gia phong “kính trên, nhường dưới”, “uống nước nhớ nguồn” đã trở thành truyền thống của gia đình. Mỗi thế hệ có nếp nghĩ, cách sống khác nhau nhưng mọi người luôn lắng nghe và bao dung nên cuộc sống gia đình luôn đoàn kết, vui vẻ, đầm ấm.</a:t>
            </a:r>
            <a:endParaRPr lang="en-US" sz="2400" b="1" dirty="0">
              <a:effectLst/>
              <a:latin typeface="#9Slide05 IcielSanelma" pitchFamily="2" charset="0"/>
              <a:ea typeface="Arial" panose="020B0604020202020204" pitchFamily="34" charset="0"/>
            </a:endParaRPr>
          </a:p>
        </p:txBody>
      </p:sp>
      <p:pic>
        <p:nvPicPr>
          <p:cNvPr id="12" name="图片 6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042" y="0"/>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p:cNvSpPr txBox="1">
            <a:spLocks noChangeArrowheads="1"/>
          </p:cNvSpPr>
          <p:nvPr/>
        </p:nvSpPr>
        <p:spPr bwMode="auto">
          <a:xfrm>
            <a:off x="704681" y="374415"/>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ĐỌC THÔNG </a:t>
            </a:r>
            <a:r>
              <a:rPr lang="en-US" altLang="en-US" sz="2800" b="1" dirty="0">
                <a:solidFill>
                  <a:srgbClr val="0070C0"/>
                </a:solidFill>
                <a:latin typeface="Times New Roman" panose="02020603050405020304" pitchFamily="18" charset="0"/>
                <a:cs typeface="Times New Roman" panose="02020603050405020304" pitchFamily="18" charset="0"/>
              </a:rPr>
              <a:t>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645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p:tgtEl>
                                          <p:spTgt spid="11"/>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2"/>
          <p:cNvSpPr>
            <a:spLocks noChangeArrowheads="1"/>
          </p:cNvSpPr>
          <p:nvPr/>
        </p:nvSpPr>
        <p:spPr bwMode="auto">
          <a:xfrm>
            <a:off x="4839046" y="2178895"/>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1</a:t>
            </a:r>
          </a:p>
        </p:txBody>
      </p:sp>
      <p:sp>
        <p:nvSpPr>
          <p:cNvPr id="5" name="Oval 3"/>
          <p:cNvSpPr>
            <a:spLocks noChangeArrowheads="1"/>
          </p:cNvSpPr>
          <p:nvPr/>
        </p:nvSpPr>
        <p:spPr bwMode="auto">
          <a:xfrm>
            <a:off x="3962746" y="2178895"/>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smtClean="0">
                <a:ln>
                  <a:noFill/>
                </a:ln>
                <a:solidFill>
                  <a:srgbClr val="DDDDDD"/>
                </a:solidFill>
                <a:effectLst/>
                <a:uLnTx/>
                <a:uFillTx/>
                <a:latin typeface="Arial" panose="020B0604020202020204" pitchFamily="34" charset="0"/>
              </a:rPr>
              <a:t>1</a:t>
            </a:r>
          </a:p>
        </p:txBody>
      </p:sp>
      <p:sp>
        <p:nvSpPr>
          <p:cNvPr id="6" name="Oval 4"/>
          <p:cNvSpPr>
            <a:spLocks noChangeArrowheads="1"/>
          </p:cNvSpPr>
          <p:nvPr/>
        </p:nvSpPr>
        <p:spPr bwMode="auto">
          <a:xfrm>
            <a:off x="5715346" y="2211459"/>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1</a:t>
            </a:r>
          </a:p>
        </p:txBody>
      </p:sp>
      <p:sp>
        <p:nvSpPr>
          <p:cNvPr id="7" name="Oval 5"/>
          <p:cNvSpPr>
            <a:spLocks noChangeArrowheads="1"/>
          </p:cNvSpPr>
          <p:nvPr/>
        </p:nvSpPr>
        <p:spPr bwMode="auto">
          <a:xfrm>
            <a:off x="9868246" y="2200346"/>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3</a:t>
            </a:r>
          </a:p>
        </p:txBody>
      </p:sp>
      <p:sp>
        <p:nvSpPr>
          <p:cNvPr id="8" name="Oval 6"/>
          <p:cNvSpPr>
            <a:spLocks noChangeArrowheads="1"/>
          </p:cNvSpPr>
          <p:nvPr/>
        </p:nvSpPr>
        <p:spPr bwMode="auto">
          <a:xfrm>
            <a:off x="11475749" y="2176796"/>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3</a:t>
            </a:r>
          </a:p>
        </p:txBody>
      </p:sp>
      <p:sp>
        <p:nvSpPr>
          <p:cNvPr id="9" name="Oval 7"/>
          <p:cNvSpPr>
            <a:spLocks noChangeArrowheads="1"/>
          </p:cNvSpPr>
          <p:nvPr/>
        </p:nvSpPr>
        <p:spPr bwMode="auto">
          <a:xfrm>
            <a:off x="10630246" y="2176796"/>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3</a:t>
            </a:r>
          </a:p>
        </p:txBody>
      </p:sp>
      <p:sp>
        <p:nvSpPr>
          <p:cNvPr id="10" name="Oval 8"/>
          <p:cNvSpPr>
            <a:spLocks noChangeArrowheads="1"/>
          </p:cNvSpPr>
          <p:nvPr/>
        </p:nvSpPr>
        <p:spPr bwMode="auto">
          <a:xfrm>
            <a:off x="8763346" y="2263053"/>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2</a:t>
            </a:r>
          </a:p>
        </p:txBody>
      </p:sp>
      <p:sp>
        <p:nvSpPr>
          <p:cNvPr id="11" name="Oval 9"/>
          <p:cNvSpPr>
            <a:spLocks noChangeArrowheads="1"/>
          </p:cNvSpPr>
          <p:nvPr/>
        </p:nvSpPr>
        <p:spPr bwMode="auto">
          <a:xfrm>
            <a:off x="7010746" y="2211459"/>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2</a:t>
            </a:r>
          </a:p>
        </p:txBody>
      </p:sp>
      <p:sp>
        <p:nvSpPr>
          <p:cNvPr id="12" name="Oval 10"/>
          <p:cNvSpPr>
            <a:spLocks noChangeArrowheads="1"/>
          </p:cNvSpPr>
          <p:nvPr/>
        </p:nvSpPr>
        <p:spPr bwMode="auto">
          <a:xfrm>
            <a:off x="7878447" y="2173359"/>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2</a:t>
            </a:r>
          </a:p>
        </p:txBody>
      </p:sp>
      <p:sp>
        <p:nvSpPr>
          <p:cNvPr id="13" name="Oval 11"/>
          <p:cNvSpPr>
            <a:spLocks noChangeArrowheads="1"/>
          </p:cNvSpPr>
          <p:nvPr/>
        </p:nvSpPr>
        <p:spPr bwMode="auto">
          <a:xfrm>
            <a:off x="9944446" y="4546671"/>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1</a:t>
            </a:r>
          </a:p>
        </p:txBody>
      </p:sp>
      <p:sp>
        <p:nvSpPr>
          <p:cNvPr id="14" name="Oval 12"/>
          <p:cNvSpPr>
            <a:spLocks noChangeArrowheads="1"/>
          </p:cNvSpPr>
          <p:nvPr/>
        </p:nvSpPr>
        <p:spPr bwMode="auto">
          <a:xfrm>
            <a:off x="7201246" y="4622871"/>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1</a:t>
            </a:r>
          </a:p>
        </p:txBody>
      </p:sp>
      <p:sp>
        <p:nvSpPr>
          <p:cNvPr id="15" name="Oval 13"/>
          <p:cNvSpPr>
            <a:spLocks noChangeArrowheads="1"/>
          </p:cNvSpPr>
          <p:nvPr/>
        </p:nvSpPr>
        <p:spPr bwMode="auto">
          <a:xfrm>
            <a:off x="4229446" y="4622871"/>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1</a:t>
            </a:r>
          </a:p>
        </p:txBody>
      </p:sp>
      <p:sp>
        <p:nvSpPr>
          <p:cNvPr id="16" name="Oval 14"/>
          <p:cNvSpPr>
            <a:spLocks noChangeArrowheads="1"/>
          </p:cNvSpPr>
          <p:nvPr/>
        </p:nvSpPr>
        <p:spPr bwMode="auto">
          <a:xfrm>
            <a:off x="10706446" y="4546671"/>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2</a:t>
            </a:r>
          </a:p>
        </p:txBody>
      </p:sp>
      <p:sp>
        <p:nvSpPr>
          <p:cNvPr id="17" name="Oval 15"/>
          <p:cNvSpPr>
            <a:spLocks noChangeArrowheads="1"/>
          </p:cNvSpPr>
          <p:nvPr/>
        </p:nvSpPr>
        <p:spPr bwMode="auto">
          <a:xfrm>
            <a:off x="7963246" y="4622871"/>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2</a:t>
            </a:r>
          </a:p>
        </p:txBody>
      </p:sp>
      <p:sp>
        <p:nvSpPr>
          <p:cNvPr id="18" name="Oval 16"/>
          <p:cNvSpPr>
            <a:spLocks noChangeArrowheads="1"/>
          </p:cNvSpPr>
          <p:nvPr/>
        </p:nvSpPr>
        <p:spPr bwMode="auto">
          <a:xfrm>
            <a:off x="4991446" y="4622871"/>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2</a:t>
            </a:r>
          </a:p>
        </p:txBody>
      </p:sp>
      <p:sp>
        <p:nvSpPr>
          <p:cNvPr id="19" name="Oval 17"/>
          <p:cNvSpPr>
            <a:spLocks noChangeArrowheads="1"/>
          </p:cNvSpPr>
          <p:nvPr/>
        </p:nvSpPr>
        <p:spPr bwMode="auto">
          <a:xfrm>
            <a:off x="11468446" y="4546671"/>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3</a:t>
            </a:r>
          </a:p>
        </p:txBody>
      </p:sp>
      <p:sp>
        <p:nvSpPr>
          <p:cNvPr id="20" name="Oval 18"/>
          <p:cNvSpPr>
            <a:spLocks noChangeArrowheads="1"/>
          </p:cNvSpPr>
          <p:nvPr/>
        </p:nvSpPr>
        <p:spPr bwMode="auto">
          <a:xfrm>
            <a:off x="8725246" y="4622871"/>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3</a:t>
            </a:r>
          </a:p>
        </p:txBody>
      </p:sp>
      <p:sp>
        <p:nvSpPr>
          <p:cNvPr id="21" name="Oval 19"/>
          <p:cNvSpPr>
            <a:spLocks noChangeArrowheads="1"/>
          </p:cNvSpPr>
          <p:nvPr/>
        </p:nvSpPr>
        <p:spPr bwMode="auto">
          <a:xfrm>
            <a:off x="5753446" y="4622871"/>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3</a:t>
            </a:r>
          </a:p>
        </p:txBody>
      </p:sp>
      <p:sp>
        <p:nvSpPr>
          <p:cNvPr id="22" name="Line 20"/>
          <p:cNvSpPr>
            <a:spLocks noChangeShapeType="1"/>
          </p:cNvSpPr>
          <p:nvPr/>
        </p:nvSpPr>
        <p:spPr bwMode="auto">
          <a:xfrm>
            <a:off x="4381846" y="2946471"/>
            <a:ext cx="228600" cy="16002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sp>
        <p:nvSpPr>
          <p:cNvPr id="23" name="Line 21"/>
          <p:cNvSpPr>
            <a:spLocks noChangeShapeType="1"/>
          </p:cNvSpPr>
          <p:nvPr/>
        </p:nvSpPr>
        <p:spPr bwMode="auto">
          <a:xfrm>
            <a:off x="5259733" y="2900434"/>
            <a:ext cx="2057400" cy="16764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sp>
        <p:nvSpPr>
          <p:cNvPr id="24" name="Line 22"/>
          <p:cNvSpPr>
            <a:spLocks noChangeShapeType="1"/>
          </p:cNvSpPr>
          <p:nvPr/>
        </p:nvSpPr>
        <p:spPr bwMode="auto">
          <a:xfrm flipH="1">
            <a:off x="6363046" y="2870271"/>
            <a:ext cx="3657600" cy="16764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sp>
        <p:nvSpPr>
          <p:cNvPr id="25" name="Line 23"/>
          <p:cNvSpPr>
            <a:spLocks noChangeShapeType="1"/>
          </p:cNvSpPr>
          <p:nvPr/>
        </p:nvSpPr>
        <p:spPr bwMode="auto">
          <a:xfrm flipH="1">
            <a:off x="5524846" y="2946471"/>
            <a:ext cx="1676400" cy="16764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sp>
        <p:nvSpPr>
          <p:cNvPr id="26" name="Line 24"/>
          <p:cNvSpPr>
            <a:spLocks noChangeShapeType="1"/>
          </p:cNvSpPr>
          <p:nvPr/>
        </p:nvSpPr>
        <p:spPr bwMode="auto">
          <a:xfrm>
            <a:off x="9220546" y="2973459"/>
            <a:ext cx="1752600" cy="15240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sp>
        <p:nvSpPr>
          <p:cNvPr id="27" name="Line 25"/>
          <p:cNvSpPr>
            <a:spLocks noChangeShapeType="1"/>
          </p:cNvSpPr>
          <p:nvPr/>
        </p:nvSpPr>
        <p:spPr bwMode="auto">
          <a:xfrm>
            <a:off x="6210646" y="2870271"/>
            <a:ext cx="3810000" cy="16764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sp>
        <p:nvSpPr>
          <p:cNvPr id="28" name="Line 26"/>
          <p:cNvSpPr>
            <a:spLocks noChangeShapeType="1"/>
          </p:cNvSpPr>
          <p:nvPr/>
        </p:nvSpPr>
        <p:spPr bwMode="auto">
          <a:xfrm>
            <a:off x="8212483" y="2973459"/>
            <a:ext cx="0" cy="1584325"/>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sp>
        <p:nvSpPr>
          <p:cNvPr id="29" name="Line 28"/>
          <p:cNvSpPr>
            <a:spLocks noChangeShapeType="1"/>
          </p:cNvSpPr>
          <p:nvPr/>
        </p:nvSpPr>
        <p:spPr bwMode="auto">
          <a:xfrm flipH="1">
            <a:off x="11812933" y="2973459"/>
            <a:ext cx="31750" cy="1538287"/>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sp>
        <p:nvSpPr>
          <p:cNvPr id="30" name="Rectangle 29"/>
          <p:cNvSpPr>
            <a:spLocks noChangeArrowheads="1"/>
          </p:cNvSpPr>
          <p:nvPr/>
        </p:nvSpPr>
        <p:spPr bwMode="auto">
          <a:xfrm>
            <a:off x="92421" y="25745"/>
            <a:ext cx="4556125" cy="683418"/>
          </a:xfrm>
          <a:prstGeom prst="rect">
            <a:avLst/>
          </a:prstGeom>
          <a:noFill/>
          <a:ln w="9525">
            <a:solidFill>
              <a:schemeClr val="accent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4800" b="0" i="0" u="none" strike="noStrike" kern="0" cap="none" spc="0" normalizeH="0" baseline="0" noProof="0" dirty="0" smtClean="0">
                <a:ln>
                  <a:noFill/>
                </a:ln>
                <a:solidFill>
                  <a:srgbClr val="0000FF"/>
                </a:solidFill>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solidFill>
                  <a:srgbClr val="0000FF"/>
                </a:solidFill>
                <a:effectLst/>
                <a:uLnTx/>
                <a:uFillTx/>
                <a:latin typeface="SVN-Vanilla Daisy Pro" panose="00000500000000000000" pitchFamily="2" charset="0"/>
              </a:rPr>
              <a:t>Kĩ</a:t>
            </a:r>
            <a:r>
              <a:rPr kumimoji="0" lang="en-US" altLang="en-US" sz="3200" b="1" i="0" u="none" strike="noStrike" kern="0" cap="none" spc="0" normalizeH="0" baseline="0" noProof="0" dirty="0" smtClean="0">
                <a:ln>
                  <a:noFill/>
                </a:ln>
                <a:solidFill>
                  <a:srgbClr val="0000FF"/>
                </a:solidFill>
                <a:effectLst/>
                <a:uLnTx/>
                <a:uFillTx/>
                <a:latin typeface="SVN-Vanilla Daisy Pro" panose="00000500000000000000" pitchFamily="2" charset="0"/>
              </a:rPr>
              <a:t> </a:t>
            </a:r>
            <a:r>
              <a:rPr kumimoji="0" lang="en-US" altLang="en-US" sz="3200" b="1" i="0" u="none" strike="noStrike" kern="0" cap="none" spc="0" normalizeH="0" baseline="0" noProof="0" dirty="0" err="1" smtClean="0">
                <a:ln>
                  <a:noFill/>
                </a:ln>
                <a:solidFill>
                  <a:srgbClr val="0000FF"/>
                </a:solidFill>
                <a:effectLst/>
                <a:uLnTx/>
                <a:uFillTx/>
                <a:latin typeface="SVN-Vanilla Daisy Pro" panose="00000500000000000000" pitchFamily="2" charset="0"/>
              </a:rPr>
              <a:t>thuật</a:t>
            </a:r>
            <a:r>
              <a:rPr kumimoji="0" lang="en-US" altLang="en-US" sz="3200" b="1" i="0" u="none" strike="noStrike" kern="0" cap="none" spc="0" normalizeH="0" baseline="0" noProof="0" dirty="0" smtClean="0">
                <a:ln>
                  <a:noFill/>
                </a:ln>
                <a:solidFill>
                  <a:srgbClr val="0000FF"/>
                </a:solidFill>
                <a:effectLst/>
                <a:uLnTx/>
                <a:uFillTx/>
                <a:latin typeface="SVN-Vanilla Daisy Pro" panose="00000500000000000000" pitchFamily="2" charset="0"/>
              </a:rPr>
              <a:t> “</a:t>
            </a:r>
            <a:r>
              <a:rPr kumimoji="0" lang="en-US" altLang="en-US" sz="3200" b="1" i="0" u="none" strike="noStrike" kern="0" cap="none" spc="0" normalizeH="0" baseline="0" noProof="0" dirty="0" err="1" smtClean="0">
                <a:ln>
                  <a:noFill/>
                </a:ln>
                <a:solidFill>
                  <a:srgbClr val="0000FF"/>
                </a:solidFill>
                <a:effectLst/>
                <a:uLnTx/>
                <a:uFillTx/>
                <a:latin typeface="SVN-Vanilla Daisy Pro" panose="00000500000000000000" pitchFamily="2" charset="0"/>
              </a:rPr>
              <a:t>Các</a:t>
            </a:r>
            <a:r>
              <a:rPr kumimoji="0" lang="en-US" altLang="en-US" sz="3200" b="1" i="0" u="none" strike="noStrike" kern="0" cap="none" spc="0" normalizeH="0" baseline="0" noProof="0" dirty="0" smtClean="0">
                <a:ln>
                  <a:noFill/>
                </a:ln>
                <a:solidFill>
                  <a:srgbClr val="0000FF"/>
                </a:solidFill>
                <a:effectLst/>
                <a:uLnTx/>
                <a:uFillTx/>
                <a:latin typeface="SVN-Vanilla Daisy Pro" panose="00000500000000000000" pitchFamily="2" charset="0"/>
              </a:rPr>
              <a:t> </a:t>
            </a:r>
            <a:r>
              <a:rPr kumimoji="0" lang="en-US" altLang="en-US" sz="3200" b="1" i="0" u="none" strike="noStrike" kern="0" cap="none" spc="0" normalizeH="0" baseline="0" noProof="0" dirty="0" err="1" smtClean="0">
                <a:ln>
                  <a:noFill/>
                </a:ln>
                <a:solidFill>
                  <a:srgbClr val="0000FF"/>
                </a:solidFill>
                <a:effectLst/>
                <a:uLnTx/>
                <a:uFillTx/>
                <a:latin typeface="SVN-Vanilla Daisy Pro" panose="00000500000000000000" pitchFamily="2" charset="0"/>
              </a:rPr>
              <a:t>mảnh</a:t>
            </a:r>
            <a:r>
              <a:rPr kumimoji="0" lang="en-US" altLang="en-US" sz="3200" b="1" i="0" u="none" strike="noStrike" kern="0" cap="none" spc="0" normalizeH="0" baseline="0" noProof="0" dirty="0" smtClean="0">
                <a:ln>
                  <a:noFill/>
                </a:ln>
                <a:solidFill>
                  <a:srgbClr val="0000FF"/>
                </a:solidFill>
                <a:effectLst/>
                <a:uLnTx/>
                <a:uFillTx/>
                <a:latin typeface="SVN-Vanilla Daisy Pro" panose="00000500000000000000" pitchFamily="2" charset="0"/>
              </a:rPr>
              <a:t> </a:t>
            </a:r>
            <a:r>
              <a:rPr kumimoji="0" lang="en-US" altLang="en-US" sz="3200" b="1" i="0" u="none" strike="noStrike" kern="0" cap="none" spc="0" normalizeH="0" baseline="0" noProof="0" dirty="0" err="1" smtClean="0">
                <a:ln>
                  <a:noFill/>
                </a:ln>
                <a:solidFill>
                  <a:srgbClr val="0000FF"/>
                </a:solidFill>
                <a:effectLst/>
                <a:uLnTx/>
                <a:uFillTx/>
                <a:latin typeface="SVN-Vanilla Daisy Pro" panose="00000500000000000000" pitchFamily="2" charset="0"/>
              </a:rPr>
              <a:t>ghép</a:t>
            </a:r>
            <a:r>
              <a:rPr kumimoji="0" lang="en-US" altLang="en-US" sz="4800" b="0" i="0" u="none" strike="noStrike" kern="0" cap="none" spc="0" normalizeH="0" baseline="0" noProof="0" dirty="0" smtClean="0">
                <a:ln>
                  <a:noFill/>
                </a:ln>
                <a:solidFill>
                  <a:srgbClr val="FFFFFF"/>
                </a:solidFill>
                <a:effectLst/>
                <a:uLnTx/>
                <a:uFillTx/>
                <a:latin typeface="Times New Roman" panose="02020603050405020304" pitchFamily="18" charset="0"/>
              </a:rPr>
              <a:t>”</a:t>
            </a:r>
          </a:p>
        </p:txBody>
      </p:sp>
      <p:sp>
        <p:nvSpPr>
          <p:cNvPr id="32" name="Oval 31"/>
          <p:cNvSpPr/>
          <p:nvPr/>
        </p:nvSpPr>
        <p:spPr bwMode="auto">
          <a:xfrm>
            <a:off x="464825" y="836734"/>
            <a:ext cx="2017713"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rPr>
              <a:t>Giai</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rPr>
              <a:t>đoạn</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rPr>
              <a:t> 1</a:t>
            </a:r>
          </a:p>
          <a:p>
            <a:pPr marL="0" marR="0" lvl="0" indent="0" defTabSz="914400" eaLnBrk="1" fontAlgn="base" latinLnBrk="0" hangingPunct="1">
              <a:lnSpc>
                <a:spcPct val="100000"/>
              </a:lnSpc>
              <a:spcBef>
                <a:spcPct val="0"/>
              </a:spcBef>
              <a:spcAft>
                <a:spcPct val="0"/>
              </a:spcAft>
              <a:buClrTx/>
              <a:buSzTx/>
              <a:buFontTx/>
              <a:buNone/>
              <a:tabLst/>
              <a:defRPr/>
            </a:pP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rPr>
              <a:t>Nhóm</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rPr>
              <a:t>chuyên</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rPr>
              <a:t>sâu</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rPr>
              <a:t> </a:t>
            </a:r>
            <a:endParaRPr kumimoji="1" lang="vi-VN" sz="1100" b="1" i="0" u="none" strike="noStrike" kern="0" cap="none" spc="0" normalizeH="0" baseline="0" noProof="0" dirty="0">
              <a:ln>
                <a:noFill/>
              </a:ln>
              <a:solidFill>
                <a:srgbClr val="95032D"/>
              </a:solidFill>
              <a:effectLst/>
              <a:uLnTx/>
              <a:uFillTx/>
              <a:latin typeface="Times New Roman" panose="02020603050405020304" pitchFamily="18" charset="0"/>
            </a:endParaRPr>
          </a:p>
        </p:txBody>
      </p:sp>
      <p:sp>
        <p:nvSpPr>
          <p:cNvPr id="34" name="Rectangle 33"/>
          <p:cNvSpPr/>
          <p:nvPr/>
        </p:nvSpPr>
        <p:spPr>
          <a:xfrm>
            <a:off x="2482538" y="745590"/>
            <a:ext cx="9643737" cy="1323439"/>
          </a:xfrm>
          <a:prstGeom prst="rect">
            <a:avLst/>
          </a:prstGeom>
          <a:ln w="57150">
            <a:solidFill>
              <a:schemeClr val="tx1"/>
            </a:solidFill>
          </a:ln>
        </p:spPr>
        <p:txBody>
          <a:bodyPr wrap="square">
            <a:spAutoFit/>
          </a:bodyPr>
          <a:lstStyle/>
          <a:p>
            <a:pPr algn="just"/>
            <a:r>
              <a:rPr lang="vi-VN" sz="2000" b="1"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Nhóm </a:t>
            </a:r>
            <a:r>
              <a:rPr lang="en-US" sz="2000" b="1" dirty="0" smtClean="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I,III</a:t>
            </a:r>
            <a:r>
              <a:rPr lang="vi-VN" sz="2000" dirty="0" smtClean="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Gia</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đình</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bạn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Dung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có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truyền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thống</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tốt</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đẹp</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nào</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Bạn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đã</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có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thái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độ</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và</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việc</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làm</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như</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thế</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nào</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đối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với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truyền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thống</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a:t>
            </a:r>
          </a:p>
          <a:p>
            <a:pPr algn="just"/>
            <a:r>
              <a:rPr lang="vi-VN" sz="2000" b="1"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Nhóm </a:t>
            </a:r>
            <a:r>
              <a:rPr lang="vi-VN" sz="2000" b="1" dirty="0" smtClean="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II</a:t>
            </a:r>
            <a:r>
              <a:rPr lang="en-US" sz="2000" b="1" dirty="0" smtClean="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IV</a:t>
            </a:r>
            <a:r>
              <a:rPr lang="vi-VN" sz="2000" dirty="0" smtClean="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Gia</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đình</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bạn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Nam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có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truyền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thống</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tốt</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đẹp</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nào</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Mọi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người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trong</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gia</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đình</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Nam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đã</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có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thái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độ</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và</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việc</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làm</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như</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thế</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nào</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đối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với</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truyền</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thống</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 </a:t>
            </a:r>
            <a:r>
              <a:rPr lang="en-US" sz="2000" dirty="0" err="1">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đó</a:t>
            </a:r>
            <a:r>
              <a:rPr lang="en-US" sz="2000" dirty="0">
                <a:solidFill>
                  <a:srgbClr val="C00000"/>
                </a:solidFill>
                <a:latin typeface="#9Slide05 Pattaya" panose="00000500000000000000" pitchFamily="2" charset="-34"/>
                <a:ea typeface="Times New Roman" panose="02020603050405020304" pitchFamily="18" charset="0"/>
                <a:cs typeface="#9Slide05 Pattaya" panose="00000500000000000000" pitchFamily="2" charset="-34"/>
              </a:rPr>
              <a:t>?</a:t>
            </a:r>
            <a:endParaRPr lang="en-US" sz="2000" dirty="0">
              <a:solidFill>
                <a:srgbClr val="C00000"/>
              </a:solidFill>
              <a:effectLst/>
              <a:latin typeface="#9Slide05 Pattaya" panose="00000500000000000000" pitchFamily="2" charset="-34"/>
              <a:ea typeface="Times New Roman" panose="02020603050405020304" pitchFamily="18" charset="0"/>
              <a:cs typeface="#9Slide05 Pattaya" panose="00000500000000000000" pitchFamily="2" charset="-34"/>
            </a:endParaRPr>
          </a:p>
        </p:txBody>
      </p:sp>
      <p:sp>
        <p:nvSpPr>
          <p:cNvPr id="35" name="Line 22"/>
          <p:cNvSpPr>
            <a:spLocks noChangeShapeType="1"/>
          </p:cNvSpPr>
          <p:nvPr/>
        </p:nvSpPr>
        <p:spPr bwMode="auto">
          <a:xfrm flipH="1">
            <a:off x="9107834" y="2984571"/>
            <a:ext cx="1903412" cy="1648357"/>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grpSp>
        <p:nvGrpSpPr>
          <p:cNvPr id="38" name="Group 37"/>
          <p:cNvGrpSpPr/>
          <p:nvPr/>
        </p:nvGrpSpPr>
        <p:grpSpPr>
          <a:xfrm>
            <a:off x="586572" y="2729364"/>
            <a:ext cx="2326454" cy="858362"/>
            <a:chOff x="134490" y="3315695"/>
            <a:chExt cx="2326454" cy="1020282"/>
          </a:xfrm>
        </p:grpSpPr>
        <p:sp>
          <p:nvSpPr>
            <p:cNvPr id="37" name="Oval 36"/>
            <p:cNvSpPr/>
            <p:nvPr/>
          </p:nvSpPr>
          <p:spPr>
            <a:xfrm>
              <a:off x="134490" y="3315695"/>
              <a:ext cx="2326454" cy="102028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43246" y="3500686"/>
              <a:ext cx="1978612" cy="646331"/>
            </a:xfrm>
            <a:prstGeom prst="rect">
              <a:avLst/>
            </a:prstGeom>
          </p:spPr>
          <p:txBody>
            <a:bodyPr wrap="square">
              <a:spAutoFit/>
            </a:bodyPr>
            <a:lstStyle/>
            <a:p>
              <a:pPr lvl="0" fontAlgn="base">
                <a:spcBef>
                  <a:spcPct val="0"/>
                </a:spcBef>
                <a:spcAft>
                  <a:spcPct val="0"/>
                </a:spcAft>
                <a:defRPr/>
              </a:pPr>
              <a:r>
                <a:rPr kumimoji="1" lang="en-US" b="1" kern="0" dirty="0" err="1">
                  <a:solidFill>
                    <a:srgbClr val="0000FF"/>
                  </a:solidFill>
                  <a:latin typeface="Times New Roman" panose="02020603050405020304" pitchFamily="18" charset="0"/>
                </a:rPr>
                <a:t>Giai</a:t>
              </a:r>
              <a:r>
                <a:rPr kumimoji="1" lang="en-US" b="1" kern="0" dirty="0">
                  <a:solidFill>
                    <a:srgbClr val="0000FF"/>
                  </a:solidFill>
                  <a:latin typeface="Times New Roman" panose="02020603050405020304" pitchFamily="18" charset="0"/>
                </a:rPr>
                <a:t> </a:t>
              </a:r>
              <a:r>
                <a:rPr kumimoji="1" lang="en-US" b="1" kern="0" dirty="0" err="1">
                  <a:solidFill>
                    <a:srgbClr val="0000FF"/>
                  </a:solidFill>
                  <a:latin typeface="Times New Roman" panose="02020603050405020304" pitchFamily="18" charset="0"/>
                </a:rPr>
                <a:t>đoạn</a:t>
              </a:r>
              <a:r>
                <a:rPr kumimoji="1" lang="en-US" b="1" kern="0" dirty="0">
                  <a:solidFill>
                    <a:srgbClr val="0000FF"/>
                  </a:solidFill>
                  <a:latin typeface="Times New Roman" panose="02020603050405020304" pitchFamily="18" charset="0"/>
                </a:rPr>
                <a:t> 2</a:t>
              </a:r>
            </a:p>
            <a:p>
              <a:pPr lvl="0" fontAlgn="base">
                <a:spcBef>
                  <a:spcPct val="0"/>
                </a:spcBef>
                <a:spcAft>
                  <a:spcPct val="0"/>
                </a:spcAft>
                <a:defRPr/>
              </a:pPr>
              <a:r>
                <a:rPr kumimoji="1" lang="en-US" b="1" kern="0" dirty="0" err="1">
                  <a:solidFill>
                    <a:srgbClr val="95032D"/>
                  </a:solidFill>
                  <a:latin typeface="Times New Roman" panose="02020603050405020304" pitchFamily="18" charset="0"/>
                </a:rPr>
                <a:t>Nhóm</a:t>
              </a:r>
              <a:r>
                <a:rPr kumimoji="1" lang="en-US" b="1" kern="0" dirty="0">
                  <a:solidFill>
                    <a:srgbClr val="95032D"/>
                  </a:solidFill>
                  <a:latin typeface="Times New Roman" panose="02020603050405020304" pitchFamily="18" charset="0"/>
                </a:rPr>
                <a:t> </a:t>
              </a:r>
              <a:r>
                <a:rPr kumimoji="1" lang="en-US" b="1" kern="0" dirty="0" err="1">
                  <a:solidFill>
                    <a:srgbClr val="95032D"/>
                  </a:solidFill>
                  <a:latin typeface="Times New Roman" panose="02020603050405020304" pitchFamily="18" charset="0"/>
                </a:rPr>
                <a:t>mảnh</a:t>
              </a:r>
              <a:r>
                <a:rPr kumimoji="1" lang="en-US" b="1" kern="0" dirty="0">
                  <a:solidFill>
                    <a:srgbClr val="95032D"/>
                  </a:solidFill>
                  <a:latin typeface="Times New Roman" panose="02020603050405020304" pitchFamily="18" charset="0"/>
                </a:rPr>
                <a:t> </a:t>
              </a:r>
              <a:r>
                <a:rPr kumimoji="1" lang="en-US" b="1" kern="0" dirty="0" err="1">
                  <a:solidFill>
                    <a:srgbClr val="95032D"/>
                  </a:solidFill>
                  <a:latin typeface="Times New Roman" panose="02020603050405020304" pitchFamily="18" charset="0"/>
                </a:rPr>
                <a:t>ghép</a:t>
              </a:r>
              <a:endParaRPr kumimoji="1" lang="vi-VN" b="1" kern="0" dirty="0">
                <a:solidFill>
                  <a:srgbClr val="95032D"/>
                </a:solidFill>
                <a:latin typeface="Times New Roman" panose="02020603050405020304" pitchFamily="18" charset="0"/>
              </a:endParaRPr>
            </a:p>
          </p:txBody>
        </p:sp>
      </p:grpSp>
      <p:pic>
        <p:nvPicPr>
          <p:cNvPr id="39" name="Picture 38" descr="58PIC58PIC58PIC58PICHsaGKG559akDq_PIC2018.png"/>
          <p:cNvPicPr>
            <a:picLocks noChangeAspect="1"/>
          </p:cNvPicPr>
          <p:nvPr/>
        </p:nvPicPr>
        <p:blipFill>
          <a:blip r:embed="rId2" cstate="print"/>
          <a:srcRect l="7143" t="16071" r="5357" b="14286"/>
          <a:stretch>
            <a:fillRect/>
          </a:stretch>
        </p:blipFill>
        <p:spPr>
          <a:xfrm>
            <a:off x="-227130" y="3254780"/>
            <a:ext cx="4724863" cy="3952887"/>
          </a:xfrm>
          <a:prstGeom prst="rect">
            <a:avLst/>
          </a:prstGeom>
        </p:spPr>
      </p:pic>
      <p:sp>
        <p:nvSpPr>
          <p:cNvPr id="40" name="Rectangle 39"/>
          <p:cNvSpPr/>
          <p:nvPr/>
        </p:nvSpPr>
        <p:spPr>
          <a:xfrm>
            <a:off x="189533" y="3846732"/>
            <a:ext cx="4038946" cy="2923877"/>
          </a:xfrm>
          <a:prstGeom prst="rect">
            <a:avLst/>
          </a:prstGeom>
        </p:spPr>
        <p:txBody>
          <a:bodyPr wrap="square">
            <a:spAutoFit/>
          </a:bodyPr>
          <a:lstStyle/>
          <a:p>
            <a:pPr marR="0" lvl="0" algn="just">
              <a:lnSpc>
                <a:spcPct val="115000"/>
              </a:lnSpc>
              <a:spcBef>
                <a:spcPts val="0"/>
              </a:spcBef>
              <a:spcAft>
                <a:spcPts val="0"/>
              </a:spcAft>
              <a:buClr>
                <a:srgbClr val="1D02DA"/>
              </a:buClr>
              <a:buSzPts val="1000"/>
              <a:tabLst>
                <a:tab pos="227965" algn="l"/>
              </a:tabLst>
            </a:pPr>
            <a:r>
              <a:rPr lang="en-US"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1. Chia </a:t>
            </a:r>
            <a:r>
              <a:rPr lang="en-US" sz="2000" dirty="0" err="1"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sẻ</a:t>
            </a:r>
            <a:r>
              <a:rPr lang="en-US"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r>
              <a:rPr lang="en-US" sz="2000" dirty="0" err="1"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kiến</a:t>
            </a:r>
            <a:r>
              <a:rPr lang="en-US"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r>
              <a:rPr lang="en-US" sz="2000" dirty="0" err="1"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thức</a:t>
            </a:r>
            <a:r>
              <a:rPr lang="en-US"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r>
              <a:rPr lang="en-US" sz="2000" dirty="0" err="1"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vòng</a:t>
            </a:r>
            <a:r>
              <a:rPr lang="en-US"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r>
              <a:rPr lang="en-US" sz="2000" dirty="0" err="1"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chuyên</a:t>
            </a:r>
            <a:r>
              <a:rPr lang="en-US"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r>
              <a:rPr lang="en-US" sz="2000" dirty="0" err="1"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sâu</a:t>
            </a:r>
            <a:r>
              <a:rPr lang="en-US"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 </a:t>
            </a:r>
          </a:p>
          <a:p>
            <a:pPr marR="0" lvl="0" algn="just">
              <a:lnSpc>
                <a:spcPct val="115000"/>
              </a:lnSpc>
              <a:spcBef>
                <a:spcPts val="0"/>
              </a:spcBef>
              <a:spcAft>
                <a:spcPts val="0"/>
              </a:spcAft>
              <a:buClr>
                <a:srgbClr val="1D02DA"/>
              </a:buClr>
              <a:buSzPts val="1000"/>
              <a:tabLst>
                <a:tab pos="227965" algn="l"/>
              </a:tabLst>
            </a:pPr>
            <a:r>
              <a:rPr lang="en-US"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2. </a:t>
            </a:r>
            <a:r>
              <a:rPr lang="vi-VN"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Việc </a:t>
            </a:r>
            <a:r>
              <a:rPr lang="vi-VN"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tự hào về truyền thống gia đình, dòng họ đã giúp ích gì cho Dung?</a:t>
            </a:r>
            <a:endParaRPr lang="en-US" sz="2000" dirty="0">
              <a:latin typeface="#9Slide05 Brannboll Ny" panose="02000000000000000000" pitchFamily="2" charset="0"/>
              <a:ea typeface="Arial" panose="020B0604020202020204" pitchFamily="34" charset="0"/>
              <a:cs typeface="Times" panose="02020603050405020304" pitchFamily="18" charset="0"/>
            </a:endParaRPr>
          </a:p>
          <a:p>
            <a:pPr marR="0" lvl="0" algn="just">
              <a:lnSpc>
                <a:spcPct val="115000"/>
              </a:lnSpc>
              <a:spcBef>
                <a:spcPts val="0"/>
              </a:spcBef>
              <a:spcAft>
                <a:spcPts val="0"/>
              </a:spcAft>
              <a:buClr>
                <a:srgbClr val="1D02DA"/>
              </a:buClr>
              <a:buSzPts val="1000"/>
              <a:tabLst>
                <a:tab pos="215900" algn="l"/>
              </a:tabLst>
            </a:pPr>
            <a:r>
              <a:rPr lang="en-US"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3. </a:t>
            </a:r>
            <a:r>
              <a:rPr lang="vi-VN"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Việc </a:t>
            </a:r>
            <a:r>
              <a:rPr lang="vi-VN"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duy trì nền nếp, gia phong đã đem lại điều gì cho gia đình Nam?</a:t>
            </a:r>
            <a:endParaRPr lang="en-US" sz="2000" dirty="0">
              <a:latin typeface="#9Slide05 Brannboll Ny" panose="02000000000000000000" pitchFamily="2" charset="0"/>
              <a:ea typeface="Arial" panose="020B0604020202020204" pitchFamily="34" charset="0"/>
              <a:cs typeface="Times" panose="02020603050405020304" pitchFamily="18" charset="0"/>
            </a:endParaRPr>
          </a:p>
          <a:p>
            <a:pPr marR="0" lvl="0" algn="just">
              <a:lnSpc>
                <a:spcPct val="115000"/>
              </a:lnSpc>
              <a:spcBef>
                <a:spcPts val="0"/>
              </a:spcBef>
              <a:spcAft>
                <a:spcPts val="2700"/>
              </a:spcAft>
              <a:buClr>
                <a:srgbClr val="1D02DA"/>
              </a:buClr>
              <a:buSzPts val="1000"/>
              <a:tabLst>
                <a:tab pos="215900" algn="l"/>
              </a:tabLst>
            </a:pPr>
            <a:r>
              <a:rPr lang="en-US"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4. </a:t>
            </a:r>
            <a:r>
              <a:rPr lang="vi-VN" sz="20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Theo </a:t>
            </a:r>
            <a:r>
              <a:rPr lang="vi-VN" sz="20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em, truyền thống gia đình, dòng họ có ý nghĩa như thế nào đối với mỗi cá nhân, gia đình và xã hội?</a:t>
            </a:r>
            <a:endParaRPr lang="en-US" sz="2000" u="none" strike="noStrike" spc="0" dirty="0">
              <a:effectLst/>
              <a:latin typeface="#9Slide05 Brannboll Ny" panose="02000000000000000000" pitchFamily="2" charset="0"/>
              <a:ea typeface="Arial" panose="020B0604020202020204" pitchFamily="34" charset="0"/>
              <a:cs typeface="Times" panose="02020603050405020304" pitchFamily="18" charset="0"/>
            </a:endParaRPr>
          </a:p>
        </p:txBody>
      </p:sp>
      <p:pic>
        <p:nvPicPr>
          <p:cNvPr id="41"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783" y="1483169"/>
            <a:ext cx="1424437" cy="12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6975" y="5401889"/>
            <a:ext cx="923705" cy="1010995"/>
          </a:xfrm>
          <a:prstGeom prst="rect">
            <a:avLst/>
          </a:prstGeom>
        </p:spPr>
      </p:pic>
      <p:pic>
        <p:nvPicPr>
          <p:cNvPr id="4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3755" y="5530580"/>
            <a:ext cx="1102981" cy="938399"/>
          </a:xfrm>
          <a:prstGeom prst="rect">
            <a:avLst/>
          </a:prstGeom>
        </p:spPr>
      </p:pic>
      <p:pic>
        <p:nvPicPr>
          <p:cNvPr id="44"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7809" y="5907386"/>
            <a:ext cx="1036645" cy="956389"/>
          </a:xfrm>
          <a:prstGeom prst="rect">
            <a:avLst/>
          </a:prstGeom>
        </p:spPr>
      </p:pic>
      <p:pic>
        <p:nvPicPr>
          <p:cNvPr id="45" name="Picture 44"/>
          <p:cNvPicPr>
            <a:picLocks noChangeAspect="1"/>
          </p:cNvPicPr>
          <p:nvPr/>
        </p:nvPicPr>
        <p:blipFill>
          <a:blip r:embed="rId7"/>
          <a:stretch>
            <a:fillRect/>
          </a:stretch>
        </p:blipFill>
        <p:spPr>
          <a:xfrm>
            <a:off x="10936762" y="0"/>
            <a:ext cx="1255238" cy="745590"/>
          </a:xfrm>
          <a:prstGeom prst="rect">
            <a:avLst/>
          </a:prstGeom>
        </p:spPr>
      </p:pic>
    </p:spTree>
    <p:extLst>
      <p:ext uri="{BB962C8B-B14F-4D97-AF65-F5344CB8AC3E}">
        <p14:creationId xmlns:p14="http://schemas.microsoft.com/office/powerpoint/2010/main" val="388230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dissolve">
                                      <p:cBhvr>
                                        <p:cTn id="7" dur="500"/>
                                        <p:tgtEl>
                                          <p:spTgt spid="39"/>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1000"/>
                                        <p:tgtEl>
                                          <p:spTgt spid="41"/>
                                        </p:tgtEl>
                                      </p:cBhvr>
                                    </p:animEffect>
                                    <p:anim calcmode="lin" valueType="num">
                                      <p:cBhvr>
                                        <p:cTn id="12" dur="1000" fill="hold"/>
                                        <p:tgtEl>
                                          <p:spTgt spid="41"/>
                                        </p:tgtEl>
                                        <p:attrNameLst>
                                          <p:attrName>ppt_x</p:attrName>
                                        </p:attrNameLst>
                                      </p:cBhvr>
                                      <p:tavLst>
                                        <p:tav tm="0">
                                          <p:val>
                                            <p:strVal val="#ppt_x"/>
                                          </p:val>
                                        </p:tav>
                                        <p:tav tm="100000">
                                          <p:val>
                                            <p:strVal val="#ppt_x"/>
                                          </p:val>
                                        </p:tav>
                                      </p:tavLst>
                                    </p:anim>
                                    <p:anim calcmode="lin" valueType="num">
                                      <p:cBhvr>
                                        <p:cTn id="13" dur="900" decel="100000" fill="hold"/>
                                        <p:tgtEl>
                                          <p:spTgt spid="4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1"/>
                                        </p:tgtEl>
                                        <p:attrNameLst>
                                          <p:attrName>ppt_y</p:attrName>
                                        </p:attrNameLst>
                                      </p:cBhvr>
                                      <p:tavLst>
                                        <p:tav tm="0">
                                          <p:val>
                                            <p:strVal val="#ppt_y-.03"/>
                                          </p:val>
                                        </p:tav>
                                        <p:tav tm="100000">
                                          <p:val>
                                            <p:strVal val="#ppt_y"/>
                                          </p:val>
                                        </p:tav>
                                      </p:tavLst>
                                    </p:anim>
                                  </p:childTnLst>
                                </p:cTn>
                              </p:par>
                              <p:par>
                                <p:cTn id="15" presetID="10" presetClass="entr" presetSubtype="0" fill="hold" nodeType="withEffect">
                                  <p:stCondLst>
                                    <p:cond delay="5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10" presetClass="entr" presetSubtype="0" fill="hold" nodeType="withEffect">
                                  <p:stCondLst>
                                    <p:cond delay="100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par>
                                <p:cTn id="21" presetID="10" presetClass="entr" presetSubtype="0" fill="hold" nodeType="withEffect">
                                  <p:stCondLst>
                                    <p:cond delay="150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5" name="Picture 4" descr="58PIC58PIC58PIC58PICHsaGKG559akDq_PIC2018.png"/>
          <p:cNvPicPr>
            <a:picLocks noChangeAspect="1"/>
          </p:cNvPicPr>
          <p:nvPr/>
        </p:nvPicPr>
        <p:blipFill>
          <a:blip r:embed="rId3" cstate="print"/>
          <a:srcRect l="7143" t="16071" r="5357" b="14286"/>
          <a:stretch>
            <a:fillRect/>
          </a:stretch>
        </p:blipFill>
        <p:spPr>
          <a:xfrm>
            <a:off x="528233" y="2849497"/>
            <a:ext cx="6124494" cy="4111139"/>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rcRect l="40933" t="24564" r="38580" b="26282"/>
          <a:stretch>
            <a:fillRect/>
          </a:stretch>
        </p:blipFill>
        <p:spPr bwMode="auto">
          <a:xfrm>
            <a:off x="-433645" y="3782112"/>
            <a:ext cx="180524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8" descr="6fc417983c9675ce1b60e983870aeb8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9665" y="-131221"/>
            <a:ext cx="1706761" cy="1556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76372" y="5515072"/>
            <a:ext cx="1076090" cy="1313284"/>
          </a:xfrm>
          <a:prstGeom prst="rect">
            <a:avLst/>
          </a:prstGeom>
        </p:spPr>
      </p:pic>
      <p:pic>
        <p:nvPicPr>
          <p:cNvPr id="9"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0370" y="5282605"/>
            <a:ext cx="1528469" cy="1353352"/>
          </a:xfrm>
          <a:prstGeom prst="rect">
            <a:avLst/>
          </a:prstGeom>
        </p:spPr>
      </p:pic>
      <p:pic>
        <p:nvPicPr>
          <p:cNvPr id="10"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76482" y="5697558"/>
            <a:ext cx="1499890" cy="1222309"/>
          </a:xfrm>
          <a:prstGeom prst="rect">
            <a:avLst/>
          </a:prstGeom>
        </p:spPr>
      </p:pic>
      <p:sp>
        <p:nvSpPr>
          <p:cNvPr id="11" name="Freeform 12"/>
          <p:cNvSpPr>
            <a:spLocks/>
          </p:cNvSpPr>
          <p:nvPr/>
        </p:nvSpPr>
        <p:spPr bwMode="gray">
          <a:xfrm>
            <a:off x="4010654" y="1626455"/>
            <a:ext cx="2313355" cy="1557338"/>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solidFill>
            <a:srgbClr val="A5A5A5">
              <a:lumMod val="60000"/>
              <a:lumOff val="40000"/>
            </a:srgbClr>
          </a:solidFill>
          <a:ln>
            <a:solidFill>
              <a:srgbClr val="FF66FF"/>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pic>
        <p:nvPicPr>
          <p:cNvPr id="12" name="图片 16" descr="ce1ed7f935192fceca30dfb2bcebe602"/>
          <p:cNvPicPr>
            <a:picLocks noChangeAspect="1"/>
          </p:cNvPicPr>
          <p:nvPr/>
        </p:nvPicPr>
        <p:blipFill>
          <a:blip r:embed="rId9"/>
          <a:srcRect l="11188" t="20367" r="10619" b="19944"/>
          <a:stretch>
            <a:fillRect/>
          </a:stretch>
        </p:blipFill>
        <p:spPr>
          <a:xfrm>
            <a:off x="6036786" y="135372"/>
            <a:ext cx="6457494" cy="5276308"/>
          </a:xfrm>
          <a:prstGeom prst="rect">
            <a:avLst/>
          </a:prstGeom>
        </p:spPr>
      </p:pic>
      <p:sp>
        <p:nvSpPr>
          <p:cNvPr id="13" name="Rectangle 12"/>
          <p:cNvSpPr/>
          <p:nvPr/>
        </p:nvSpPr>
        <p:spPr>
          <a:xfrm>
            <a:off x="1023734" y="3400442"/>
            <a:ext cx="5039133" cy="3031407"/>
          </a:xfrm>
          <a:prstGeom prst="rect">
            <a:avLst/>
          </a:prstGeom>
        </p:spPr>
        <p:txBody>
          <a:bodyPr wrap="square">
            <a:spAutoFit/>
          </a:bodyPr>
          <a:lstStyle/>
          <a:p>
            <a:pPr marR="0" lvl="0" algn="just">
              <a:lnSpc>
                <a:spcPct val="115000"/>
              </a:lnSpc>
              <a:spcBef>
                <a:spcPts val="0"/>
              </a:spcBef>
              <a:spcAft>
                <a:spcPts val="0"/>
              </a:spcAft>
              <a:buClr>
                <a:srgbClr val="1D02DA"/>
              </a:buClr>
              <a:buSzPts val="1000"/>
              <a:tabLst>
                <a:tab pos="227965" algn="l"/>
              </a:tabLst>
            </a:pPr>
            <a:r>
              <a:rPr lang="en-US" sz="24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1. </a:t>
            </a:r>
            <a:r>
              <a:rPr lang="vi-VN" sz="24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Việc </a:t>
            </a:r>
            <a:r>
              <a:rPr lang="vi-VN"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tự hào về truyền thống gia đình, dòng họ đã giúp ích gì cho Dung?</a:t>
            </a:r>
            <a:endParaRPr lang="en-US" sz="2400" dirty="0">
              <a:latin typeface="#9Slide05 Brannboll Ny" panose="02000000000000000000" pitchFamily="2" charset="0"/>
              <a:ea typeface="Arial" panose="020B0604020202020204" pitchFamily="34" charset="0"/>
              <a:cs typeface="Times" panose="02020603050405020304" pitchFamily="18" charset="0"/>
            </a:endParaRPr>
          </a:p>
          <a:p>
            <a:pPr marR="0" lvl="0" algn="just">
              <a:lnSpc>
                <a:spcPct val="115000"/>
              </a:lnSpc>
              <a:spcBef>
                <a:spcPts val="0"/>
              </a:spcBef>
              <a:spcAft>
                <a:spcPts val="0"/>
              </a:spcAft>
              <a:buClr>
                <a:srgbClr val="1D02DA"/>
              </a:buClr>
              <a:buSzPts val="1000"/>
              <a:tabLst>
                <a:tab pos="215900" algn="l"/>
              </a:tabLst>
            </a:pPr>
            <a:r>
              <a:rPr lang="en-US" sz="24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2. </a:t>
            </a:r>
            <a:r>
              <a:rPr lang="vi-VN" sz="24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Việc </a:t>
            </a:r>
            <a:r>
              <a:rPr lang="vi-VN"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duy trì nền nếp, gia phong đã đem lại điều gì cho gia đình Nam?</a:t>
            </a:r>
            <a:endParaRPr lang="en-US" sz="2400" dirty="0">
              <a:latin typeface="#9Slide05 Brannboll Ny" panose="02000000000000000000" pitchFamily="2" charset="0"/>
              <a:ea typeface="Arial" panose="020B0604020202020204" pitchFamily="34" charset="0"/>
              <a:cs typeface="Times" panose="02020603050405020304" pitchFamily="18" charset="0"/>
            </a:endParaRPr>
          </a:p>
          <a:p>
            <a:pPr marR="0" lvl="0" algn="just">
              <a:lnSpc>
                <a:spcPct val="115000"/>
              </a:lnSpc>
              <a:spcBef>
                <a:spcPts val="0"/>
              </a:spcBef>
              <a:spcAft>
                <a:spcPts val="2700"/>
              </a:spcAft>
              <a:buClr>
                <a:srgbClr val="1D02DA"/>
              </a:buClr>
              <a:buSzPts val="1000"/>
              <a:tabLst>
                <a:tab pos="215900" algn="l"/>
              </a:tabLst>
            </a:pPr>
            <a:r>
              <a:rPr lang="en-US" sz="24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3. </a:t>
            </a:r>
            <a:r>
              <a:rPr lang="vi-VN" sz="2400" dirty="0" smtClean="0">
                <a:solidFill>
                  <a:srgbClr val="1D02DA"/>
                </a:solidFill>
                <a:latin typeface="#9Slide05 Brannboll Ny" panose="02000000000000000000" pitchFamily="2" charset="0"/>
                <a:ea typeface="Arial" panose="020B0604020202020204" pitchFamily="34" charset="0"/>
                <a:cs typeface="Times" panose="02020603050405020304" pitchFamily="18" charset="0"/>
              </a:rPr>
              <a:t>Theo </a:t>
            </a:r>
            <a:r>
              <a:rPr lang="vi-VN"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em, truyền thống gia đình, dòng họ có ý nghĩa như thế nào đối với mỗi cá nhân, gia đình và xã hội?</a:t>
            </a:r>
            <a:endParaRPr lang="en-US" sz="2400" u="none" strike="noStrike" spc="0" dirty="0">
              <a:effectLst/>
              <a:latin typeface="#9Slide05 Brannboll Ny" panose="02000000000000000000" pitchFamily="2" charset="0"/>
              <a:ea typeface="Arial" panose="020B0604020202020204" pitchFamily="34" charset="0"/>
              <a:cs typeface="Times" panose="02020603050405020304" pitchFamily="18" charset="0"/>
            </a:endParaRPr>
          </a:p>
        </p:txBody>
      </p:sp>
      <p:sp>
        <p:nvSpPr>
          <p:cNvPr id="14" name="Rectangle 13"/>
          <p:cNvSpPr/>
          <p:nvPr/>
        </p:nvSpPr>
        <p:spPr>
          <a:xfrm>
            <a:off x="6759716" y="977512"/>
            <a:ext cx="5133421" cy="3785652"/>
          </a:xfrm>
          <a:prstGeom prst="rect">
            <a:avLst/>
          </a:prstGeom>
        </p:spPr>
        <p:txBody>
          <a:bodyPr wrap="square">
            <a:spAutoFit/>
          </a:bodyPr>
          <a:lstStyle/>
          <a:p>
            <a:pPr eaLnBrk="0" fontAlgn="base" hangingPunct="0"/>
            <a:r>
              <a:rPr lang="en-US" sz="2000" b="1" dirty="0" smtClean="0">
                <a:solidFill>
                  <a:srgbClr val="FF0000"/>
                </a:solidFill>
                <a:latin typeface="#9Slide05 Brannboll Ny" panose="02000000000000000000" pitchFamily="2" charset="0"/>
              </a:rPr>
              <a:t>1. </a:t>
            </a:r>
            <a:r>
              <a:rPr lang="en-US" sz="2000" b="1" dirty="0" err="1">
                <a:solidFill>
                  <a:srgbClr val="FF0000"/>
                </a:solidFill>
                <a:latin typeface="#9Slide05 Brannboll Ny" panose="02000000000000000000" pitchFamily="2" charset="0"/>
              </a:rPr>
              <a:t>Việc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tự</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hào</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về</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truyền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thống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dòng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họ</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đã</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giúp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ích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cho</a:t>
            </a:r>
            <a:r>
              <a:rPr lang="en-US" sz="2000" b="1" dirty="0">
                <a:solidFill>
                  <a:srgbClr val="FF0000"/>
                </a:solidFill>
                <a:latin typeface="#9Slide05 Brannboll Ny" panose="02000000000000000000" pitchFamily="2" charset="0"/>
              </a:rPr>
              <a:t> Dung: </a:t>
            </a:r>
            <a:r>
              <a:rPr lang="en-US" sz="2000" b="1" dirty="0" err="1" smtClean="0">
                <a:solidFill>
                  <a:srgbClr val="FF0000"/>
                </a:solidFill>
                <a:latin typeface="#9Slide05 Brannboll Ny" panose="02000000000000000000" pitchFamily="2" charset="0"/>
              </a:rPr>
              <a:t>Có</a:t>
            </a:r>
            <a:r>
              <a:rPr lang="en-US" sz="2000" b="1" dirty="0" smtClean="0">
                <a:solidFill>
                  <a:srgbClr val="FF0000"/>
                </a:solidFill>
                <a:latin typeface="#9Slide05 Brannboll Ny" panose="02000000000000000000" pitchFamily="2" charset="0"/>
              </a:rPr>
              <a:t> </a:t>
            </a:r>
            <a:r>
              <a:rPr lang="en-US" sz="2000" b="1" dirty="0" err="1" smtClean="0">
                <a:solidFill>
                  <a:srgbClr val="FF0000"/>
                </a:solidFill>
                <a:latin typeface="#9Slide05 Brannboll Ny" panose="02000000000000000000" pitchFamily="2" charset="0"/>
              </a:rPr>
              <a:t>động</a:t>
            </a:r>
            <a:r>
              <a:rPr lang="en-US" sz="2000" b="1" dirty="0" smtClean="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lực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để</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tiếp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tục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học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tập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tốt</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dù</a:t>
            </a:r>
            <a:r>
              <a:rPr lang="en-US" sz="2000" b="1" dirty="0">
                <a:solidFill>
                  <a:srgbClr val="FF0000"/>
                </a:solidFill>
                <a:latin typeface="#9Slide05 Brannboll Ny" panose="02000000000000000000" pitchFamily="2" charset="0"/>
              </a:rPr>
              <a:t> ở </a:t>
            </a:r>
            <a:r>
              <a:rPr lang="en-US" sz="2000" b="1" dirty="0" err="1">
                <a:solidFill>
                  <a:srgbClr val="FF0000"/>
                </a:solidFill>
                <a:latin typeface="#9Slide05 Brannboll Ny" panose="02000000000000000000" pitchFamily="2" charset="0"/>
              </a:rPr>
              <a:t>xa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nhà</a:t>
            </a:r>
            <a:r>
              <a:rPr lang="en-US" sz="2000" b="1" dirty="0">
                <a:solidFill>
                  <a:srgbClr val="FF0000"/>
                </a:solidFill>
                <a:latin typeface="#9Slide05 Brannboll Ny" panose="02000000000000000000" pitchFamily="2" charset="0"/>
              </a:rPr>
              <a:t>.</a:t>
            </a:r>
            <a:br>
              <a:rPr lang="en-US" sz="2000" b="1" dirty="0">
                <a:solidFill>
                  <a:srgbClr val="FF0000"/>
                </a:solidFill>
                <a:latin typeface="#9Slide05 Brannboll Ny" panose="02000000000000000000" pitchFamily="2" charset="0"/>
              </a:rPr>
            </a:br>
            <a:r>
              <a:rPr lang="en-US" sz="2000" b="1" dirty="0" smtClean="0">
                <a:solidFill>
                  <a:srgbClr val="FF0000"/>
                </a:solidFill>
                <a:latin typeface="#9Slide05 Brannboll Ny" panose="02000000000000000000" pitchFamily="2" charset="0"/>
              </a:rPr>
              <a:t>2. </a:t>
            </a:r>
            <a:r>
              <a:rPr lang="en-US" sz="2000" b="1" dirty="0" err="1" smtClean="0">
                <a:solidFill>
                  <a:srgbClr val="FF0000"/>
                </a:solidFill>
                <a:latin typeface="#9Slide05 Brannboll Ny" panose="02000000000000000000" pitchFamily="2" charset="0"/>
              </a:rPr>
              <a:t>Việc</a:t>
            </a:r>
            <a:r>
              <a:rPr lang="en-US" sz="2000" b="1" dirty="0" smtClean="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duy</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trì</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nề</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nếp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phong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đã</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đem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lại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điều</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cho</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Nam: </a:t>
            </a:r>
            <a:r>
              <a:rPr lang="en-US" sz="2000" b="1" dirty="0" err="1">
                <a:solidFill>
                  <a:srgbClr val="FF0000"/>
                </a:solidFill>
                <a:latin typeface="#9Slide05 Brannboll Ny" panose="02000000000000000000" pitchFamily="2" charset="0"/>
              </a:rPr>
              <a:t>biết</a:t>
            </a:r>
            <a:r>
              <a:rPr lang="en-US" sz="2000" b="1" dirty="0">
                <a:solidFill>
                  <a:srgbClr val="FF0000"/>
                </a:solidFill>
                <a:latin typeface="#9Slide05 Brannboll Ny" panose="02000000000000000000" pitchFamily="2" charset="0"/>
              </a:rPr>
              <a:t> chia </a:t>
            </a:r>
            <a:r>
              <a:rPr lang="en-US" sz="2000" b="1" dirty="0" err="1">
                <a:solidFill>
                  <a:srgbClr val="FF0000"/>
                </a:solidFill>
                <a:latin typeface="#9Slide05 Brannboll Ny" panose="02000000000000000000" pitchFamily="2" charset="0"/>
              </a:rPr>
              <a:t>sẻ</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lắng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nghe</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và</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tôn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trọng</a:t>
            </a:r>
            <a:r>
              <a:rPr lang="en-US" sz="2000" b="1" dirty="0">
                <a:solidFill>
                  <a:srgbClr val="FF0000"/>
                </a:solidFill>
                <a:latin typeface="#9Slide05 Brannboll Ny" panose="02000000000000000000" pitchFamily="2" charset="0"/>
              </a:rPr>
              <a:t> ý </a:t>
            </a:r>
            <a:r>
              <a:rPr lang="en-US" sz="2000" b="1" dirty="0" err="1">
                <a:solidFill>
                  <a:srgbClr val="FF0000"/>
                </a:solidFill>
                <a:latin typeface="#9Slide05 Brannboll Ny" panose="02000000000000000000" pitchFamily="2" charset="0"/>
              </a:rPr>
              <a:t>kiến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của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nhau</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nên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cuộc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sống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luôn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đoàn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kết</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vui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vẻ</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đầm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ấm</a:t>
            </a:r>
            <a:r>
              <a:rPr lang="en-US" sz="2000" b="1" dirty="0">
                <a:solidFill>
                  <a:srgbClr val="FF0000"/>
                </a:solidFill>
                <a:latin typeface="#9Slide05 Brannboll Ny" panose="02000000000000000000" pitchFamily="2" charset="0"/>
              </a:rPr>
              <a:t>.</a:t>
            </a:r>
            <a:br>
              <a:rPr lang="en-US" sz="2000" b="1" dirty="0">
                <a:solidFill>
                  <a:srgbClr val="FF0000"/>
                </a:solidFill>
                <a:latin typeface="#9Slide05 Brannboll Ny" panose="02000000000000000000" pitchFamily="2" charset="0"/>
              </a:rPr>
            </a:br>
            <a:r>
              <a:rPr lang="en-US" sz="2000" b="1" dirty="0" smtClean="0">
                <a:solidFill>
                  <a:srgbClr val="FF0000"/>
                </a:solidFill>
                <a:latin typeface="#9Slide05 Brannboll Ny" panose="02000000000000000000" pitchFamily="2" charset="0"/>
              </a:rPr>
              <a:t>3.Theo </a:t>
            </a:r>
            <a:r>
              <a:rPr lang="en-US" sz="2000" b="1" dirty="0" err="1">
                <a:solidFill>
                  <a:srgbClr val="FF0000"/>
                </a:solidFill>
                <a:latin typeface="#9Slide05 Brannboll Ny" panose="02000000000000000000" pitchFamily="2" charset="0"/>
              </a:rPr>
              <a:t>em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truyền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thống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dòng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họ</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có</a:t>
            </a:r>
            <a:r>
              <a:rPr lang="en-US" sz="2000" b="1" dirty="0">
                <a:solidFill>
                  <a:srgbClr val="FF0000"/>
                </a:solidFill>
                <a:latin typeface="#9Slide05 Brannboll Ny" panose="02000000000000000000" pitchFamily="2" charset="0"/>
              </a:rPr>
              <a:t> ý </a:t>
            </a:r>
            <a:r>
              <a:rPr lang="en-US" sz="2000" b="1" dirty="0" err="1">
                <a:solidFill>
                  <a:srgbClr val="FF0000"/>
                </a:solidFill>
                <a:latin typeface="#9Slide05 Brannboll Ny" panose="02000000000000000000" pitchFamily="2" charset="0"/>
              </a:rPr>
              <a:t>nghĩa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đối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với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mỗi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cá</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nhân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dòng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họ</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giúp</a:t>
            </a:r>
            <a:r>
              <a:rPr lang="en-US" sz="2000" b="1" dirty="0">
                <a:solidFill>
                  <a:srgbClr val="FF0000"/>
                </a:solidFill>
                <a:latin typeface="#9Slide05 Brannboll Ny" panose="02000000000000000000" pitchFamily="2" charset="0"/>
              </a:rPr>
              <a:t> ta </a:t>
            </a:r>
            <a:r>
              <a:rPr lang="en-US" sz="2000" b="1" dirty="0" err="1">
                <a:solidFill>
                  <a:srgbClr val="FF0000"/>
                </a:solidFill>
                <a:latin typeface="#9Slide05 Brannboll Ny" panose="02000000000000000000" pitchFamily="2" charset="0"/>
              </a:rPr>
              <a:t>có</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thêm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kinh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ngiệm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và</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sức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mạnh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trong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cuộc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sống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góp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phần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làm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phong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phú</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truyền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thống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bản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sắc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dân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tộc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Việt</a:t>
            </a:r>
            <a:r>
              <a:rPr lang="en-US" sz="2000" b="1" dirty="0">
                <a:solidFill>
                  <a:srgbClr val="FF0000"/>
                </a:solidFill>
                <a:latin typeface="#9Slide05 Brannboll Ny" panose="02000000000000000000" pitchFamily="2" charset="0"/>
              </a:rPr>
              <a:t> Nam.</a:t>
            </a:r>
            <a:endParaRPr lang="en-US" sz="2000" b="1" i="1" dirty="0">
              <a:solidFill>
                <a:srgbClr val="FF0000"/>
              </a:solidFill>
              <a:latin typeface="#9Slide05 Brannboll Ny" panose="02000000000000000000" pitchFamily="2" charset="0"/>
              <a:ea typeface="Times New Roman" panose="02020603050405020304" pitchFamily="18" charset="0"/>
            </a:endParaRPr>
          </a:p>
        </p:txBody>
      </p:sp>
      <p:pic>
        <p:nvPicPr>
          <p:cNvPr id="15" name="Picture 7" descr="BACK03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6" y="-35420"/>
            <a:ext cx="5102030" cy="173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125864" y="1027817"/>
            <a:ext cx="4914550" cy="646331"/>
          </a:xfrm>
          <a:prstGeom prst="rect">
            <a:avLst/>
          </a:prstGeom>
          <a:solidFill>
            <a:srgbClr val="FFFF00">
              <a:alpha val="70195"/>
            </a:srgbClr>
          </a:solidFill>
          <a:ln w="57150">
            <a:solidFill>
              <a:srgbClr val="FF0000"/>
            </a:solidFill>
            <a:miter lim="800000"/>
            <a:headEnd/>
            <a:tailEnd/>
          </a:ln>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fontAlgn="base" hangingPunct="1">
              <a:spcBef>
                <a:spcPct val="0"/>
              </a:spcBef>
              <a:spcAft>
                <a:spcPct val="0"/>
              </a:spcAft>
            </a:pPr>
            <a:r>
              <a:rPr lang="en-US" altLang="en-US" sz="3600" dirty="0" smtClean="0">
                <a:solidFill>
                  <a:srgbClr val="FF3300"/>
                </a:solidFill>
                <a:latin typeface="Times New Roman" panose="02020603050405020304" pitchFamily="18" charset="0"/>
              </a:rPr>
              <a:t>       </a:t>
            </a:r>
            <a:r>
              <a:rPr lang="en-US" altLang="en-US" sz="3200" dirty="0" err="1" smtClean="0">
                <a:solidFill>
                  <a:srgbClr val="FF3300"/>
                </a:solidFill>
                <a:latin typeface="Times New Roman" panose="02020603050405020304" pitchFamily="18" charset="0"/>
              </a:rPr>
              <a:t>Mảnh</a:t>
            </a:r>
            <a:r>
              <a:rPr lang="en-US" altLang="en-US" sz="3200" dirty="0" smtClean="0">
                <a:solidFill>
                  <a:srgbClr val="FF3300"/>
                </a:solidFill>
                <a:latin typeface="Times New Roman" panose="02020603050405020304" pitchFamily="18" charset="0"/>
              </a:rPr>
              <a:t> </a:t>
            </a:r>
            <a:r>
              <a:rPr lang="en-US" altLang="en-US" sz="3200" dirty="0" err="1" smtClean="0">
                <a:solidFill>
                  <a:srgbClr val="FF3300"/>
                </a:solidFill>
                <a:latin typeface="Times New Roman" panose="02020603050405020304" pitchFamily="18" charset="0"/>
              </a:rPr>
              <a:t>ghép</a:t>
            </a:r>
            <a:r>
              <a:rPr lang="en-US" altLang="en-US" sz="3200" dirty="0" smtClean="0">
                <a:solidFill>
                  <a:srgbClr val="FF3300"/>
                </a:solidFill>
                <a:latin typeface="Times New Roman" panose="02020603050405020304" pitchFamily="18" charset="0"/>
              </a:rPr>
              <a:t> </a:t>
            </a:r>
            <a:r>
              <a:rPr lang="en-US" altLang="en-US" sz="3200" dirty="0" err="1" smtClean="0">
                <a:solidFill>
                  <a:srgbClr val="FF3300"/>
                </a:solidFill>
                <a:latin typeface="Times New Roman" panose="02020603050405020304" pitchFamily="18" charset="0"/>
              </a:rPr>
              <a:t>hoàn</a:t>
            </a:r>
            <a:r>
              <a:rPr lang="en-US" altLang="en-US" sz="3200" dirty="0" smtClean="0">
                <a:solidFill>
                  <a:srgbClr val="FF3300"/>
                </a:solidFill>
                <a:latin typeface="Times New Roman" panose="02020603050405020304" pitchFamily="18" charset="0"/>
              </a:rPr>
              <a:t> </a:t>
            </a:r>
            <a:r>
              <a:rPr lang="en-US" altLang="en-US" sz="3200" dirty="0" err="1" smtClean="0">
                <a:solidFill>
                  <a:srgbClr val="FF3300"/>
                </a:solidFill>
                <a:latin typeface="Times New Roman" panose="02020603050405020304" pitchFamily="18" charset="0"/>
              </a:rPr>
              <a:t>hảo</a:t>
            </a:r>
            <a:endParaRPr lang="en-US" altLang="en-US" sz="3200" dirty="0">
              <a:solidFill>
                <a:srgbClr val="FF3300"/>
              </a:solidFill>
              <a:latin typeface="Times New Roman" panose="02020603050405020304" pitchFamily="18" charset="0"/>
            </a:endParaRPr>
          </a:p>
        </p:txBody>
      </p:sp>
    </p:spTree>
    <p:extLst>
      <p:ext uri="{BB962C8B-B14F-4D97-AF65-F5344CB8AC3E}">
        <p14:creationId xmlns:p14="http://schemas.microsoft.com/office/powerpoint/2010/main" val="356087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22" presetClass="entr" presetSubtype="4" fill="hold"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1000"/>
                                        <p:tgtEl>
                                          <p:spTgt spid="6"/>
                                        </p:tgtEl>
                                      </p:cBhvr>
                                    </p:animEffect>
                                  </p:childTnLst>
                                </p:cTn>
                              </p:par>
                            </p:childTnLst>
                          </p:cTn>
                        </p:par>
                        <p:par>
                          <p:cTn id="11" fill="hold">
                            <p:stCondLst>
                              <p:cond delay="2000"/>
                            </p:stCondLst>
                            <p:childTnLst>
                              <p:par>
                                <p:cTn id="12" presetID="37"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900" decel="100000" fill="hold"/>
                                        <p:tgtEl>
                                          <p:spTgt spid="7"/>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8" presetID="10" presetClass="entr" presetSubtype="0" fill="hold" nodeType="withEffect">
                                  <p:stCondLst>
                                    <p:cond delay="5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10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150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1660690" y="1104472"/>
            <a:ext cx="7931179" cy="4217437"/>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297552" y="982442"/>
            <a:ext cx="1063853" cy="1355319"/>
          </a:xfrm>
          <a:prstGeom prst="rect">
            <a:avLst/>
          </a:prstGeom>
        </p:spPr>
      </p:pic>
      <p:pic>
        <p:nvPicPr>
          <p:cNvPr id="9" name="Picture 8"/>
          <p:cNvPicPr>
            <a:picLocks noChangeAspect="1"/>
          </p:cNvPicPr>
          <p:nvPr/>
        </p:nvPicPr>
        <p:blipFill>
          <a:blip r:embed="rId6"/>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
          <p:cNvSpPr txBox="1">
            <a:spLocks noChangeArrowheads="1"/>
          </p:cNvSpPr>
          <p:nvPr/>
        </p:nvSpPr>
        <p:spPr bwMode="auto">
          <a:xfrm>
            <a:off x="3340359" y="1996394"/>
            <a:ext cx="5455333"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 typeface="Arial" panose="020B0604020202020204" pitchFamily="34" charset="0"/>
              <a:buNone/>
            </a:pPr>
            <a:r>
              <a:rPr lang="vi-VN" sz="3200" b="1" i="1" dirty="0">
                <a:solidFill>
                  <a:srgbClr val="0000FF"/>
                </a:solidFill>
                <a:latin typeface="#9Slide06 Thillends Small" pitchFamily="2" charset="0"/>
                <a:cs typeface="#9Slide03 Arima Madurai Black" panose="00000A00000000000000" pitchFamily="2" charset="0"/>
              </a:rPr>
              <a:t>Truyền thống của gia đình, dòng họ giúp chúng ta có thêm kinh nghiệm, động lực, vượt gua khó khăn, thử thách và nỗ lực vươn lên để thành công.</a:t>
            </a:r>
            <a:endParaRPr lang="en-US" sz="3200" b="1" dirty="0">
              <a:solidFill>
                <a:srgbClr val="0000FF"/>
              </a:solidFill>
              <a:latin typeface="#9Slide06 Thillends Small" pitchFamily="2" charset="0"/>
              <a:cs typeface="#9Slide03 Arima Madurai Black" panose="00000A00000000000000" pitchFamily="2" charset="0"/>
            </a:endParaRPr>
          </a:p>
          <a:p>
            <a:pPr fontAlgn="base">
              <a:lnSpc>
                <a:spcPct val="100000"/>
              </a:lnSpc>
              <a:spcBef>
                <a:spcPct val="50000"/>
              </a:spcBef>
              <a:spcAft>
                <a:spcPct val="0"/>
              </a:spcAft>
              <a:buFontTx/>
              <a:buNone/>
            </a:pPr>
            <a:endParaRPr lang="en-US" altLang="en-US" sz="2400" b="1" i="1" dirty="0" smtClean="0">
              <a:solidFill>
                <a:srgbClr val="0000FF"/>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81502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5 L -0.07617 -0.04005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7" presetID="53"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Effect transition="in" filter="fade">
                                      <p:cBhvr>
                                        <p:cTn id="2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556253"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KHỞI ĐỘNG</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365088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89045" y="79312"/>
            <a:ext cx="11485984" cy="6659217"/>
          </a:xfrm>
          <a:prstGeom prst="rect">
            <a:avLst/>
          </a:prstGeom>
        </p:spPr>
      </p:pic>
      <p:sp>
        <p:nvSpPr>
          <p:cNvPr id="5" name="文本框 6"/>
          <p:cNvSpPr txBox="1"/>
          <p:nvPr/>
        </p:nvSpPr>
        <p:spPr>
          <a:xfrm>
            <a:off x="3076554" y="3245882"/>
            <a:ext cx="7709633" cy="1569660"/>
          </a:xfrm>
          <a:prstGeom prst="rect">
            <a:avLst/>
          </a:prstGeom>
          <a:noFill/>
        </p:spPr>
        <p:txBody>
          <a:bodyPr wrap="square" rtlCol="0">
            <a:spAutoFit/>
          </a:bodyPr>
          <a:lstStyle/>
          <a:p>
            <a:pPr algn="ct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3.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Giữ</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gìn</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và</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phát</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huy</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p>
          <a:p>
            <a:pPr algn="ct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truyền</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thống</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gia</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đình</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dòng</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họ</a:t>
            </a:r>
            <a:endParaRPr lang="zh-CN" altLang="en-US"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pic>
        <p:nvPicPr>
          <p:cNvPr id="6" name="Shape 35"/>
          <p:cNvPicPr/>
          <p:nvPr/>
        </p:nvPicPr>
        <p:blipFill>
          <a:blip r:embed="rId3"/>
          <a:stretch/>
        </p:blipFill>
        <p:spPr>
          <a:xfrm>
            <a:off x="29155" y="3615486"/>
            <a:ext cx="3047399" cy="3242514"/>
          </a:xfrm>
          <a:prstGeom prst="rect">
            <a:avLst/>
          </a:prstGeom>
        </p:spPr>
      </p:pic>
      <p:pic>
        <p:nvPicPr>
          <p:cNvPr id="7" name="Picture 6"/>
          <p:cNvPicPr>
            <a:picLocks noChangeAspect="1"/>
          </p:cNvPicPr>
          <p:nvPr/>
        </p:nvPicPr>
        <p:blipFill>
          <a:blip r:embed="rId4"/>
          <a:stretch>
            <a:fillRect/>
          </a:stretch>
        </p:blipFill>
        <p:spPr>
          <a:xfrm>
            <a:off x="10936762" y="55659"/>
            <a:ext cx="1255238" cy="937524"/>
          </a:xfrm>
          <a:prstGeom prst="rect">
            <a:avLst/>
          </a:prstGeom>
        </p:spPr>
      </p:pic>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8840" y="4755807"/>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242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3" name="Group 2"/>
          <p:cNvGrpSpPr/>
          <p:nvPr/>
        </p:nvGrpSpPr>
        <p:grpSpPr>
          <a:xfrm>
            <a:off x="5946407" y="-253968"/>
            <a:ext cx="6506227" cy="7427342"/>
            <a:chOff x="5959470" y="-476036"/>
            <a:chExt cx="6506227" cy="6720614"/>
          </a:xfrm>
        </p:grpSpPr>
        <p:pic>
          <p:nvPicPr>
            <p:cNvPr id="154" name="Google Shape;154;p8"/>
            <p:cNvPicPr preferRelativeResize="0"/>
            <p:nvPr/>
          </p:nvPicPr>
          <p:blipFill rotWithShape="1">
            <a:blip r:embed="rId3">
              <a:alphaModFix/>
            </a:blip>
            <a:srcRect l="16992" t="-937" r="50159" b="17086"/>
            <a:stretch/>
          </p:blipFill>
          <p:spPr>
            <a:xfrm>
              <a:off x="5959470" y="-476036"/>
              <a:ext cx="6506227" cy="6624909"/>
            </a:xfrm>
            <a:prstGeom prst="rect">
              <a:avLst/>
            </a:prstGeom>
            <a:noFill/>
            <a:ln>
              <a:noFill/>
            </a:ln>
          </p:spPr>
        </p:pic>
        <p:pic>
          <p:nvPicPr>
            <p:cNvPr id="155" name="Google Shape;155;p8"/>
            <p:cNvPicPr preferRelativeResize="0"/>
            <p:nvPr/>
          </p:nvPicPr>
          <p:blipFill rotWithShape="1">
            <a:blip r:embed="rId4">
              <a:alphaModFix/>
            </a:blip>
            <a:srcRect/>
            <a:stretch/>
          </p:blipFill>
          <p:spPr>
            <a:xfrm>
              <a:off x="8535473" y="4408838"/>
              <a:ext cx="1727891" cy="1835740"/>
            </a:xfrm>
            <a:prstGeom prst="rect">
              <a:avLst/>
            </a:prstGeom>
            <a:noFill/>
            <a:ln>
              <a:noFill/>
            </a:ln>
          </p:spPr>
        </p:pic>
      </p:grpSp>
      <p:pic>
        <p:nvPicPr>
          <p:cNvPr id="10" name="Google Shape;164;p9"/>
          <p:cNvPicPr preferRelativeResize="0"/>
          <p:nvPr/>
        </p:nvPicPr>
        <p:blipFill rotWithShape="1">
          <a:blip r:embed="rId5">
            <a:alphaModFix/>
          </a:blip>
          <a:srcRect l="15285" t="10430" r="46645" b="11190"/>
          <a:stretch/>
        </p:blipFill>
        <p:spPr>
          <a:xfrm>
            <a:off x="-731855" y="793568"/>
            <a:ext cx="7154158" cy="5748081"/>
          </a:xfrm>
          <a:prstGeom prst="rect">
            <a:avLst/>
          </a:prstGeom>
          <a:noFill/>
          <a:ln>
            <a:noFill/>
          </a:ln>
        </p:spPr>
      </p:pic>
      <p:pic>
        <p:nvPicPr>
          <p:cNvPr id="11" name="Google Shape;165;p9"/>
          <p:cNvPicPr preferRelativeResize="0"/>
          <p:nvPr/>
        </p:nvPicPr>
        <p:blipFill rotWithShape="1">
          <a:blip r:embed="rId6">
            <a:alphaModFix/>
          </a:blip>
          <a:srcRect l="18975" t="9789" r="12467"/>
          <a:stretch/>
        </p:blipFill>
        <p:spPr>
          <a:xfrm>
            <a:off x="5257969" y="5398217"/>
            <a:ext cx="2124215" cy="1899370"/>
          </a:xfrm>
          <a:prstGeom prst="rect">
            <a:avLst/>
          </a:prstGeom>
          <a:noFill/>
          <a:ln>
            <a:noFill/>
          </a:ln>
        </p:spPr>
      </p:pic>
      <p:pic>
        <p:nvPicPr>
          <p:cNvPr id="7" name="Picture 6"/>
          <p:cNvPicPr>
            <a:picLocks noChangeAspect="1"/>
          </p:cNvPicPr>
          <p:nvPr/>
        </p:nvPicPr>
        <p:blipFill>
          <a:blip r:embed="rId7"/>
          <a:stretch>
            <a:fillRect/>
          </a:stretch>
        </p:blipFill>
        <p:spPr>
          <a:xfrm>
            <a:off x="10923699" y="222068"/>
            <a:ext cx="1255238" cy="937524"/>
          </a:xfrm>
          <a:prstGeom prst="rect">
            <a:avLst/>
          </a:prstGeom>
        </p:spPr>
      </p:pic>
      <p:sp>
        <p:nvSpPr>
          <p:cNvPr id="8" name="Rectangle 7"/>
          <p:cNvSpPr/>
          <p:nvPr/>
        </p:nvSpPr>
        <p:spPr>
          <a:xfrm>
            <a:off x="297068" y="1936568"/>
            <a:ext cx="5305120" cy="3416320"/>
          </a:xfrm>
          <a:prstGeom prst="rect">
            <a:avLst/>
          </a:prstGeom>
        </p:spPr>
        <p:txBody>
          <a:bodyPr wrap="square">
            <a:spAutoFit/>
          </a:bodyPr>
          <a:lstStyle/>
          <a:p>
            <a:pPr algn="just"/>
            <a:r>
              <a:rPr lang="en-US" sz="2400" dirty="0" smtClean="0">
                <a:solidFill>
                  <a:srgbClr val="000000"/>
                </a:solidFill>
                <a:ea typeface="Courier New" panose="02070309020205020404" pitchFamily="49" charset="0"/>
              </a:rPr>
              <a:t>   </a:t>
            </a:r>
            <a:r>
              <a:rPr lang="vi-VN" sz="2400" dirty="0">
                <a:latin typeface="#9Slide06 Thillends Small" pitchFamily="2" charset="0"/>
              </a:rPr>
              <a:t>Năm nào cũng vậy, Linh luôn háo hức mong chờ đến sáng mùng một Tết Nguyên đán. Khi đó, mọi thành viên trong gia đình đều tụ họp đông đủ, cùng nhau đi chúc tết ông bà và những người thân trong gia đình, dòng họ. Tết năm nay, Linh còn học được rất nhiều lời chúc ý nghĩa để chúc mừng ông bà, bố mẹ.</a:t>
            </a:r>
            <a:endParaRPr lang="en-US" sz="2400" dirty="0">
              <a:latin typeface="#9Slide06 Thillends Small" pitchFamily="2" charset="0"/>
            </a:endParaRPr>
          </a:p>
        </p:txBody>
      </p:sp>
      <p:sp>
        <p:nvSpPr>
          <p:cNvPr id="9" name="Rectangle 8"/>
          <p:cNvSpPr/>
          <p:nvPr/>
        </p:nvSpPr>
        <p:spPr>
          <a:xfrm>
            <a:off x="6227078" y="1414519"/>
            <a:ext cx="5514420" cy="5152949"/>
          </a:xfrm>
          <a:prstGeom prst="rect">
            <a:avLst/>
          </a:prstGeom>
        </p:spPr>
        <p:txBody>
          <a:bodyPr wrap="square">
            <a:spAutoFit/>
          </a:bodyPr>
          <a:lstStyle/>
          <a:p>
            <a:pPr marL="190500" indent="-190500" algn="just">
              <a:lnSpc>
                <a:spcPct val="115000"/>
              </a:lnSpc>
            </a:pPr>
            <a:r>
              <a:rPr lang="en-US" sz="2400" dirty="0" smtClean="0">
                <a:solidFill>
                  <a:srgbClr val="000000"/>
                </a:solidFill>
                <a:latin typeface="#9Slide05 SVNClementine" panose="020F0502020204030203" pitchFamily="34" charset="0"/>
                <a:ea typeface="Arial" panose="020B0604020202020204" pitchFamily="34" charset="0"/>
              </a:rPr>
              <a:t>       </a:t>
            </a:r>
            <a:r>
              <a:rPr lang="vi-VN" sz="2400" b="1" dirty="0">
                <a:solidFill>
                  <a:srgbClr val="0000FF"/>
                </a:solidFill>
                <a:latin typeface="#9Slide05 Brannboll Ny" panose="02000000000000000000" pitchFamily="2" charset="0"/>
              </a:rPr>
              <a:t>Tuổi thơ của An đã gắn bó với tiếng đàn bầu vì bà ngoại và mẹ của An đều là nghệ sĩ đàn bầu nổi tiếng. Từ nhỏ, An đã được tập đàn cùng bà và mẹ. Giờ đây, kĩ thuật đánh đàn của An đã khá điêu luyện. An luôn mong muốn sẽ có nhiều cơ hội mang nét độc đáo của tiếng đàn bầu Việt Nam giới thiệu với bạn bè trong nước và quốc tế.</a:t>
            </a:r>
            <a:endParaRPr lang="en-US" sz="2400" b="1" dirty="0">
              <a:solidFill>
                <a:srgbClr val="0000FF"/>
              </a:solidFill>
              <a:latin typeface="#9Slide05 Brannboll Ny" panose="02000000000000000000" pitchFamily="2" charset="0"/>
            </a:endParaRPr>
          </a:p>
          <a:p>
            <a:pPr marL="190500" indent="-190500" algn="just">
              <a:lnSpc>
                <a:spcPct val="115000"/>
              </a:lnSpc>
            </a:pPr>
            <a:endParaRPr lang="en-US" sz="2400" b="1" dirty="0">
              <a:solidFill>
                <a:srgbClr val="000000"/>
              </a:solidFill>
              <a:latin typeface="+mj-lt"/>
              <a:ea typeface="Arial" panose="020B0604020202020204" pitchFamily="34" charset="0"/>
            </a:endParaRPr>
          </a:p>
        </p:txBody>
      </p:sp>
      <p:pic>
        <p:nvPicPr>
          <p:cNvPr id="12" name="图片 6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8979" y="222068"/>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p:cNvSpPr txBox="1">
            <a:spLocks noChangeArrowheads="1"/>
          </p:cNvSpPr>
          <p:nvPr/>
        </p:nvSpPr>
        <p:spPr bwMode="auto">
          <a:xfrm>
            <a:off x="691618" y="596483"/>
            <a:ext cx="3263900" cy="57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b="1" dirty="0" smtClean="0">
                <a:solidFill>
                  <a:srgbClr val="0070C0"/>
                </a:solidFill>
                <a:latin typeface="Times New Roman" panose="02020603050405020304" pitchFamily="18" charset="0"/>
                <a:cs typeface="Times New Roman" panose="02020603050405020304" pitchFamily="18" charset="0"/>
              </a:rPr>
              <a:t>ĐỌC THÔNG </a:t>
            </a:r>
            <a:r>
              <a:rPr lang="en-US" altLang="en-US" b="1" dirty="0">
                <a:solidFill>
                  <a:srgbClr val="0070C0"/>
                </a:solidFill>
                <a:latin typeface="Times New Roman" panose="02020603050405020304" pitchFamily="18" charset="0"/>
                <a:cs typeface="Times New Roman" panose="02020603050405020304" pitchFamily="18" charset="0"/>
              </a:rPr>
              <a:t>TIN</a:t>
            </a:r>
            <a:endParaRPr lang="en-US" altLang="en-US" dirty="0">
              <a:solidFill>
                <a:srgbClr val="5F5F5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252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p:tgtEl>
                                          <p:spTgt spid="11"/>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380999" y="-1"/>
            <a:ext cx="11730135" cy="2239347"/>
          </a:xfrm>
          <a:custGeom>
            <a:avLst/>
            <a:gdLst>
              <a:gd name="T0" fmla="*/ 2147483646 w 21600"/>
              <a:gd name="T1" fmla="*/ 84005208 h 21600"/>
              <a:gd name="T2" fmla="*/ 1935480000 w 21600"/>
              <a:gd name="T3" fmla="*/ 168010417 h 21600"/>
              <a:gd name="T4" fmla="*/ 483870000 w 21600"/>
              <a:gd name="T5" fmla="*/ 84005208 h 21600"/>
              <a:gd name="T6" fmla="*/ 1935480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99FFCC"/>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0000FF"/>
              </a:solidFill>
              <a:effectLst/>
              <a:uLnTx/>
              <a:uFillTx/>
              <a:latin typeface="Times New Roman" panose="02020603050405020304" pitchFamily="18" charset="0"/>
            </a:endParaRPr>
          </a:p>
        </p:txBody>
      </p:sp>
      <p:sp>
        <p:nvSpPr>
          <p:cNvPr id="5" name="AutoShape 3"/>
          <p:cNvSpPr>
            <a:spLocks noChangeArrowheads="1"/>
          </p:cNvSpPr>
          <p:nvPr/>
        </p:nvSpPr>
        <p:spPr bwMode="auto">
          <a:xfrm rot="10800000">
            <a:off x="329650" y="5007369"/>
            <a:ext cx="11705881" cy="1905000"/>
          </a:xfrm>
          <a:custGeom>
            <a:avLst/>
            <a:gdLst>
              <a:gd name="T0" fmla="*/ 8001000 w 21600"/>
              <a:gd name="T1" fmla="*/ 952500 h 21600"/>
              <a:gd name="T2" fmla="*/ 4572000 w 21600"/>
              <a:gd name="T3" fmla="*/ 1905000 h 21600"/>
              <a:gd name="T4" fmla="*/ 1143000 w 21600"/>
              <a:gd name="T5" fmla="*/ 952500 h 21600"/>
              <a:gd name="T6" fmla="*/ 4572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CCCFF"/>
          </a:solidFill>
          <a:ln w="9525">
            <a:solidFill>
              <a:sysClr val="windowText" lastClr="000000"/>
            </a:solidFill>
            <a:miter lim="800000"/>
            <a:headEnd/>
            <a:tailEnd/>
          </a:ln>
          <a:effectLst>
            <a:outerShdw dist="35921" dir="2700000" algn="ctr" rotWithShape="0">
              <a:srgbClr val="E7E6E6"/>
            </a:outerShdw>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0000FF"/>
              </a:solidFill>
              <a:effectLst/>
              <a:uLnTx/>
              <a:uFillTx/>
              <a:latin typeface="Times New Roman" panose="02020603050405020304" pitchFamily="18" charset="0"/>
            </a:endParaRPr>
          </a:p>
        </p:txBody>
      </p:sp>
      <p:sp>
        <p:nvSpPr>
          <p:cNvPr id="6" name="AutoShape 4"/>
          <p:cNvSpPr>
            <a:spLocks noChangeArrowheads="1"/>
          </p:cNvSpPr>
          <p:nvPr/>
        </p:nvSpPr>
        <p:spPr bwMode="auto">
          <a:xfrm rot="5400000">
            <a:off x="6717114" y="1500914"/>
            <a:ext cx="6858000" cy="3881534"/>
          </a:xfrm>
          <a:custGeom>
            <a:avLst/>
            <a:gdLst>
              <a:gd name="T0" fmla="*/ 1905238125 w 21600"/>
              <a:gd name="T1" fmla="*/ 137634133 h 21600"/>
              <a:gd name="T2" fmla="*/ 1088707500 w 21600"/>
              <a:gd name="T3" fmla="*/ 275268267 h 21600"/>
              <a:gd name="T4" fmla="*/ 272176875 w 21600"/>
              <a:gd name="T5" fmla="*/ 137634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CCFF"/>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0000FF"/>
              </a:solidFill>
              <a:effectLst/>
              <a:uLnTx/>
              <a:uFillTx/>
              <a:latin typeface="Times New Roman" panose="02020603050405020304" pitchFamily="18" charset="0"/>
            </a:endParaRPr>
          </a:p>
        </p:txBody>
      </p:sp>
      <p:sp>
        <p:nvSpPr>
          <p:cNvPr id="7" name="AutoShape 5"/>
          <p:cNvSpPr>
            <a:spLocks noChangeArrowheads="1"/>
          </p:cNvSpPr>
          <p:nvPr/>
        </p:nvSpPr>
        <p:spPr bwMode="auto">
          <a:xfrm rot="-5400000">
            <a:off x="-1409700" y="1790700"/>
            <a:ext cx="6858000" cy="3276600"/>
          </a:xfrm>
          <a:custGeom>
            <a:avLst/>
            <a:gdLst>
              <a:gd name="T0" fmla="*/ 1905238125 w 21600"/>
              <a:gd name="T1" fmla="*/ 105376133 h 21600"/>
              <a:gd name="T2" fmla="*/ 1088707500 w 21600"/>
              <a:gd name="T3" fmla="*/ 210752267 h 21600"/>
              <a:gd name="T4" fmla="*/ 272176875 w 21600"/>
              <a:gd name="T5" fmla="*/ 105376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99"/>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0000FF"/>
              </a:solidFill>
              <a:effectLst/>
              <a:uLnTx/>
              <a:uFillTx/>
              <a:latin typeface="Times New Roman" panose="02020603050405020304" pitchFamily="18" charset="0"/>
            </a:endParaRPr>
          </a:p>
        </p:txBody>
      </p:sp>
      <p:sp>
        <p:nvSpPr>
          <p:cNvPr id="8" name="Text Box 6"/>
          <p:cNvSpPr txBox="1">
            <a:spLocks noChangeArrowheads="1"/>
          </p:cNvSpPr>
          <p:nvPr/>
        </p:nvSpPr>
        <p:spPr bwMode="auto">
          <a:xfrm>
            <a:off x="2791691" y="148728"/>
            <a:ext cx="6781800" cy="954107"/>
          </a:xfrm>
          <a:prstGeom prst="rect">
            <a:avLst/>
          </a:prstGeom>
          <a:noFill/>
          <a:ln w="9525">
            <a:noFill/>
            <a:miter lim="800000"/>
            <a:headEnd/>
            <a:tailEnd/>
          </a:ln>
          <a:effectLst/>
        </p:spPr>
        <p:txBody>
          <a:bodyPr>
            <a:spAutoFit/>
          </a:bodyPr>
          <a:lstStyle/>
          <a:p>
            <a:pPr algn="just"/>
            <a:r>
              <a:rPr lang="en-US" sz="2800" u="sng" dirty="0" err="1">
                <a:solidFill>
                  <a:srgbClr val="CC00CC"/>
                </a:solidFill>
                <a:effectLst>
                  <a:outerShdw blurRad="38100" dist="38100" dir="2700000" algn="tl">
                    <a:srgbClr val="C0C0C0"/>
                  </a:outerShdw>
                </a:effectLst>
                <a:latin typeface="#9Slide05 Brannboll Ny" panose="02000000000000000000" pitchFamily="2" charset="0"/>
              </a:rPr>
              <a:t>Nhóm</a:t>
            </a:r>
            <a:r>
              <a:rPr lang="en-US" sz="2800" u="sng" dirty="0">
                <a:solidFill>
                  <a:srgbClr val="CC00CC"/>
                </a:solidFill>
                <a:effectLst>
                  <a:outerShdw blurRad="38100" dist="38100" dir="2700000" algn="tl">
                    <a:srgbClr val="C0C0C0"/>
                  </a:outerShdw>
                </a:effectLst>
                <a:latin typeface="#9Slide05 Brannboll Ny" panose="02000000000000000000" pitchFamily="2" charset="0"/>
              </a:rPr>
              <a:t> 1:</a:t>
            </a:r>
            <a:r>
              <a:rPr lang="en-US" sz="2800" dirty="0">
                <a:solidFill>
                  <a:srgbClr val="CC00CC"/>
                </a:solidFill>
                <a:effectLst>
                  <a:outerShdw blurRad="38100" dist="38100" dir="2700000" algn="tl">
                    <a:srgbClr val="C0C0C0"/>
                  </a:outerShdw>
                </a:effectLst>
                <a:latin typeface="#9Slide05 Brannboll Ny" panose="02000000000000000000" pitchFamily="2" charset="0"/>
              </a:rPr>
              <a:t> </a:t>
            </a:r>
            <a:r>
              <a:rPr lang="vi-VN" sz="2800" dirty="0">
                <a:latin typeface="#9Slide05 Brannboll Ny" panose="02000000000000000000" pitchFamily="2" charset="0"/>
              </a:rPr>
              <a:t>Theo em, việc làm của Linh và gia đình sẽ mang đến cảm xúc như thế nào cho người thân</a:t>
            </a:r>
            <a:r>
              <a:rPr lang="en-US" altLang="en-US" sz="2800" dirty="0" smtClean="0">
                <a:latin typeface="#9Slide05 Brannboll Ny" panose="02000000000000000000" pitchFamily="2" charset="0"/>
              </a:rPr>
              <a:t>?</a:t>
            </a:r>
            <a:endParaRPr lang="en-US" altLang="en-US" sz="2800" dirty="0">
              <a:latin typeface="#9Slide05 Brannboll Ny" panose="02000000000000000000" pitchFamily="2" charset="0"/>
            </a:endParaRPr>
          </a:p>
        </p:txBody>
      </p:sp>
      <p:sp>
        <p:nvSpPr>
          <p:cNvPr id="9" name="Rectangle 7"/>
          <p:cNvSpPr>
            <a:spLocks noChangeArrowheads="1"/>
          </p:cNvSpPr>
          <p:nvPr/>
        </p:nvSpPr>
        <p:spPr bwMode="auto">
          <a:xfrm>
            <a:off x="3581400" y="1676400"/>
            <a:ext cx="4648200" cy="3505200"/>
          </a:xfrm>
          <a:prstGeom prst="rect">
            <a:avLst/>
          </a:prstGeom>
          <a:solidFill>
            <a:srgbClr val="FF9966"/>
          </a:solidFill>
          <a:ln w="9525">
            <a:solidFill>
              <a:sysClr val="windowText" lastClr="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en-US" alt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10" name="Text Box 8"/>
          <p:cNvSpPr txBox="1">
            <a:spLocks noChangeArrowheads="1"/>
          </p:cNvSpPr>
          <p:nvPr/>
        </p:nvSpPr>
        <p:spPr bwMode="auto">
          <a:xfrm>
            <a:off x="2537927" y="5604007"/>
            <a:ext cx="6931765" cy="1384995"/>
          </a:xfrm>
          <a:prstGeom prst="rect">
            <a:avLst/>
          </a:prstGeom>
          <a:noFill/>
          <a:ln w="9525">
            <a:noFill/>
            <a:miter lim="800000"/>
            <a:headEnd/>
            <a:tailEnd/>
          </a:ln>
          <a:effectLst/>
        </p:spPr>
        <p:txBody>
          <a:bodyPr wrap="square">
            <a:spAutoFit/>
          </a:bodyPr>
          <a:lstStyle/>
          <a:p>
            <a:r>
              <a:rPr lang="en-US" sz="2800" b="1" u="sng" dirty="0" err="1">
                <a:solidFill>
                  <a:srgbClr val="CC00CC"/>
                </a:solidFill>
                <a:effectLst>
                  <a:outerShdw blurRad="38100" dist="38100" dir="2700000" algn="tl">
                    <a:srgbClr val="C0C0C0"/>
                  </a:outerShdw>
                </a:effectLst>
                <a:latin typeface="#9Slide06 Thillends Small" pitchFamily="2" charset="0"/>
              </a:rPr>
              <a:t>Nhóm</a:t>
            </a:r>
            <a:r>
              <a:rPr lang="en-US" sz="2800" b="1" u="sng" dirty="0">
                <a:solidFill>
                  <a:srgbClr val="CC00CC"/>
                </a:solidFill>
                <a:effectLst>
                  <a:outerShdw blurRad="38100" dist="38100" dir="2700000" algn="tl">
                    <a:srgbClr val="C0C0C0"/>
                  </a:outerShdw>
                </a:effectLst>
                <a:latin typeface="#9Slide06 Thillends Small" pitchFamily="2" charset="0"/>
              </a:rPr>
              <a:t> 3</a:t>
            </a:r>
            <a:r>
              <a:rPr lang="en-US" sz="2800" b="1" dirty="0">
                <a:solidFill>
                  <a:srgbClr val="CC00CC"/>
                </a:solidFill>
                <a:effectLst>
                  <a:outerShdw blurRad="38100" dist="38100" dir="2700000" algn="tl">
                    <a:srgbClr val="C0C0C0"/>
                  </a:outerShdw>
                </a:effectLst>
                <a:latin typeface="#9Slide06 Thillends Small" pitchFamily="2" charset="0"/>
              </a:rPr>
              <a:t>: </a:t>
            </a:r>
            <a:r>
              <a:rPr lang="vi-VN" sz="2800" dirty="0">
                <a:latin typeface="#9Slide06 Thillends Small" pitchFamily="2" charset="0"/>
              </a:rPr>
              <a:t>Từ việc làm của gia đình bạn Linh và bạn An, theo em mỗi người cần làm gì để giữ gìn, phát huy truyền thống gia đình, dòng họ</a:t>
            </a:r>
            <a:r>
              <a:rPr lang="vi-VN" sz="2800" dirty="0" smtClean="0">
                <a:latin typeface="#9Slide06 Thillends Small" pitchFamily="2" charset="0"/>
              </a:rPr>
              <a:t>?</a:t>
            </a:r>
            <a:endParaRPr lang="en-US" sz="2800" dirty="0">
              <a:latin typeface="#9Slide06 Thillends Small" pitchFamily="2" charset="0"/>
            </a:endParaRPr>
          </a:p>
        </p:txBody>
      </p:sp>
      <p:sp>
        <p:nvSpPr>
          <p:cNvPr id="11" name="Text Box 9"/>
          <p:cNvSpPr txBox="1">
            <a:spLocks noChangeArrowheads="1"/>
          </p:cNvSpPr>
          <p:nvPr/>
        </p:nvSpPr>
        <p:spPr bwMode="auto">
          <a:xfrm>
            <a:off x="8977338" y="1809954"/>
            <a:ext cx="2816555" cy="3108543"/>
          </a:xfrm>
          <a:prstGeom prst="rect">
            <a:avLst/>
          </a:prstGeom>
          <a:noFill/>
          <a:ln w="9525">
            <a:noFill/>
            <a:miter lim="800000"/>
            <a:headEnd/>
            <a:tailEnd/>
          </a:ln>
          <a:effectLst/>
        </p:spPr>
        <p:txBody>
          <a:bodyPr wrap="square">
            <a:spAutoFit/>
          </a:bodyPr>
          <a:lstStyle/>
          <a:p>
            <a:pPr algn="just"/>
            <a:r>
              <a:rPr lang="en-US" sz="2800" b="1" u="sng" dirty="0" err="1">
                <a:solidFill>
                  <a:srgbClr val="0000FF"/>
                </a:solidFill>
                <a:effectLst>
                  <a:outerShdw blurRad="38100" dist="38100" dir="2700000" algn="tl">
                    <a:srgbClr val="C0C0C0"/>
                  </a:outerShdw>
                </a:effectLst>
                <a:latin typeface="SVN-Vanilla Daisy Pro" panose="00000500000000000000" pitchFamily="2" charset="0"/>
              </a:rPr>
              <a:t>Nhóm</a:t>
            </a:r>
            <a:r>
              <a:rPr lang="en-US" sz="2800" b="1" u="sng" dirty="0">
                <a:solidFill>
                  <a:srgbClr val="0000FF"/>
                </a:solidFill>
                <a:effectLst>
                  <a:outerShdw blurRad="38100" dist="38100" dir="2700000" algn="tl">
                    <a:srgbClr val="C0C0C0"/>
                  </a:outerShdw>
                </a:effectLst>
                <a:latin typeface="SVN-Vanilla Daisy Pro" panose="00000500000000000000" pitchFamily="2" charset="0"/>
              </a:rPr>
              <a:t> 4</a:t>
            </a:r>
            <a:r>
              <a:rPr lang="en-US" sz="2800" b="1" dirty="0">
                <a:solidFill>
                  <a:srgbClr val="0000FF"/>
                </a:solidFill>
                <a:effectLst>
                  <a:outerShdw blurRad="38100" dist="38100" dir="2700000" algn="tl">
                    <a:srgbClr val="C0C0C0"/>
                  </a:outerShdw>
                </a:effectLst>
                <a:latin typeface="SVN-Vanilla Daisy Pro" panose="00000500000000000000" pitchFamily="2" charset="0"/>
              </a:rPr>
              <a:t>: </a:t>
            </a:r>
            <a:r>
              <a:rPr lang="en-US" altLang="en-US" sz="2800" b="1" dirty="0" err="1">
                <a:latin typeface="SVN-Vanilla Daisy Pro" panose="00000500000000000000" pitchFamily="2" charset="0"/>
              </a:rPr>
              <a:t>Hãy</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nêu</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những</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việc</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làm</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biểu</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hiện</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không</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giữ</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gìn</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và</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phát</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huy</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truyền</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thống</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tốt</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đẹp</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của</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gia</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đình</a:t>
            </a:r>
            <a:r>
              <a:rPr lang="en-US" altLang="en-US" sz="2800" b="1" dirty="0">
                <a:latin typeface="SVN-Vanilla Daisy Pro" panose="00000500000000000000" pitchFamily="2" charset="0"/>
              </a:rPr>
              <a:t>, </a:t>
            </a:r>
            <a:r>
              <a:rPr lang="en-US" altLang="en-US" sz="2800" b="1" dirty="0" err="1">
                <a:latin typeface="SVN-Vanilla Daisy Pro" panose="00000500000000000000" pitchFamily="2" charset="0"/>
              </a:rPr>
              <a:t>dòng</a:t>
            </a:r>
            <a:r>
              <a:rPr lang="en-US" altLang="en-US" sz="2800" b="1" dirty="0">
                <a:latin typeface="SVN-Vanilla Daisy Pro" panose="00000500000000000000" pitchFamily="2" charset="0"/>
              </a:rPr>
              <a:t> </a:t>
            </a:r>
            <a:r>
              <a:rPr lang="en-US" altLang="en-US" sz="2800" b="1" dirty="0" err="1" smtClean="0">
                <a:latin typeface="SVN-Vanilla Daisy Pro" panose="00000500000000000000" pitchFamily="2" charset="0"/>
              </a:rPr>
              <a:t>họ</a:t>
            </a:r>
            <a:r>
              <a:rPr lang="en-US" altLang="en-US" sz="2800" b="1" dirty="0" smtClean="0">
                <a:latin typeface="SVN-Vanilla Daisy Pro" panose="00000500000000000000" pitchFamily="2" charset="0"/>
              </a:rPr>
              <a:t> ?</a:t>
            </a:r>
            <a:endParaRPr lang="en-US" altLang="en-US" sz="2800" b="1" dirty="0">
              <a:latin typeface="SVN-Vanilla Daisy Pro" panose="00000500000000000000" pitchFamily="2" charset="0"/>
            </a:endParaRPr>
          </a:p>
        </p:txBody>
      </p:sp>
      <p:sp>
        <p:nvSpPr>
          <p:cNvPr id="12" name="Text Box 10"/>
          <p:cNvSpPr txBox="1">
            <a:spLocks noChangeArrowheads="1"/>
          </p:cNvSpPr>
          <p:nvPr/>
        </p:nvSpPr>
        <p:spPr bwMode="auto">
          <a:xfrm>
            <a:off x="643812" y="2125407"/>
            <a:ext cx="2241798" cy="2431435"/>
          </a:xfrm>
          <a:prstGeom prst="rect">
            <a:avLst/>
          </a:prstGeom>
          <a:noFill/>
          <a:ln w="9525">
            <a:noFill/>
            <a:miter lim="800000"/>
            <a:headEnd/>
            <a:tailEnd/>
          </a:ln>
          <a:effectLst/>
        </p:spPr>
        <p:txBody>
          <a:bodyPr wrap="square">
            <a:spAutoFit/>
          </a:bodyPr>
          <a:lstStyle/>
          <a:p>
            <a:pPr algn="just"/>
            <a:r>
              <a:rPr lang="en-US" sz="3200" b="1" u="sng" dirty="0" err="1">
                <a:solidFill>
                  <a:srgbClr val="0000FF"/>
                </a:solidFill>
                <a:effectLst>
                  <a:outerShdw blurRad="38100" dist="38100" dir="2700000" algn="tl">
                    <a:srgbClr val="C0C0C0"/>
                  </a:outerShdw>
                </a:effectLst>
                <a:latin typeface="#9Slide06 Thillends Small" pitchFamily="2" charset="0"/>
              </a:rPr>
              <a:t>Nhóm</a:t>
            </a:r>
            <a:r>
              <a:rPr lang="en-US" sz="3200" b="1" u="sng" dirty="0">
                <a:solidFill>
                  <a:srgbClr val="0000FF"/>
                </a:solidFill>
                <a:effectLst>
                  <a:outerShdw blurRad="38100" dist="38100" dir="2700000" algn="tl">
                    <a:srgbClr val="C0C0C0"/>
                  </a:outerShdw>
                </a:effectLst>
                <a:latin typeface="#9Slide06 Thillends Small" pitchFamily="2" charset="0"/>
              </a:rPr>
              <a:t> </a:t>
            </a:r>
            <a:r>
              <a:rPr lang="en-US" sz="3200" b="1" u="sng" dirty="0" smtClean="0">
                <a:solidFill>
                  <a:srgbClr val="0000FF"/>
                </a:solidFill>
                <a:effectLst>
                  <a:outerShdw blurRad="38100" dist="38100" dir="2700000" algn="tl">
                    <a:srgbClr val="C0C0C0"/>
                  </a:outerShdw>
                </a:effectLst>
                <a:latin typeface="#9Slide06 Thillends Small" pitchFamily="2" charset="0"/>
              </a:rPr>
              <a:t>2</a:t>
            </a:r>
            <a:r>
              <a:rPr lang="en-US" sz="3200" b="1" dirty="0" smtClean="0">
                <a:solidFill>
                  <a:srgbClr val="0000FF"/>
                </a:solidFill>
                <a:effectLst>
                  <a:outerShdw blurRad="38100" dist="38100" dir="2700000" algn="tl">
                    <a:srgbClr val="C0C0C0"/>
                  </a:outerShdw>
                </a:effectLst>
                <a:latin typeface="#9Slide06 Thillends Small" pitchFamily="2" charset="0"/>
              </a:rPr>
              <a:t>: </a:t>
            </a:r>
            <a:r>
              <a:rPr lang="vi-VN" sz="3200" dirty="0">
                <a:latin typeface="#9Slide06 Thillends Small" pitchFamily="2" charset="0"/>
              </a:rPr>
              <a:t>Em có suy nghĩ gì về mong muốn của bạn An?</a:t>
            </a:r>
            <a:endParaRPr lang="en-US" sz="3200" dirty="0">
              <a:latin typeface="#9Slide06 Thillends Small" pitchFamily="2" charset="0"/>
            </a:endParaRPr>
          </a:p>
          <a:p>
            <a:pPr algn="just"/>
            <a:endParaRPr lang="en-US" altLang="en-US" sz="2400" b="1" dirty="0">
              <a:solidFill>
                <a:srgbClr val="2B05CB"/>
              </a:solidFill>
              <a:latin typeface="Times New Roman" panose="02020603050405020304" pitchFamily="18" charset="0"/>
            </a:endParaRPr>
          </a:p>
        </p:txBody>
      </p:sp>
      <p:sp>
        <p:nvSpPr>
          <p:cNvPr id="13" name="Rectangle 12"/>
          <p:cNvSpPr/>
          <p:nvPr/>
        </p:nvSpPr>
        <p:spPr>
          <a:xfrm>
            <a:off x="5259984" y="3246004"/>
            <a:ext cx="1000125" cy="1082098"/>
          </a:xfrm>
          <a:prstGeom prst="rect">
            <a:avLst/>
          </a:prstGeom>
          <a:noFill/>
          <a:ln>
            <a:noFill/>
          </a:ln>
          <a:effectLst>
            <a:outerShdw blurRad="57150" dist="19050" dir="5400000" algn="ctr" rotWithShape="0">
              <a:srgbClr val="000000">
                <a:alpha val="63000"/>
              </a:srgbClr>
            </a:outerShdw>
          </a:effec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VnArial"/>
                <a:ea typeface="+mn-ea"/>
                <a:cs typeface="+mn-cs"/>
              </a:rPr>
              <a:t>?</a:t>
            </a:r>
            <a:endPar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endParaRPr>
          </a:p>
        </p:txBody>
      </p:sp>
      <p:sp>
        <p:nvSpPr>
          <p:cNvPr id="14" name="Text Box 28"/>
          <p:cNvSpPr txBox="1">
            <a:spLocks noChangeArrowheads="1"/>
          </p:cNvSpPr>
          <p:nvPr/>
        </p:nvSpPr>
        <p:spPr bwMode="auto">
          <a:xfrm>
            <a:off x="3531174" y="2335404"/>
            <a:ext cx="4800600" cy="535531"/>
          </a:xfrm>
          <a:prstGeom prst="rect">
            <a:avLst/>
          </a:prstGeom>
          <a:noFill/>
          <a:ln w="9525" algn="ctr">
            <a:noFill/>
            <a:miter lim="800000"/>
            <a:headEnd/>
            <a:tailEnd/>
          </a:ln>
          <a:effectLst/>
        </p:spPr>
        <p:txBody>
          <a:bodyPr>
            <a:spAutoFit/>
          </a:bodyPr>
          <a:lstStyle/>
          <a:p>
            <a:pPr marL="342900" indent="-342900" algn="ctr" fontAlgn="base">
              <a:lnSpc>
                <a:spcPct val="90000"/>
              </a:lnSpc>
              <a:spcBef>
                <a:spcPct val="50000"/>
              </a:spcBef>
              <a:spcAft>
                <a:spcPct val="0"/>
              </a:spcAft>
              <a:defRPr/>
            </a:pPr>
            <a:r>
              <a:rPr lang="en-US" sz="3200" b="1" dirty="0" err="1">
                <a:solidFill>
                  <a:srgbClr val="000000"/>
                </a:solidFill>
                <a:effectLst>
                  <a:outerShdw blurRad="38100" dist="38100" dir="2700000" algn="tl">
                    <a:srgbClr val="C0C0C0"/>
                  </a:outerShdw>
                </a:effectLst>
                <a:latin typeface="Times New Roman" panose="02020603050405020304" pitchFamily="18" charset="0"/>
              </a:rPr>
              <a:t>Thảo</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err="1">
                <a:solidFill>
                  <a:srgbClr val="000000"/>
                </a:solidFill>
                <a:effectLst>
                  <a:outerShdw blurRad="38100" dist="38100" dir="2700000" algn="tl">
                    <a:srgbClr val="C0C0C0"/>
                  </a:outerShdw>
                </a:effectLst>
                <a:latin typeface="Times New Roman" panose="02020603050405020304" pitchFamily="18" charset="0"/>
              </a:rPr>
              <a:t>luận</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err="1">
                <a:solidFill>
                  <a:srgbClr val="000000"/>
                </a:solidFill>
                <a:effectLst>
                  <a:outerShdw blurRad="38100" dist="38100" dir="2700000" algn="tl">
                    <a:srgbClr val="C0C0C0"/>
                  </a:outerShdw>
                </a:effectLst>
                <a:latin typeface="Times New Roman" panose="02020603050405020304" pitchFamily="18" charset="0"/>
              </a:rPr>
              <a:t>nhóm</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smtClean="0">
                <a:solidFill>
                  <a:srgbClr val="000000"/>
                </a:solidFill>
                <a:effectLst>
                  <a:outerShdw blurRad="38100" dist="38100" dir="2700000" algn="tl">
                    <a:srgbClr val="C0C0C0"/>
                  </a:outerShdw>
                </a:effectLst>
                <a:latin typeface="Times New Roman" panose="02020603050405020304" pitchFamily="18" charset="0"/>
              </a:rPr>
              <a:t>(5 </a:t>
            </a:r>
            <a:r>
              <a:rPr lang="en-US" sz="3200" b="1" dirty="0" err="1">
                <a:solidFill>
                  <a:srgbClr val="000000"/>
                </a:solidFill>
                <a:effectLst>
                  <a:outerShdw blurRad="38100" dist="38100" dir="2700000" algn="tl">
                    <a:srgbClr val="C0C0C0"/>
                  </a:outerShdw>
                </a:effectLst>
                <a:latin typeface="Times New Roman" panose="02020603050405020304" pitchFamily="18" charset="0"/>
              </a:rPr>
              <a:t>phút</a:t>
            </a:r>
            <a:r>
              <a:rPr lang="en-US" sz="3200" b="1" dirty="0">
                <a:solidFill>
                  <a:srgbClr val="000000"/>
                </a:solidFill>
                <a:effectLst>
                  <a:outerShdw blurRad="38100" dist="38100" dir="2700000" algn="tl">
                    <a:srgbClr val="C0C0C0"/>
                  </a:outerShdw>
                </a:effectLst>
                <a:latin typeface="Times New Roman" panose="02020603050405020304" pitchFamily="18" charset="0"/>
              </a:rPr>
              <a:t>)</a:t>
            </a:r>
          </a:p>
        </p:txBody>
      </p:sp>
      <p:pic>
        <p:nvPicPr>
          <p:cNvPr id="15" name="Picture 14"/>
          <p:cNvPicPr>
            <a:picLocks noChangeAspect="1"/>
          </p:cNvPicPr>
          <p:nvPr/>
        </p:nvPicPr>
        <p:blipFill>
          <a:blip r:embed="rId2"/>
          <a:stretch>
            <a:fillRect/>
          </a:stretch>
        </p:blipFill>
        <p:spPr>
          <a:xfrm>
            <a:off x="10936762" y="0"/>
            <a:ext cx="1255238" cy="937524"/>
          </a:xfrm>
          <a:prstGeom prst="rect">
            <a:avLst/>
          </a:prstGeom>
        </p:spPr>
      </p:pic>
    </p:spTree>
    <p:extLst>
      <p:ext uri="{BB962C8B-B14F-4D97-AF65-F5344CB8AC3E}">
        <p14:creationId xmlns:p14="http://schemas.microsoft.com/office/powerpoint/2010/main" val="421661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1660690" y="410548"/>
            <a:ext cx="7931179" cy="4911362"/>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297552" y="982442"/>
            <a:ext cx="1063853" cy="1355319"/>
          </a:xfrm>
          <a:prstGeom prst="rect">
            <a:avLst/>
          </a:prstGeom>
        </p:spPr>
      </p:pic>
      <p:pic>
        <p:nvPicPr>
          <p:cNvPr id="9" name="Picture 8"/>
          <p:cNvPicPr>
            <a:picLocks noChangeAspect="1"/>
          </p:cNvPicPr>
          <p:nvPr/>
        </p:nvPicPr>
        <p:blipFill>
          <a:blip r:embed="rId6"/>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3024319" y="1189915"/>
            <a:ext cx="577137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r>
              <a:rPr lang="en-US" altLang="en-US" sz="1800" b="1" dirty="0" smtClean="0">
                <a:solidFill>
                  <a:srgbClr val="0000FF"/>
                </a:solidFill>
                <a:latin typeface="Times New Roman" panose="02020603050405020304" pitchFamily="18" charset="0"/>
              </a:rPr>
              <a:t>-</a:t>
            </a:r>
            <a:r>
              <a:rPr lang="en-US" altLang="en-US" b="1" dirty="0" err="1" smtClean="0">
                <a:solidFill>
                  <a:srgbClr val="FF0000"/>
                </a:solidFill>
                <a:latin typeface="SVN-Vanilla Daisy Pro" panose="00000500000000000000" pitchFamily="2" charset="0"/>
              </a:rPr>
              <a:t>Trân</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trọng</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tự</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hào</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phát</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huy</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truyền</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thống</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tốt</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đẹp</a:t>
            </a:r>
            <a:r>
              <a:rPr lang="en-US" altLang="en-US" b="1" dirty="0" smtClean="0">
                <a:solidFill>
                  <a:srgbClr val="FF0000"/>
                </a:solidFill>
                <a:latin typeface="SVN-Vanilla Daisy Pro" panose="00000500000000000000" pitchFamily="2" charset="0"/>
              </a:rPr>
              <a:t>.</a:t>
            </a:r>
          </a:p>
          <a:p>
            <a:pPr fontAlgn="base">
              <a:lnSpc>
                <a:spcPct val="100000"/>
              </a:lnSpc>
              <a:spcBef>
                <a:spcPct val="50000"/>
              </a:spcBef>
              <a:spcAft>
                <a:spcPct val="0"/>
              </a:spcAft>
              <a:buFontTx/>
              <a:buNone/>
            </a:pPr>
            <a:r>
              <a:rPr lang="en-US" altLang="en-US" b="1" dirty="0" smtClean="0">
                <a:solidFill>
                  <a:srgbClr val="FF0000"/>
                </a:solidFill>
                <a:latin typeface="SVN-Vanilla Daisy Pro" panose="00000500000000000000" pitchFamily="2" charset="0"/>
              </a:rPr>
              <a:t>-</a:t>
            </a:r>
            <a:r>
              <a:rPr lang="en-US" altLang="en-US" b="1" dirty="0" err="1" smtClean="0">
                <a:solidFill>
                  <a:srgbClr val="FF0000"/>
                </a:solidFill>
                <a:latin typeface="SVN-Vanilla Daisy Pro" panose="00000500000000000000" pitchFamily="2" charset="0"/>
              </a:rPr>
              <a:t>Phải</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sống</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trong</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sạch</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lương</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thiện</a:t>
            </a:r>
            <a:r>
              <a:rPr lang="en-US" altLang="en-US" b="1" dirty="0" smtClean="0">
                <a:solidFill>
                  <a:srgbClr val="FF0000"/>
                </a:solidFill>
                <a:latin typeface="SVN-Vanilla Daisy Pro" panose="00000500000000000000" pitchFamily="2" charset="0"/>
              </a:rPr>
              <a:t>.</a:t>
            </a:r>
          </a:p>
          <a:p>
            <a:pPr fontAlgn="base">
              <a:lnSpc>
                <a:spcPct val="100000"/>
              </a:lnSpc>
              <a:spcBef>
                <a:spcPct val="50000"/>
              </a:spcBef>
              <a:spcAft>
                <a:spcPct val="0"/>
              </a:spcAft>
              <a:buFontTx/>
              <a:buNone/>
            </a:pPr>
            <a:r>
              <a:rPr lang="en-US" altLang="en-US" b="1" dirty="0" smtClean="0">
                <a:solidFill>
                  <a:srgbClr val="FF0000"/>
                </a:solidFill>
                <a:latin typeface="SVN-Vanilla Daisy Pro" panose="00000500000000000000" pitchFamily="2" charset="0"/>
              </a:rPr>
              <a:t>-</a:t>
            </a:r>
            <a:r>
              <a:rPr lang="en-US" altLang="en-US" b="1" dirty="0" err="1" smtClean="0">
                <a:solidFill>
                  <a:srgbClr val="FF0000"/>
                </a:solidFill>
                <a:latin typeface="SVN-Vanilla Daisy Pro" panose="00000500000000000000" pitchFamily="2" charset="0"/>
              </a:rPr>
              <a:t>Không</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làm</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điều</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gì</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tổn</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hại</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đến</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thanh</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danh</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gia</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đình</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dòng</a:t>
            </a:r>
            <a:r>
              <a:rPr lang="en-US" altLang="en-US" b="1" dirty="0" smtClean="0">
                <a:solidFill>
                  <a:srgbClr val="FF0000"/>
                </a:solidFill>
                <a:latin typeface="SVN-Vanilla Daisy Pro" panose="00000500000000000000" pitchFamily="2" charset="0"/>
              </a:rPr>
              <a:t> </a:t>
            </a:r>
            <a:r>
              <a:rPr lang="en-US" altLang="en-US" b="1" dirty="0" err="1" smtClean="0">
                <a:solidFill>
                  <a:srgbClr val="FF0000"/>
                </a:solidFill>
                <a:latin typeface="SVN-Vanilla Daisy Pro" panose="00000500000000000000" pitchFamily="2" charset="0"/>
              </a:rPr>
              <a:t>họ</a:t>
            </a:r>
            <a:r>
              <a:rPr lang="en-US" altLang="en-US" b="1" dirty="0" smtClean="0">
                <a:solidFill>
                  <a:srgbClr val="FF0000"/>
                </a:solidFill>
                <a:latin typeface="SVN-Vanilla Daisy Pro" panose="00000500000000000000" pitchFamily="2" charset="0"/>
              </a:rPr>
              <a:t>.</a:t>
            </a:r>
          </a:p>
        </p:txBody>
      </p:sp>
    </p:spTree>
    <p:extLst>
      <p:ext uri="{BB962C8B-B14F-4D97-AF65-F5344CB8AC3E}">
        <p14:creationId xmlns:p14="http://schemas.microsoft.com/office/powerpoint/2010/main" val="180950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5 L -0.07617 -0.04005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786" name="Text Box 5"/>
          <p:cNvSpPr txBox="1">
            <a:spLocks noChangeArrowheads="1"/>
          </p:cNvSpPr>
          <p:nvPr/>
        </p:nvSpPr>
        <p:spPr bwMode="auto">
          <a:xfrm>
            <a:off x="6248400" y="17526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endParaRPr lang="en-US" altLang="en-US" sz="1800" b="1" smtClean="0">
              <a:solidFill>
                <a:srgbClr val="5F5F5F"/>
              </a:solidFill>
              <a:latin typeface="Arial" panose="020B0604020202020204" pitchFamily="34" charset="0"/>
              <a:cs typeface="Arial" panose="020B0604020202020204" pitchFamily="34" charset="0"/>
            </a:endParaRPr>
          </a:p>
        </p:txBody>
      </p:sp>
      <p:sp>
        <p:nvSpPr>
          <p:cNvPr id="82950" name="Text Box 6"/>
          <p:cNvSpPr txBox="1">
            <a:spLocks noChangeArrowheads="1"/>
          </p:cNvSpPr>
          <p:nvPr/>
        </p:nvSpPr>
        <p:spPr bwMode="auto">
          <a:xfrm>
            <a:off x="3048000" y="914400"/>
            <a:ext cx="2438400" cy="523875"/>
          </a:xfrm>
          <a:prstGeom prst="rect">
            <a:avLst/>
          </a:prstGeom>
          <a:solidFill>
            <a:srgbClr val="CC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NÊN</a:t>
            </a:r>
          </a:p>
        </p:txBody>
      </p:sp>
      <p:sp>
        <p:nvSpPr>
          <p:cNvPr id="82959" name="Text Box 15"/>
          <p:cNvSpPr txBox="1">
            <a:spLocks noChangeArrowheads="1"/>
          </p:cNvSpPr>
          <p:nvPr/>
        </p:nvSpPr>
        <p:spPr bwMode="auto">
          <a:xfrm>
            <a:off x="6248400" y="914400"/>
            <a:ext cx="2514600" cy="523875"/>
          </a:xfrm>
          <a:prstGeom prst="rect">
            <a:avLst/>
          </a:prstGeom>
          <a:solidFill>
            <a:srgbClr val="CC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KHÔNG NÊN</a:t>
            </a:r>
          </a:p>
        </p:txBody>
      </p:sp>
      <p:sp>
        <p:nvSpPr>
          <p:cNvPr id="82960" name="Text Box 16"/>
          <p:cNvSpPr txBox="1">
            <a:spLocks noChangeArrowheads="1"/>
          </p:cNvSpPr>
          <p:nvPr/>
        </p:nvSpPr>
        <p:spPr bwMode="auto">
          <a:xfrm>
            <a:off x="3276600" y="2133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Yêu nước</a:t>
            </a:r>
          </a:p>
        </p:txBody>
      </p:sp>
      <p:sp>
        <p:nvSpPr>
          <p:cNvPr id="82961" name="Text Box 17"/>
          <p:cNvSpPr txBox="1">
            <a:spLocks noChangeArrowheads="1"/>
          </p:cNvSpPr>
          <p:nvPr/>
        </p:nvSpPr>
        <p:spPr bwMode="auto">
          <a:xfrm>
            <a:off x="3276600" y="29718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Lười biếng</a:t>
            </a:r>
          </a:p>
        </p:txBody>
      </p:sp>
      <p:sp>
        <p:nvSpPr>
          <p:cNvPr id="82962" name="Text Box 18"/>
          <p:cNvSpPr txBox="1">
            <a:spLocks noChangeArrowheads="1"/>
          </p:cNvSpPr>
          <p:nvPr/>
        </p:nvSpPr>
        <p:spPr bwMode="auto">
          <a:xfrm>
            <a:off x="3276600" y="3657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Biết ơn</a:t>
            </a:r>
          </a:p>
        </p:txBody>
      </p:sp>
      <p:sp>
        <p:nvSpPr>
          <p:cNvPr id="82963" name="Text Box 19"/>
          <p:cNvSpPr txBox="1">
            <a:spLocks noChangeArrowheads="1"/>
          </p:cNvSpPr>
          <p:nvPr/>
        </p:nvSpPr>
        <p:spPr bwMode="auto">
          <a:xfrm>
            <a:off x="3276600" y="4419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2060"/>
                </a:solidFill>
                <a:latin typeface="Times New Roman" panose="02020603050405020304" pitchFamily="18" charset="0"/>
                <a:cs typeface="Times New Roman" panose="02020603050405020304" pitchFamily="18" charset="0"/>
              </a:rPr>
              <a:t>Độc</a:t>
            </a:r>
            <a:r>
              <a:rPr lang="en-US" altLang="en-US" b="1" dirty="0" smtClean="0">
                <a:solidFill>
                  <a:srgbClr val="002060"/>
                </a:solidFill>
                <a:latin typeface="Times New Roman" panose="02020603050405020304" pitchFamily="18" charset="0"/>
                <a:cs typeface="Times New Roman" panose="02020603050405020304" pitchFamily="18" charset="0"/>
              </a:rPr>
              <a:t> </a:t>
            </a:r>
            <a:r>
              <a:rPr lang="en-US" altLang="en-US" b="1" dirty="0" err="1" smtClean="0">
                <a:solidFill>
                  <a:srgbClr val="002060"/>
                </a:solidFill>
                <a:latin typeface="Times New Roman" panose="02020603050405020304" pitchFamily="18" charset="0"/>
                <a:cs typeface="Times New Roman" panose="02020603050405020304" pitchFamily="18" charset="0"/>
              </a:rPr>
              <a:t>ác</a:t>
            </a:r>
            <a:endParaRPr lang="en-US" altLang="en-US" b="1" dirty="0" smtClean="0">
              <a:solidFill>
                <a:srgbClr val="002060"/>
              </a:solidFill>
              <a:latin typeface="Times New Roman" panose="02020603050405020304" pitchFamily="18" charset="0"/>
              <a:cs typeface="Times New Roman" panose="02020603050405020304" pitchFamily="18" charset="0"/>
            </a:endParaRPr>
          </a:p>
        </p:txBody>
      </p:sp>
      <p:sp>
        <p:nvSpPr>
          <p:cNvPr id="82964" name="Text Box 20"/>
          <p:cNvSpPr txBox="1">
            <a:spLocks noChangeArrowheads="1"/>
          </p:cNvSpPr>
          <p:nvPr/>
        </p:nvSpPr>
        <p:spPr bwMode="auto">
          <a:xfrm>
            <a:off x="3276600" y="5105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Trung thực</a:t>
            </a:r>
          </a:p>
        </p:txBody>
      </p:sp>
      <p:sp>
        <p:nvSpPr>
          <p:cNvPr id="82965" name="Text Box 21"/>
          <p:cNvSpPr txBox="1">
            <a:spLocks noChangeArrowheads="1"/>
          </p:cNvSpPr>
          <p:nvPr/>
        </p:nvSpPr>
        <p:spPr bwMode="auto">
          <a:xfrm>
            <a:off x="6400800" y="4343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Vô ơn</a:t>
            </a:r>
          </a:p>
        </p:txBody>
      </p:sp>
      <p:sp>
        <p:nvSpPr>
          <p:cNvPr id="82966" name="Text Box 22"/>
          <p:cNvSpPr txBox="1">
            <a:spLocks noChangeArrowheads="1"/>
          </p:cNvSpPr>
          <p:nvPr/>
        </p:nvSpPr>
        <p:spPr bwMode="auto">
          <a:xfrm>
            <a:off x="6400800" y="2057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Chăm chỉ</a:t>
            </a:r>
          </a:p>
        </p:txBody>
      </p:sp>
      <p:sp>
        <p:nvSpPr>
          <p:cNvPr id="82967" name="Text Box 23"/>
          <p:cNvSpPr txBox="1">
            <a:spLocks noChangeArrowheads="1"/>
          </p:cNvSpPr>
          <p:nvPr/>
        </p:nvSpPr>
        <p:spPr bwMode="auto">
          <a:xfrm>
            <a:off x="6400800" y="2895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Chia rẽ</a:t>
            </a:r>
          </a:p>
        </p:txBody>
      </p:sp>
      <p:sp>
        <p:nvSpPr>
          <p:cNvPr id="82968" name="Text Box 24"/>
          <p:cNvSpPr txBox="1">
            <a:spLocks noChangeArrowheads="1"/>
          </p:cNvSpPr>
          <p:nvPr/>
        </p:nvSpPr>
        <p:spPr bwMode="auto">
          <a:xfrm>
            <a:off x="6400800" y="3581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Dối trá</a:t>
            </a:r>
          </a:p>
        </p:txBody>
      </p:sp>
      <p:sp>
        <p:nvSpPr>
          <p:cNvPr id="82971" name="Text Box 27"/>
          <p:cNvSpPr txBox="1">
            <a:spLocks noChangeArrowheads="1"/>
          </p:cNvSpPr>
          <p:nvPr/>
        </p:nvSpPr>
        <p:spPr bwMode="auto">
          <a:xfrm>
            <a:off x="6400800" y="5105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Nhân ái</a:t>
            </a:r>
          </a:p>
        </p:txBody>
      </p:sp>
      <p:sp>
        <p:nvSpPr>
          <p:cNvPr id="82972" name="Text Box 28"/>
          <p:cNvSpPr txBox="1">
            <a:spLocks noChangeArrowheads="1"/>
          </p:cNvSpPr>
          <p:nvPr/>
        </p:nvSpPr>
        <p:spPr bwMode="auto">
          <a:xfrm>
            <a:off x="3276600" y="5867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Đoàn kết</a:t>
            </a:r>
          </a:p>
        </p:txBody>
      </p:sp>
      <p:sp>
        <p:nvSpPr>
          <p:cNvPr id="82973" name="Text Box 29"/>
          <p:cNvSpPr txBox="1">
            <a:spLocks noChangeArrowheads="1"/>
          </p:cNvSpPr>
          <p:nvPr/>
        </p:nvSpPr>
        <p:spPr bwMode="auto">
          <a:xfrm>
            <a:off x="6400800" y="57912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Phản bội</a:t>
            </a:r>
          </a:p>
        </p:txBody>
      </p:sp>
      <p:grpSp>
        <p:nvGrpSpPr>
          <p:cNvPr id="82987" name="Group 43"/>
          <p:cNvGrpSpPr>
            <a:grpSpLocks/>
          </p:cNvGrpSpPr>
          <p:nvPr/>
        </p:nvGrpSpPr>
        <p:grpSpPr bwMode="auto">
          <a:xfrm>
            <a:off x="3259563" y="2133600"/>
            <a:ext cx="2089150" cy="4257675"/>
            <a:chOff x="1118" y="1317"/>
            <a:chExt cx="1316" cy="2682"/>
          </a:xfrm>
        </p:grpSpPr>
        <p:grpSp>
          <p:nvGrpSpPr>
            <p:cNvPr id="1142811" name="Group 42"/>
            <p:cNvGrpSpPr>
              <a:grpSpLocks/>
            </p:cNvGrpSpPr>
            <p:nvPr/>
          </p:nvGrpSpPr>
          <p:grpSpPr bwMode="auto">
            <a:xfrm>
              <a:off x="1118" y="1317"/>
              <a:ext cx="1312" cy="2214"/>
              <a:chOff x="1118" y="1317"/>
              <a:chExt cx="1312" cy="2214"/>
            </a:xfrm>
          </p:grpSpPr>
          <p:sp>
            <p:nvSpPr>
              <p:cNvPr id="1142813" name="Text Box 30"/>
              <p:cNvSpPr txBox="1">
                <a:spLocks noChangeArrowheads="1"/>
              </p:cNvSpPr>
              <p:nvPr/>
            </p:nvSpPr>
            <p:spPr bwMode="auto">
              <a:xfrm>
                <a:off x="1120" y="1317"/>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Yêu nước</a:t>
                </a:r>
              </a:p>
            </p:txBody>
          </p:sp>
          <p:sp>
            <p:nvSpPr>
              <p:cNvPr id="1142814" name="Text Box 31"/>
              <p:cNvSpPr txBox="1">
                <a:spLocks noChangeArrowheads="1"/>
              </p:cNvSpPr>
              <p:nvPr/>
            </p:nvSpPr>
            <p:spPr bwMode="auto">
              <a:xfrm>
                <a:off x="1120" y="1854"/>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Chăm chỉ</a:t>
                </a:r>
              </a:p>
            </p:txBody>
          </p:sp>
          <p:sp>
            <p:nvSpPr>
              <p:cNvPr id="1142815" name="Text Box 32"/>
              <p:cNvSpPr txBox="1">
                <a:spLocks noChangeArrowheads="1"/>
              </p:cNvSpPr>
              <p:nvPr/>
            </p:nvSpPr>
            <p:spPr bwMode="auto">
              <a:xfrm>
                <a:off x="1120" y="2298"/>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Biết ơn</a:t>
                </a:r>
              </a:p>
            </p:txBody>
          </p:sp>
          <p:sp>
            <p:nvSpPr>
              <p:cNvPr id="1142816" name="Text Box 33"/>
              <p:cNvSpPr txBox="1">
                <a:spLocks noChangeArrowheads="1"/>
              </p:cNvSpPr>
              <p:nvPr/>
            </p:nvSpPr>
            <p:spPr bwMode="auto">
              <a:xfrm>
                <a:off x="1134" y="2763"/>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00FF"/>
                    </a:solidFill>
                    <a:latin typeface="Times New Roman" panose="02020603050405020304" pitchFamily="18" charset="0"/>
                    <a:cs typeface="Times New Roman" panose="02020603050405020304" pitchFamily="18" charset="0"/>
                  </a:rPr>
                  <a:t>Nhân</a:t>
                </a:r>
                <a:r>
                  <a:rPr lang="en-US" altLang="en-US" b="1" dirty="0" smtClean="0">
                    <a:solidFill>
                      <a:srgbClr val="0000FF"/>
                    </a:solidFill>
                    <a:latin typeface="Times New Roman" panose="02020603050405020304" pitchFamily="18" charset="0"/>
                    <a:cs typeface="Times New Roman" panose="02020603050405020304" pitchFamily="18" charset="0"/>
                  </a:rPr>
                  <a:t> </a:t>
                </a:r>
                <a:r>
                  <a:rPr lang="en-US" altLang="en-US" b="1" dirty="0" err="1" smtClean="0">
                    <a:solidFill>
                      <a:srgbClr val="0000FF"/>
                    </a:solidFill>
                    <a:latin typeface="Times New Roman" panose="02020603050405020304" pitchFamily="18" charset="0"/>
                    <a:cs typeface="Times New Roman" panose="02020603050405020304" pitchFamily="18" charset="0"/>
                  </a:rPr>
                  <a:t>ái</a:t>
                </a:r>
                <a:endParaRPr lang="en-US" altLang="en-US" b="1" dirty="0" smtClean="0">
                  <a:solidFill>
                    <a:srgbClr val="0000FF"/>
                  </a:solidFill>
                  <a:latin typeface="Times New Roman" panose="02020603050405020304" pitchFamily="18" charset="0"/>
                  <a:cs typeface="Times New Roman" panose="02020603050405020304" pitchFamily="18" charset="0"/>
                </a:endParaRPr>
              </a:p>
            </p:txBody>
          </p:sp>
          <p:sp>
            <p:nvSpPr>
              <p:cNvPr id="1142817" name="Text Box 34"/>
              <p:cNvSpPr txBox="1">
                <a:spLocks noChangeArrowheads="1"/>
              </p:cNvSpPr>
              <p:nvPr/>
            </p:nvSpPr>
            <p:spPr bwMode="auto">
              <a:xfrm>
                <a:off x="1118" y="3201"/>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Trung thực</a:t>
                </a:r>
              </a:p>
            </p:txBody>
          </p:sp>
        </p:grpSp>
        <p:sp>
          <p:nvSpPr>
            <p:cNvPr id="1142812" name="Text Box 35"/>
            <p:cNvSpPr txBox="1">
              <a:spLocks noChangeArrowheads="1"/>
            </p:cNvSpPr>
            <p:nvPr/>
          </p:nvSpPr>
          <p:spPr bwMode="auto">
            <a:xfrm>
              <a:off x="1138" y="3669"/>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Đoàn kết</a:t>
              </a:r>
            </a:p>
          </p:txBody>
        </p:sp>
      </p:grpSp>
      <p:grpSp>
        <p:nvGrpSpPr>
          <p:cNvPr id="82989" name="Group 45"/>
          <p:cNvGrpSpPr>
            <a:grpSpLocks/>
          </p:cNvGrpSpPr>
          <p:nvPr/>
        </p:nvGrpSpPr>
        <p:grpSpPr bwMode="auto">
          <a:xfrm>
            <a:off x="6392863" y="2049463"/>
            <a:ext cx="2082800" cy="4273550"/>
            <a:chOff x="3067" y="1291"/>
            <a:chExt cx="1312" cy="2692"/>
          </a:xfrm>
        </p:grpSpPr>
        <p:grpSp>
          <p:nvGrpSpPr>
            <p:cNvPr id="1142804" name="Group 44"/>
            <p:cNvGrpSpPr>
              <a:grpSpLocks/>
            </p:cNvGrpSpPr>
            <p:nvPr/>
          </p:nvGrpSpPr>
          <p:grpSpPr bwMode="auto">
            <a:xfrm>
              <a:off x="3067" y="1291"/>
              <a:ext cx="1312" cy="2244"/>
              <a:chOff x="3067" y="1291"/>
              <a:chExt cx="1312" cy="2244"/>
            </a:xfrm>
          </p:grpSpPr>
          <p:sp>
            <p:nvSpPr>
              <p:cNvPr id="25622" name="Text Box 36"/>
              <p:cNvSpPr txBox="1">
                <a:spLocks noChangeArrowheads="1"/>
              </p:cNvSpPr>
              <p:nvPr/>
            </p:nvSpPr>
            <p:spPr bwMode="auto">
              <a:xfrm>
                <a:off x="3083" y="1291"/>
                <a:ext cx="1296" cy="330"/>
              </a:xfrm>
              <a:prstGeom prst="rect">
                <a:avLst/>
              </a:prstGeom>
              <a:solidFill>
                <a:srgbClr val="FFFFCC"/>
              </a:solidFill>
              <a:ln>
                <a:headEnd/>
                <a:tailEnd/>
              </a:ln>
            </p:spPr>
            <p:style>
              <a:lnRef idx="2">
                <a:schemeClr val="dk1"/>
              </a:lnRef>
              <a:fillRef idx="1">
                <a:schemeClr val="lt1"/>
              </a:fillRef>
              <a:effectRef idx="0">
                <a:schemeClr val="dk1"/>
              </a:effectRef>
              <a:fontRef idx="minor">
                <a:schemeClr val="dk1"/>
              </a:fontRef>
            </p:style>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defRPr/>
                </a:pPr>
                <a:r>
                  <a:rPr lang="en-US" sz="2800" dirty="0" err="1">
                    <a:solidFill>
                      <a:srgbClr val="0000FF"/>
                    </a:solidFill>
                    <a:latin typeface="Times New Roman" pitchFamily="18" charset="0"/>
                    <a:cs typeface="Times New Roman" pitchFamily="18" charset="0"/>
                  </a:rPr>
                  <a:t>Phản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bội</a:t>
                </a:r>
                <a:endParaRPr lang="en-US" sz="2800" dirty="0">
                  <a:solidFill>
                    <a:srgbClr val="0000FF"/>
                  </a:solidFill>
                  <a:latin typeface="Times New Roman" pitchFamily="18" charset="0"/>
                  <a:cs typeface="Times New Roman" pitchFamily="18" charset="0"/>
                </a:endParaRPr>
              </a:p>
            </p:txBody>
          </p:sp>
          <p:sp>
            <p:nvSpPr>
              <p:cNvPr id="1142807" name="Text Box 37"/>
              <p:cNvSpPr txBox="1">
                <a:spLocks noChangeArrowheads="1"/>
              </p:cNvSpPr>
              <p:nvPr/>
            </p:nvSpPr>
            <p:spPr bwMode="auto">
              <a:xfrm>
                <a:off x="3078" y="1816"/>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Lười biếng</a:t>
                </a:r>
              </a:p>
            </p:txBody>
          </p:sp>
          <p:sp>
            <p:nvSpPr>
              <p:cNvPr id="1142808" name="Text Box 38"/>
              <p:cNvSpPr txBox="1">
                <a:spLocks noChangeArrowheads="1"/>
              </p:cNvSpPr>
              <p:nvPr/>
            </p:nvSpPr>
            <p:spPr bwMode="auto">
              <a:xfrm>
                <a:off x="3072" y="2256"/>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Vô ơn</a:t>
                </a:r>
              </a:p>
            </p:txBody>
          </p:sp>
          <p:sp>
            <p:nvSpPr>
              <p:cNvPr id="1142809" name="Text Box 39"/>
              <p:cNvSpPr txBox="1">
                <a:spLocks noChangeArrowheads="1"/>
              </p:cNvSpPr>
              <p:nvPr/>
            </p:nvSpPr>
            <p:spPr bwMode="auto">
              <a:xfrm>
                <a:off x="3067" y="2734"/>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00FF"/>
                    </a:solidFill>
                    <a:latin typeface="Times New Roman" panose="02020603050405020304" pitchFamily="18" charset="0"/>
                    <a:cs typeface="Times New Roman" panose="02020603050405020304" pitchFamily="18" charset="0"/>
                  </a:rPr>
                  <a:t>Độc</a:t>
                </a:r>
                <a:r>
                  <a:rPr lang="en-US" altLang="en-US" b="1" dirty="0" smtClean="0">
                    <a:solidFill>
                      <a:srgbClr val="0000FF"/>
                    </a:solidFill>
                    <a:latin typeface="Times New Roman" panose="02020603050405020304" pitchFamily="18" charset="0"/>
                    <a:cs typeface="Times New Roman" panose="02020603050405020304" pitchFamily="18" charset="0"/>
                  </a:rPr>
                  <a:t> </a:t>
                </a:r>
                <a:r>
                  <a:rPr lang="en-US" altLang="en-US" b="1" dirty="0" err="1" smtClean="0">
                    <a:solidFill>
                      <a:srgbClr val="0000FF"/>
                    </a:solidFill>
                    <a:latin typeface="Times New Roman" panose="02020603050405020304" pitchFamily="18" charset="0"/>
                    <a:cs typeface="Times New Roman" panose="02020603050405020304" pitchFamily="18" charset="0"/>
                  </a:rPr>
                  <a:t>ác</a:t>
                </a:r>
                <a:endParaRPr lang="en-US" altLang="en-US" b="1" dirty="0" smtClean="0">
                  <a:solidFill>
                    <a:srgbClr val="0000FF"/>
                  </a:solidFill>
                  <a:latin typeface="Times New Roman" panose="02020603050405020304" pitchFamily="18" charset="0"/>
                  <a:cs typeface="Times New Roman" panose="02020603050405020304" pitchFamily="18" charset="0"/>
                </a:endParaRPr>
              </a:p>
            </p:txBody>
          </p:sp>
          <p:sp>
            <p:nvSpPr>
              <p:cNvPr id="1142810" name="Text Box 40"/>
              <p:cNvSpPr txBox="1">
                <a:spLocks noChangeArrowheads="1"/>
              </p:cNvSpPr>
              <p:nvPr/>
            </p:nvSpPr>
            <p:spPr bwMode="auto">
              <a:xfrm>
                <a:off x="3072" y="3205"/>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00FF"/>
                    </a:solidFill>
                    <a:latin typeface="Times New Roman" panose="02020603050405020304" pitchFamily="18" charset="0"/>
                    <a:cs typeface="Times New Roman" panose="02020603050405020304" pitchFamily="18" charset="0"/>
                  </a:rPr>
                  <a:t>Dối</a:t>
                </a:r>
                <a:r>
                  <a:rPr lang="en-US" altLang="en-US" b="1" dirty="0" smtClean="0">
                    <a:solidFill>
                      <a:srgbClr val="0000FF"/>
                    </a:solidFill>
                    <a:latin typeface="Times New Roman" panose="02020603050405020304" pitchFamily="18" charset="0"/>
                    <a:cs typeface="Times New Roman" panose="02020603050405020304" pitchFamily="18" charset="0"/>
                  </a:rPr>
                  <a:t> </a:t>
                </a:r>
                <a:r>
                  <a:rPr lang="en-US" altLang="en-US" b="1" dirty="0" err="1" smtClean="0">
                    <a:solidFill>
                      <a:srgbClr val="0000FF"/>
                    </a:solidFill>
                    <a:latin typeface="Times New Roman" panose="02020603050405020304" pitchFamily="18" charset="0"/>
                    <a:cs typeface="Times New Roman" panose="02020603050405020304" pitchFamily="18" charset="0"/>
                  </a:rPr>
                  <a:t>trá</a:t>
                </a:r>
                <a:endParaRPr lang="en-US" altLang="en-US" b="1" dirty="0" smtClean="0">
                  <a:solidFill>
                    <a:srgbClr val="0000FF"/>
                  </a:solidFill>
                  <a:latin typeface="Times New Roman" panose="02020603050405020304" pitchFamily="18" charset="0"/>
                  <a:cs typeface="Times New Roman" panose="02020603050405020304" pitchFamily="18" charset="0"/>
                </a:endParaRPr>
              </a:p>
            </p:txBody>
          </p:sp>
        </p:grpSp>
        <p:sp>
          <p:nvSpPr>
            <p:cNvPr id="1142805" name="Text Box 41"/>
            <p:cNvSpPr txBox="1">
              <a:spLocks noChangeArrowheads="1"/>
            </p:cNvSpPr>
            <p:nvPr/>
          </p:nvSpPr>
          <p:spPr bwMode="auto">
            <a:xfrm>
              <a:off x="3072" y="3653"/>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Chia rẽ</a:t>
              </a:r>
            </a:p>
          </p:txBody>
        </p:sp>
      </p:grpSp>
      <p:sp>
        <p:nvSpPr>
          <p:cNvPr id="82990" name="Text Box 46"/>
          <p:cNvSpPr txBox="1">
            <a:spLocks noChangeArrowheads="1"/>
          </p:cNvSpPr>
          <p:nvPr/>
        </p:nvSpPr>
        <p:spPr bwMode="auto">
          <a:xfrm>
            <a:off x="3810000" y="914400"/>
            <a:ext cx="4953000" cy="523875"/>
          </a:xfrm>
          <a:prstGeom prst="rect">
            <a:avLst/>
          </a:prstGeom>
          <a:solidFill>
            <a:srgbClr val="CCFFCC"/>
          </a:solid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NÊN HAY KHÔNG NÊN</a:t>
            </a:r>
          </a:p>
        </p:txBody>
      </p:sp>
      <p:pic>
        <p:nvPicPr>
          <p:cNvPr id="34" name="图片 5"/>
          <p:cNvPicPr>
            <a:picLocks noChangeAspect="1"/>
          </p:cNvPicPr>
          <p:nvPr/>
        </p:nvPicPr>
        <p:blipFill>
          <a:blip r:embed="rId2">
            <a:extLst>
              <a:ext uri="{28A0092B-C50C-407E-A947-70E740481C1C}">
                <a14:useLocalDpi xmlns:a14="http://schemas.microsoft.com/office/drawing/2010/main" val="0"/>
              </a:ext>
            </a:extLst>
          </a:blip>
          <a:srcRect l="40933" t="24564" r="38580" b="26282"/>
          <a:stretch>
            <a:fillRect/>
          </a:stretch>
        </p:blipFill>
        <p:spPr bwMode="auto">
          <a:xfrm>
            <a:off x="-38949" y="3474244"/>
            <a:ext cx="180524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442" y="181119"/>
            <a:ext cx="2029377" cy="197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7639" y="4181475"/>
            <a:ext cx="1069764" cy="2526601"/>
          </a:xfrm>
          <a:prstGeom prst="rect">
            <a:avLst/>
          </a:prstGeom>
        </p:spPr>
      </p:pic>
      <p:pic>
        <p:nvPicPr>
          <p:cNvPr id="37"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07577" y="2950197"/>
            <a:ext cx="2222512" cy="1967878"/>
          </a:xfrm>
          <a:prstGeom prst="rect">
            <a:avLst/>
          </a:prstGeom>
        </p:spPr>
      </p:pic>
      <p:pic>
        <p:nvPicPr>
          <p:cNvPr id="38"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9252" y="974417"/>
            <a:ext cx="2203537" cy="1795734"/>
          </a:xfrm>
          <a:prstGeom prst="rect">
            <a:avLst/>
          </a:prstGeom>
        </p:spPr>
      </p:pic>
      <p:pic>
        <p:nvPicPr>
          <p:cNvPr id="39" name="Picture 38" descr="58PIC58PIC58PIC58PICHsaGKG559akDq_PIC2018.png"/>
          <p:cNvPicPr>
            <a:picLocks noChangeAspect="1"/>
          </p:cNvPicPr>
          <p:nvPr/>
        </p:nvPicPr>
        <p:blipFill>
          <a:blip r:embed="rId7" cstate="print"/>
          <a:srcRect l="7143" t="16071" r="5357" b="14286"/>
          <a:stretch>
            <a:fillRect/>
          </a:stretch>
        </p:blipFill>
        <p:spPr>
          <a:xfrm>
            <a:off x="2215819" y="-132916"/>
            <a:ext cx="7241309" cy="7647708"/>
          </a:xfrm>
          <a:prstGeom prst="rect">
            <a:avLst/>
          </a:prstGeom>
        </p:spPr>
      </p:pic>
    </p:spTree>
    <p:extLst>
      <p:ext uri="{BB962C8B-B14F-4D97-AF65-F5344CB8AC3E}">
        <p14:creationId xmlns:p14="http://schemas.microsoft.com/office/powerpoint/2010/main" val="237055762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2990"/>
                                        </p:tgtEl>
                                        <p:attrNameLst>
                                          <p:attrName>style.visibility</p:attrName>
                                        </p:attrNameLst>
                                      </p:cBhvr>
                                      <p:to>
                                        <p:strVal val="visible"/>
                                      </p:to>
                                    </p:set>
                                    <p:anim calcmode="lin" valueType="num">
                                      <p:cBhvr>
                                        <p:cTn id="7" dur="1000" fill="hold"/>
                                        <p:tgtEl>
                                          <p:spTgt spid="82990"/>
                                        </p:tgtEl>
                                        <p:attrNameLst>
                                          <p:attrName>ppt_w</p:attrName>
                                        </p:attrNameLst>
                                      </p:cBhvr>
                                      <p:tavLst>
                                        <p:tav tm="0">
                                          <p:val>
                                            <p:strVal val="#ppt_w*0.70"/>
                                          </p:val>
                                        </p:tav>
                                        <p:tav tm="100000">
                                          <p:val>
                                            <p:strVal val="#ppt_w"/>
                                          </p:val>
                                        </p:tav>
                                      </p:tavLst>
                                    </p:anim>
                                    <p:anim calcmode="lin" valueType="num">
                                      <p:cBhvr>
                                        <p:cTn id="8" dur="1000" fill="hold"/>
                                        <p:tgtEl>
                                          <p:spTgt spid="82990"/>
                                        </p:tgtEl>
                                        <p:attrNameLst>
                                          <p:attrName>ppt_h</p:attrName>
                                        </p:attrNameLst>
                                      </p:cBhvr>
                                      <p:tavLst>
                                        <p:tav tm="0">
                                          <p:val>
                                            <p:strVal val="#ppt_h"/>
                                          </p:val>
                                        </p:tav>
                                        <p:tav tm="100000">
                                          <p:val>
                                            <p:strVal val="#ppt_h"/>
                                          </p:val>
                                        </p:tav>
                                      </p:tavLst>
                                    </p:anim>
                                    <p:animEffect transition="in" filter="fade">
                                      <p:cBhvr>
                                        <p:cTn id="9" dur="1000"/>
                                        <p:tgtEl>
                                          <p:spTgt spid="82990"/>
                                        </p:tgtEl>
                                      </p:cBhvr>
                                    </p:animEffect>
                                  </p:childTnLst>
                                </p:cTn>
                              </p:par>
                            </p:childTnLst>
                          </p:cTn>
                        </p:par>
                        <p:par>
                          <p:cTn id="10" fill="hold" nodeType="afterGroup">
                            <p:stCondLst>
                              <p:cond delay="2000"/>
                            </p:stCondLst>
                            <p:childTnLst>
                              <p:par>
                                <p:cTn id="11" presetID="25" presetClass="entr" presetSubtype="0" fill="hold" grpId="0" nodeType="afterEffect">
                                  <p:stCondLst>
                                    <p:cond delay="0"/>
                                  </p:stCondLst>
                                  <p:childTnLst>
                                    <p:set>
                                      <p:cBhvr>
                                        <p:cTn id="12" dur="1" fill="hold">
                                          <p:stCondLst>
                                            <p:cond delay="0"/>
                                          </p:stCondLst>
                                        </p:cTn>
                                        <p:tgtEl>
                                          <p:spTgt spid="82960"/>
                                        </p:tgtEl>
                                        <p:attrNameLst>
                                          <p:attrName>style.visibility</p:attrName>
                                        </p:attrNameLst>
                                      </p:cBhvr>
                                      <p:to>
                                        <p:strVal val="visible"/>
                                      </p:to>
                                    </p:set>
                                    <p:anim calcmode="lin" valueType="num">
                                      <p:cBhvr>
                                        <p:cTn id="13" dur="500" decel="50000" fill="hold">
                                          <p:stCondLst>
                                            <p:cond delay="0"/>
                                          </p:stCondLst>
                                        </p:cTn>
                                        <p:tgtEl>
                                          <p:spTgt spid="82960"/>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82960"/>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82960"/>
                                        </p:tgtEl>
                                        <p:attrNameLst>
                                          <p:attrName>ppt_w</p:attrName>
                                        </p:attrNameLst>
                                      </p:cBhvr>
                                      <p:tavLst>
                                        <p:tav tm="0">
                                          <p:val>
                                            <p:strVal val="#ppt_w*.05"/>
                                          </p:val>
                                        </p:tav>
                                        <p:tav tm="100000">
                                          <p:val>
                                            <p:strVal val="#ppt_w"/>
                                          </p:val>
                                        </p:tav>
                                      </p:tavLst>
                                    </p:anim>
                                    <p:anim calcmode="lin" valueType="num">
                                      <p:cBhvr>
                                        <p:cTn id="16" dur="1000" fill="hold"/>
                                        <p:tgtEl>
                                          <p:spTgt spid="82960"/>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82960"/>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82960"/>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82960"/>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82960"/>
                                        </p:tgtEl>
                                      </p:cBhvr>
                                    </p:animEffect>
                                  </p:childTnLst>
                                </p:cTn>
                              </p:par>
                            </p:childTnLst>
                          </p:cTn>
                        </p:par>
                        <p:par>
                          <p:cTn id="21" fill="hold" nodeType="afterGroup">
                            <p:stCondLst>
                              <p:cond delay="3000"/>
                            </p:stCondLst>
                            <p:childTnLst>
                              <p:par>
                                <p:cTn id="22" presetID="26" presetClass="entr" presetSubtype="0" fill="hold" grpId="0" nodeType="afterEffect">
                                  <p:stCondLst>
                                    <p:cond delay="0"/>
                                  </p:stCondLst>
                                  <p:childTnLst>
                                    <p:set>
                                      <p:cBhvr>
                                        <p:cTn id="23" dur="1" fill="hold">
                                          <p:stCondLst>
                                            <p:cond delay="0"/>
                                          </p:stCondLst>
                                        </p:cTn>
                                        <p:tgtEl>
                                          <p:spTgt spid="82961"/>
                                        </p:tgtEl>
                                        <p:attrNameLst>
                                          <p:attrName>style.visibility</p:attrName>
                                        </p:attrNameLst>
                                      </p:cBhvr>
                                      <p:to>
                                        <p:strVal val="visible"/>
                                      </p:to>
                                    </p:set>
                                    <p:animEffect transition="in" filter="wipe(down)">
                                      <p:cBhvr>
                                        <p:cTn id="24" dur="290">
                                          <p:stCondLst>
                                            <p:cond delay="0"/>
                                          </p:stCondLst>
                                        </p:cTn>
                                        <p:tgtEl>
                                          <p:spTgt spid="82961"/>
                                        </p:tgtEl>
                                      </p:cBhvr>
                                    </p:animEffect>
                                    <p:anim calcmode="lin" valueType="num">
                                      <p:cBhvr>
                                        <p:cTn id="25" dur="911" tmFilter="0,0; 0.14,0.36; 0.43,0.73; 0.71,0.91; 1.0,1.0">
                                          <p:stCondLst>
                                            <p:cond delay="0"/>
                                          </p:stCondLst>
                                        </p:cTn>
                                        <p:tgtEl>
                                          <p:spTgt spid="82961"/>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82961"/>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82961"/>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82961"/>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82961"/>
                                        </p:tgtEl>
                                        <p:attrNameLst>
                                          <p:attrName>ppt_y</p:attrName>
                                        </p:attrNameLst>
                                      </p:cBhvr>
                                      <p:tavLst>
                                        <p:tav tm="0" fmla="#ppt_y-sin(pi*$)/81">
                                          <p:val>
                                            <p:fltVal val="0"/>
                                          </p:val>
                                        </p:tav>
                                        <p:tav tm="100000">
                                          <p:val>
                                            <p:fltVal val="1"/>
                                          </p:val>
                                        </p:tav>
                                      </p:tavLst>
                                    </p:anim>
                                    <p:animScale>
                                      <p:cBhvr>
                                        <p:cTn id="30" dur="13">
                                          <p:stCondLst>
                                            <p:cond delay="325"/>
                                          </p:stCondLst>
                                        </p:cTn>
                                        <p:tgtEl>
                                          <p:spTgt spid="82961"/>
                                        </p:tgtEl>
                                      </p:cBhvr>
                                      <p:to x="100000" y="60000"/>
                                    </p:animScale>
                                    <p:animScale>
                                      <p:cBhvr>
                                        <p:cTn id="31" dur="83" decel="50000">
                                          <p:stCondLst>
                                            <p:cond delay="338"/>
                                          </p:stCondLst>
                                        </p:cTn>
                                        <p:tgtEl>
                                          <p:spTgt spid="82961"/>
                                        </p:tgtEl>
                                      </p:cBhvr>
                                      <p:to x="100000" y="100000"/>
                                    </p:animScale>
                                    <p:animScale>
                                      <p:cBhvr>
                                        <p:cTn id="32" dur="13">
                                          <p:stCondLst>
                                            <p:cond delay="656"/>
                                          </p:stCondLst>
                                        </p:cTn>
                                        <p:tgtEl>
                                          <p:spTgt spid="82961"/>
                                        </p:tgtEl>
                                      </p:cBhvr>
                                      <p:to x="100000" y="80000"/>
                                    </p:animScale>
                                    <p:animScale>
                                      <p:cBhvr>
                                        <p:cTn id="33" dur="83" decel="50000">
                                          <p:stCondLst>
                                            <p:cond delay="669"/>
                                          </p:stCondLst>
                                        </p:cTn>
                                        <p:tgtEl>
                                          <p:spTgt spid="82961"/>
                                        </p:tgtEl>
                                      </p:cBhvr>
                                      <p:to x="100000" y="100000"/>
                                    </p:animScale>
                                    <p:animScale>
                                      <p:cBhvr>
                                        <p:cTn id="34" dur="13">
                                          <p:stCondLst>
                                            <p:cond delay="821"/>
                                          </p:stCondLst>
                                        </p:cTn>
                                        <p:tgtEl>
                                          <p:spTgt spid="82961"/>
                                        </p:tgtEl>
                                      </p:cBhvr>
                                      <p:to x="100000" y="90000"/>
                                    </p:animScale>
                                    <p:animScale>
                                      <p:cBhvr>
                                        <p:cTn id="35" dur="83" decel="50000">
                                          <p:stCondLst>
                                            <p:cond delay="834"/>
                                          </p:stCondLst>
                                        </p:cTn>
                                        <p:tgtEl>
                                          <p:spTgt spid="82961"/>
                                        </p:tgtEl>
                                      </p:cBhvr>
                                      <p:to x="100000" y="100000"/>
                                    </p:animScale>
                                    <p:animScale>
                                      <p:cBhvr>
                                        <p:cTn id="36" dur="13">
                                          <p:stCondLst>
                                            <p:cond delay="904"/>
                                          </p:stCondLst>
                                        </p:cTn>
                                        <p:tgtEl>
                                          <p:spTgt spid="82961"/>
                                        </p:tgtEl>
                                      </p:cBhvr>
                                      <p:to x="100000" y="95000"/>
                                    </p:animScale>
                                    <p:animScale>
                                      <p:cBhvr>
                                        <p:cTn id="37" dur="83" decel="50000">
                                          <p:stCondLst>
                                            <p:cond delay="917"/>
                                          </p:stCondLst>
                                        </p:cTn>
                                        <p:tgtEl>
                                          <p:spTgt spid="82961"/>
                                        </p:tgtEl>
                                      </p:cBhvr>
                                      <p:to x="100000" y="100000"/>
                                    </p:animScale>
                                  </p:childTnLst>
                                </p:cTn>
                              </p:par>
                            </p:childTnLst>
                          </p:cTn>
                        </p:par>
                        <p:par>
                          <p:cTn id="38" fill="hold" nodeType="afterGroup">
                            <p:stCondLst>
                              <p:cond delay="4000"/>
                            </p:stCondLst>
                            <p:childTnLst>
                              <p:par>
                                <p:cTn id="39" presetID="48" presetClass="entr" presetSubtype="0" accel="50000" fill="hold" grpId="0" nodeType="afterEffect">
                                  <p:stCondLst>
                                    <p:cond delay="0"/>
                                  </p:stCondLst>
                                  <p:childTnLst>
                                    <p:set>
                                      <p:cBhvr>
                                        <p:cTn id="40" dur="1" fill="hold">
                                          <p:stCondLst>
                                            <p:cond delay="0"/>
                                          </p:stCondLst>
                                        </p:cTn>
                                        <p:tgtEl>
                                          <p:spTgt spid="82962"/>
                                        </p:tgtEl>
                                        <p:attrNameLst>
                                          <p:attrName>style.visibility</p:attrName>
                                        </p:attrNameLst>
                                      </p:cBhvr>
                                      <p:to>
                                        <p:strVal val="visible"/>
                                      </p:to>
                                    </p:set>
                                    <p:anim calcmode="lin" valueType="num">
                                      <p:cBhvr>
                                        <p:cTn id="41" dur="2000" fill="hold"/>
                                        <p:tgtEl>
                                          <p:spTgt spid="8296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2" dur="2000" fill="hold"/>
                                        <p:tgtEl>
                                          <p:spTgt spid="82962"/>
                                        </p:tgtEl>
                                        <p:attrNameLst>
                                          <p:attrName>ppt_x</p:attrName>
                                        </p:attrNameLst>
                                      </p:cBhvr>
                                      <p:tavLst>
                                        <p:tav tm="0">
                                          <p:val>
                                            <p:fltVal val="-1"/>
                                          </p:val>
                                        </p:tav>
                                        <p:tav tm="50000">
                                          <p:val>
                                            <p:fltVal val="0.95"/>
                                          </p:val>
                                        </p:tav>
                                        <p:tav tm="100000">
                                          <p:val>
                                            <p:strVal val="#ppt_x"/>
                                          </p:val>
                                        </p:tav>
                                      </p:tavLst>
                                    </p:anim>
                                    <p:anim calcmode="lin" valueType="num">
                                      <p:cBhvr>
                                        <p:cTn id="43" dur="2000" fill="hold"/>
                                        <p:tgtEl>
                                          <p:spTgt spid="82962"/>
                                        </p:tgtEl>
                                        <p:attrNameLst>
                                          <p:attrName>ppt_y</p:attrName>
                                        </p:attrNameLst>
                                      </p:cBhvr>
                                      <p:tavLst>
                                        <p:tav tm="0">
                                          <p:val>
                                            <p:strVal val="#ppt_y"/>
                                          </p:val>
                                        </p:tav>
                                        <p:tav tm="100000">
                                          <p:val>
                                            <p:strVal val="#ppt_y"/>
                                          </p:val>
                                        </p:tav>
                                      </p:tavLst>
                                    </p:anim>
                                    <p:animEffect transition="in" filter="fade">
                                      <p:cBhvr>
                                        <p:cTn id="44" dur="2000"/>
                                        <p:tgtEl>
                                          <p:spTgt spid="82962"/>
                                        </p:tgtEl>
                                      </p:cBhvr>
                                    </p:animEffect>
                                  </p:childTnLst>
                                </p:cTn>
                              </p:par>
                            </p:childTnLst>
                          </p:cTn>
                        </p:par>
                        <p:par>
                          <p:cTn id="45" fill="hold" nodeType="afterGroup">
                            <p:stCondLst>
                              <p:cond delay="6000"/>
                            </p:stCondLst>
                            <p:childTnLst>
                              <p:par>
                                <p:cTn id="46" presetID="54" presetClass="entr" presetSubtype="0" accel="100000" fill="hold" grpId="0" nodeType="afterEffect">
                                  <p:stCondLst>
                                    <p:cond delay="0"/>
                                  </p:stCondLst>
                                  <p:childTnLst>
                                    <p:set>
                                      <p:cBhvr>
                                        <p:cTn id="47" dur="1" fill="hold">
                                          <p:stCondLst>
                                            <p:cond delay="0"/>
                                          </p:stCondLst>
                                        </p:cTn>
                                        <p:tgtEl>
                                          <p:spTgt spid="82963"/>
                                        </p:tgtEl>
                                        <p:attrNameLst>
                                          <p:attrName>style.visibility</p:attrName>
                                        </p:attrNameLst>
                                      </p:cBhvr>
                                      <p:to>
                                        <p:strVal val="visible"/>
                                      </p:to>
                                    </p:set>
                                    <p:anim calcmode="lin" valueType="num">
                                      <p:cBhvr>
                                        <p:cTn id="48" dur="1000" fill="hold"/>
                                        <p:tgtEl>
                                          <p:spTgt spid="82963"/>
                                        </p:tgtEl>
                                        <p:attrNameLst>
                                          <p:attrName>ppt_w</p:attrName>
                                        </p:attrNameLst>
                                      </p:cBhvr>
                                      <p:tavLst>
                                        <p:tav tm="0">
                                          <p:val>
                                            <p:strVal val="#ppt_w*0.05"/>
                                          </p:val>
                                        </p:tav>
                                        <p:tav tm="100000">
                                          <p:val>
                                            <p:strVal val="#ppt_w"/>
                                          </p:val>
                                        </p:tav>
                                      </p:tavLst>
                                    </p:anim>
                                    <p:anim calcmode="lin" valueType="num">
                                      <p:cBhvr>
                                        <p:cTn id="49" dur="1000" fill="hold"/>
                                        <p:tgtEl>
                                          <p:spTgt spid="82963"/>
                                        </p:tgtEl>
                                        <p:attrNameLst>
                                          <p:attrName>ppt_h</p:attrName>
                                        </p:attrNameLst>
                                      </p:cBhvr>
                                      <p:tavLst>
                                        <p:tav tm="0">
                                          <p:val>
                                            <p:strVal val="#ppt_h"/>
                                          </p:val>
                                        </p:tav>
                                        <p:tav tm="100000">
                                          <p:val>
                                            <p:strVal val="#ppt_h"/>
                                          </p:val>
                                        </p:tav>
                                      </p:tavLst>
                                    </p:anim>
                                    <p:anim calcmode="lin" valueType="num">
                                      <p:cBhvr>
                                        <p:cTn id="50" dur="1000" fill="hold"/>
                                        <p:tgtEl>
                                          <p:spTgt spid="82963"/>
                                        </p:tgtEl>
                                        <p:attrNameLst>
                                          <p:attrName>ppt_x</p:attrName>
                                        </p:attrNameLst>
                                      </p:cBhvr>
                                      <p:tavLst>
                                        <p:tav tm="0">
                                          <p:val>
                                            <p:strVal val="#ppt_x-.2"/>
                                          </p:val>
                                        </p:tav>
                                        <p:tav tm="100000">
                                          <p:val>
                                            <p:strVal val="#ppt_x"/>
                                          </p:val>
                                        </p:tav>
                                      </p:tavLst>
                                    </p:anim>
                                    <p:anim calcmode="lin" valueType="num">
                                      <p:cBhvr>
                                        <p:cTn id="51" dur="1000" fill="hold"/>
                                        <p:tgtEl>
                                          <p:spTgt spid="82963"/>
                                        </p:tgtEl>
                                        <p:attrNameLst>
                                          <p:attrName>ppt_y</p:attrName>
                                        </p:attrNameLst>
                                      </p:cBhvr>
                                      <p:tavLst>
                                        <p:tav tm="0">
                                          <p:val>
                                            <p:strVal val="#ppt_y"/>
                                          </p:val>
                                        </p:tav>
                                        <p:tav tm="100000">
                                          <p:val>
                                            <p:strVal val="#ppt_y"/>
                                          </p:val>
                                        </p:tav>
                                      </p:tavLst>
                                    </p:anim>
                                    <p:animEffect transition="in" filter="fade">
                                      <p:cBhvr>
                                        <p:cTn id="52" dur="1000"/>
                                        <p:tgtEl>
                                          <p:spTgt spid="82963"/>
                                        </p:tgtEl>
                                      </p:cBhvr>
                                    </p:animEffect>
                                  </p:childTnLst>
                                </p:cTn>
                              </p:par>
                            </p:childTnLst>
                          </p:cTn>
                        </p:par>
                        <p:par>
                          <p:cTn id="53" fill="hold" nodeType="afterGroup">
                            <p:stCondLst>
                              <p:cond delay="7000"/>
                            </p:stCondLst>
                            <p:childTnLst>
                              <p:par>
                                <p:cTn id="54" presetID="56" presetClass="entr" presetSubtype="0" fill="hold" grpId="0" nodeType="afterEffect">
                                  <p:stCondLst>
                                    <p:cond delay="0"/>
                                  </p:stCondLst>
                                  <p:iterate type="lt">
                                    <p:tmPct val="10000"/>
                                  </p:iterate>
                                  <p:childTnLst>
                                    <p:set>
                                      <p:cBhvr>
                                        <p:cTn id="55" dur="1" fill="hold">
                                          <p:stCondLst>
                                            <p:cond delay="0"/>
                                          </p:stCondLst>
                                        </p:cTn>
                                        <p:tgtEl>
                                          <p:spTgt spid="82964"/>
                                        </p:tgtEl>
                                        <p:attrNameLst>
                                          <p:attrName>style.visibility</p:attrName>
                                        </p:attrNameLst>
                                      </p:cBhvr>
                                      <p:to>
                                        <p:strVal val="visible"/>
                                      </p:to>
                                    </p:set>
                                    <p:anim by="(-#ppt_w*2)" calcmode="lin" valueType="num">
                                      <p:cBhvr rctx="PPT">
                                        <p:cTn id="56" dur="250" autoRev="1" fill="hold">
                                          <p:stCondLst>
                                            <p:cond delay="0"/>
                                          </p:stCondLst>
                                        </p:cTn>
                                        <p:tgtEl>
                                          <p:spTgt spid="82964"/>
                                        </p:tgtEl>
                                        <p:attrNameLst>
                                          <p:attrName>ppt_w</p:attrName>
                                        </p:attrNameLst>
                                      </p:cBhvr>
                                    </p:anim>
                                    <p:anim by="(#ppt_w*0.50)" calcmode="lin" valueType="num">
                                      <p:cBhvr>
                                        <p:cTn id="57" dur="250" decel="50000" autoRev="1" fill="hold">
                                          <p:stCondLst>
                                            <p:cond delay="0"/>
                                          </p:stCondLst>
                                        </p:cTn>
                                        <p:tgtEl>
                                          <p:spTgt spid="82964"/>
                                        </p:tgtEl>
                                        <p:attrNameLst>
                                          <p:attrName>ppt_x</p:attrName>
                                        </p:attrNameLst>
                                      </p:cBhvr>
                                    </p:anim>
                                    <p:anim from="(-#ppt_h/2)" to="(#ppt_y)" calcmode="lin" valueType="num">
                                      <p:cBhvr>
                                        <p:cTn id="58" dur="500" fill="hold">
                                          <p:stCondLst>
                                            <p:cond delay="0"/>
                                          </p:stCondLst>
                                        </p:cTn>
                                        <p:tgtEl>
                                          <p:spTgt spid="82964"/>
                                        </p:tgtEl>
                                        <p:attrNameLst>
                                          <p:attrName>ppt_y</p:attrName>
                                        </p:attrNameLst>
                                      </p:cBhvr>
                                    </p:anim>
                                    <p:animRot by="21600000">
                                      <p:cBhvr>
                                        <p:cTn id="59" dur="500" fill="hold">
                                          <p:stCondLst>
                                            <p:cond delay="0"/>
                                          </p:stCondLst>
                                        </p:cTn>
                                        <p:tgtEl>
                                          <p:spTgt spid="82964"/>
                                        </p:tgtEl>
                                        <p:attrNameLst>
                                          <p:attrName>r</p:attrName>
                                        </p:attrNameLst>
                                      </p:cBhvr>
                                    </p:animRot>
                                  </p:childTnLst>
                                </p:cTn>
                              </p:par>
                            </p:childTnLst>
                          </p:cTn>
                        </p:par>
                        <p:par>
                          <p:cTn id="60" fill="hold" nodeType="afterGroup">
                            <p:stCondLst>
                              <p:cond delay="7900"/>
                            </p:stCondLst>
                            <p:childTnLst>
                              <p:par>
                                <p:cTn id="61" presetID="41" presetClass="entr" presetSubtype="0" fill="hold" grpId="0" nodeType="afterEffect">
                                  <p:stCondLst>
                                    <p:cond delay="0"/>
                                  </p:stCondLst>
                                  <p:iterate type="lt">
                                    <p:tmPct val="10000"/>
                                  </p:iterate>
                                  <p:childTnLst>
                                    <p:set>
                                      <p:cBhvr>
                                        <p:cTn id="62" dur="1" fill="hold">
                                          <p:stCondLst>
                                            <p:cond delay="0"/>
                                          </p:stCondLst>
                                        </p:cTn>
                                        <p:tgtEl>
                                          <p:spTgt spid="82972"/>
                                        </p:tgtEl>
                                        <p:attrNameLst>
                                          <p:attrName>style.visibility</p:attrName>
                                        </p:attrNameLst>
                                      </p:cBhvr>
                                      <p:to>
                                        <p:strVal val="visible"/>
                                      </p:to>
                                    </p:set>
                                    <p:anim calcmode="lin" valueType="num">
                                      <p:cBhvr>
                                        <p:cTn id="63" dur="1000" fill="hold"/>
                                        <p:tgtEl>
                                          <p:spTgt spid="82972"/>
                                        </p:tgtEl>
                                        <p:attrNameLst>
                                          <p:attrName>ppt_x</p:attrName>
                                        </p:attrNameLst>
                                      </p:cBhvr>
                                      <p:tavLst>
                                        <p:tav tm="0">
                                          <p:val>
                                            <p:strVal val="#ppt_x"/>
                                          </p:val>
                                        </p:tav>
                                        <p:tav tm="50000">
                                          <p:val>
                                            <p:strVal val="#ppt_x+.1"/>
                                          </p:val>
                                        </p:tav>
                                        <p:tav tm="100000">
                                          <p:val>
                                            <p:strVal val="#ppt_x"/>
                                          </p:val>
                                        </p:tav>
                                      </p:tavLst>
                                    </p:anim>
                                    <p:anim calcmode="lin" valueType="num">
                                      <p:cBhvr>
                                        <p:cTn id="64" dur="1000" fill="hold"/>
                                        <p:tgtEl>
                                          <p:spTgt spid="82972"/>
                                        </p:tgtEl>
                                        <p:attrNameLst>
                                          <p:attrName>ppt_y</p:attrName>
                                        </p:attrNameLst>
                                      </p:cBhvr>
                                      <p:tavLst>
                                        <p:tav tm="0">
                                          <p:val>
                                            <p:strVal val="#ppt_y"/>
                                          </p:val>
                                        </p:tav>
                                        <p:tav tm="100000">
                                          <p:val>
                                            <p:strVal val="#ppt_y"/>
                                          </p:val>
                                        </p:tav>
                                      </p:tavLst>
                                    </p:anim>
                                    <p:anim calcmode="lin" valueType="num">
                                      <p:cBhvr>
                                        <p:cTn id="65" dur="1000" fill="hold"/>
                                        <p:tgtEl>
                                          <p:spTgt spid="82972"/>
                                        </p:tgtEl>
                                        <p:attrNameLst>
                                          <p:attrName>ppt_h</p:attrName>
                                        </p:attrNameLst>
                                      </p:cBhvr>
                                      <p:tavLst>
                                        <p:tav tm="0">
                                          <p:val>
                                            <p:strVal val="#ppt_h/10"/>
                                          </p:val>
                                        </p:tav>
                                        <p:tav tm="50000">
                                          <p:val>
                                            <p:strVal val="#ppt_h+.01"/>
                                          </p:val>
                                        </p:tav>
                                        <p:tav tm="100000">
                                          <p:val>
                                            <p:strVal val="#ppt_h"/>
                                          </p:val>
                                        </p:tav>
                                      </p:tavLst>
                                    </p:anim>
                                    <p:anim calcmode="lin" valueType="num">
                                      <p:cBhvr>
                                        <p:cTn id="66" dur="1000" fill="hold"/>
                                        <p:tgtEl>
                                          <p:spTgt spid="82972"/>
                                        </p:tgtEl>
                                        <p:attrNameLst>
                                          <p:attrName>ppt_w</p:attrName>
                                        </p:attrNameLst>
                                      </p:cBhvr>
                                      <p:tavLst>
                                        <p:tav tm="0">
                                          <p:val>
                                            <p:strVal val="#ppt_w/10"/>
                                          </p:val>
                                        </p:tav>
                                        <p:tav tm="50000">
                                          <p:val>
                                            <p:strVal val="#ppt_w+.01"/>
                                          </p:val>
                                        </p:tav>
                                        <p:tav tm="100000">
                                          <p:val>
                                            <p:strVal val="#ppt_w"/>
                                          </p:val>
                                        </p:tav>
                                      </p:tavLst>
                                    </p:anim>
                                    <p:animEffect transition="in" filter="fade">
                                      <p:cBhvr>
                                        <p:cTn id="67" dur="1000" tmFilter="0,0; .5, 1; 1, 1"/>
                                        <p:tgtEl>
                                          <p:spTgt spid="82972"/>
                                        </p:tgtEl>
                                      </p:cBhvr>
                                    </p:animEffect>
                                  </p:childTnLst>
                                </p:cTn>
                              </p:par>
                            </p:childTnLst>
                          </p:cTn>
                        </p:par>
                        <p:par>
                          <p:cTn id="68" fill="hold" nodeType="afterGroup">
                            <p:stCondLst>
                              <p:cond delay="9500"/>
                            </p:stCondLst>
                            <p:childTnLst>
                              <p:par>
                                <p:cTn id="69" presetID="37" presetClass="entr" presetSubtype="0" fill="hold" grpId="0" nodeType="afterEffect">
                                  <p:stCondLst>
                                    <p:cond delay="0"/>
                                  </p:stCondLst>
                                  <p:childTnLst>
                                    <p:set>
                                      <p:cBhvr>
                                        <p:cTn id="70" dur="1" fill="hold">
                                          <p:stCondLst>
                                            <p:cond delay="0"/>
                                          </p:stCondLst>
                                        </p:cTn>
                                        <p:tgtEl>
                                          <p:spTgt spid="82966"/>
                                        </p:tgtEl>
                                        <p:attrNameLst>
                                          <p:attrName>style.visibility</p:attrName>
                                        </p:attrNameLst>
                                      </p:cBhvr>
                                      <p:to>
                                        <p:strVal val="visible"/>
                                      </p:to>
                                    </p:set>
                                    <p:animEffect transition="in" filter="fade">
                                      <p:cBhvr>
                                        <p:cTn id="71" dur="1000"/>
                                        <p:tgtEl>
                                          <p:spTgt spid="82966"/>
                                        </p:tgtEl>
                                      </p:cBhvr>
                                    </p:animEffect>
                                    <p:anim calcmode="lin" valueType="num">
                                      <p:cBhvr>
                                        <p:cTn id="72" dur="1000" fill="hold"/>
                                        <p:tgtEl>
                                          <p:spTgt spid="82966"/>
                                        </p:tgtEl>
                                        <p:attrNameLst>
                                          <p:attrName>ppt_x</p:attrName>
                                        </p:attrNameLst>
                                      </p:cBhvr>
                                      <p:tavLst>
                                        <p:tav tm="0">
                                          <p:val>
                                            <p:strVal val="#ppt_x"/>
                                          </p:val>
                                        </p:tav>
                                        <p:tav tm="100000">
                                          <p:val>
                                            <p:strVal val="#ppt_x"/>
                                          </p:val>
                                        </p:tav>
                                      </p:tavLst>
                                    </p:anim>
                                    <p:anim calcmode="lin" valueType="num">
                                      <p:cBhvr>
                                        <p:cTn id="73" dur="900" decel="100000" fill="hold"/>
                                        <p:tgtEl>
                                          <p:spTgt spid="82966"/>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82966"/>
                                        </p:tgtEl>
                                        <p:attrNameLst>
                                          <p:attrName>ppt_y</p:attrName>
                                        </p:attrNameLst>
                                      </p:cBhvr>
                                      <p:tavLst>
                                        <p:tav tm="0">
                                          <p:val>
                                            <p:strVal val="#ppt_y-.03"/>
                                          </p:val>
                                        </p:tav>
                                        <p:tav tm="100000">
                                          <p:val>
                                            <p:strVal val="#ppt_y"/>
                                          </p:val>
                                        </p:tav>
                                      </p:tavLst>
                                    </p:anim>
                                  </p:childTnLst>
                                </p:cTn>
                              </p:par>
                            </p:childTnLst>
                          </p:cTn>
                        </p:par>
                        <p:par>
                          <p:cTn id="75" fill="hold" nodeType="afterGroup">
                            <p:stCondLst>
                              <p:cond delay="10500"/>
                            </p:stCondLst>
                            <p:childTnLst>
                              <p:par>
                                <p:cTn id="76" presetID="29" presetClass="entr" presetSubtype="0" fill="hold" grpId="0" nodeType="afterEffect">
                                  <p:stCondLst>
                                    <p:cond delay="0"/>
                                  </p:stCondLst>
                                  <p:childTnLst>
                                    <p:set>
                                      <p:cBhvr>
                                        <p:cTn id="77" dur="1" fill="hold">
                                          <p:stCondLst>
                                            <p:cond delay="0"/>
                                          </p:stCondLst>
                                        </p:cTn>
                                        <p:tgtEl>
                                          <p:spTgt spid="82967"/>
                                        </p:tgtEl>
                                        <p:attrNameLst>
                                          <p:attrName>style.visibility</p:attrName>
                                        </p:attrNameLst>
                                      </p:cBhvr>
                                      <p:to>
                                        <p:strVal val="visible"/>
                                      </p:to>
                                    </p:set>
                                    <p:anim calcmode="lin" valueType="num">
                                      <p:cBhvr>
                                        <p:cTn id="78" dur="1000" fill="hold"/>
                                        <p:tgtEl>
                                          <p:spTgt spid="82967"/>
                                        </p:tgtEl>
                                        <p:attrNameLst>
                                          <p:attrName>ppt_x</p:attrName>
                                        </p:attrNameLst>
                                      </p:cBhvr>
                                      <p:tavLst>
                                        <p:tav tm="0">
                                          <p:val>
                                            <p:strVal val="#ppt_x-.2"/>
                                          </p:val>
                                        </p:tav>
                                        <p:tav tm="100000">
                                          <p:val>
                                            <p:strVal val="#ppt_x"/>
                                          </p:val>
                                        </p:tav>
                                      </p:tavLst>
                                    </p:anim>
                                    <p:anim calcmode="lin" valueType="num">
                                      <p:cBhvr>
                                        <p:cTn id="79" dur="1000" fill="hold"/>
                                        <p:tgtEl>
                                          <p:spTgt spid="82967"/>
                                        </p:tgtEl>
                                        <p:attrNameLst>
                                          <p:attrName>ppt_y</p:attrName>
                                        </p:attrNameLst>
                                      </p:cBhvr>
                                      <p:tavLst>
                                        <p:tav tm="0">
                                          <p:val>
                                            <p:strVal val="#ppt_y"/>
                                          </p:val>
                                        </p:tav>
                                        <p:tav tm="100000">
                                          <p:val>
                                            <p:strVal val="#ppt_y"/>
                                          </p:val>
                                        </p:tav>
                                      </p:tavLst>
                                    </p:anim>
                                    <p:animEffect transition="in" filter="wipe(right)" prLst="gradientSize: 0.1">
                                      <p:cBhvr>
                                        <p:cTn id="80" dur="1000"/>
                                        <p:tgtEl>
                                          <p:spTgt spid="82967"/>
                                        </p:tgtEl>
                                      </p:cBhvr>
                                    </p:animEffect>
                                  </p:childTnLst>
                                </p:cTn>
                              </p:par>
                            </p:childTnLst>
                          </p:cTn>
                        </p:par>
                        <p:par>
                          <p:cTn id="81" fill="hold" nodeType="afterGroup">
                            <p:stCondLst>
                              <p:cond delay="11500"/>
                            </p:stCondLst>
                            <p:childTnLst>
                              <p:par>
                                <p:cTn id="82" presetID="52" presetClass="entr" presetSubtype="0" fill="hold" grpId="0" nodeType="afterEffect">
                                  <p:stCondLst>
                                    <p:cond delay="0"/>
                                  </p:stCondLst>
                                  <p:childTnLst>
                                    <p:set>
                                      <p:cBhvr>
                                        <p:cTn id="83" dur="1" fill="hold">
                                          <p:stCondLst>
                                            <p:cond delay="0"/>
                                          </p:stCondLst>
                                        </p:cTn>
                                        <p:tgtEl>
                                          <p:spTgt spid="82968"/>
                                        </p:tgtEl>
                                        <p:attrNameLst>
                                          <p:attrName>style.visibility</p:attrName>
                                        </p:attrNameLst>
                                      </p:cBhvr>
                                      <p:to>
                                        <p:strVal val="visible"/>
                                      </p:to>
                                    </p:set>
                                    <p:animScale>
                                      <p:cBhvr>
                                        <p:cTn id="84" dur="1000" decel="50000" fill="hold">
                                          <p:stCondLst>
                                            <p:cond delay="0"/>
                                          </p:stCondLst>
                                        </p:cTn>
                                        <p:tgtEl>
                                          <p:spTgt spid="8296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5" dur="1000" decel="50000" fill="hold">
                                          <p:stCondLst>
                                            <p:cond delay="0"/>
                                          </p:stCondLst>
                                        </p:cTn>
                                        <p:tgtEl>
                                          <p:spTgt spid="82968"/>
                                        </p:tgtEl>
                                        <p:attrNameLst>
                                          <p:attrName>ppt_x</p:attrName>
                                          <p:attrName>ppt_y</p:attrName>
                                        </p:attrNameLst>
                                      </p:cBhvr>
                                    </p:animMotion>
                                    <p:animEffect transition="in" filter="fade">
                                      <p:cBhvr>
                                        <p:cTn id="86" dur="1000"/>
                                        <p:tgtEl>
                                          <p:spTgt spid="82968"/>
                                        </p:tgtEl>
                                      </p:cBhvr>
                                    </p:animEffect>
                                  </p:childTnLst>
                                </p:cTn>
                              </p:par>
                            </p:childTnLst>
                          </p:cTn>
                        </p:par>
                        <p:par>
                          <p:cTn id="87" fill="hold" nodeType="afterGroup">
                            <p:stCondLst>
                              <p:cond delay="12500"/>
                            </p:stCondLst>
                            <p:childTnLst>
                              <p:par>
                                <p:cTn id="88" presetID="50" presetClass="entr" presetSubtype="0" decel="100000" fill="hold" grpId="0" nodeType="afterEffect">
                                  <p:stCondLst>
                                    <p:cond delay="0"/>
                                  </p:stCondLst>
                                  <p:childTnLst>
                                    <p:set>
                                      <p:cBhvr>
                                        <p:cTn id="89" dur="1" fill="hold">
                                          <p:stCondLst>
                                            <p:cond delay="0"/>
                                          </p:stCondLst>
                                        </p:cTn>
                                        <p:tgtEl>
                                          <p:spTgt spid="82965"/>
                                        </p:tgtEl>
                                        <p:attrNameLst>
                                          <p:attrName>style.visibility</p:attrName>
                                        </p:attrNameLst>
                                      </p:cBhvr>
                                      <p:to>
                                        <p:strVal val="visible"/>
                                      </p:to>
                                    </p:set>
                                    <p:anim calcmode="lin" valueType="num">
                                      <p:cBhvr>
                                        <p:cTn id="90" dur="1000" fill="hold"/>
                                        <p:tgtEl>
                                          <p:spTgt spid="82965"/>
                                        </p:tgtEl>
                                        <p:attrNameLst>
                                          <p:attrName>ppt_w</p:attrName>
                                        </p:attrNameLst>
                                      </p:cBhvr>
                                      <p:tavLst>
                                        <p:tav tm="0">
                                          <p:val>
                                            <p:strVal val="#ppt_w+.3"/>
                                          </p:val>
                                        </p:tav>
                                        <p:tav tm="100000">
                                          <p:val>
                                            <p:strVal val="#ppt_w"/>
                                          </p:val>
                                        </p:tav>
                                      </p:tavLst>
                                    </p:anim>
                                    <p:anim calcmode="lin" valueType="num">
                                      <p:cBhvr>
                                        <p:cTn id="91" dur="1000" fill="hold"/>
                                        <p:tgtEl>
                                          <p:spTgt spid="82965"/>
                                        </p:tgtEl>
                                        <p:attrNameLst>
                                          <p:attrName>ppt_h</p:attrName>
                                        </p:attrNameLst>
                                      </p:cBhvr>
                                      <p:tavLst>
                                        <p:tav tm="0">
                                          <p:val>
                                            <p:strVal val="#ppt_h"/>
                                          </p:val>
                                        </p:tav>
                                        <p:tav tm="100000">
                                          <p:val>
                                            <p:strVal val="#ppt_h"/>
                                          </p:val>
                                        </p:tav>
                                      </p:tavLst>
                                    </p:anim>
                                    <p:animEffect transition="in" filter="fade">
                                      <p:cBhvr>
                                        <p:cTn id="92" dur="1000"/>
                                        <p:tgtEl>
                                          <p:spTgt spid="82965"/>
                                        </p:tgtEl>
                                      </p:cBhvr>
                                    </p:animEffect>
                                  </p:childTnLst>
                                </p:cTn>
                              </p:par>
                            </p:childTnLst>
                          </p:cTn>
                        </p:par>
                        <p:par>
                          <p:cTn id="93" fill="hold" nodeType="afterGroup">
                            <p:stCondLst>
                              <p:cond delay="13500"/>
                            </p:stCondLst>
                            <p:childTnLst>
                              <p:par>
                                <p:cTn id="94" presetID="31" presetClass="entr" presetSubtype="0" fill="hold" grpId="0" nodeType="afterEffect">
                                  <p:stCondLst>
                                    <p:cond delay="0"/>
                                  </p:stCondLst>
                                  <p:iterate type="lt">
                                    <p:tmPct val="5000"/>
                                  </p:iterate>
                                  <p:childTnLst>
                                    <p:set>
                                      <p:cBhvr>
                                        <p:cTn id="95" dur="1" fill="hold">
                                          <p:stCondLst>
                                            <p:cond delay="0"/>
                                          </p:stCondLst>
                                        </p:cTn>
                                        <p:tgtEl>
                                          <p:spTgt spid="82971"/>
                                        </p:tgtEl>
                                        <p:attrNameLst>
                                          <p:attrName>style.visibility</p:attrName>
                                        </p:attrNameLst>
                                      </p:cBhvr>
                                      <p:to>
                                        <p:strVal val="visible"/>
                                      </p:to>
                                    </p:set>
                                    <p:anim calcmode="lin" valueType="num">
                                      <p:cBhvr>
                                        <p:cTn id="96" dur="500" fill="hold"/>
                                        <p:tgtEl>
                                          <p:spTgt spid="82971"/>
                                        </p:tgtEl>
                                        <p:attrNameLst>
                                          <p:attrName>ppt_w</p:attrName>
                                        </p:attrNameLst>
                                      </p:cBhvr>
                                      <p:tavLst>
                                        <p:tav tm="0">
                                          <p:val>
                                            <p:fltVal val="0"/>
                                          </p:val>
                                        </p:tav>
                                        <p:tav tm="100000">
                                          <p:val>
                                            <p:strVal val="#ppt_w"/>
                                          </p:val>
                                        </p:tav>
                                      </p:tavLst>
                                    </p:anim>
                                    <p:anim calcmode="lin" valueType="num">
                                      <p:cBhvr>
                                        <p:cTn id="97" dur="500" fill="hold"/>
                                        <p:tgtEl>
                                          <p:spTgt spid="82971"/>
                                        </p:tgtEl>
                                        <p:attrNameLst>
                                          <p:attrName>ppt_h</p:attrName>
                                        </p:attrNameLst>
                                      </p:cBhvr>
                                      <p:tavLst>
                                        <p:tav tm="0">
                                          <p:val>
                                            <p:fltVal val="0"/>
                                          </p:val>
                                        </p:tav>
                                        <p:tav tm="100000">
                                          <p:val>
                                            <p:strVal val="#ppt_h"/>
                                          </p:val>
                                        </p:tav>
                                      </p:tavLst>
                                    </p:anim>
                                    <p:anim calcmode="lin" valueType="num">
                                      <p:cBhvr>
                                        <p:cTn id="98" dur="500" fill="hold"/>
                                        <p:tgtEl>
                                          <p:spTgt spid="82971"/>
                                        </p:tgtEl>
                                        <p:attrNameLst>
                                          <p:attrName>style.rotation</p:attrName>
                                        </p:attrNameLst>
                                      </p:cBhvr>
                                      <p:tavLst>
                                        <p:tav tm="0">
                                          <p:val>
                                            <p:fltVal val="90"/>
                                          </p:val>
                                        </p:tav>
                                        <p:tav tm="100000">
                                          <p:val>
                                            <p:fltVal val="0"/>
                                          </p:val>
                                        </p:tav>
                                      </p:tavLst>
                                    </p:anim>
                                    <p:animEffect transition="in" filter="fade">
                                      <p:cBhvr>
                                        <p:cTn id="99" dur="500"/>
                                        <p:tgtEl>
                                          <p:spTgt spid="82971"/>
                                        </p:tgtEl>
                                      </p:cBhvr>
                                    </p:animEffect>
                                  </p:childTnLst>
                                </p:cTn>
                              </p:par>
                            </p:childTnLst>
                          </p:cTn>
                        </p:par>
                        <p:par>
                          <p:cTn id="100" fill="hold" nodeType="afterGroup">
                            <p:stCondLst>
                              <p:cond delay="14125"/>
                            </p:stCondLst>
                            <p:childTnLst>
                              <p:par>
                                <p:cTn id="101" presetID="55" presetClass="entr" presetSubtype="0" fill="hold" grpId="0" nodeType="afterEffect">
                                  <p:stCondLst>
                                    <p:cond delay="0"/>
                                  </p:stCondLst>
                                  <p:childTnLst>
                                    <p:set>
                                      <p:cBhvr>
                                        <p:cTn id="102" dur="1" fill="hold">
                                          <p:stCondLst>
                                            <p:cond delay="0"/>
                                          </p:stCondLst>
                                        </p:cTn>
                                        <p:tgtEl>
                                          <p:spTgt spid="82973"/>
                                        </p:tgtEl>
                                        <p:attrNameLst>
                                          <p:attrName>style.visibility</p:attrName>
                                        </p:attrNameLst>
                                      </p:cBhvr>
                                      <p:to>
                                        <p:strVal val="visible"/>
                                      </p:to>
                                    </p:set>
                                    <p:anim calcmode="lin" valueType="num">
                                      <p:cBhvr>
                                        <p:cTn id="103" dur="1000" fill="hold"/>
                                        <p:tgtEl>
                                          <p:spTgt spid="82973"/>
                                        </p:tgtEl>
                                        <p:attrNameLst>
                                          <p:attrName>ppt_w</p:attrName>
                                        </p:attrNameLst>
                                      </p:cBhvr>
                                      <p:tavLst>
                                        <p:tav tm="0">
                                          <p:val>
                                            <p:strVal val="#ppt_w*0.70"/>
                                          </p:val>
                                        </p:tav>
                                        <p:tav tm="100000">
                                          <p:val>
                                            <p:strVal val="#ppt_w"/>
                                          </p:val>
                                        </p:tav>
                                      </p:tavLst>
                                    </p:anim>
                                    <p:anim calcmode="lin" valueType="num">
                                      <p:cBhvr>
                                        <p:cTn id="104" dur="1000" fill="hold"/>
                                        <p:tgtEl>
                                          <p:spTgt spid="82973"/>
                                        </p:tgtEl>
                                        <p:attrNameLst>
                                          <p:attrName>ppt_h</p:attrName>
                                        </p:attrNameLst>
                                      </p:cBhvr>
                                      <p:tavLst>
                                        <p:tav tm="0">
                                          <p:val>
                                            <p:strVal val="#ppt_h"/>
                                          </p:val>
                                        </p:tav>
                                        <p:tav tm="100000">
                                          <p:val>
                                            <p:strVal val="#ppt_h"/>
                                          </p:val>
                                        </p:tav>
                                      </p:tavLst>
                                    </p:anim>
                                    <p:animEffect transition="in" filter="fade">
                                      <p:cBhvr>
                                        <p:cTn id="105" dur="1000"/>
                                        <p:tgtEl>
                                          <p:spTgt spid="82973"/>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4" presetClass="exit" presetSubtype="10" fill="hold" grpId="1" nodeType="clickEffect">
                                  <p:stCondLst>
                                    <p:cond delay="0"/>
                                  </p:stCondLst>
                                  <p:childTnLst>
                                    <p:animEffect transition="out" filter="randombar(horizontal)">
                                      <p:cBhvr>
                                        <p:cTn id="109" dur="500"/>
                                        <p:tgtEl>
                                          <p:spTgt spid="82990"/>
                                        </p:tgtEl>
                                      </p:cBhvr>
                                    </p:animEffect>
                                    <p:set>
                                      <p:cBhvr>
                                        <p:cTn id="110" dur="1" fill="hold">
                                          <p:stCondLst>
                                            <p:cond delay="499"/>
                                          </p:stCondLst>
                                        </p:cTn>
                                        <p:tgtEl>
                                          <p:spTgt spid="82990"/>
                                        </p:tgtEl>
                                        <p:attrNameLst>
                                          <p:attrName>style.visibility</p:attrName>
                                        </p:attrNameLst>
                                      </p:cBhvr>
                                      <p:to>
                                        <p:strVal val="hidden"/>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7" presetClass="entr" presetSubtype="0" fill="hold" grpId="0" nodeType="clickEffect">
                                  <p:stCondLst>
                                    <p:cond delay="0"/>
                                  </p:stCondLst>
                                  <p:childTnLst>
                                    <p:set>
                                      <p:cBhvr>
                                        <p:cTn id="114" dur="1" fill="hold">
                                          <p:stCondLst>
                                            <p:cond delay="0"/>
                                          </p:stCondLst>
                                        </p:cTn>
                                        <p:tgtEl>
                                          <p:spTgt spid="82950"/>
                                        </p:tgtEl>
                                        <p:attrNameLst>
                                          <p:attrName>style.visibility</p:attrName>
                                        </p:attrNameLst>
                                      </p:cBhvr>
                                      <p:to>
                                        <p:strVal val="visible"/>
                                      </p:to>
                                    </p:set>
                                    <p:animEffect transition="in" filter="fade">
                                      <p:cBhvr>
                                        <p:cTn id="115" dur="1000"/>
                                        <p:tgtEl>
                                          <p:spTgt spid="82950"/>
                                        </p:tgtEl>
                                      </p:cBhvr>
                                    </p:animEffect>
                                    <p:anim calcmode="lin" valueType="num">
                                      <p:cBhvr>
                                        <p:cTn id="116" dur="1000" fill="hold"/>
                                        <p:tgtEl>
                                          <p:spTgt spid="82950"/>
                                        </p:tgtEl>
                                        <p:attrNameLst>
                                          <p:attrName>ppt_x</p:attrName>
                                        </p:attrNameLst>
                                      </p:cBhvr>
                                      <p:tavLst>
                                        <p:tav tm="0">
                                          <p:val>
                                            <p:strVal val="#ppt_x"/>
                                          </p:val>
                                        </p:tav>
                                        <p:tav tm="100000">
                                          <p:val>
                                            <p:strVal val="#ppt_x"/>
                                          </p:val>
                                        </p:tav>
                                      </p:tavLst>
                                    </p:anim>
                                    <p:anim calcmode="lin" valueType="num">
                                      <p:cBhvr>
                                        <p:cTn id="117" dur="1000" fill="hold"/>
                                        <p:tgtEl>
                                          <p:spTgt spid="82950"/>
                                        </p:tgtEl>
                                        <p:attrNameLst>
                                          <p:attrName>ppt_y</p:attrName>
                                        </p:attrNameLst>
                                      </p:cBhvr>
                                      <p:tavLst>
                                        <p:tav tm="0">
                                          <p:val>
                                            <p:strVal val="#ppt_y-.1"/>
                                          </p:val>
                                        </p:tav>
                                        <p:tav tm="100000">
                                          <p:val>
                                            <p:strVal val="#ppt_y"/>
                                          </p:val>
                                        </p:tav>
                                      </p:tavLst>
                                    </p:anim>
                                  </p:childTnLst>
                                </p:cTn>
                              </p:par>
                            </p:childTnLst>
                          </p:cTn>
                        </p:par>
                        <p:par>
                          <p:cTn id="118" fill="hold" nodeType="afterGroup">
                            <p:stCondLst>
                              <p:cond delay="1000"/>
                            </p:stCondLst>
                            <p:childTnLst>
                              <p:par>
                                <p:cTn id="119" presetID="14" presetClass="entr" presetSubtype="10" fill="hold" nodeType="afterEffect">
                                  <p:stCondLst>
                                    <p:cond delay="0"/>
                                  </p:stCondLst>
                                  <p:childTnLst>
                                    <p:set>
                                      <p:cBhvr>
                                        <p:cTn id="120" dur="1" fill="hold">
                                          <p:stCondLst>
                                            <p:cond delay="0"/>
                                          </p:stCondLst>
                                        </p:cTn>
                                        <p:tgtEl>
                                          <p:spTgt spid="82987"/>
                                        </p:tgtEl>
                                        <p:attrNameLst>
                                          <p:attrName>style.visibility</p:attrName>
                                        </p:attrNameLst>
                                      </p:cBhvr>
                                      <p:to>
                                        <p:strVal val="visible"/>
                                      </p:to>
                                    </p:set>
                                    <p:animEffect transition="in" filter="randombar(horizontal)">
                                      <p:cBhvr>
                                        <p:cTn id="121" dur="1000"/>
                                        <p:tgtEl>
                                          <p:spTgt spid="82987"/>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47" presetClass="entr" presetSubtype="0" fill="hold" grpId="0" nodeType="clickEffect">
                                  <p:stCondLst>
                                    <p:cond delay="0"/>
                                  </p:stCondLst>
                                  <p:childTnLst>
                                    <p:set>
                                      <p:cBhvr>
                                        <p:cTn id="125" dur="1" fill="hold">
                                          <p:stCondLst>
                                            <p:cond delay="0"/>
                                          </p:stCondLst>
                                        </p:cTn>
                                        <p:tgtEl>
                                          <p:spTgt spid="82959"/>
                                        </p:tgtEl>
                                        <p:attrNameLst>
                                          <p:attrName>style.visibility</p:attrName>
                                        </p:attrNameLst>
                                      </p:cBhvr>
                                      <p:to>
                                        <p:strVal val="visible"/>
                                      </p:to>
                                    </p:set>
                                    <p:animEffect transition="in" filter="fade">
                                      <p:cBhvr>
                                        <p:cTn id="126" dur="1000"/>
                                        <p:tgtEl>
                                          <p:spTgt spid="82959"/>
                                        </p:tgtEl>
                                      </p:cBhvr>
                                    </p:animEffect>
                                    <p:anim calcmode="lin" valueType="num">
                                      <p:cBhvr>
                                        <p:cTn id="127" dur="1000" fill="hold"/>
                                        <p:tgtEl>
                                          <p:spTgt spid="82959"/>
                                        </p:tgtEl>
                                        <p:attrNameLst>
                                          <p:attrName>ppt_x</p:attrName>
                                        </p:attrNameLst>
                                      </p:cBhvr>
                                      <p:tavLst>
                                        <p:tav tm="0">
                                          <p:val>
                                            <p:strVal val="#ppt_x"/>
                                          </p:val>
                                        </p:tav>
                                        <p:tav tm="100000">
                                          <p:val>
                                            <p:strVal val="#ppt_x"/>
                                          </p:val>
                                        </p:tav>
                                      </p:tavLst>
                                    </p:anim>
                                    <p:anim calcmode="lin" valueType="num">
                                      <p:cBhvr>
                                        <p:cTn id="128" dur="1000" fill="hold"/>
                                        <p:tgtEl>
                                          <p:spTgt spid="82959"/>
                                        </p:tgtEl>
                                        <p:attrNameLst>
                                          <p:attrName>ppt_y</p:attrName>
                                        </p:attrNameLst>
                                      </p:cBhvr>
                                      <p:tavLst>
                                        <p:tav tm="0">
                                          <p:val>
                                            <p:strVal val="#ppt_y-.1"/>
                                          </p:val>
                                        </p:tav>
                                        <p:tav tm="100000">
                                          <p:val>
                                            <p:strVal val="#ppt_y"/>
                                          </p:val>
                                        </p:tav>
                                      </p:tavLst>
                                    </p:anim>
                                  </p:childTnLst>
                                </p:cTn>
                              </p:par>
                            </p:childTnLst>
                          </p:cTn>
                        </p:par>
                        <p:par>
                          <p:cTn id="129" fill="hold" nodeType="afterGroup">
                            <p:stCondLst>
                              <p:cond delay="1000"/>
                            </p:stCondLst>
                            <p:childTnLst>
                              <p:par>
                                <p:cTn id="130" presetID="14" presetClass="entr" presetSubtype="10" fill="hold" nodeType="afterEffect">
                                  <p:stCondLst>
                                    <p:cond delay="0"/>
                                  </p:stCondLst>
                                  <p:childTnLst>
                                    <p:set>
                                      <p:cBhvr>
                                        <p:cTn id="131" dur="1" fill="hold">
                                          <p:stCondLst>
                                            <p:cond delay="0"/>
                                          </p:stCondLst>
                                        </p:cTn>
                                        <p:tgtEl>
                                          <p:spTgt spid="82989"/>
                                        </p:tgtEl>
                                        <p:attrNameLst>
                                          <p:attrName>style.visibility</p:attrName>
                                        </p:attrNameLst>
                                      </p:cBhvr>
                                      <p:to>
                                        <p:strVal val="visible"/>
                                      </p:to>
                                    </p:set>
                                    <p:animEffect transition="in" filter="randombar(horizontal)">
                                      <p:cBhvr>
                                        <p:cTn id="132" dur="1000"/>
                                        <p:tgtEl>
                                          <p:spTgt spid="82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0" grpId="0" animBg="1"/>
      <p:bldP spid="82959" grpId="0" animBg="1"/>
      <p:bldP spid="82960" grpId="0" animBg="1"/>
      <p:bldP spid="82961" grpId="0" animBg="1"/>
      <p:bldP spid="82962" grpId="0" animBg="1"/>
      <p:bldP spid="82963" grpId="0" animBg="1"/>
      <p:bldP spid="82964" grpId="0" animBg="1"/>
      <p:bldP spid="82965" grpId="0" animBg="1"/>
      <p:bldP spid="82966" grpId="0" animBg="1"/>
      <p:bldP spid="82967" grpId="0" animBg="1"/>
      <p:bldP spid="82968" grpId="0" animBg="1"/>
      <p:bldP spid="82971" grpId="0" animBg="1"/>
      <p:bldP spid="82972" grpId="0" animBg="1"/>
      <p:bldP spid="82973" grpId="0" animBg="1"/>
      <p:bldP spid="82990" grpId="0" animBg="1"/>
      <p:bldP spid="8299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8"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9616" y="2503516"/>
            <a:ext cx="3432175"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58PIC58PIC58PIC58PICHsaGKG559akDq_PIC2018.png"/>
          <p:cNvPicPr>
            <a:picLocks noChangeAspect="1"/>
          </p:cNvPicPr>
          <p:nvPr/>
        </p:nvPicPr>
        <p:blipFill>
          <a:blip r:embed="rId3" cstate="print"/>
          <a:srcRect l="7143" t="16071" r="5357" b="14286"/>
          <a:stretch>
            <a:fillRect/>
          </a:stretch>
        </p:blipFill>
        <p:spPr>
          <a:xfrm>
            <a:off x="982020" y="2091134"/>
            <a:ext cx="3065174" cy="2709466"/>
          </a:xfrm>
          <a:prstGeom prst="rect">
            <a:avLst/>
          </a:prstGeom>
        </p:spPr>
      </p:pic>
      <p:pic>
        <p:nvPicPr>
          <p:cNvPr id="4" name="Picture 3"/>
          <p:cNvPicPr>
            <a:picLocks noChangeAspect="1"/>
          </p:cNvPicPr>
          <p:nvPr/>
        </p:nvPicPr>
        <p:blipFill>
          <a:blip r:embed="rId4"/>
          <a:stretch>
            <a:fillRect/>
          </a:stretch>
        </p:blipFill>
        <p:spPr>
          <a:xfrm>
            <a:off x="10936762" y="14944"/>
            <a:ext cx="1255238" cy="937524"/>
          </a:xfrm>
          <a:prstGeom prst="rect">
            <a:avLst/>
          </a:prstGeom>
        </p:spPr>
      </p:pic>
      <p:pic>
        <p:nvPicPr>
          <p:cNvPr id="9" name="Picture 8"/>
          <p:cNvPicPr>
            <a:picLocks noChangeAspect="1"/>
          </p:cNvPicPr>
          <p:nvPr/>
        </p:nvPicPr>
        <p:blipFill>
          <a:blip r:embed="rId5"/>
          <a:stretch>
            <a:fillRect/>
          </a:stretch>
        </p:blipFill>
        <p:spPr>
          <a:xfrm>
            <a:off x="10071738" y="2322110"/>
            <a:ext cx="2704056" cy="4359018"/>
          </a:xfrm>
          <a:prstGeom prst="rect">
            <a:avLst/>
          </a:prstGeom>
        </p:spPr>
      </p:pic>
      <p:pic>
        <p:nvPicPr>
          <p:cNvPr id="6" name="Picture 19"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2038" y="6092825"/>
            <a:ext cx="4684934"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8849" y="5432425"/>
            <a:ext cx="4788123"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0459" y="3297442"/>
            <a:ext cx="3246438"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82925" y="3314700"/>
            <a:ext cx="7627938" cy="22399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 name="Picture 15"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91468" y="2934269"/>
            <a:ext cx="344805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52619" y="2931578"/>
            <a:ext cx="3368675"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18267" y="2887466"/>
            <a:ext cx="3311525"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27775" y="2770188"/>
            <a:ext cx="28924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33683" y="1552577"/>
            <a:ext cx="3527425"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27700" y="757238"/>
            <a:ext cx="494030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26355" y="-23841"/>
            <a:ext cx="5070475"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90581" y="539685"/>
            <a:ext cx="3032125"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73976" y="2487817"/>
            <a:ext cx="2481263" cy="212248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图片 2"/>
          <p:cNvPicPr>
            <a:picLocks noChangeAspect="1"/>
          </p:cNvPicPr>
          <p:nvPr/>
        </p:nvPicPr>
        <p:blipFill>
          <a:blip r:embed="rId19" cstate="print">
            <a:extLst>
              <a:ext uri="{28A0092B-C50C-407E-A947-70E740481C1C}">
                <a14:useLocalDpi xmlns:a14="http://schemas.microsoft.com/office/drawing/2010/main" val="0"/>
              </a:ext>
            </a:extLst>
          </a:blip>
          <a:srcRect l="50168" t="20952" r="548" b="27864"/>
          <a:stretch>
            <a:fillRect/>
          </a:stretch>
        </p:blipFill>
        <p:spPr bwMode="auto">
          <a:xfrm>
            <a:off x="862238" y="4753990"/>
            <a:ext cx="2104577" cy="166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1"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438760" y="2288628"/>
            <a:ext cx="278765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438760" y="1872320"/>
            <a:ext cx="2681287"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172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out)">
                                      <p:cBhvr>
                                        <p:cTn id="7" dur="500"/>
                                        <p:tgtEl>
                                          <p:spTgt spid="21"/>
                                        </p:tgtEl>
                                      </p:cBhvr>
                                    </p:animEffect>
                                  </p:childTnLst>
                                </p:cTn>
                              </p:par>
                              <p:par>
                                <p:cTn id="8" presetID="9"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fltVal val="0"/>
                                          </p:val>
                                        </p:tav>
                                        <p:tav tm="100000">
                                          <p:val>
                                            <p:strVal val="#ppt_w"/>
                                          </p:val>
                                        </p:tav>
                                      </p:tavLst>
                                    </p:anim>
                                    <p:anim calcmode="lin" valueType="num">
                                      <p:cBhvr>
                                        <p:cTn id="15" dur="1000" fill="hold"/>
                                        <p:tgtEl>
                                          <p:spTgt spid="22"/>
                                        </p:tgtEl>
                                        <p:attrNameLst>
                                          <p:attrName>ppt_h</p:attrName>
                                        </p:attrNameLst>
                                      </p:cBhvr>
                                      <p:tavLst>
                                        <p:tav tm="0">
                                          <p:val>
                                            <p:fltVal val="0"/>
                                          </p:val>
                                        </p:tav>
                                        <p:tav tm="100000">
                                          <p:val>
                                            <p:strVal val="#ppt_h"/>
                                          </p:val>
                                        </p:tav>
                                      </p:tavLst>
                                    </p:anim>
                                    <p:anim calcmode="lin" valueType="num">
                                      <p:cBhvr>
                                        <p:cTn id="16" dur="1000" fill="hold"/>
                                        <p:tgtEl>
                                          <p:spTgt spid="22"/>
                                        </p:tgtEl>
                                        <p:attrNameLst>
                                          <p:attrName>style.rotation</p:attrName>
                                        </p:attrNameLst>
                                      </p:cBhvr>
                                      <p:tavLst>
                                        <p:tav tm="0">
                                          <p:val>
                                            <p:fltVal val="90"/>
                                          </p:val>
                                        </p:tav>
                                        <p:tav tm="100000">
                                          <p:val>
                                            <p:fltVal val="0"/>
                                          </p:val>
                                        </p:tav>
                                      </p:tavLst>
                                    </p:anim>
                                    <p:animEffect transition="in" filter="fade">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left)">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left)">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wipe(left)">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wipe(left)">
                                      <p:cBhvr>
                                        <p:cTn id="77" dur="500"/>
                                        <p:tgtEl>
                                          <p:spTgt spid="1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wipe(left)">
                                      <p:cBhvr>
                                        <p:cTn id="82" dur="500"/>
                                        <p:tgtEl>
                                          <p:spTgt spid="1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wipe(left)">
                                      <p:cBhvr>
                                        <p:cTn id="87" dur="500"/>
                                        <p:tgtEl>
                                          <p:spTgt spid="7"/>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6"/>
                                        </p:tgtEl>
                                        <p:attrNameLst>
                                          <p:attrName>style.visibility</p:attrName>
                                        </p:attrNameLst>
                                      </p:cBhvr>
                                      <p:to>
                                        <p:strVal val="visible"/>
                                      </p:to>
                                    </p:set>
                                    <p:animEffect transition="in" filter="wipe(left)">
                                      <p:cBhvr>
                                        <p:cTn id="9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907224"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LUYỆN TẬP</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smtClean="0">
                <a:solidFill>
                  <a:prstClr val="white"/>
                </a:solidFill>
                <a:latin typeface="Times New Roman" pitchFamily="18" charset="0"/>
                <a:cs typeface="Times New Roman" pitchFamily="18" charset="0"/>
              </a:rPr>
              <a:t>III.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239429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ape 35"/>
          <p:cNvPicPr/>
          <p:nvPr/>
        </p:nvPicPr>
        <p:blipFill>
          <a:blip r:embed="rId2"/>
          <a:stretch/>
        </p:blipFill>
        <p:spPr>
          <a:xfrm>
            <a:off x="6908220" y="324415"/>
            <a:ext cx="5225469" cy="6561799"/>
          </a:xfrm>
          <a:prstGeom prst="rect">
            <a:avLst/>
          </a:prstGeom>
        </p:spPr>
      </p:pic>
      <p:grpSp>
        <p:nvGrpSpPr>
          <p:cNvPr id="7" name="Group 6"/>
          <p:cNvGrpSpPr/>
          <p:nvPr/>
        </p:nvGrpSpPr>
        <p:grpSpPr>
          <a:xfrm>
            <a:off x="-521408" y="952468"/>
            <a:ext cx="7931179" cy="6222773"/>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5"/>
          <a:stretch>
            <a:fillRect/>
          </a:stretch>
        </p:blipFill>
        <p:spPr>
          <a:xfrm>
            <a:off x="6035190" y="4269121"/>
            <a:ext cx="3112460" cy="2584858"/>
          </a:xfrm>
          <a:prstGeom prst="rect">
            <a:avLst/>
          </a:prstGeom>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1458" y="324415"/>
            <a:ext cx="1705908" cy="173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830345" y="1946266"/>
            <a:ext cx="5811648" cy="448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gn="just">
              <a:buNone/>
            </a:pPr>
            <a:r>
              <a:rPr lang="vi-VN" dirty="0">
                <a:solidFill>
                  <a:srgbClr val="FF0000"/>
                </a:solidFill>
                <a:latin typeface="#9Slide05 Brannboll Ny" panose="02000000000000000000" pitchFamily="2" charset="0"/>
              </a:rPr>
              <a:t>Em hãy cùng các bạn trong lớp giới thiệu truyền thống gia đình, dòng họ bằng cách vẽ hoặc dán ảnh các thành viên trong gia đình của mình vào "cây truyền thống gia đình" theo mẫu. Sau đó, ghi chú thích về nghề nghiệp, đức tính, tư tưởng, lối sống,... được lưu truyền và gìn giữ từ nhiều đời nay.</a:t>
            </a:r>
            <a:endParaRPr lang="en-US" dirty="0">
              <a:solidFill>
                <a:srgbClr val="FF0000"/>
              </a:solidFill>
              <a:latin typeface="#9Slide05 Brannboll Ny" panose="02000000000000000000" pitchFamily="2" charset="0"/>
            </a:endParaRPr>
          </a:p>
          <a:p>
            <a:pPr algn="just">
              <a:buNone/>
            </a:pPr>
            <a:r>
              <a:rPr lang="vi-VN" dirty="0">
                <a:solidFill>
                  <a:srgbClr val="FF0000"/>
                </a:solidFill>
                <a:latin typeface="#9Slide05 Brannboll Ny" panose="02000000000000000000" pitchFamily="2" charset="0"/>
              </a:rPr>
              <a:t>Em có mong muốn tiếp nối các truyền thống đó không? Vì sao? Hãy chia sẻ cùng các bạn trong lớp.</a:t>
            </a:r>
            <a:endParaRPr lang="en-US" dirty="0">
              <a:solidFill>
                <a:srgbClr val="FF0000"/>
              </a:solidFill>
              <a:latin typeface="#9Slide05 Brannboll Ny" panose="02000000000000000000" pitchFamily="2" charset="0"/>
            </a:endParaRPr>
          </a:p>
        </p:txBody>
      </p:sp>
      <p:pic>
        <p:nvPicPr>
          <p:cNvPr id="14" name="Picture 13"/>
          <p:cNvPicPr>
            <a:picLocks noChangeAspect="1"/>
          </p:cNvPicPr>
          <p:nvPr/>
        </p:nvPicPr>
        <p:blipFill>
          <a:blip r:embed="rId7"/>
          <a:stretch>
            <a:fillRect/>
          </a:stretch>
        </p:blipFill>
        <p:spPr>
          <a:xfrm>
            <a:off x="10867836" y="0"/>
            <a:ext cx="1265853" cy="588397"/>
          </a:xfrm>
          <a:prstGeom prst="rect">
            <a:avLst/>
          </a:prstGeom>
        </p:spPr>
      </p:pic>
    </p:spTree>
    <p:extLst>
      <p:ext uri="{BB962C8B-B14F-4D97-AF65-F5344CB8AC3E}">
        <p14:creationId xmlns:p14="http://schemas.microsoft.com/office/powerpoint/2010/main" val="34993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9" name="Picture 8"/>
          <p:cNvPicPr>
            <a:picLocks noChangeAspect="1"/>
          </p:cNvPicPr>
          <p:nvPr/>
        </p:nvPicPr>
        <p:blipFill>
          <a:blip r:embed="rId3"/>
          <a:stretch>
            <a:fillRect/>
          </a:stretch>
        </p:blipFill>
        <p:spPr>
          <a:xfrm>
            <a:off x="8795692" y="2481648"/>
            <a:ext cx="3853006" cy="4359018"/>
          </a:xfrm>
          <a:prstGeom prst="rect">
            <a:avLst/>
          </a:prstGeom>
        </p:spPr>
      </p:pic>
      <p:sp>
        <p:nvSpPr>
          <p:cNvPr id="13" name="WordArt 5"/>
          <p:cNvSpPr>
            <a:spLocks noChangeArrowheads="1" noChangeShapeType="1" noTextEdit="1"/>
          </p:cNvSpPr>
          <p:nvPr/>
        </p:nvSpPr>
        <p:spPr bwMode="auto">
          <a:xfrm>
            <a:off x="1726726" y="145997"/>
            <a:ext cx="9144000" cy="2514600"/>
          </a:xfrm>
          <a:prstGeom prst="rect">
            <a:avLst/>
          </a:prstGeom>
        </p:spPr>
        <p:txBody>
          <a:bodyPr wrap="none" fromWordArt="1">
            <a:prstTxWarp prst="textPlain">
              <a:avLst>
                <a:gd name="adj" fmla="val 49875"/>
              </a:avLst>
            </a:prstTxWarp>
          </a:bodyPr>
          <a:lstStyle/>
          <a:p>
            <a:pPr algn="ctr" eaLnBrk="0" fontAlgn="base" hangingPunct="0">
              <a:spcBef>
                <a:spcPct val="0"/>
              </a:spcBef>
              <a:spcAft>
                <a:spcPct val="0"/>
              </a:spcAft>
            </a:pPr>
            <a:r>
              <a:rPr lang="vi-VN"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Trò chơi "Đối mặt"</a:t>
            </a:r>
            <a:endParaRPr lang="en-US"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endParaRPr>
          </a:p>
        </p:txBody>
      </p:sp>
      <p:sp>
        <p:nvSpPr>
          <p:cNvPr id="14" name="Text Box 33"/>
          <p:cNvSpPr txBox="1">
            <a:spLocks noChangeArrowheads="1"/>
          </p:cNvSpPr>
          <p:nvPr/>
        </p:nvSpPr>
        <p:spPr bwMode="auto">
          <a:xfrm>
            <a:off x="2037650" y="2567863"/>
            <a:ext cx="7660556" cy="1754326"/>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Tìm</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ca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dao</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tục</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ngữ</a:t>
            </a:r>
            <a:r>
              <a:rPr kumimoji="0" lang="vi-VN" altLang="en-US" sz="5400" b="1" i="0" u="none" strike="noStrike" kern="0" cap="none" spc="0" normalizeH="0" baseline="0" noProof="0" dirty="0">
                <a:ln>
                  <a:noFill/>
                </a:ln>
                <a:solidFill>
                  <a:srgbClr val="FF00FF"/>
                </a:solidFill>
                <a:effectLst/>
                <a:uLnTx/>
                <a:uFillTx/>
                <a:latin typeface="#9Slide06 Thillends Small" pitchFamily="2" charset="0"/>
              </a:rPr>
              <a:t>, châm ngôn</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về</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smtClean="0">
                <a:ln>
                  <a:noFill/>
                </a:ln>
                <a:solidFill>
                  <a:srgbClr val="FF00FF"/>
                </a:solidFill>
                <a:effectLst/>
                <a:uLnTx/>
                <a:uFillTx/>
                <a:latin typeface="#9Slide06 Thillends Small" pitchFamily="2" charset="0"/>
              </a:rPr>
              <a:t>truyền</a:t>
            </a:r>
            <a:r>
              <a:rPr kumimoji="0" lang="en-US" altLang="en-US" sz="5400" b="1" i="0" u="none" strike="noStrike" kern="0" cap="none" spc="0" normalizeH="0" baseline="0" noProof="0" dirty="0" smtClean="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smtClean="0">
                <a:ln>
                  <a:noFill/>
                </a:ln>
                <a:solidFill>
                  <a:srgbClr val="FF00FF"/>
                </a:solidFill>
                <a:effectLst/>
                <a:uLnTx/>
                <a:uFillTx/>
                <a:latin typeface="#9Slide06 Thillends Small" pitchFamily="2" charset="0"/>
              </a:rPr>
              <a:t>thống</a:t>
            </a:r>
            <a:r>
              <a:rPr kumimoji="0" lang="en-US" altLang="en-US" sz="5400" b="1" i="0" u="none" strike="noStrike" kern="0" cap="none" spc="0" normalizeH="0" baseline="0" noProof="0" dirty="0" smtClean="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smtClean="0">
                <a:ln>
                  <a:noFill/>
                </a:ln>
                <a:solidFill>
                  <a:srgbClr val="FF00FF"/>
                </a:solidFill>
                <a:effectLst/>
                <a:uLnTx/>
                <a:uFillTx/>
                <a:latin typeface="#9Slide06 Thillends Small" pitchFamily="2" charset="0"/>
              </a:rPr>
              <a:t>tốt</a:t>
            </a:r>
            <a:r>
              <a:rPr kumimoji="0" lang="en-US" altLang="en-US" sz="5400" b="1" i="0" u="none" strike="noStrike" kern="0" cap="none" spc="0" normalizeH="0" baseline="0" noProof="0" dirty="0" smtClean="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smtClean="0">
                <a:ln>
                  <a:noFill/>
                </a:ln>
                <a:solidFill>
                  <a:srgbClr val="FF00FF"/>
                </a:solidFill>
                <a:effectLst/>
                <a:uLnTx/>
                <a:uFillTx/>
                <a:latin typeface="#9Slide06 Thillends Small" pitchFamily="2" charset="0"/>
              </a:rPr>
              <a:t>đẹp</a:t>
            </a:r>
            <a:endParaRPr kumimoji="0" lang="en-US" altLang="en-US" sz="5400" b="1" i="0" u="none" strike="noStrike" kern="0" cap="none" spc="0" normalizeH="0" baseline="0" noProof="0" dirty="0">
              <a:ln>
                <a:noFill/>
              </a:ln>
              <a:solidFill>
                <a:srgbClr val="FF00FF"/>
              </a:solidFill>
              <a:effectLst/>
              <a:uLnTx/>
              <a:uFillTx/>
              <a:latin typeface="#9Slide06 Thillends Small" pitchFamily="2" charset="0"/>
            </a:endParaRPr>
          </a:p>
        </p:txBody>
      </p:sp>
      <p:sp>
        <p:nvSpPr>
          <p:cNvPr id="15" name="Rectangle 14"/>
          <p:cNvSpPr/>
          <p:nvPr/>
        </p:nvSpPr>
        <p:spPr>
          <a:xfrm>
            <a:off x="83867" y="4517174"/>
            <a:ext cx="6569761" cy="2308324"/>
          </a:xfrm>
          <a:prstGeom prst="rect">
            <a:avLst/>
          </a:prstGeom>
          <a:solidFill>
            <a:schemeClr val="accent2">
              <a:lumMod val="20000"/>
              <a:lumOff val="80000"/>
            </a:schemeClr>
          </a:solidFill>
          <a:ln w="57150">
            <a:solidFill>
              <a:schemeClr val="tx1"/>
            </a:solidFill>
          </a:ln>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endParaRPr lang="en-US" sz="2400" dirty="0" smtClean="0">
              <a:solidFill>
                <a:prstClr val="black"/>
              </a:solidFill>
              <a:latin typeface="Times New Roman" panose="02020603050405020304" pitchFamily="18" charset="0"/>
              <a:cs typeface="Times New Roman" panose="02020603050405020304" pitchFamily="18" charset="0"/>
            </a:endParaRPr>
          </a:p>
          <a:p>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Số</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người</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tham</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gia</a:t>
            </a:r>
            <a:r>
              <a:rPr lang="en-US" sz="2400" b="1" dirty="0" smtClean="0">
                <a:solidFill>
                  <a:srgbClr val="0000FF"/>
                </a:solidFill>
                <a:latin typeface="SVN-Vanilla Daisy Pro" panose="00000500000000000000" pitchFamily="2" charset="0"/>
                <a:cs typeface="Times New Roman" panose="02020603050405020304" pitchFamily="18" charset="0"/>
              </a:rPr>
              <a:t>: 5 </a:t>
            </a:r>
            <a:r>
              <a:rPr lang="en-US" sz="2400" b="1" dirty="0" err="1" smtClean="0">
                <a:solidFill>
                  <a:srgbClr val="0000FF"/>
                </a:solidFill>
                <a:latin typeface="SVN-Vanilla Daisy Pro" panose="00000500000000000000" pitchFamily="2" charset="0"/>
                <a:cs typeface="Times New Roman" panose="02020603050405020304" pitchFamily="18" charset="0"/>
              </a:rPr>
              <a:t>bạn</a:t>
            </a:r>
            <a:endParaRPr lang="en-US" sz="2400" b="1" dirty="0" smtClean="0">
              <a:solidFill>
                <a:srgbClr val="0000FF"/>
              </a:solidFill>
              <a:latin typeface="SVN-Vanilla Daisy Pro" panose="00000500000000000000" pitchFamily="2" charset="0"/>
              <a:cs typeface="Times New Roman" panose="02020603050405020304" pitchFamily="18" charset="0"/>
            </a:endParaRPr>
          </a:p>
          <a:p>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Cách</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thức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Các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bạn</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đứng</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vòng</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tròn</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Lần</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lượt</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đọc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câu</a:t>
            </a:r>
            <a:r>
              <a:rPr lang="en-US" sz="2400" b="1" dirty="0" smtClean="0">
                <a:solidFill>
                  <a:srgbClr val="0000FF"/>
                </a:solidFill>
                <a:latin typeface="SVN-Vanilla Daisy Pro" panose="00000500000000000000" pitchFamily="2" charset="0"/>
                <a:cs typeface="Times New Roman" panose="02020603050405020304" pitchFamily="18" charset="0"/>
              </a:rPr>
              <a:t> ca </a:t>
            </a:r>
            <a:r>
              <a:rPr lang="en-US" sz="2400" b="1" dirty="0" err="1" smtClean="0">
                <a:solidFill>
                  <a:srgbClr val="0000FF"/>
                </a:solidFill>
                <a:latin typeface="SVN-Vanilla Daisy Pro" panose="00000500000000000000" pitchFamily="2" charset="0"/>
                <a:cs typeface="Times New Roman" panose="02020603050405020304" pitchFamily="18" charset="0"/>
              </a:rPr>
              <a:t>dao</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tục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ngữ</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châm</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ngôn</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về</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truyền</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thống</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tốt</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đẹp</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Không</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được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đọc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lặp</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lại</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câu</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của</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người</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khác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Đến</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lượt</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bạn</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nào</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không</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đọc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được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sẽ</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bị</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loại</a:t>
            </a:r>
            <a:r>
              <a:rPr lang="en-US" sz="2400" b="1" dirty="0" smtClean="0">
                <a:solidFill>
                  <a:srgbClr val="0000FF"/>
                </a:solidFill>
                <a:latin typeface="SVN-Vanilla Daisy Pro" panose="00000500000000000000" pitchFamily="2" charset="0"/>
                <a:cs typeface="Times New Roman" panose="02020603050405020304" pitchFamily="18" charset="0"/>
              </a:rPr>
              <a:t>. </a:t>
            </a:r>
            <a:endParaRPr lang="en-US" sz="2400" b="1" dirty="0">
              <a:solidFill>
                <a:srgbClr val="0000FF"/>
              </a:solidFill>
              <a:latin typeface="SVN-Vanilla Daisy Pro" panose="00000500000000000000" pitchFamily="2" charset="0"/>
              <a:cs typeface="Times New Roman" panose="02020603050405020304" pitchFamily="18" charset="0"/>
            </a:endParaRPr>
          </a:p>
        </p:txBody>
      </p:sp>
      <p:pic>
        <p:nvPicPr>
          <p:cNvPr id="16"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2755" y="5040888"/>
            <a:ext cx="1782022" cy="135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226316" y="2388715"/>
            <a:ext cx="2113322" cy="2112622"/>
          </a:xfrm>
          <a:prstGeom prst="rect">
            <a:avLst/>
          </a:prstGeom>
        </p:spPr>
      </p:pic>
    </p:spTree>
    <p:extLst>
      <p:ext uri="{BB962C8B-B14F-4D97-AF65-F5344CB8AC3E}">
        <p14:creationId xmlns:p14="http://schemas.microsoft.com/office/powerpoint/2010/main" val="421415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slide(fromBottom)">
                                      <p:cBhvr>
                                        <p:cTn id="20" dur="500"/>
                                        <p:tgtEl>
                                          <p:spTgt spid="14"/>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9" name="Picture 8"/>
          <p:cNvPicPr>
            <a:picLocks noChangeAspect="1"/>
          </p:cNvPicPr>
          <p:nvPr/>
        </p:nvPicPr>
        <p:blipFill>
          <a:blip r:embed="rId3"/>
          <a:stretch>
            <a:fillRect/>
          </a:stretch>
        </p:blipFill>
        <p:spPr>
          <a:xfrm>
            <a:off x="9461026" y="1304749"/>
            <a:ext cx="3224780" cy="4359018"/>
          </a:xfrm>
          <a:prstGeom prst="rect">
            <a:avLst/>
          </a:prstGeom>
        </p:spPr>
      </p:pic>
      <p:pic>
        <p:nvPicPr>
          <p:cNvPr id="11"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09" y="4847820"/>
            <a:ext cx="1559471" cy="199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3"/>
          <p:cNvSpPr txBox="1">
            <a:spLocks noChangeArrowheads="1"/>
          </p:cNvSpPr>
          <p:nvPr/>
        </p:nvSpPr>
        <p:spPr bwMode="auto">
          <a:xfrm>
            <a:off x="4859695" y="1214292"/>
            <a:ext cx="5429250"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Bef>
                <a:spcPct val="0"/>
              </a:spcBef>
              <a:spcAft>
                <a:spcPct val="0"/>
              </a:spcAft>
              <a:buFontTx/>
              <a:buChar char="-"/>
            </a:pPr>
            <a:r>
              <a:rPr lang="en-US" altLang="en-US" sz="2800" dirty="0" smtClean="0">
                <a:solidFill>
                  <a:srgbClr val="FF0066"/>
                </a:solidFill>
                <a:latin typeface="Times New Roman" panose="02020603050405020304" pitchFamily="18" charset="0"/>
              </a:rPr>
              <a:t> </a:t>
            </a:r>
            <a:r>
              <a:rPr lang="en-US" altLang="en-US" sz="3200" b="1" dirty="0" err="1" smtClean="0">
                <a:solidFill>
                  <a:srgbClr val="FF0066"/>
                </a:solidFill>
                <a:latin typeface="SVN-Vanilla Daisy Pro" panose="00000500000000000000" pitchFamily="2" charset="0"/>
              </a:rPr>
              <a:t>Giấy</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rách</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phải</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giữ</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lấy</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lề</a:t>
            </a:r>
            <a:r>
              <a:rPr lang="en-US" altLang="en-US" sz="3200" b="1" dirty="0" smtClean="0">
                <a:solidFill>
                  <a:srgbClr val="FF0066"/>
                </a:solidFill>
                <a:latin typeface="SVN-Vanilla Daisy Pro" panose="00000500000000000000" pitchFamily="2" charset="0"/>
              </a:rPr>
              <a:t>.</a:t>
            </a:r>
          </a:p>
          <a:p>
            <a:pPr algn="just" eaLnBrk="0" fontAlgn="base" hangingPunct="0">
              <a:spcBef>
                <a:spcPct val="0"/>
              </a:spcBef>
              <a:spcAft>
                <a:spcPct val="0"/>
              </a:spcAft>
            </a:pPr>
            <a:endParaRPr lang="en-US" altLang="en-US" sz="3200" b="1" dirty="0" smtClean="0">
              <a:solidFill>
                <a:srgbClr val="FF0066"/>
              </a:solidFill>
              <a:latin typeface="SVN-Vanilla Daisy Pro" panose="00000500000000000000" pitchFamily="2" charset="0"/>
            </a:endParaRPr>
          </a:p>
          <a:p>
            <a:pPr algn="just" eaLnBrk="0" fontAlgn="base" hangingPunct="0">
              <a:spcBef>
                <a:spcPct val="0"/>
              </a:spcBef>
              <a:spcAft>
                <a:spcPct val="0"/>
              </a:spcAft>
              <a:buFontTx/>
              <a:buChar char="-"/>
            </a:pPr>
            <a:r>
              <a:rPr lang="en-US" altLang="en-US" sz="3200" b="1" dirty="0" smtClean="0">
                <a:solidFill>
                  <a:srgbClr val="FF0066"/>
                </a:solidFill>
                <a:latin typeface="SVN-Vanilla Daisy Pro" panose="00000500000000000000" pitchFamily="2" charset="0"/>
              </a:rPr>
              <a:t> Con </a:t>
            </a:r>
            <a:r>
              <a:rPr lang="en-US" altLang="en-US" sz="3200" b="1" dirty="0" err="1" smtClean="0">
                <a:solidFill>
                  <a:srgbClr val="FF0066"/>
                </a:solidFill>
                <a:latin typeface="SVN-Vanilla Daisy Pro" panose="00000500000000000000" pitchFamily="2" charset="0"/>
              </a:rPr>
              <a:t>hơn</a:t>
            </a:r>
            <a:r>
              <a:rPr lang="en-US" altLang="en-US" sz="3200" b="1" dirty="0" smtClean="0">
                <a:solidFill>
                  <a:srgbClr val="FF0066"/>
                </a:solidFill>
                <a:latin typeface="SVN-Vanilla Daisy Pro" panose="00000500000000000000" pitchFamily="2" charset="0"/>
              </a:rPr>
              <a:t> cha </a:t>
            </a:r>
            <a:r>
              <a:rPr lang="en-US" altLang="en-US" sz="3200" b="1" dirty="0" err="1" smtClean="0">
                <a:solidFill>
                  <a:srgbClr val="FF0066"/>
                </a:solidFill>
                <a:latin typeface="SVN-Vanilla Daisy Pro" panose="00000500000000000000" pitchFamily="2" charset="0"/>
              </a:rPr>
              <a:t>là</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nhà</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có</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phúc</a:t>
            </a:r>
            <a:r>
              <a:rPr lang="en-US" altLang="en-US" sz="3200" b="1" dirty="0" smtClean="0">
                <a:solidFill>
                  <a:srgbClr val="FF0066"/>
                </a:solidFill>
                <a:latin typeface="SVN-Vanilla Daisy Pro" panose="00000500000000000000" pitchFamily="2" charset="0"/>
              </a:rPr>
              <a:t>.</a:t>
            </a:r>
          </a:p>
          <a:p>
            <a:pPr algn="just" eaLnBrk="0" fontAlgn="base" hangingPunct="0">
              <a:spcBef>
                <a:spcPct val="0"/>
              </a:spcBef>
              <a:spcAft>
                <a:spcPct val="0"/>
              </a:spcAft>
            </a:pPr>
            <a:endParaRPr lang="en-US" altLang="en-US" sz="2800" dirty="0" smtClean="0">
              <a:solidFill>
                <a:srgbClr val="FF0066"/>
              </a:solidFill>
              <a:latin typeface="Times New Roman" panose="02020603050405020304" pitchFamily="18" charset="0"/>
            </a:endParaRPr>
          </a:p>
        </p:txBody>
      </p:sp>
      <p:sp>
        <p:nvSpPr>
          <p:cNvPr id="14" name="Text Box 6"/>
          <p:cNvSpPr txBox="1">
            <a:spLocks noChangeArrowheads="1"/>
          </p:cNvSpPr>
          <p:nvPr/>
        </p:nvSpPr>
        <p:spPr bwMode="auto">
          <a:xfrm>
            <a:off x="2837847" y="291843"/>
            <a:ext cx="6324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eaLnBrk="1" fontAlgn="base" latinLnBrk="0" hangingPunct="1">
              <a:lnSpc>
                <a:spcPct val="100000"/>
              </a:lnSpc>
              <a:spcBef>
                <a:spcPct val="50000"/>
              </a:spcBef>
              <a:spcAft>
                <a:spcPct val="0"/>
              </a:spcAft>
              <a:buClrTx/>
              <a:buSzTx/>
              <a:buFontTx/>
              <a:buNone/>
              <a:tabLst/>
              <a:defRPr/>
            </a:pPr>
            <a:r>
              <a:rPr kumimoji="0" lang="en-US" altLang="en-US" sz="4000" b="1" i="1" u="sng" strike="noStrike" kern="0" cap="none" spc="0" normalizeH="0" baseline="0" noProof="0" dirty="0" err="1" smtClean="0">
                <a:ln>
                  <a:noFill/>
                </a:ln>
                <a:solidFill>
                  <a:srgbClr val="2B05CB"/>
                </a:solidFill>
                <a:effectLst/>
                <a:uLnTx/>
                <a:uFillTx/>
                <a:latin typeface="#9Slide06 Thillends Small" pitchFamily="2" charset="0"/>
              </a:rPr>
              <a:t>Các</a:t>
            </a:r>
            <a:r>
              <a:rPr kumimoji="0" lang="en-US" altLang="en-US" sz="4000" b="1" i="1" u="sng" strike="noStrike" kern="0" cap="none" spc="0" normalizeH="0" baseline="0" noProof="0" dirty="0" smtClean="0">
                <a:ln>
                  <a:noFill/>
                </a:ln>
                <a:solidFill>
                  <a:srgbClr val="2B05CB"/>
                </a:solidFill>
                <a:effectLst/>
                <a:uLnTx/>
                <a:uFillTx/>
                <a:latin typeface="#9Slide06 Thillends Small" pitchFamily="2" charset="0"/>
              </a:rPr>
              <a:t> </a:t>
            </a:r>
            <a:r>
              <a:rPr kumimoji="0" lang="en-US" altLang="en-US" sz="4000" b="1" i="1" u="sng" strike="noStrike" kern="0" cap="none" spc="0" normalizeH="0" baseline="0" noProof="0" dirty="0" err="1" smtClean="0">
                <a:ln>
                  <a:noFill/>
                </a:ln>
                <a:solidFill>
                  <a:srgbClr val="2B05CB"/>
                </a:solidFill>
                <a:effectLst/>
                <a:uLnTx/>
                <a:uFillTx/>
                <a:latin typeface="#9Slide06 Thillends Small" pitchFamily="2" charset="0"/>
              </a:rPr>
              <a:t>câu</a:t>
            </a:r>
            <a:r>
              <a:rPr kumimoji="0" lang="en-US" altLang="en-US" sz="4000" b="1" i="1" u="sng" strike="noStrike" kern="0" cap="none" spc="0" normalizeH="0" baseline="0" noProof="0" dirty="0" smtClean="0">
                <a:ln>
                  <a:noFill/>
                </a:ln>
                <a:solidFill>
                  <a:srgbClr val="2B05CB"/>
                </a:solidFill>
                <a:effectLst/>
                <a:uLnTx/>
                <a:uFillTx/>
                <a:latin typeface="#9Slide06 Thillends Small" pitchFamily="2" charset="0"/>
              </a:rPr>
              <a:t> ca </a:t>
            </a:r>
            <a:r>
              <a:rPr kumimoji="0" lang="en-US" altLang="en-US" sz="4000" b="1" i="1" u="sng" strike="noStrike" kern="0" cap="none" spc="0" normalizeH="0" baseline="0" noProof="0" dirty="0" err="1" smtClean="0">
                <a:ln>
                  <a:noFill/>
                </a:ln>
                <a:solidFill>
                  <a:srgbClr val="2B05CB"/>
                </a:solidFill>
                <a:effectLst/>
                <a:uLnTx/>
                <a:uFillTx/>
                <a:latin typeface="#9Slide06 Thillends Small" pitchFamily="2" charset="0"/>
              </a:rPr>
              <a:t>dao</a:t>
            </a:r>
            <a:r>
              <a:rPr kumimoji="0" lang="en-US" altLang="en-US" sz="4000" b="1" i="1" u="sng" strike="noStrike" kern="0" cap="none" spc="0" normalizeH="0" baseline="0" noProof="0" dirty="0" smtClean="0">
                <a:ln>
                  <a:noFill/>
                </a:ln>
                <a:solidFill>
                  <a:srgbClr val="2B05CB"/>
                </a:solidFill>
                <a:effectLst/>
                <a:uLnTx/>
                <a:uFillTx/>
                <a:latin typeface="#9Slide06 Thillends Small" pitchFamily="2" charset="0"/>
              </a:rPr>
              <a:t>, </a:t>
            </a:r>
            <a:r>
              <a:rPr kumimoji="0" lang="en-US" altLang="en-US" sz="4000" b="1" i="1" u="sng" strike="noStrike" kern="0" cap="none" spc="0" normalizeH="0" baseline="0" noProof="0" dirty="0" err="1" smtClean="0">
                <a:ln>
                  <a:noFill/>
                </a:ln>
                <a:solidFill>
                  <a:srgbClr val="2B05CB"/>
                </a:solidFill>
                <a:effectLst/>
                <a:uLnTx/>
                <a:uFillTx/>
                <a:latin typeface="#9Slide06 Thillends Small" pitchFamily="2" charset="0"/>
              </a:rPr>
              <a:t>tục</a:t>
            </a:r>
            <a:r>
              <a:rPr kumimoji="0" lang="en-US" altLang="en-US" sz="4000" b="1" i="1" u="sng" strike="noStrike" kern="0" cap="none" spc="0" normalizeH="0" baseline="0" noProof="0" dirty="0" smtClean="0">
                <a:ln>
                  <a:noFill/>
                </a:ln>
                <a:solidFill>
                  <a:srgbClr val="2B05CB"/>
                </a:solidFill>
                <a:effectLst/>
                <a:uLnTx/>
                <a:uFillTx/>
                <a:latin typeface="#9Slide06 Thillends Small" pitchFamily="2" charset="0"/>
              </a:rPr>
              <a:t> </a:t>
            </a:r>
            <a:r>
              <a:rPr kumimoji="0" lang="en-US" altLang="en-US" sz="4000" b="1" i="1" u="sng" strike="noStrike" kern="0" cap="none" spc="0" normalizeH="0" baseline="0" noProof="0" dirty="0" err="1" smtClean="0">
                <a:ln>
                  <a:noFill/>
                </a:ln>
                <a:solidFill>
                  <a:srgbClr val="2B05CB"/>
                </a:solidFill>
                <a:effectLst/>
                <a:uLnTx/>
                <a:uFillTx/>
                <a:latin typeface="#9Slide06 Thillends Small" pitchFamily="2" charset="0"/>
              </a:rPr>
              <a:t>ngữ</a:t>
            </a:r>
            <a:r>
              <a:rPr kumimoji="0" lang="en-US" altLang="en-US" sz="4000" b="1" i="1" u="sng" strike="noStrike" kern="0" cap="none" spc="0" normalizeH="0" baseline="0" noProof="0" dirty="0" smtClean="0">
                <a:ln>
                  <a:noFill/>
                </a:ln>
                <a:solidFill>
                  <a:srgbClr val="2B05CB"/>
                </a:solidFill>
                <a:effectLst/>
                <a:uLnTx/>
                <a:uFillTx/>
                <a:latin typeface="#9Slide06 Thillends Small" pitchFamily="2" charset="0"/>
              </a:rPr>
              <a:t>:</a:t>
            </a:r>
          </a:p>
        </p:txBody>
      </p:sp>
      <p:pic>
        <p:nvPicPr>
          <p:cNvPr id="15" name="Picture 7" descr="cam%20ho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5287" y="1329410"/>
            <a:ext cx="3153747"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4859694" y="3240642"/>
            <a:ext cx="6077067" cy="2289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eaLnBrk="0" fontAlgn="base" hangingPunct="0">
              <a:lnSpc>
                <a:spcPct val="140000"/>
              </a:lnSpc>
              <a:spcBef>
                <a:spcPct val="0"/>
              </a:spcBef>
              <a:spcAft>
                <a:spcPct val="0"/>
              </a:spcAft>
            </a:pPr>
            <a:r>
              <a:rPr lang="en-US" altLang="en-US" sz="3200" b="1" dirty="0" smtClean="0">
                <a:solidFill>
                  <a:srgbClr val="FF0066"/>
                </a:solidFill>
                <a:latin typeface="SVN-Vanilla Daisy Pro" panose="00000500000000000000" pitchFamily="2" charset="0"/>
              </a:rPr>
              <a:t>- Con </a:t>
            </a:r>
            <a:r>
              <a:rPr lang="en-US" altLang="en-US" sz="3200" b="1" dirty="0" err="1" smtClean="0">
                <a:solidFill>
                  <a:srgbClr val="FF0066"/>
                </a:solidFill>
                <a:latin typeface="SVN-Vanilla Daisy Pro" panose="00000500000000000000" pitchFamily="2" charset="0"/>
              </a:rPr>
              <a:t>người</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có</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tổ</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có</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tông</a:t>
            </a:r>
            <a:r>
              <a:rPr lang="en-US" altLang="en-US" sz="3200" b="1" dirty="0" smtClean="0">
                <a:solidFill>
                  <a:srgbClr val="FF0066"/>
                </a:solidFill>
                <a:latin typeface="SVN-Vanilla Daisy Pro" panose="00000500000000000000" pitchFamily="2" charset="0"/>
              </a:rPr>
              <a:t>.</a:t>
            </a:r>
          </a:p>
          <a:p>
            <a:pPr algn="l" eaLnBrk="0" fontAlgn="base" hangingPunct="0">
              <a:lnSpc>
                <a:spcPct val="140000"/>
              </a:lnSpc>
              <a:spcBef>
                <a:spcPct val="0"/>
              </a:spcBef>
              <a:spcAft>
                <a:spcPct val="0"/>
              </a:spcAft>
            </a:pPr>
            <a:r>
              <a:rPr lang="en-US" altLang="en-US" sz="3200" b="1" dirty="0" err="1" smtClean="0">
                <a:solidFill>
                  <a:srgbClr val="FF0066"/>
                </a:solidFill>
                <a:latin typeface="SVN-Vanilla Daisy Pro" panose="00000500000000000000" pitchFamily="2" charset="0"/>
              </a:rPr>
              <a:t>Như</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cây</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có</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cội</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như</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sông</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có</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nguồn</a:t>
            </a:r>
            <a:r>
              <a:rPr lang="en-US" altLang="en-US" sz="3200" b="1" dirty="0" smtClean="0">
                <a:solidFill>
                  <a:srgbClr val="FF0066"/>
                </a:solidFill>
                <a:latin typeface="SVN-Vanilla Daisy Pro" panose="00000500000000000000" pitchFamily="2" charset="0"/>
              </a:rPr>
              <a:t>.</a:t>
            </a:r>
          </a:p>
          <a:p>
            <a:pPr algn="l" eaLnBrk="0" fontAlgn="base" hangingPunct="0">
              <a:lnSpc>
                <a:spcPct val="140000"/>
              </a:lnSpc>
              <a:spcAft>
                <a:spcPct val="0"/>
              </a:spcAft>
            </a:pPr>
            <a:endParaRPr lang="en-US" altLang="en-US" sz="2800" dirty="0" smtClean="0">
              <a:solidFill>
                <a:srgbClr val="5F5F5F"/>
              </a:solidFill>
              <a:latin typeface="Times New Roman" panose="02020603050405020304" pitchFamily="18" charset="0"/>
            </a:endParaRPr>
          </a:p>
        </p:txBody>
      </p:sp>
    </p:spTree>
    <p:extLst>
      <p:ext uri="{BB962C8B-B14F-4D97-AF65-F5344CB8AC3E}">
        <p14:creationId xmlns:p14="http://schemas.microsoft.com/office/powerpoint/2010/main" val="127188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ppt_x</p:attrName>
                                        </p:attrNameLst>
                                      </p:cBhvr>
                                      <p:tavLst>
                                        <p:tav tm="0">
                                          <p:val>
                                            <p:strVal val="#ppt_x-.2"/>
                                          </p:val>
                                        </p:tav>
                                        <p:tav tm="100000">
                                          <p:val>
                                            <p:strVal val="#ppt_x"/>
                                          </p:val>
                                        </p:tav>
                                      </p:tavLst>
                                    </p:anim>
                                    <p:anim calcmode="lin" valueType="num">
                                      <p:cBhvr>
                                        <p:cTn id="16" dur="5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ppt_x</p:attrName>
                                        </p:attrNameLst>
                                      </p:cBhvr>
                                      <p:tavLst>
                                        <p:tav tm="0">
                                          <p:val>
                                            <p:strVal val="#ppt_x-.2"/>
                                          </p:val>
                                        </p:tav>
                                        <p:tav tm="100000">
                                          <p:val>
                                            <p:strVal val="#ppt_x"/>
                                          </p:val>
                                        </p:tav>
                                      </p:tavLst>
                                    </p:anim>
                                    <p:anim calcmode="lin" valueType="num">
                                      <p:cBhvr>
                                        <p:cTn id="23"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5"/>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ppt_x</p:attrName>
                                        </p:attrNameLst>
                                      </p:cBhvr>
                                      <p:tavLst>
                                        <p:tav tm="0">
                                          <p:val>
                                            <p:strVal val="#ppt_x-.2"/>
                                          </p:val>
                                        </p:tav>
                                        <p:tav tm="100000">
                                          <p:val>
                                            <p:strVal val="#ppt_x"/>
                                          </p:val>
                                        </p:tav>
                                      </p:tavLst>
                                    </p:anim>
                                    <p:anim calcmode="lin" valueType="num">
                                      <p:cBhvr>
                                        <p:cTn id="2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ppt_x</p:attrName>
                                        </p:attrNameLst>
                                      </p:cBhvr>
                                      <p:tavLst>
                                        <p:tav tm="0">
                                          <p:val>
                                            <p:strVal val="#ppt_x-.2"/>
                                          </p:val>
                                        </p:tav>
                                        <p:tav tm="100000">
                                          <p:val>
                                            <p:strVal val="#ppt_x"/>
                                          </p:val>
                                        </p:tav>
                                      </p:tavLst>
                                    </p:anim>
                                    <p:anim calcmode="lin" valueType="num">
                                      <p:cBhvr>
                                        <p:cTn id="35" dur="5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154;p8"/>
          <p:cNvPicPr preferRelativeResize="0"/>
          <p:nvPr/>
        </p:nvPicPr>
        <p:blipFill rotWithShape="1">
          <a:blip r:embed="rId2">
            <a:alphaModFix/>
          </a:blip>
          <a:srcRect l="16992" t="-937" r="50159" b="17086"/>
          <a:stretch/>
        </p:blipFill>
        <p:spPr>
          <a:xfrm>
            <a:off x="0" y="0"/>
            <a:ext cx="11354461" cy="1693165"/>
          </a:xfrm>
          <a:prstGeom prst="rect">
            <a:avLst/>
          </a:prstGeom>
          <a:noFill/>
          <a:ln>
            <a:noFill/>
          </a:ln>
        </p:spPr>
      </p:pic>
      <p:sp>
        <p:nvSpPr>
          <p:cNvPr id="44038" name="AutoShape 6"/>
          <p:cNvSpPr>
            <a:spLocks noChangeArrowheads="1"/>
          </p:cNvSpPr>
          <p:nvPr/>
        </p:nvSpPr>
        <p:spPr bwMode="auto">
          <a:xfrm>
            <a:off x="2109588" y="1661357"/>
            <a:ext cx="7009239" cy="1804735"/>
          </a:xfrm>
          <a:prstGeom prst="cloudCallout">
            <a:avLst>
              <a:gd name="adj1" fmla="val -991"/>
              <a:gd name="adj2" fmla="val 67005"/>
            </a:avLst>
          </a:prstGeom>
          <a:solidFill>
            <a:schemeClr val="bg1"/>
          </a:solidFill>
          <a:ln w="9525">
            <a:solidFill>
              <a:srgbClr val="FF0000"/>
            </a:solidFill>
            <a:round/>
            <a:headEnd/>
            <a:tailEnd/>
          </a:ln>
          <a:effectLst/>
        </p:spPr>
        <p:txBody>
          <a:bodyPr/>
          <a:lstStyle/>
          <a:p>
            <a:pPr fontAlgn="base">
              <a:spcBef>
                <a:spcPct val="0"/>
              </a:spcBef>
              <a:spcAft>
                <a:spcPct val="0"/>
              </a:spcAft>
              <a:defRPr/>
            </a:pPr>
            <a:endParaRPr lang="en-US" sz="2200" b="1">
              <a:solidFill>
                <a:srgbClr val="333399"/>
              </a:solidFill>
              <a:effectLst>
                <a:outerShdw blurRad="38100" dist="38100" dir="2700000" algn="tl">
                  <a:srgbClr val="C0C0C0"/>
                </a:outerShdw>
              </a:effectLst>
              <a:latin typeface="Times" panose="02020603050405020304" pitchFamily="18" charset="0"/>
              <a:cs typeface="Times" panose="02020603050405020304" pitchFamily="18" charset="0"/>
            </a:endParaRPr>
          </a:p>
          <a:p>
            <a:pPr algn="ctr" fontAlgn="base">
              <a:spcBef>
                <a:spcPct val="0"/>
              </a:spcBef>
              <a:spcAft>
                <a:spcPct val="0"/>
              </a:spcAft>
              <a:defRPr/>
            </a:pPr>
            <a:endParaRPr lang="en-US" sz="2200">
              <a:solidFill>
                <a:srgbClr val="000000"/>
              </a:solidFill>
              <a:latin typeface="Times" panose="02020603050405020304" pitchFamily="18" charset="0"/>
              <a:cs typeface="Times" panose="02020603050405020304" pitchFamily="18" charset="0"/>
            </a:endParaRPr>
          </a:p>
        </p:txBody>
      </p:sp>
      <p:sp>
        <p:nvSpPr>
          <p:cNvPr id="1077251" name="Text Box 9"/>
          <p:cNvSpPr txBox="1">
            <a:spLocks noChangeArrowheads="1"/>
          </p:cNvSpPr>
          <p:nvPr/>
        </p:nvSpPr>
        <p:spPr bwMode="auto">
          <a:xfrm>
            <a:off x="3116015" y="1866253"/>
            <a:ext cx="5027227" cy="126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indent="88900" algn="just">
              <a:lnSpc>
                <a:spcPct val="115000"/>
              </a:lnSpc>
              <a:spcBef>
                <a:spcPts val="0"/>
              </a:spcBef>
              <a:spcAft>
                <a:spcPts val="2400"/>
              </a:spcAft>
            </a:pPr>
            <a:r>
              <a:rPr lang="vi-VN" sz="2200" dirty="0">
                <a:solidFill>
                  <a:srgbClr val="0000FF"/>
                </a:solidFill>
                <a:latin typeface="Times" panose="02020603050405020304" pitchFamily="18" charset="0"/>
                <a:ea typeface="Arial" panose="020B0604020202020204" pitchFamily="34" charset="0"/>
                <a:cs typeface="Times" panose="02020603050405020304" pitchFamily="18" charset="0"/>
              </a:rPr>
              <a:t>Bài hát nói về truyền thống nào của gia đình Việt Nam? Hãy chia sẻ hiểu biết của em về những truyền thống đó.</a:t>
            </a:r>
            <a:endParaRPr lang="en-US" sz="2200" dirty="0">
              <a:solidFill>
                <a:srgbClr val="0000FF"/>
              </a:solidFill>
              <a:latin typeface="Times" panose="02020603050405020304" pitchFamily="18" charset="0"/>
              <a:ea typeface="Arial" panose="020B0604020202020204" pitchFamily="34" charset="0"/>
              <a:cs typeface="Times" panose="02020603050405020304" pitchFamily="18" charset="0"/>
            </a:endParaRPr>
          </a:p>
        </p:txBody>
      </p:sp>
      <p:pic>
        <p:nvPicPr>
          <p:cNvPr id="7" name="图片 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61713" y="1436791"/>
            <a:ext cx="2047875"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1216867" y="576106"/>
            <a:ext cx="8794679" cy="557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2200" b="1" dirty="0">
                <a:solidFill>
                  <a:srgbClr val="0070C0"/>
                </a:solidFill>
                <a:latin typeface="Times" panose="02020603050405020304" pitchFamily="18" charset="0"/>
                <a:ea typeface="微软雅黑" panose="020B0503020204020204" pitchFamily="34" charset="-122"/>
                <a:cs typeface="Times" panose="02020603050405020304" pitchFamily="18" charset="0"/>
              </a:rPr>
              <a:t>TRÒ CHƠI: </a:t>
            </a:r>
            <a:r>
              <a:rPr lang="en-US" altLang="en-US" sz="2200" b="1" dirty="0" smtClean="0">
                <a:solidFill>
                  <a:srgbClr val="FF0000"/>
                </a:solidFill>
                <a:latin typeface="Times" panose="02020603050405020304" pitchFamily="18" charset="0"/>
                <a:ea typeface="微软雅黑" panose="020B0503020204020204" pitchFamily="34" charset="-122"/>
                <a:cs typeface="Times" panose="02020603050405020304" pitchFamily="18" charset="0"/>
              </a:rPr>
              <a:t>THẨM THẤU ÂM NHẠC</a:t>
            </a:r>
            <a:endParaRPr lang="it-IT" altLang="en-US" sz="2200" b="1" dirty="0">
              <a:solidFill>
                <a:srgbClr val="FF0000"/>
              </a:solidFill>
              <a:latin typeface="Times" panose="02020603050405020304" pitchFamily="18" charset="0"/>
              <a:ea typeface="微软雅黑" panose="020B0503020204020204" pitchFamily="34" charset="-122"/>
              <a:cs typeface="Times" panose="02020603050405020304" pitchFamily="18" charset="0"/>
            </a:endParaRPr>
          </a:p>
        </p:txBody>
      </p:sp>
      <p:pic>
        <p:nvPicPr>
          <p:cNvPr id="12" name="Picture 2" descr="F:\360安全浏览器下载\六一\Nipic_2531170_b95b5e79d8a6cffe\未标题-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0951" y="1283433"/>
            <a:ext cx="20653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Bán lá cờ Việt Nam chất lượng, full size| Thiết bị đoàn độ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36975" y="3516132"/>
            <a:ext cx="3816321" cy="249955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5871719" y="3528732"/>
            <a:ext cx="4246102" cy="2474357"/>
          </a:xfrm>
          <a:prstGeom prst="rect">
            <a:avLst/>
          </a:prstGeom>
        </p:spPr>
      </p:pic>
      <p:sp>
        <p:nvSpPr>
          <p:cNvPr id="3" name="Rectangle 2"/>
          <p:cNvSpPr/>
          <p:nvPr/>
        </p:nvSpPr>
        <p:spPr>
          <a:xfrm>
            <a:off x="3445135" y="6158649"/>
            <a:ext cx="5251246" cy="450508"/>
          </a:xfrm>
          <a:prstGeom prst="rect">
            <a:avLst/>
          </a:prstGeom>
        </p:spPr>
        <p:txBody>
          <a:bodyPr wrap="none">
            <a:spAutoFit/>
          </a:bodyPr>
          <a:lstStyle/>
          <a:p>
            <a:pPr algn="just">
              <a:lnSpc>
                <a:spcPct val="115000"/>
              </a:lnSpc>
              <a:spcAft>
                <a:spcPts val="400"/>
              </a:spcAft>
            </a:pPr>
            <a:r>
              <a:rPr lang="en-US" sz="2200" dirty="0" smtClean="0">
                <a:solidFill>
                  <a:srgbClr val="FF0000"/>
                </a:solidFill>
                <a:latin typeface="Times" panose="02020603050405020304" pitchFamily="18" charset="0"/>
                <a:ea typeface="Arial" panose="020B0604020202020204" pitchFamily="34" charset="0"/>
                <a:cs typeface="Times" panose="02020603050405020304" pitchFamily="18" charset="0"/>
              </a:rPr>
              <a:t>B</a:t>
            </a:r>
            <a:r>
              <a:rPr lang="vi-VN" sz="2200" dirty="0" smtClean="0">
                <a:solidFill>
                  <a:srgbClr val="FF0000"/>
                </a:solidFill>
                <a:latin typeface="Times" panose="02020603050405020304" pitchFamily="18" charset="0"/>
                <a:ea typeface="Arial" panose="020B0604020202020204" pitchFamily="34" charset="0"/>
                <a:cs typeface="Times" panose="02020603050405020304" pitchFamily="18" charset="0"/>
              </a:rPr>
              <a:t>ài </a:t>
            </a:r>
            <a:r>
              <a:rPr lang="vi-VN" sz="2200" dirty="0">
                <a:solidFill>
                  <a:srgbClr val="FF0000"/>
                </a:solidFill>
                <a:latin typeface="Times" panose="02020603050405020304" pitchFamily="18" charset="0"/>
                <a:ea typeface="Arial" panose="020B0604020202020204" pitchFamily="34" charset="0"/>
                <a:cs typeface="Times" panose="02020603050405020304" pitchFamily="18" charset="0"/>
              </a:rPr>
              <a:t>hát “Lá cờ” (sáng tác: Tạ Quang Thắng).</a:t>
            </a:r>
            <a:endParaRPr lang="en-US" sz="2200" dirty="0">
              <a:solidFill>
                <a:srgbClr val="FF0000"/>
              </a:solidFill>
              <a:effectLst/>
              <a:latin typeface="Times" panose="02020603050405020304" pitchFamily="18" charset="0"/>
              <a:ea typeface="Arial" panose="020B0604020202020204" pitchFamily="34" charset="0"/>
              <a:cs typeface="Times" panose="02020603050405020304" pitchFamily="18" charset="0"/>
            </a:endParaRPr>
          </a:p>
        </p:txBody>
      </p:sp>
      <p:pic>
        <p:nvPicPr>
          <p:cNvPr id="19" name="Picture 18"/>
          <p:cNvPicPr>
            <a:picLocks noChangeAspect="1"/>
          </p:cNvPicPr>
          <p:nvPr/>
        </p:nvPicPr>
        <p:blipFill>
          <a:blip r:embed="rId7"/>
          <a:stretch>
            <a:fillRect/>
          </a:stretch>
        </p:blipFill>
        <p:spPr>
          <a:xfrm>
            <a:off x="10666687" y="325541"/>
            <a:ext cx="1255238" cy="937524"/>
          </a:xfrm>
          <a:prstGeom prst="rect">
            <a:avLst/>
          </a:prstGeom>
        </p:spPr>
      </p:pic>
    </p:spTree>
    <p:extLst>
      <p:ext uri="{BB962C8B-B14F-4D97-AF65-F5344CB8AC3E}">
        <p14:creationId xmlns:p14="http://schemas.microsoft.com/office/powerpoint/2010/main" val="432463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par>
                                <p:cTn id="8" presetID="2" presetClass="entr" presetSubtype="8" fill="hold" grpId="0" nodeType="withEffect">
                                  <p:stCondLst>
                                    <p:cond delay="150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0-#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par>
                                <p:cTn id="12" presetID="31" presetClass="entr" presetSubtype="0" fill="hold" nodeType="withEffect">
                                  <p:stCondLst>
                                    <p:cond delay="0"/>
                                  </p:stCondLst>
                                  <p:iterate type="lt">
                                    <p:tmPct val="5000"/>
                                  </p:iterate>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style.rotation</p:attrName>
                                        </p:attrNameLst>
                                      </p:cBhvr>
                                      <p:tavLst>
                                        <p:tav tm="0">
                                          <p:val>
                                            <p:fltVal val="90"/>
                                          </p:val>
                                        </p:tav>
                                        <p:tav tm="100000">
                                          <p:val>
                                            <p:fltVal val="0"/>
                                          </p:val>
                                        </p:tav>
                                      </p:tavLst>
                                    </p:anim>
                                    <p:animEffect transition="in" filter="fade">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88108" y="-59368"/>
            <a:ext cx="1255238" cy="937524"/>
          </a:xfrm>
          <a:prstGeom prst="rect">
            <a:avLst/>
          </a:prstGeom>
        </p:spPr>
      </p:pic>
      <p:grpSp>
        <p:nvGrpSpPr>
          <p:cNvPr id="7" name="Group 6"/>
          <p:cNvGrpSpPr/>
          <p:nvPr/>
        </p:nvGrpSpPr>
        <p:grpSpPr>
          <a:xfrm>
            <a:off x="7249887" y="-186688"/>
            <a:ext cx="5075852" cy="6411390"/>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sp>
        <p:nvSpPr>
          <p:cNvPr id="12" name="Text Box 6"/>
          <p:cNvSpPr txBox="1">
            <a:spLocks noChangeArrowheads="1"/>
          </p:cNvSpPr>
          <p:nvPr/>
        </p:nvSpPr>
        <p:spPr bwMode="auto">
          <a:xfrm>
            <a:off x="4081337" y="1941358"/>
            <a:ext cx="3650554" cy="4278094"/>
          </a:xfrm>
          <a:prstGeom prst="rect">
            <a:avLst/>
          </a:prstGeom>
          <a:solidFill>
            <a:schemeClr val="accent4">
              <a:lumMod val="20000"/>
              <a:lumOff val="80000"/>
            </a:schemeClr>
          </a:solidFill>
          <a:ln w="57150">
            <a:solidFill>
              <a:srgbClr val="FF0000"/>
            </a:solidFill>
          </a:ln>
          <a:effectLs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smtClean="0">
                <a:solidFill>
                  <a:srgbClr val="FF0000"/>
                </a:solidFill>
                <a:latin typeface="#9Slide05 Brannboll Ny" panose="02000000000000000000" pitchFamily="2" charset="0"/>
                <a:cs typeface="#9Slide03 Arima Madurai Black" panose="00000A00000000000000" pitchFamily="2" charset="0"/>
              </a:rPr>
              <a:t> </a:t>
            </a:r>
            <a:r>
              <a:rPr lang="en-US" sz="2000" b="1" dirty="0" err="1">
                <a:solidFill>
                  <a:srgbClr val="FF0000"/>
                </a:solidFill>
                <a:latin typeface="Times New Roman" panose="02020603050405020304" pitchFamily="18" charset="0"/>
                <a:cs typeface="Times New Roman" panose="02020603050405020304" pitchFamily="18" charset="0"/>
              </a:rPr>
              <a:t>Tình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huống</a:t>
            </a:r>
            <a:r>
              <a:rPr lang="en-US" sz="2000" b="1" dirty="0">
                <a:solidFill>
                  <a:srgbClr val="FF0000"/>
                </a:solidFill>
                <a:latin typeface="Times New Roman" panose="02020603050405020304" pitchFamily="18" charset="0"/>
                <a:cs typeface="Times New Roman" panose="02020603050405020304" pitchFamily="18" charset="0"/>
              </a:rPr>
              <a:t> 2: </a:t>
            </a:r>
          </a:p>
          <a:p>
            <a:r>
              <a:rPr lang="en-US" sz="2000" dirty="0" smtClean="0">
                <a:latin typeface="#9Slide05 Brannboll Ny" panose="02000000000000000000" pitchFamily="2" charset="0"/>
              </a:rPr>
              <a:t>    </a:t>
            </a:r>
            <a:r>
              <a:rPr lang="vi-VN" sz="2000" dirty="0" smtClean="0">
                <a:solidFill>
                  <a:srgbClr val="0000FF"/>
                </a:solidFill>
                <a:latin typeface="#9Slide05 Brannboll Ny" panose="02000000000000000000" pitchFamily="2" charset="0"/>
              </a:rPr>
              <a:t>Gia </a:t>
            </a:r>
            <a:r>
              <a:rPr lang="vi-VN" sz="2000" dirty="0">
                <a:solidFill>
                  <a:srgbClr val="0000FF"/>
                </a:solidFill>
                <a:latin typeface="#9Slide05 Brannboll Ny" panose="02000000000000000000" pitchFamily="2" charset="0"/>
              </a:rPr>
              <a:t>đình Hải có nghề truyền thống làm đồ chơi Trung thu. ông nội bạn đã từng được vinh danh là nghệ nhân nổi tiếng và cha mẹ Hải vẫn tiếp tục say mê làm ra những chiếc mặt nạ, đèn ông sao, đèn lồng,... và mong muốn Hải tiếp nối nghề truyền thống của gia đình. Có người khuyên Hải không nên theo nghề truyền thống của gia đình vì vất vả và không còn phù hợp với xu thế hiện nay nữa</a:t>
            </a:r>
            <a:endParaRPr lang="en-US" altLang="en-US" sz="2000" b="1" kern="0" dirty="0" smtClean="0">
              <a:solidFill>
                <a:srgbClr val="0000FF"/>
              </a:solidFill>
              <a:latin typeface="#9Slide05 Brannboll Ny" panose="02000000000000000000" pitchFamily="2" charset="0"/>
            </a:endParaRPr>
          </a:p>
        </p:txBody>
      </p:sp>
      <p:sp>
        <p:nvSpPr>
          <p:cNvPr id="13" name="Text Box 6"/>
          <p:cNvSpPr txBox="1">
            <a:spLocks noChangeArrowheads="1"/>
          </p:cNvSpPr>
          <p:nvPr/>
        </p:nvSpPr>
        <p:spPr bwMode="auto">
          <a:xfrm>
            <a:off x="8112780" y="430271"/>
            <a:ext cx="3606809" cy="5201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smtClean="0">
                <a:solidFill>
                  <a:srgbClr val="FF0000"/>
                </a:solidFill>
                <a:latin typeface="#9Slide03 Arima Madurai Black" panose="00000A00000000000000" pitchFamily="2" charset="0"/>
                <a:cs typeface="#9Slide03 Arima Madurai Black" panose="00000A00000000000000" pitchFamily="2" charset="0"/>
              </a:rPr>
              <a:t>  </a:t>
            </a:r>
            <a:r>
              <a:rPr lang="en-US" sz="1800" b="1" dirty="0" err="1" smtClean="0">
                <a:solidFill>
                  <a:srgbClr val="FF0000"/>
                </a:solidFill>
                <a:latin typeface="Times" panose="02020603050405020304" pitchFamily="18" charset="0"/>
                <a:ea typeface="Times New Roman" panose="02020603050405020304" pitchFamily="18" charset="0"/>
                <a:cs typeface="Times" panose="02020603050405020304" pitchFamily="18" charset="0"/>
              </a:rPr>
              <a:t>Tình</a:t>
            </a:r>
            <a:r>
              <a:rPr lang="en-US" sz="18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sz="18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huống</a:t>
            </a:r>
            <a:r>
              <a:rPr lang="en-US" sz="1800" b="1" dirty="0">
                <a:solidFill>
                  <a:srgbClr val="FF0000"/>
                </a:solidFill>
                <a:latin typeface="Times" panose="02020603050405020304" pitchFamily="18" charset="0"/>
                <a:ea typeface="Times New Roman" panose="02020603050405020304" pitchFamily="18" charset="0"/>
                <a:cs typeface="Times" panose="02020603050405020304" pitchFamily="18" charset="0"/>
              </a:rPr>
              <a:t> 3: </a:t>
            </a:r>
            <a:endParaRPr lang="en-US" sz="18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endParaRPr>
          </a:p>
          <a:p>
            <a:r>
              <a:rPr lang="en-US" sz="1800" b="1" dirty="0">
                <a:solidFill>
                  <a:srgbClr val="FF0000"/>
                </a:solidFill>
                <a:latin typeface="Times" panose="02020603050405020304" pitchFamily="18" charset="0"/>
                <a:cs typeface="Times" panose="02020603050405020304" pitchFamily="18" charset="0"/>
              </a:rPr>
              <a:t> </a:t>
            </a:r>
            <a:r>
              <a:rPr lang="en-US" sz="1800" b="1" dirty="0" smtClean="0">
                <a:solidFill>
                  <a:srgbClr val="FF0000"/>
                </a:solidFill>
                <a:latin typeface="Times" panose="02020603050405020304" pitchFamily="18" charset="0"/>
                <a:cs typeface="Times" panose="02020603050405020304" pitchFamily="18" charset="0"/>
              </a:rPr>
              <a:t>     </a:t>
            </a:r>
            <a:r>
              <a:rPr lang="vi-VN" sz="2000" dirty="0" smtClean="0">
                <a:latin typeface="#9Slide06 Thillends Small" pitchFamily="2" charset="0"/>
              </a:rPr>
              <a:t>Gia </a:t>
            </a:r>
            <a:r>
              <a:rPr lang="vi-VN" sz="2000" dirty="0">
                <a:latin typeface="#9Slide06 Thillends Small" pitchFamily="2" charset="0"/>
              </a:rPr>
              <a:t>đình Tuấn có truyền thống yêu nước, ông của bạn là lão thành cách mạng, bố đang làm việc trong quân đội. Tuấn rất tự hào về truyền thống gia đình mình nhưng lại muốn trở thành một doanh nhân, bởi theo Tuấn làm công việc gì mà có đóng góp cho đất nước cũng là tiếp nối truyền thống của gia đình. Tùng phản đối và cho rằng Tuấn phải tiếp nối công việc, nghề nghiệp được truyền từ đời ông, cha đến nay mới là tiếp nối truyền thống của gia đình.</a:t>
            </a:r>
            <a:endParaRPr lang="en-US" sz="2000" dirty="0">
              <a:latin typeface="#9Slide06 Thillends Small" pitchFamily="2" charset="0"/>
            </a:endParaRPr>
          </a:p>
          <a:p>
            <a:r>
              <a:rPr lang="vi-VN" sz="2000" dirty="0">
                <a:latin typeface="#9Slide06 Thillends Small" pitchFamily="2" charset="0"/>
              </a:rPr>
              <a:t>Em đồng tình với ý kiến của bạn nào? Vì sao</a:t>
            </a:r>
            <a:r>
              <a:rPr lang="vi-VN" sz="2000" dirty="0" smtClean="0">
                <a:latin typeface="#9Slide06 Thillends Small" pitchFamily="2" charset="0"/>
              </a:rPr>
              <a:t>?</a:t>
            </a:r>
            <a:endParaRPr lang="en-US" sz="2000" dirty="0">
              <a:latin typeface="#9Slide06 Thillends Small" pitchFamily="2" charset="0"/>
            </a:endParaRPr>
          </a:p>
        </p:txBody>
      </p:sp>
      <p:sp>
        <p:nvSpPr>
          <p:cNvPr id="14" name="Text Box 5"/>
          <p:cNvSpPr txBox="1">
            <a:spLocks noChangeArrowheads="1"/>
          </p:cNvSpPr>
          <p:nvPr/>
        </p:nvSpPr>
        <p:spPr bwMode="auto">
          <a:xfrm>
            <a:off x="474403" y="2890774"/>
            <a:ext cx="3416490" cy="372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sz="2400" b="1" dirty="0" err="1">
                <a:solidFill>
                  <a:srgbClr val="FF0000"/>
                </a:solidFill>
                <a:latin typeface="Times New Roman" panose="02020603050405020304" pitchFamily="18" charset="0"/>
                <a:cs typeface="Times New Roman" panose="02020603050405020304" pitchFamily="18" charset="0"/>
              </a:rPr>
              <a:t>Tình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huống</a:t>
            </a:r>
            <a:r>
              <a:rPr lang="en-US" sz="2400" b="1" dirty="0">
                <a:solidFill>
                  <a:srgbClr val="FF0000"/>
                </a:solidFill>
                <a:latin typeface="Times New Roman" panose="02020603050405020304" pitchFamily="18" charset="0"/>
                <a:cs typeface="Times New Roman" panose="02020603050405020304" pitchFamily="18" charset="0"/>
              </a:rPr>
              <a:t> 1: </a:t>
            </a:r>
          </a:p>
          <a:p>
            <a:pPr>
              <a:buNone/>
            </a:pPr>
            <a:r>
              <a:rPr lang="vi-VN" sz="2000" dirty="0">
                <a:latin typeface="#9Slide06 Thillends Small" pitchFamily="2" charset="0"/>
              </a:rPr>
              <a:t>Dòng họ Nguyễn Huy của Bình có truyền thống hiếu học. Hằng năm, cứ vào đầu năm học, dòng họ lại tổ chức trao phần thưởng cho con cháu đạt thành tích cao trong học tập và thi đỗ đại học. Năm nay, Bình không được nhận phần thưởng vì kết quả học tập của bạn chưa cao.</a:t>
            </a:r>
            <a:endParaRPr lang="en-US" sz="2000" dirty="0">
              <a:latin typeface="#9Slide06 Thillends Small" pitchFamily="2" charset="0"/>
            </a:endParaRPr>
          </a:p>
          <a:p>
            <a:r>
              <a:rPr lang="vi-VN" sz="2000" dirty="0">
                <a:latin typeface="#9Slide06 Thillends Small" pitchFamily="2" charset="0"/>
              </a:rPr>
              <a:t>Theo em, Bình cần làm gì để phát huy </a:t>
            </a:r>
            <a:r>
              <a:rPr lang="vi-VN" sz="2000" dirty="0" smtClean="0">
                <a:latin typeface="#9Slide06 Thillends Small" pitchFamily="2" charset="0"/>
              </a:rPr>
              <a:t>truyền </a:t>
            </a:r>
            <a:r>
              <a:rPr lang="vi-VN" sz="2000" dirty="0">
                <a:latin typeface="#9Slide06 Thillends Small" pitchFamily="2" charset="0"/>
              </a:rPr>
              <a:t>thống hiếu học của dòng họ</a:t>
            </a:r>
            <a:r>
              <a:rPr lang="vi-VN" sz="2000" dirty="0" smtClean="0">
                <a:latin typeface="#9Slide06 Thillends Small" pitchFamily="2" charset="0"/>
              </a:rPr>
              <a:t>?</a:t>
            </a:r>
            <a:endParaRPr lang="en-US" sz="2000" b="1" dirty="0">
              <a:solidFill>
                <a:srgbClr val="0000FF"/>
              </a:solidFill>
              <a:latin typeface="#9Slide06 Thillends Small" pitchFamily="2" charset="0"/>
              <a:cs typeface="Times New Roman" panose="02020603050405020304" pitchFamily="18" charset="0"/>
            </a:endParaRPr>
          </a:p>
        </p:txBody>
      </p:sp>
      <p:pic>
        <p:nvPicPr>
          <p:cNvPr id="15" name="Picture 14" descr="58PIC58PIC58PIC58PICHsaGKG559akDq_PIC2018.png"/>
          <p:cNvPicPr>
            <a:picLocks noChangeAspect="1"/>
          </p:cNvPicPr>
          <p:nvPr/>
        </p:nvPicPr>
        <p:blipFill>
          <a:blip r:embed="rId5" cstate="print"/>
          <a:srcRect l="7143" t="16071" r="5357" b="14286"/>
          <a:stretch>
            <a:fillRect/>
          </a:stretch>
        </p:blipFill>
        <p:spPr>
          <a:xfrm>
            <a:off x="0" y="2115687"/>
            <a:ext cx="4081337" cy="5017115"/>
          </a:xfrm>
          <a:prstGeom prst="rect">
            <a:avLst/>
          </a:prstGeom>
        </p:spPr>
      </p:pic>
      <p:sp>
        <p:nvSpPr>
          <p:cNvPr id="17" name="TextBox 16"/>
          <p:cNvSpPr txBox="1">
            <a:spLocks noChangeArrowheads="1"/>
          </p:cNvSpPr>
          <p:nvPr/>
        </p:nvSpPr>
        <p:spPr bwMode="auto">
          <a:xfrm>
            <a:off x="23956" y="-16228"/>
            <a:ext cx="6407150" cy="707886"/>
          </a:xfrm>
          <a:prstGeom prst="rect">
            <a:avLst/>
          </a:prstGeom>
          <a:solidFill>
            <a:srgbClr val="D3F652"/>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smtClean="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smtClean="0">
              <a:latin typeface="Times New Roman" pitchFamily="18" charset="0"/>
              <a:cs typeface="Times New Roman" pitchFamily="18" charset="0"/>
            </a:endParaRPr>
          </a:p>
        </p:txBody>
      </p:sp>
      <p:sp>
        <p:nvSpPr>
          <p:cNvPr id="18" name="Rectangle 17"/>
          <p:cNvSpPr/>
          <p:nvPr/>
        </p:nvSpPr>
        <p:spPr>
          <a:xfrm>
            <a:off x="11592" y="888555"/>
            <a:ext cx="6515029" cy="892552"/>
          </a:xfrm>
          <a:prstGeom prst="rect">
            <a:avLst/>
          </a:prstGeom>
          <a:solidFill>
            <a:schemeClr val="accent2">
              <a:lumMod val="20000"/>
              <a:lumOff val="80000"/>
            </a:schemeClr>
          </a:solidFill>
          <a:ln w="38100">
            <a:solidFill>
              <a:srgbClr val="FF0000"/>
            </a:solidFill>
          </a:ln>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endParaRPr lang="en-US" sz="2400" dirty="0" smtClean="0">
              <a:solidFill>
                <a:prstClr val="black"/>
              </a:solidFill>
              <a:latin typeface="Times New Roman" panose="02020603050405020304" pitchFamily="18" charset="0"/>
              <a:cs typeface="Times New Roman" panose="02020603050405020304" pitchFamily="18" charset="0"/>
            </a:endParaRPr>
          </a:p>
          <a:p>
            <a:r>
              <a:rPr lang="en-US" sz="2800" dirty="0" smtClean="0">
                <a:solidFill>
                  <a:srgbClr val="0000FF"/>
                </a:solidFill>
                <a:latin typeface="#9Slide06 Thillends Small" pitchFamily="2" charset="0"/>
                <a:cs typeface="Times New Roman" panose="02020603050405020304" pitchFamily="18" charset="0"/>
              </a:rPr>
              <a:t>S</a:t>
            </a:r>
            <a:r>
              <a:rPr lang="vi-VN" sz="2800" dirty="0" smtClean="0">
                <a:solidFill>
                  <a:srgbClr val="0000FF"/>
                </a:solidFill>
                <a:latin typeface="#9Slide06 Thillends Small" pitchFamily="2" charset="0"/>
                <a:cs typeface="Times New Roman" panose="02020603050405020304" pitchFamily="18" charset="0"/>
              </a:rPr>
              <a:t>ắm </a:t>
            </a:r>
            <a:r>
              <a:rPr lang="vi-VN" sz="2800" dirty="0">
                <a:solidFill>
                  <a:srgbClr val="0000FF"/>
                </a:solidFill>
                <a:latin typeface="#9Slide06 Thillends Small" pitchFamily="2" charset="0"/>
                <a:cs typeface="Times New Roman" panose="02020603050405020304" pitchFamily="18" charset="0"/>
              </a:rPr>
              <a:t>vai ở tình huống</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tập</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làm</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chuyên</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gia</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để</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trả</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lời</a:t>
            </a:r>
            <a:r>
              <a:rPr lang="en-US" sz="2400" dirty="0">
                <a:solidFill>
                  <a:prstClr val="black"/>
                </a:solidFill>
                <a:latin typeface="SVN-Vanilla Daisy Pro" panose="00000500000000000000" pitchFamily="2" charset="0"/>
                <a:cs typeface="Times New Roman" panose="02020603050405020304" pitchFamily="18" charset="0"/>
              </a:rPr>
              <a:t>.</a:t>
            </a:r>
          </a:p>
        </p:txBody>
      </p:sp>
    </p:spTree>
    <p:extLst>
      <p:ext uri="{BB962C8B-B14F-4D97-AF65-F5344CB8AC3E}">
        <p14:creationId xmlns:p14="http://schemas.microsoft.com/office/powerpoint/2010/main" val="368373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fltVal val="0"/>
                                          </p:val>
                                        </p:tav>
                                        <p:tav tm="100000">
                                          <p:val>
                                            <p:strVal val="#ppt_w"/>
                                          </p:val>
                                        </p:tav>
                                      </p:tavLst>
                                    </p:anim>
                                    <p:anim calcmode="lin" valueType="num">
                                      <p:cBhvr>
                                        <p:cTn id="11" dur="1000" fill="hold"/>
                                        <p:tgtEl>
                                          <p:spTgt spid="14"/>
                                        </p:tgtEl>
                                        <p:attrNameLst>
                                          <p:attrName>ppt_h</p:attrName>
                                        </p:attrNameLst>
                                      </p:cBhvr>
                                      <p:tavLst>
                                        <p:tav tm="0">
                                          <p:val>
                                            <p:fltVal val="0"/>
                                          </p:val>
                                        </p:tav>
                                        <p:tav tm="100000">
                                          <p:val>
                                            <p:strVal val="#ppt_h"/>
                                          </p:val>
                                        </p:tav>
                                      </p:tavLst>
                                    </p:anim>
                                    <p:animEffect transition="in" filter="fade">
                                      <p:cBhvr>
                                        <p:cTn id="12" dur="1000"/>
                                        <p:tgtEl>
                                          <p:spTgt spid="14"/>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lide(fromBottom)">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slide(fromBottom)">
                                      <p:cBhvr>
                                        <p:cTn id="23" dur="2000"/>
                                        <p:tgtEl>
                                          <p:spTgt spid="13"/>
                                        </p:tgtEl>
                                      </p:cBhvr>
                                    </p:animEffect>
                                  </p:childTnLst>
                                </p:cTn>
                              </p:par>
                              <p:par>
                                <p:cTn id="24" presetID="2" presetClass="entr" presetSubtype="8" fill="hold" grpId="0" nodeType="withEffect">
                                  <p:stCondLst>
                                    <p:cond delay="150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0-#ppt_w/2"/>
                                          </p:val>
                                        </p:tav>
                                        <p:tav tm="100000">
                                          <p:val>
                                            <p:strVal val="#ppt_x"/>
                                          </p:val>
                                        </p:tav>
                                      </p:tavLst>
                                    </p:anim>
                                    <p:anim calcmode="lin" valueType="num">
                                      <p:cBhvr additive="base">
                                        <p:cTn id="27" dur="500" fill="hold"/>
                                        <p:tgtEl>
                                          <p:spTgt spid="17"/>
                                        </p:tgtEl>
                                        <p:attrNameLst>
                                          <p:attrName>ppt_y</p:attrName>
                                        </p:attrNameLst>
                                      </p:cBhvr>
                                      <p:tavLst>
                                        <p:tav tm="0">
                                          <p:val>
                                            <p:strVal val="#ppt_y"/>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7"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88108" y="-59368"/>
            <a:ext cx="1255238" cy="937524"/>
          </a:xfrm>
          <a:prstGeom prst="rect">
            <a:avLst/>
          </a:prstGeom>
        </p:spPr>
      </p:pic>
      <p:grpSp>
        <p:nvGrpSpPr>
          <p:cNvPr id="7" name="Group 6"/>
          <p:cNvGrpSpPr/>
          <p:nvPr/>
        </p:nvGrpSpPr>
        <p:grpSpPr>
          <a:xfrm>
            <a:off x="7249887" y="-186688"/>
            <a:ext cx="5075852" cy="5999659"/>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sp>
        <p:nvSpPr>
          <p:cNvPr id="12" name="Text Box 6"/>
          <p:cNvSpPr txBox="1">
            <a:spLocks noChangeArrowheads="1"/>
          </p:cNvSpPr>
          <p:nvPr/>
        </p:nvSpPr>
        <p:spPr bwMode="auto">
          <a:xfrm>
            <a:off x="3791137" y="1860459"/>
            <a:ext cx="3840998" cy="4647426"/>
          </a:xfrm>
          <a:prstGeom prst="rect">
            <a:avLst/>
          </a:prstGeom>
          <a:solidFill>
            <a:schemeClr val="accent4">
              <a:lumMod val="20000"/>
              <a:lumOff val="80000"/>
            </a:schemeClr>
          </a:solidFill>
          <a:ln w="57150">
            <a:solidFill>
              <a:srgbClr val="FF0000"/>
            </a:solidFill>
          </a:ln>
          <a:effectLs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smtClean="0">
                <a:solidFill>
                  <a:srgbClr val="FF0000"/>
                </a:solidFill>
                <a:latin typeface="#9Slide05 Brannboll Ny" panose="02000000000000000000" pitchFamily="2" charset="0"/>
                <a:cs typeface="#9Slide03 Arima Madurai Black" panose="00000A00000000000000" pitchFamily="2"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Tình</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huống</a:t>
            </a:r>
            <a:r>
              <a:rPr lang="en-US" sz="2000" b="1" dirty="0">
                <a:solidFill>
                  <a:srgbClr val="FF0000"/>
                </a:solidFill>
                <a:latin typeface="Times New Roman" panose="02020603050405020304" pitchFamily="18" charset="0"/>
                <a:cs typeface="Times New Roman" panose="02020603050405020304" pitchFamily="18" charset="0"/>
              </a:rPr>
              <a:t> 2: </a:t>
            </a:r>
          </a:p>
          <a:p>
            <a:pPr algn="just"/>
            <a:r>
              <a:rPr lang="en-US" sz="2000" dirty="0" smtClean="0">
                <a:solidFill>
                  <a:srgbClr val="000000"/>
                </a:solidFill>
                <a:latin typeface="#9Slide05 Brannboll Ny" panose="02000000000000000000" pitchFamily="2" charset="0"/>
              </a:rPr>
              <a:t>    </a:t>
            </a:r>
            <a:r>
              <a:rPr lang="vi-VN" sz="2400" dirty="0">
                <a:solidFill>
                  <a:srgbClr val="0000FF"/>
                </a:solidFill>
                <a:latin typeface="#9Slide05 Brannboll Ny" panose="02000000000000000000" pitchFamily="2" charset="0"/>
              </a:rPr>
              <a:t>Nếu em là Hải, em sẽ nói với người khuyên em: "mặc dù truyền thống làm đồ chơi Trung thu của gia đình là vất cả nhưng đổi lại được đó là niềm vui của các bạn nhỏ được trọn vẹn, và đây cũng là truyền thống của gia đình nên em cũng sẽ tiếp tục theo chân ông bà cha mẹ để giữ truyền thống đó mãi về sau."</a:t>
            </a:r>
            <a:endParaRPr lang="en-US" altLang="en-US" sz="2400" b="1" kern="0" dirty="0" smtClean="0">
              <a:solidFill>
                <a:srgbClr val="0000FF"/>
              </a:solidFill>
              <a:latin typeface="#9Slide05 Brannboll Ny" panose="02000000000000000000" pitchFamily="2" charset="0"/>
            </a:endParaRPr>
          </a:p>
        </p:txBody>
      </p:sp>
      <p:sp>
        <p:nvSpPr>
          <p:cNvPr id="13" name="Text Box 6"/>
          <p:cNvSpPr txBox="1">
            <a:spLocks noChangeArrowheads="1"/>
          </p:cNvSpPr>
          <p:nvPr/>
        </p:nvSpPr>
        <p:spPr bwMode="auto">
          <a:xfrm>
            <a:off x="8112780" y="430271"/>
            <a:ext cx="3606809"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smtClean="0">
                <a:solidFill>
                  <a:srgbClr val="FF0000"/>
                </a:solidFill>
                <a:latin typeface="#9Slide03 Arima Madurai Black" panose="00000A00000000000000" pitchFamily="2" charset="0"/>
                <a:cs typeface="#9Slide03 Arima Madurai Black" panose="00000A00000000000000" pitchFamily="2" charset="0"/>
              </a:rPr>
              <a:t>  </a:t>
            </a:r>
            <a:r>
              <a:rPr lang="en-US" sz="1800" b="1" dirty="0" err="1" smtClean="0">
                <a:solidFill>
                  <a:srgbClr val="FF0000"/>
                </a:solidFill>
                <a:latin typeface="Times" panose="02020603050405020304" pitchFamily="18" charset="0"/>
                <a:ea typeface="Times New Roman" panose="02020603050405020304" pitchFamily="18" charset="0"/>
                <a:cs typeface="Times" panose="02020603050405020304" pitchFamily="18" charset="0"/>
              </a:rPr>
              <a:t>Tình</a:t>
            </a:r>
            <a:r>
              <a:rPr lang="en-US" sz="18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sz="18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huống</a:t>
            </a:r>
            <a:r>
              <a:rPr lang="en-US" sz="1800" b="1" dirty="0">
                <a:solidFill>
                  <a:srgbClr val="FF0000"/>
                </a:solidFill>
                <a:latin typeface="Times" panose="02020603050405020304" pitchFamily="18" charset="0"/>
                <a:ea typeface="Times New Roman" panose="02020603050405020304" pitchFamily="18" charset="0"/>
                <a:cs typeface="Times" panose="02020603050405020304" pitchFamily="18" charset="0"/>
              </a:rPr>
              <a:t> 3: </a:t>
            </a:r>
            <a:endParaRPr lang="en-US" sz="18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endParaRPr>
          </a:p>
          <a:p>
            <a:pPr algn="just"/>
            <a:r>
              <a:rPr lang="en-US" sz="2800" b="1" dirty="0">
                <a:solidFill>
                  <a:srgbClr val="FF0000"/>
                </a:solidFill>
                <a:latin typeface="#9Slide05 Brannboll Ny" panose="02000000000000000000" pitchFamily="2" charset="0"/>
                <a:cs typeface="Times" panose="02020603050405020304" pitchFamily="18" charset="0"/>
              </a:rPr>
              <a:t> </a:t>
            </a:r>
            <a:r>
              <a:rPr lang="en-US" sz="2800" b="1" dirty="0" smtClean="0">
                <a:solidFill>
                  <a:srgbClr val="FF0000"/>
                </a:solidFill>
                <a:latin typeface="#9Slide05 Brannboll Ny" panose="02000000000000000000" pitchFamily="2" charset="0"/>
                <a:cs typeface="Times" panose="02020603050405020304" pitchFamily="18" charset="0"/>
              </a:rPr>
              <a:t>     </a:t>
            </a:r>
            <a:r>
              <a:rPr lang="vi-VN" sz="2800" dirty="0">
                <a:solidFill>
                  <a:srgbClr val="FF0000"/>
                </a:solidFill>
                <a:latin typeface="#9Slide05 Brannboll Ny" panose="02000000000000000000" pitchFamily="2" charset="0"/>
              </a:rPr>
              <a:t>Em đồng tình với ý kiến bạn Tùng. Vì truyền thống là những gì được lưu truyền từ đời này sang đời khác, từ thế hệ này sang thế hệ khác thì mới được gọi là truyền thống.</a:t>
            </a:r>
            <a:endParaRPr lang="en-US" sz="2800" dirty="0">
              <a:solidFill>
                <a:srgbClr val="FF0000"/>
              </a:solidFill>
              <a:latin typeface="#9Slide05 Brannboll Ny" panose="02000000000000000000" pitchFamily="2" charset="0"/>
            </a:endParaRPr>
          </a:p>
        </p:txBody>
      </p:sp>
      <p:sp>
        <p:nvSpPr>
          <p:cNvPr id="14" name="Text Box 5"/>
          <p:cNvSpPr txBox="1">
            <a:spLocks noChangeArrowheads="1"/>
          </p:cNvSpPr>
          <p:nvPr/>
        </p:nvSpPr>
        <p:spPr bwMode="auto">
          <a:xfrm>
            <a:off x="474403" y="2890774"/>
            <a:ext cx="3000784" cy="344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Font typeface="Arial" panose="020B0604020202020204" pitchFamily="34" charset="0"/>
              <a:buNone/>
            </a:pPr>
            <a:r>
              <a:rPr lang="en-US" sz="2400" b="1" dirty="0" err="1">
                <a:solidFill>
                  <a:srgbClr val="FF0000"/>
                </a:solidFill>
                <a:latin typeface="Times New Roman" panose="02020603050405020304" pitchFamily="18" charset="0"/>
                <a:cs typeface="Times New Roman" panose="02020603050405020304" pitchFamily="18" charset="0"/>
              </a:rPr>
              <a:t>Tình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huống</a:t>
            </a:r>
            <a:r>
              <a:rPr lang="en-US" sz="2400" b="1" dirty="0">
                <a:solidFill>
                  <a:srgbClr val="FF0000"/>
                </a:solidFill>
                <a:latin typeface="Times New Roman" panose="02020603050405020304" pitchFamily="18" charset="0"/>
                <a:cs typeface="Times New Roman" panose="02020603050405020304" pitchFamily="18" charset="0"/>
              </a:rPr>
              <a:t> 1: </a:t>
            </a:r>
            <a:endParaRPr lang="en-US" sz="2400" b="1" dirty="0" smtClean="0">
              <a:solidFill>
                <a:srgbClr val="FF0000"/>
              </a:solidFill>
              <a:latin typeface="Times New Roman" panose="02020603050405020304" pitchFamily="18" charset="0"/>
              <a:cs typeface="Times New Roman" panose="02020603050405020304" pitchFamily="18" charset="0"/>
            </a:endParaRPr>
          </a:p>
          <a:p>
            <a:pPr lvl="0" algn="just" defTabSz="457200">
              <a:lnSpc>
                <a:spcPct val="100000"/>
              </a:lnSpc>
              <a:spcBef>
                <a:spcPts val="0"/>
              </a:spcBef>
              <a:buNone/>
            </a:pPr>
            <a:r>
              <a:rPr lang="en-US" dirty="0">
                <a:latin typeface="#9Slide05 SVNEgregio Script" panose="02000500000000000000" pitchFamily="2" charset="0"/>
              </a:rPr>
              <a:t>Theo </a:t>
            </a:r>
            <a:r>
              <a:rPr lang="en-US" dirty="0" err="1">
                <a:latin typeface="#9Slide05 SVNEgregio Script" panose="02000500000000000000" pitchFamily="2" charset="0"/>
              </a:rPr>
              <a:t>em</a:t>
            </a:r>
            <a:r>
              <a:rPr lang="en-US" dirty="0">
                <a:latin typeface="#9Slide05 SVNEgregio Script" panose="02000500000000000000" pitchFamily="2" charset="0"/>
              </a:rPr>
              <a:t>, </a:t>
            </a:r>
            <a:r>
              <a:rPr lang="en-US" dirty="0" err="1">
                <a:latin typeface="#9Slide05 SVNEgregio Script" panose="02000500000000000000" pitchFamily="2" charset="0"/>
              </a:rPr>
              <a:t>Bình</a:t>
            </a:r>
            <a:r>
              <a:rPr lang="en-US" dirty="0">
                <a:latin typeface="#9Slide05 SVNEgregio Script" panose="02000500000000000000" pitchFamily="2" charset="0"/>
              </a:rPr>
              <a:t> </a:t>
            </a:r>
            <a:r>
              <a:rPr lang="en-US" dirty="0" err="1">
                <a:latin typeface="#9Slide05 SVNEgregio Script" panose="02000500000000000000" pitchFamily="2" charset="0"/>
              </a:rPr>
              <a:t>cần</a:t>
            </a:r>
            <a:r>
              <a:rPr lang="en-US" dirty="0">
                <a:latin typeface="#9Slide05 SVNEgregio Script" panose="02000500000000000000" pitchFamily="2" charset="0"/>
              </a:rPr>
              <a:t> </a:t>
            </a:r>
            <a:r>
              <a:rPr lang="en-US" dirty="0" err="1">
                <a:latin typeface="#9Slide05 SVNEgregio Script" panose="02000500000000000000" pitchFamily="2" charset="0"/>
              </a:rPr>
              <a:t>làm</a:t>
            </a:r>
            <a:r>
              <a:rPr lang="en-US" dirty="0">
                <a:latin typeface="#9Slide05 SVNEgregio Script" panose="02000500000000000000" pitchFamily="2" charset="0"/>
              </a:rPr>
              <a:t> </a:t>
            </a:r>
            <a:r>
              <a:rPr lang="en-US" dirty="0" err="1">
                <a:latin typeface="#9Slide05 SVNEgregio Script" panose="02000500000000000000" pitchFamily="2" charset="0"/>
              </a:rPr>
              <a:t>để</a:t>
            </a:r>
            <a:r>
              <a:rPr lang="en-US" dirty="0">
                <a:latin typeface="#9Slide05 SVNEgregio Script" panose="02000500000000000000" pitchFamily="2" charset="0"/>
              </a:rPr>
              <a:t> </a:t>
            </a:r>
            <a:r>
              <a:rPr lang="en-US" dirty="0" err="1">
                <a:latin typeface="#9Slide05 SVNEgregio Script" panose="02000500000000000000" pitchFamily="2" charset="0"/>
              </a:rPr>
              <a:t>phát</a:t>
            </a:r>
            <a:r>
              <a:rPr lang="en-US" dirty="0">
                <a:latin typeface="#9Slide05 SVNEgregio Script" panose="02000500000000000000" pitchFamily="2" charset="0"/>
              </a:rPr>
              <a:t> </a:t>
            </a:r>
            <a:r>
              <a:rPr lang="en-US" dirty="0" err="1">
                <a:latin typeface="#9Slide05 SVNEgregio Script" panose="02000500000000000000" pitchFamily="2" charset="0"/>
              </a:rPr>
              <a:t>huy</a:t>
            </a:r>
            <a:r>
              <a:rPr lang="en-US" dirty="0">
                <a:latin typeface="#9Slide05 SVNEgregio Script" panose="02000500000000000000" pitchFamily="2" charset="0"/>
              </a:rPr>
              <a:t> </a:t>
            </a:r>
            <a:r>
              <a:rPr lang="en-US" dirty="0" err="1">
                <a:latin typeface="#9Slide05 SVNEgregio Script" panose="02000500000000000000" pitchFamily="2" charset="0"/>
              </a:rPr>
              <a:t>truyền</a:t>
            </a:r>
            <a:r>
              <a:rPr lang="en-US" dirty="0">
                <a:latin typeface="#9Slide05 SVNEgregio Script" panose="02000500000000000000" pitchFamily="2" charset="0"/>
              </a:rPr>
              <a:t> </a:t>
            </a:r>
            <a:r>
              <a:rPr lang="en-US" dirty="0" err="1">
                <a:latin typeface="#9Slide05 SVNEgregio Script" panose="02000500000000000000" pitchFamily="2" charset="0"/>
              </a:rPr>
              <a:t>thống</a:t>
            </a:r>
            <a:r>
              <a:rPr lang="en-US" dirty="0">
                <a:latin typeface="#9Slide05 SVNEgregio Script" panose="02000500000000000000" pitchFamily="2" charset="0"/>
              </a:rPr>
              <a:t> </a:t>
            </a:r>
            <a:r>
              <a:rPr lang="en-US" dirty="0" err="1">
                <a:latin typeface="#9Slide05 SVNEgregio Script" panose="02000500000000000000" pitchFamily="2" charset="0"/>
              </a:rPr>
              <a:t>hiếu</a:t>
            </a:r>
            <a:r>
              <a:rPr lang="en-US" dirty="0">
                <a:latin typeface="#9Slide05 SVNEgregio Script" panose="02000500000000000000" pitchFamily="2" charset="0"/>
              </a:rPr>
              <a:t> </a:t>
            </a:r>
            <a:r>
              <a:rPr lang="en-US" dirty="0" err="1">
                <a:latin typeface="#9Slide05 SVNEgregio Script" panose="02000500000000000000" pitchFamily="2" charset="0"/>
              </a:rPr>
              <a:t>học</a:t>
            </a:r>
            <a:r>
              <a:rPr lang="en-US" dirty="0">
                <a:latin typeface="#9Slide05 SVNEgregio Script" panose="02000500000000000000" pitchFamily="2" charset="0"/>
              </a:rPr>
              <a:t> </a:t>
            </a:r>
            <a:r>
              <a:rPr lang="en-US" dirty="0" err="1">
                <a:latin typeface="#9Slide05 SVNEgregio Script" panose="02000500000000000000" pitchFamily="2" charset="0"/>
              </a:rPr>
              <a:t>của</a:t>
            </a:r>
            <a:r>
              <a:rPr lang="en-US" dirty="0">
                <a:latin typeface="#9Slide05 SVNEgregio Script" panose="02000500000000000000" pitchFamily="2" charset="0"/>
              </a:rPr>
              <a:t> </a:t>
            </a:r>
            <a:r>
              <a:rPr lang="en-US" dirty="0" err="1">
                <a:latin typeface="#9Slide05 SVNEgregio Script" panose="02000500000000000000" pitchFamily="2" charset="0"/>
              </a:rPr>
              <a:t>dòng</a:t>
            </a:r>
            <a:r>
              <a:rPr lang="en-US" dirty="0">
                <a:latin typeface="#9Slide05 SVNEgregio Script" panose="02000500000000000000" pitchFamily="2" charset="0"/>
              </a:rPr>
              <a:t> </a:t>
            </a:r>
            <a:r>
              <a:rPr lang="en-US" dirty="0" err="1">
                <a:latin typeface="#9Slide05 SVNEgregio Script" panose="02000500000000000000" pitchFamily="2" charset="0"/>
              </a:rPr>
              <a:t>họ</a:t>
            </a:r>
            <a:r>
              <a:rPr lang="en-US" dirty="0">
                <a:latin typeface="#9Slide05 SVNEgregio Script" panose="02000500000000000000" pitchFamily="2" charset="0"/>
              </a:rPr>
              <a:t>: </a:t>
            </a:r>
            <a:r>
              <a:rPr lang="en-US" dirty="0" err="1">
                <a:latin typeface="#9Slide05 SVNEgregio Script" panose="02000500000000000000" pitchFamily="2" charset="0"/>
              </a:rPr>
              <a:t>cố</a:t>
            </a:r>
            <a:r>
              <a:rPr lang="en-US" dirty="0">
                <a:latin typeface="#9Slide05 SVNEgregio Script" panose="02000500000000000000" pitchFamily="2" charset="0"/>
              </a:rPr>
              <a:t> </a:t>
            </a:r>
            <a:r>
              <a:rPr lang="en-US" dirty="0" err="1">
                <a:latin typeface="#9Slide05 SVNEgregio Script" panose="02000500000000000000" pitchFamily="2" charset="0"/>
              </a:rPr>
              <a:t>gắng</a:t>
            </a:r>
            <a:r>
              <a:rPr lang="en-US" dirty="0">
                <a:latin typeface="#9Slide05 SVNEgregio Script" panose="02000500000000000000" pitchFamily="2" charset="0"/>
              </a:rPr>
              <a:t> </a:t>
            </a:r>
            <a:r>
              <a:rPr lang="en-US" dirty="0" err="1">
                <a:latin typeface="#9Slide05 SVNEgregio Script" panose="02000500000000000000" pitchFamily="2" charset="0"/>
              </a:rPr>
              <a:t>nổ</a:t>
            </a:r>
            <a:r>
              <a:rPr lang="en-US" dirty="0">
                <a:latin typeface="#9Slide05 SVNEgregio Script" panose="02000500000000000000" pitchFamily="2" charset="0"/>
              </a:rPr>
              <a:t> </a:t>
            </a:r>
            <a:r>
              <a:rPr lang="en-US" dirty="0" err="1">
                <a:latin typeface="#9Slide05 SVNEgregio Script" panose="02000500000000000000" pitchFamily="2" charset="0"/>
              </a:rPr>
              <a:t>lực</a:t>
            </a:r>
            <a:r>
              <a:rPr lang="en-US" dirty="0">
                <a:latin typeface="#9Slide05 SVNEgregio Script" panose="02000500000000000000" pitchFamily="2" charset="0"/>
              </a:rPr>
              <a:t> </a:t>
            </a:r>
            <a:r>
              <a:rPr lang="en-US" dirty="0" err="1">
                <a:latin typeface="#9Slide05 SVNEgregio Script" panose="02000500000000000000" pitchFamily="2" charset="0"/>
              </a:rPr>
              <a:t>trong</a:t>
            </a:r>
            <a:r>
              <a:rPr lang="en-US" dirty="0">
                <a:latin typeface="#9Slide05 SVNEgregio Script" panose="02000500000000000000" pitchFamily="2" charset="0"/>
              </a:rPr>
              <a:t> </a:t>
            </a:r>
            <a:r>
              <a:rPr lang="en-US" dirty="0" err="1">
                <a:latin typeface="#9Slide05 SVNEgregio Script" panose="02000500000000000000" pitchFamily="2" charset="0"/>
              </a:rPr>
              <a:t>học</a:t>
            </a:r>
            <a:r>
              <a:rPr lang="en-US" dirty="0">
                <a:latin typeface="#9Slide05 SVNEgregio Script" panose="02000500000000000000" pitchFamily="2" charset="0"/>
              </a:rPr>
              <a:t> </a:t>
            </a:r>
            <a:r>
              <a:rPr lang="en-US" dirty="0" err="1">
                <a:latin typeface="#9Slide05 SVNEgregio Script" panose="02000500000000000000" pitchFamily="2" charset="0"/>
              </a:rPr>
              <a:t>tập</a:t>
            </a:r>
            <a:r>
              <a:rPr lang="en-US" dirty="0">
                <a:latin typeface="#9Slide05 SVNEgregio Script" panose="02000500000000000000" pitchFamily="2" charset="0"/>
              </a:rPr>
              <a:t>, </a:t>
            </a:r>
            <a:r>
              <a:rPr lang="en-US" dirty="0" err="1">
                <a:latin typeface="#9Slide05 SVNEgregio Script" panose="02000500000000000000" pitchFamily="2" charset="0"/>
              </a:rPr>
              <a:t>rèn</a:t>
            </a:r>
            <a:r>
              <a:rPr lang="en-US" dirty="0">
                <a:latin typeface="#9Slide05 SVNEgregio Script" panose="02000500000000000000" pitchFamily="2" charset="0"/>
              </a:rPr>
              <a:t> </a:t>
            </a:r>
            <a:r>
              <a:rPr lang="en-US" dirty="0" err="1">
                <a:latin typeface="#9Slide05 SVNEgregio Script" panose="02000500000000000000" pitchFamily="2" charset="0"/>
              </a:rPr>
              <a:t>luyện</a:t>
            </a:r>
            <a:r>
              <a:rPr lang="en-US" dirty="0">
                <a:latin typeface="#9Slide05 SVNEgregio Script" panose="02000500000000000000" pitchFamily="2" charset="0"/>
              </a:rPr>
              <a:t> </a:t>
            </a:r>
            <a:r>
              <a:rPr lang="en-US" dirty="0" err="1">
                <a:latin typeface="#9Slide05 SVNEgregio Script" panose="02000500000000000000" pitchFamily="2" charset="0"/>
              </a:rPr>
              <a:t>đạo</a:t>
            </a:r>
            <a:r>
              <a:rPr lang="en-US" dirty="0">
                <a:latin typeface="#9Slide05 SVNEgregio Script" panose="02000500000000000000" pitchFamily="2" charset="0"/>
              </a:rPr>
              <a:t> </a:t>
            </a:r>
            <a:r>
              <a:rPr lang="en-US" dirty="0" err="1">
                <a:latin typeface="#9Slide05 SVNEgregio Script" panose="02000500000000000000" pitchFamily="2" charset="0"/>
              </a:rPr>
              <a:t>đức</a:t>
            </a:r>
            <a:r>
              <a:rPr lang="en-US" dirty="0">
                <a:latin typeface="#9Slide05 SVNEgregio Script" panose="02000500000000000000" pitchFamily="2" charset="0"/>
              </a:rPr>
              <a:t> </a:t>
            </a:r>
            <a:r>
              <a:rPr lang="en-US" dirty="0" err="1">
                <a:latin typeface="#9Slide05 SVNEgregio Script" panose="02000500000000000000" pitchFamily="2" charset="0"/>
              </a:rPr>
              <a:t>tốt</a:t>
            </a:r>
            <a:r>
              <a:rPr lang="en-US" dirty="0">
                <a:latin typeface="#9Slide05 SVNEgregio Script" panose="02000500000000000000" pitchFamily="2" charset="0"/>
              </a:rPr>
              <a:t>.</a:t>
            </a:r>
          </a:p>
        </p:txBody>
      </p:sp>
      <p:pic>
        <p:nvPicPr>
          <p:cNvPr id="15" name="Picture 14" descr="58PIC58PIC58PIC58PICHsaGKG559akDq_PIC2018.png"/>
          <p:cNvPicPr>
            <a:picLocks noChangeAspect="1"/>
          </p:cNvPicPr>
          <p:nvPr/>
        </p:nvPicPr>
        <p:blipFill>
          <a:blip r:embed="rId5" cstate="print"/>
          <a:srcRect l="7143" t="16071" r="5357" b="14286"/>
          <a:stretch>
            <a:fillRect/>
          </a:stretch>
        </p:blipFill>
        <p:spPr>
          <a:xfrm>
            <a:off x="-190445" y="2170038"/>
            <a:ext cx="4081337" cy="5017115"/>
          </a:xfrm>
          <a:prstGeom prst="rect">
            <a:avLst/>
          </a:prstGeom>
        </p:spPr>
      </p:pic>
      <p:sp>
        <p:nvSpPr>
          <p:cNvPr id="17" name="TextBox 16"/>
          <p:cNvSpPr txBox="1">
            <a:spLocks noChangeArrowheads="1"/>
          </p:cNvSpPr>
          <p:nvPr/>
        </p:nvSpPr>
        <p:spPr bwMode="auto">
          <a:xfrm>
            <a:off x="23956" y="-16228"/>
            <a:ext cx="6407150" cy="707886"/>
          </a:xfrm>
          <a:prstGeom prst="rect">
            <a:avLst/>
          </a:prstGeom>
          <a:solidFill>
            <a:srgbClr val="D3F652"/>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smtClean="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smtClean="0">
              <a:latin typeface="Times New Roman" pitchFamily="18" charset="0"/>
              <a:cs typeface="Times New Roman" pitchFamily="18" charset="0"/>
            </a:endParaRPr>
          </a:p>
        </p:txBody>
      </p:sp>
      <p:sp>
        <p:nvSpPr>
          <p:cNvPr id="16" name="TextBox 15"/>
          <p:cNvSpPr txBox="1">
            <a:spLocks noChangeArrowheads="1"/>
          </p:cNvSpPr>
          <p:nvPr/>
        </p:nvSpPr>
        <p:spPr bwMode="auto">
          <a:xfrm>
            <a:off x="2182648" y="943314"/>
            <a:ext cx="5108939" cy="523220"/>
          </a:xfrm>
          <a:prstGeom prst="rect">
            <a:avLst/>
          </a:prstGeom>
          <a:solidFill>
            <a:schemeClr val="accent4">
              <a:lumMod val="20000"/>
              <a:lumOff val="80000"/>
            </a:schemeClr>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CHUYÊN GIA TRẢ LỜI BẠN</a:t>
            </a:r>
            <a:endParaRPr lang="it-IT" sz="28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415089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fltVal val="0"/>
                                          </p:val>
                                        </p:tav>
                                        <p:tav tm="100000">
                                          <p:val>
                                            <p:strVal val="#ppt_w"/>
                                          </p:val>
                                        </p:tav>
                                      </p:tavLst>
                                    </p:anim>
                                    <p:anim calcmode="lin" valueType="num">
                                      <p:cBhvr>
                                        <p:cTn id="11" dur="1000" fill="hold"/>
                                        <p:tgtEl>
                                          <p:spTgt spid="14"/>
                                        </p:tgtEl>
                                        <p:attrNameLst>
                                          <p:attrName>ppt_h</p:attrName>
                                        </p:attrNameLst>
                                      </p:cBhvr>
                                      <p:tavLst>
                                        <p:tav tm="0">
                                          <p:val>
                                            <p:fltVal val="0"/>
                                          </p:val>
                                        </p:tav>
                                        <p:tav tm="100000">
                                          <p:val>
                                            <p:strVal val="#ppt_h"/>
                                          </p:val>
                                        </p:tav>
                                      </p:tavLst>
                                    </p:anim>
                                    <p:animEffect transition="in" filter="fade">
                                      <p:cBhvr>
                                        <p:cTn id="12" dur="1000"/>
                                        <p:tgtEl>
                                          <p:spTgt spid="14"/>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lide(fromBottom)">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slide(fromBottom)">
                                      <p:cBhvr>
                                        <p:cTn id="23" dur="2000"/>
                                        <p:tgtEl>
                                          <p:spTgt spid="13"/>
                                        </p:tgtEl>
                                      </p:cBhvr>
                                    </p:animEffect>
                                  </p:childTnLst>
                                </p:cTn>
                              </p:par>
                              <p:par>
                                <p:cTn id="24" presetID="2" presetClass="entr" presetSubtype="8" fill="hold" grpId="0" nodeType="withEffect">
                                  <p:stCondLst>
                                    <p:cond delay="150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0-#ppt_w/2"/>
                                          </p:val>
                                        </p:tav>
                                        <p:tav tm="100000">
                                          <p:val>
                                            <p:strVal val="#ppt_x"/>
                                          </p:val>
                                        </p:tav>
                                      </p:tavLst>
                                    </p:anim>
                                    <p:anim calcmode="lin" valueType="num">
                                      <p:cBhvr additive="base">
                                        <p:cTn id="27" dur="500" fill="hold"/>
                                        <p:tgtEl>
                                          <p:spTgt spid="17"/>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0-#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7"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659620"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VẬN DỤNG</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smtClean="0">
                <a:solidFill>
                  <a:prstClr val="white"/>
                </a:solidFill>
                <a:latin typeface="Times New Roman" pitchFamily="18" charset="0"/>
                <a:cs typeface="Times New Roman" pitchFamily="18" charset="0"/>
              </a:rPr>
              <a:t>IV.</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298529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1045030" y="410548"/>
            <a:ext cx="8924828" cy="4911362"/>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5"/>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956045" y="1609913"/>
            <a:ext cx="6888660" cy="2554545"/>
          </a:xfrm>
          <a:prstGeom prst="rect">
            <a:avLst/>
          </a:prstGeom>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4000" b="1" i="0" u="sng" strike="noStrike" kern="0" cap="none" spc="0" normalizeH="0" baseline="0" noProof="0" dirty="0">
                <a:ln>
                  <a:noFill/>
                </a:ln>
                <a:solidFill>
                  <a:srgbClr val="0000FF"/>
                </a:solidFill>
                <a:effectLst>
                  <a:outerShdw blurRad="38100" dist="38100" dir="2700000" algn="tl">
                    <a:srgbClr val="000000"/>
                  </a:outerShdw>
                </a:effectLst>
                <a:uLnTx/>
                <a:uFillTx/>
              </a:rPr>
              <a:t>TRÒ </a:t>
            </a:r>
            <a:r>
              <a:rPr kumimoji="0" lang="en-US" sz="4000" b="1" i="0" u="sng" strike="noStrike" kern="0" cap="none" spc="0" normalizeH="0" baseline="0" noProof="0" dirty="0" smtClean="0">
                <a:ln>
                  <a:noFill/>
                </a:ln>
                <a:solidFill>
                  <a:srgbClr val="0000FF"/>
                </a:solidFill>
                <a:effectLst>
                  <a:outerShdw blurRad="38100" dist="38100" dir="2700000" algn="tl">
                    <a:srgbClr val="000000"/>
                  </a:outerShdw>
                </a:effectLst>
                <a:uLnTx/>
                <a:uFillTx/>
              </a:rPr>
              <a:t>CHƠI</a:t>
            </a: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4000" b="1" i="0" u="sng" strike="noStrike" kern="0" cap="none" spc="0" normalizeH="0" baseline="0" noProof="0" dirty="0">
              <a:ln>
                <a:noFill/>
              </a:ln>
              <a:solidFill>
                <a:srgbClr val="0000FF"/>
              </a:solidFill>
              <a:effectLst>
                <a:outerShdw blurRad="38100" dist="38100" dir="2700000" algn="tl">
                  <a:srgbClr val="000000"/>
                </a:outerShdw>
              </a:effectLst>
              <a:uLnTx/>
              <a:uFillTx/>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smtClean="0">
                <a:ln>
                  <a:noFill/>
                </a:ln>
                <a:solidFill>
                  <a:srgbClr val="FF00FF"/>
                </a:solidFill>
                <a:effectLst/>
                <a:uLnTx/>
                <a:uFillTx/>
                <a:latin typeface="Times New Roman" pitchFamily="18" charset="0"/>
              </a:rPr>
              <a:t>“</a:t>
            </a:r>
            <a:r>
              <a:rPr kumimoji="0" lang="en-US" sz="8000" b="1" i="0" u="none" strike="noStrike" kern="0" cap="none" spc="0" normalizeH="0" baseline="0" noProof="0" dirty="0" smtClean="0">
                <a:ln>
                  <a:noFill/>
                </a:ln>
                <a:solidFill>
                  <a:srgbClr val="FF00FF"/>
                </a:solidFill>
                <a:effectLst/>
                <a:uLnTx/>
                <a:uFillTx/>
                <a:latin typeface="SVN-Very Berry" panose="00000500000000000000" pitchFamily="2" charset="0"/>
              </a:rPr>
              <a:t>ĐOÁN Ô CHỮ</a:t>
            </a:r>
            <a:r>
              <a:rPr kumimoji="0" lang="en-US" sz="8000" b="1" i="0" u="none" strike="noStrike" kern="0" cap="none" spc="0" normalizeH="0" baseline="0" noProof="0" dirty="0">
                <a:ln>
                  <a:noFill/>
                </a:ln>
                <a:solidFill>
                  <a:srgbClr val="FF00FF"/>
                </a:solidFill>
                <a:effectLst/>
                <a:uLnTx/>
                <a:uFillTx/>
                <a:latin typeface="SVN-Very Berry" panose="00000500000000000000" pitchFamily="2" charset="0"/>
              </a:rPr>
              <a:t>”</a:t>
            </a:r>
            <a:endParaRPr kumimoji="0" lang="en-US" sz="8000" b="1" i="0" u="none" strike="noStrike" kern="0" cap="none" spc="0" normalizeH="0" baseline="0" noProof="0" dirty="0">
              <a:ln>
                <a:noFill/>
              </a:ln>
              <a:solidFill>
                <a:srgbClr val="5F5F5F"/>
              </a:solidFill>
              <a:effectLst/>
              <a:uLnTx/>
              <a:uFillTx/>
              <a:latin typeface="SVN-Very Berry" panose="00000500000000000000" pitchFamily="2" charset="0"/>
            </a:endParaRPr>
          </a:p>
        </p:txBody>
      </p:sp>
    </p:spTree>
    <p:extLst>
      <p:ext uri="{BB962C8B-B14F-4D97-AF65-F5344CB8AC3E}">
        <p14:creationId xmlns:p14="http://schemas.microsoft.com/office/powerpoint/2010/main" val="36712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936762" y="0"/>
            <a:ext cx="1255238" cy="937524"/>
          </a:xfrm>
          <a:prstGeom prst="rect">
            <a:avLst/>
          </a:prstGeom>
        </p:spPr>
      </p:pic>
      <p:pic>
        <p:nvPicPr>
          <p:cNvPr id="11"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2"/>
          <p:cNvGrpSpPr>
            <a:grpSpLocks/>
          </p:cNvGrpSpPr>
          <p:nvPr/>
        </p:nvGrpSpPr>
        <p:grpSpPr bwMode="auto">
          <a:xfrm>
            <a:off x="2415165" y="1219200"/>
            <a:ext cx="7186035" cy="4324350"/>
            <a:chOff x="624" y="816"/>
            <a:chExt cx="4464" cy="2724"/>
          </a:xfrm>
        </p:grpSpPr>
        <p:graphicFrame>
          <p:nvGraphicFramePr>
            <p:cNvPr id="14" name="Object 3"/>
            <p:cNvGraphicFramePr>
              <a:graphicFrameLocks noChangeAspect="1"/>
            </p:cNvGraphicFramePr>
            <p:nvPr/>
          </p:nvGraphicFramePr>
          <p:xfrm>
            <a:off x="2064" y="2096"/>
            <a:ext cx="1632" cy="1444"/>
          </p:xfrm>
          <a:graphic>
            <a:graphicData uri="http://schemas.openxmlformats.org/presentationml/2006/ole">
              <mc:AlternateContent xmlns:mc="http://schemas.openxmlformats.org/markup-compatibility/2006">
                <mc:Choice xmlns:v="urn:schemas-microsoft-com:vml" Requires="v">
                  <p:oleObj spid="_x0000_s9247" name="Bitmap Image" r:id="rId5" imgW="1209524" imgH="1047619" progId="Paint.Picture">
                    <p:embed/>
                  </p:oleObj>
                </mc:Choice>
                <mc:Fallback>
                  <p:oleObj name="Bitmap Image" r:id="rId5" imgW="1209524" imgH="1047619"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4" y="2096"/>
                          <a:ext cx="1632" cy="1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4"/>
            <p:cNvSpPr txBox="1">
              <a:spLocks noChangeArrowheads="1"/>
            </p:cNvSpPr>
            <p:nvPr/>
          </p:nvSpPr>
          <p:spPr bwMode="auto">
            <a:xfrm>
              <a:off x="624" y="816"/>
              <a:ext cx="4464" cy="1015"/>
            </a:xfrm>
            <a:prstGeom prst="rect">
              <a:avLst/>
            </a:prstGeom>
            <a:noFill/>
            <a:ln w="57150" cmpd="thickThin">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dirty="0">
                  <a:ln>
                    <a:noFill/>
                  </a:ln>
                  <a:solidFill>
                    <a:srgbClr val="3333CC"/>
                  </a:solidFill>
                  <a:effectLst/>
                  <a:uLnTx/>
                  <a:uFillTx/>
                  <a:latin typeface="Arial" panose="020B0604020202020204" pitchFamily="34" charset="0"/>
                </a:rPr>
                <a:t>Ô </a:t>
              </a:r>
              <a:r>
                <a:rPr kumimoji="0" lang="en-US" altLang="en-US" sz="2800" b="1" i="0" u="none" strike="noStrike" kern="0" cap="none" spc="0" normalizeH="0" baseline="0" noProof="0" dirty="0" err="1">
                  <a:ln>
                    <a:noFill/>
                  </a:ln>
                  <a:solidFill>
                    <a:srgbClr val="3333CC"/>
                  </a:solidFill>
                  <a:effectLst/>
                  <a:uLnTx/>
                  <a:uFillTx/>
                  <a:latin typeface="Arial" panose="020B0604020202020204" pitchFamily="34" charset="0"/>
                </a:rPr>
                <a:t>chữ</a:t>
              </a:r>
              <a:r>
                <a:rPr kumimoji="0" lang="en-US" altLang="en-US" sz="1800" b="1" i="0" u="none" strike="noStrike" kern="0" cap="none" spc="0" normalizeH="0" baseline="0" noProof="0" dirty="0">
                  <a:ln>
                    <a:noFill/>
                  </a:ln>
                  <a:solidFill>
                    <a:srgbClr val="000000"/>
                  </a:solidFill>
                  <a:effectLst/>
                  <a:uLnTx/>
                  <a:uFillTx/>
                  <a:latin typeface="Arial" panose="020B0604020202020204" pitchFamily="34" charset="0"/>
                </a:rPr>
                <a:t>  </a:t>
              </a:r>
              <a:r>
                <a:rPr kumimoji="0" lang="en-US" altLang="en-US" sz="2800" b="1" i="0" u="none" strike="noStrike" kern="0" cap="none" spc="0" normalizeH="0" baseline="0" noProof="0" dirty="0" err="1">
                  <a:ln>
                    <a:noFill/>
                  </a:ln>
                  <a:solidFill>
                    <a:srgbClr val="3333CC"/>
                  </a:solidFill>
                  <a:effectLst/>
                  <a:uLnTx/>
                  <a:uFillTx/>
                  <a:latin typeface="Arial" panose="020B0604020202020204" pitchFamily="34" charset="0"/>
                </a:rPr>
                <a:t>thứ</a:t>
              </a:r>
              <a:r>
                <a:rPr kumimoji="0" lang="en-US" altLang="en-US" sz="2800" b="1" i="0" u="none" strike="noStrike" kern="0" cap="none" spc="0" normalizeH="0" baseline="0" noProof="0" dirty="0">
                  <a:ln>
                    <a:noFill/>
                  </a:ln>
                  <a:solidFill>
                    <a:srgbClr val="3333CC"/>
                  </a:solidFill>
                  <a:effectLst/>
                  <a:uLnTx/>
                  <a:uFillTx/>
                  <a:latin typeface="Arial" panose="020B0604020202020204" pitchFamily="34" charset="0"/>
                </a:rPr>
                <a:t> </a:t>
              </a:r>
              <a:r>
                <a:rPr kumimoji="0" lang="en-US" altLang="en-US" sz="2800" b="1" i="0" u="none" strike="noStrike" kern="0" cap="none" spc="0" normalizeH="0" baseline="0" noProof="0" dirty="0" err="1">
                  <a:ln>
                    <a:noFill/>
                  </a:ln>
                  <a:solidFill>
                    <a:srgbClr val="3333CC"/>
                  </a:solidFill>
                  <a:effectLst/>
                  <a:uLnTx/>
                  <a:uFillTx/>
                  <a:latin typeface="Arial" panose="020B0604020202020204" pitchFamily="34" charset="0"/>
                </a:rPr>
                <a:t>nhất</a:t>
              </a:r>
              <a:r>
                <a:rPr kumimoji="0" lang="en-US" altLang="en-US" sz="1800" b="1" i="0" u="none" strike="noStrike" kern="0" cap="none" spc="0" normalizeH="0" baseline="0" noProof="0" dirty="0">
                  <a:ln>
                    <a:noFill/>
                  </a:ln>
                  <a:solidFill>
                    <a:srgbClr val="000000"/>
                  </a:solidFill>
                  <a:effectLst/>
                  <a:uLnTx/>
                  <a:uFillTx/>
                  <a:latin typeface="Arial" panose="020B0604020202020204" pitchFamily="34"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7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chữ</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nói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về</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đơn</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vị</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xã</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hội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cha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mẹ</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con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đôi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khi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có</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cả</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ông</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bà</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t>
              </a:r>
            </a:p>
          </p:txBody>
        </p:sp>
      </p:grpSp>
      <p:sp>
        <p:nvSpPr>
          <p:cNvPr id="16" name="Rectangle 14"/>
          <p:cNvSpPr>
            <a:spLocks noChangeArrowheads="1"/>
          </p:cNvSpPr>
          <p:nvPr/>
        </p:nvSpPr>
        <p:spPr bwMode="auto">
          <a:xfrm>
            <a:off x="68001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Ì</a:t>
            </a:r>
          </a:p>
        </p:txBody>
      </p:sp>
      <p:sp>
        <p:nvSpPr>
          <p:cNvPr id="17" name="Rectangle 16"/>
          <p:cNvSpPr>
            <a:spLocks noChangeArrowheads="1"/>
          </p:cNvSpPr>
          <p:nvPr/>
        </p:nvSpPr>
        <p:spPr bwMode="auto">
          <a:xfrm>
            <a:off x="8486192" y="5659437"/>
            <a:ext cx="685800"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H</a:t>
            </a:r>
          </a:p>
        </p:txBody>
      </p:sp>
      <p:sp>
        <p:nvSpPr>
          <p:cNvPr id="18" name="Rectangle 17"/>
          <p:cNvSpPr>
            <a:spLocks noChangeArrowheads="1"/>
          </p:cNvSpPr>
          <p:nvPr/>
        </p:nvSpPr>
        <p:spPr bwMode="auto">
          <a:xfrm>
            <a:off x="76383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N</a:t>
            </a:r>
          </a:p>
        </p:txBody>
      </p:sp>
      <p:sp>
        <p:nvSpPr>
          <p:cNvPr id="19" name="Rectangle 18"/>
          <p:cNvSpPr>
            <a:spLocks noChangeArrowheads="1"/>
          </p:cNvSpPr>
          <p:nvPr/>
        </p:nvSpPr>
        <p:spPr bwMode="auto">
          <a:xfrm>
            <a:off x="3677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6000" b="1" i="0" u="none" strike="noStrike" kern="0" cap="none" spc="0" normalizeH="0" baseline="0" noProof="0" dirty="0">
                <a:ln>
                  <a:noFill/>
                </a:ln>
                <a:solidFill>
                  <a:srgbClr val="5F5F5F"/>
                </a:solidFill>
                <a:effectLst/>
                <a:uLnTx/>
                <a:uFillTx/>
                <a:latin typeface="Times New Roman" panose="02020603050405020304" pitchFamily="18" charset="0"/>
                <a:cs typeface="Times New Roman" panose="02020603050405020304" pitchFamily="18" charset="0"/>
              </a:rPr>
              <a:t>G</a:t>
            </a:r>
          </a:p>
        </p:txBody>
      </p:sp>
      <p:sp>
        <p:nvSpPr>
          <p:cNvPr id="20" name="Rectangle 19"/>
          <p:cNvSpPr>
            <a:spLocks noChangeArrowheads="1"/>
          </p:cNvSpPr>
          <p:nvPr/>
        </p:nvSpPr>
        <p:spPr bwMode="auto">
          <a:xfrm>
            <a:off x="4439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I</a:t>
            </a:r>
          </a:p>
        </p:txBody>
      </p:sp>
      <p:sp>
        <p:nvSpPr>
          <p:cNvPr id="21" name="Rectangle 20"/>
          <p:cNvSpPr>
            <a:spLocks noChangeArrowheads="1"/>
          </p:cNvSpPr>
          <p:nvPr/>
        </p:nvSpPr>
        <p:spPr bwMode="auto">
          <a:xfrm>
            <a:off x="5201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A</a:t>
            </a:r>
          </a:p>
        </p:txBody>
      </p:sp>
      <p:sp>
        <p:nvSpPr>
          <p:cNvPr id="22" name="Rectangle 21"/>
          <p:cNvSpPr>
            <a:spLocks noChangeArrowheads="1"/>
          </p:cNvSpPr>
          <p:nvPr/>
        </p:nvSpPr>
        <p:spPr bwMode="auto">
          <a:xfrm>
            <a:off x="59619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Đ</a:t>
            </a:r>
          </a:p>
        </p:txBody>
      </p:sp>
      <p:pic>
        <p:nvPicPr>
          <p:cNvPr id="23" name="Picture 22"/>
          <p:cNvPicPr>
            <a:picLocks noChangeAspect="1"/>
          </p:cNvPicPr>
          <p:nvPr/>
        </p:nvPicPr>
        <p:blipFill>
          <a:blip r:embed="rId7"/>
          <a:stretch>
            <a:fillRect/>
          </a:stretch>
        </p:blipFill>
        <p:spPr>
          <a:xfrm>
            <a:off x="8621486" y="2217866"/>
            <a:ext cx="3907069" cy="4359018"/>
          </a:xfrm>
          <a:prstGeom prst="rect">
            <a:avLst/>
          </a:prstGeom>
        </p:spPr>
      </p:pic>
    </p:spTree>
    <p:extLst>
      <p:ext uri="{BB962C8B-B14F-4D97-AF65-F5344CB8AC3E}">
        <p14:creationId xmlns:p14="http://schemas.microsoft.com/office/powerpoint/2010/main" val="372917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slide(fromBottom)">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936762" y="0"/>
            <a:ext cx="1255238" cy="937524"/>
          </a:xfrm>
          <a:prstGeom prst="rect">
            <a:avLst/>
          </a:prstGeom>
        </p:spPr>
      </p:pic>
      <p:pic>
        <p:nvPicPr>
          <p:cNvPr id="9" name="Picture 8"/>
          <p:cNvPicPr>
            <a:picLocks noChangeAspect="1"/>
          </p:cNvPicPr>
          <p:nvPr/>
        </p:nvPicPr>
        <p:blipFill>
          <a:blip r:embed="rId4"/>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0"/>
          <p:cNvGrpSpPr>
            <a:grpSpLocks/>
          </p:cNvGrpSpPr>
          <p:nvPr/>
        </p:nvGrpSpPr>
        <p:grpSpPr bwMode="auto">
          <a:xfrm>
            <a:off x="2304059" y="355415"/>
            <a:ext cx="7086600" cy="4953000"/>
            <a:chOff x="672" y="720"/>
            <a:chExt cx="4464" cy="3120"/>
          </a:xfrm>
        </p:grpSpPr>
        <p:graphicFrame>
          <p:nvGraphicFramePr>
            <p:cNvPr id="14" name="Object 2"/>
            <p:cNvGraphicFramePr>
              <a:graphicFrameLocks noChangeAspect="1"/>
            </p:cNvGraphicFramePr>
            <p:nvPr/>
          </p:nvGraphicFramePr>
          <p:xfrm>
            <a:off x="2400" y="2016"/>
            <a:ext cx="1152" cy="1824"/>
          </p:xfrm>
          <a:graphic>
            <a:graphicData uri="http://schemas.openxmlformats.org/presentationml/2006/ole">
              <mc:AlternateContent xmlns:mc="http://schemas.openxmlformats.org/markup-compatibility/2006">
                <mc:Choice xmlns:v="urn:schemas-microsoft-com:vml" Requires="v">
                  <p:oleObj spid="_x0000_s10271" name="Bitmap Image" r:id="rId6" imgW="1000000" imgH="1428949" progId="PBrush">
                    <p:embed/>
                  </p:oleObj>
                </mc:Choice>
                <mc:Fallback>
                  <p:oleObj name="Bitmap Image" r:id="rId6" imgW="1000000" imgH="1428949"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0" y="2016"/>
                          <a:ext cx="1152" cy="1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9"/>
            <p:cNvSpPr txBox="1">
              <a:spLocks noChangeArrowheads="1"/>
            </p:cNvSpPr>
            <p:nvPr/>
          </p:nvSpPr>
          <p:spPr bwMode="auto">
            <a:xfrm>
              <a:off x="672" y="720"/>
              <a:ext cx="4464" cy="958"/>
            </a:xfrm>
            <a:prstGeom prst="rect">
              <a:avLst/>
            </a:prstGeom>
            <a:noFill/>
            <a:ln w="57150" cmpd="thickThin">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Ô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thứ</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hai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6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chữ</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có</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nội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dung: Chỉ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toàn</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thể</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nói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chung</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những</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người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cùng</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huyết</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thống</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làm</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thành</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các</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thế</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hệ</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nối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tiếp</a:t>
              </a:r>
              <a:endPar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endParaRPr>
            </a:p>
          </p:txBody>
        </p:sp>
      </p:grpSp>
      <p:sp>
        <p:nvSpPr>
          <p:cNvPr id="16" name="Rectangle 6"/>
          <p:cNvSpPr>
            <a:spLocks noChangeArrowheads="1"/>
          </p:cNvSpPr>
          <p:nvPr/>
        </p:nvSpPr>
        <p:spPr bwMode="auto">
          <a:xfrm>
            <a:off x="7241332" y="5702559"/>
            <a:ext cx="6858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H</a:t>
            </a:r>
          </a:p>
        </p:txBody>
      </p:sp>
      <p:sp>
        <p:nvSpPr>
          <p:cNvPr id="17" name="Rectangle 7"/>
          <p:cNvSpPr>
            <a:spLocks noChangeArrowheads="1"/>
          </p:cNvSpPr>
          <p:nvPr/>
        </p:nvSpPr>
        <p:spPr bwMode="auto">
          <a:xfrm>
            <a:off x="8066314"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ä</a:t>
            </a:r>
          </a:p>
        </p:txBody>
      </p:sp>
      <p:sp>
        <p:nvSpPr>
          <p:cNvPr id="18" name="Rectangle 8"/>
          <p:cNvSpPr>
            <a:spLocks noChangeArrowheads="1"/>
          </p:cNvSpPr>
          <p:nvPr/>
        </p:nvSpPr>
        <p:spPr bwMode="auto">
          <a:xfrm>
            <a:off x="40409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D</a:t>
            </a:r>
          </a:p>
        </p:txBody>
      </p:sp>
      <p:sp>
        <p:nvSpPr>
          <p:cNvPr id="19" name="Rectangle 10"/>
          <p:cNvSpPr>
            <a:spLocks noChangeArrowheads="1"/>
          </p:cNvSpPr>
          <p:nvPr/>
        </p:nvSpPr>
        <p:spPr bwMode="auto">
          <a:xfrm>
            <a:off x="56411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N</a:t>
            </a:r>
          </a:p>
        </p:txBody>
      </p:sp>
      <p:sp>
        <p:nvSpPr>
          <p:cNvPr id="20" name="Rectangle 11"/>
          <p:cNvSpPr>
            <a:spLocks noChangeArrowheads="1"/>
          </p:cNvSpPr>
          <p:nvPr/>
        </p:nvSpPr>
        <p:spPr bwMode="auto">
          <a:xfrm>
            <a:off x="6403132" y="5702559"/>
            <a:ext cx="6858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G</a:t>
            </a:r>
          </a:p>
        </p:txBody>
      </p:sp>
      <p:sp>
        <p:nvSpPr>
          <p:cNvPr id="21" name="Rectangle 12"/>
          <p:cNvSpPr>
            <a:spLocks noChangeArrowheads="1"/>
          </p:cNvSpPr>
          <p:nvPr/>
        </p:nvSpPr>
        <p:spPr bwMode="auto">
          <a:xfrm>
            <a:off x="48029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ß</a:t>
            </a:r>
          </a:p>
        </p:txBody>
      </p:sp>
    </p:spTree>
    <p:extLst>
      <p:ext uri="{BB962C8B-B14F-4D97-AF65-F5344CB8AC3E}">
        <p14:creationId xmlns:p14="http://schemas.microsoft.com/office/powerpoint/2010/main" val="99140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ppt_x</p:attrName>
                                        </p:attrNameLst>
                                      </p:cBhvr>
                                      <p:tavLst>
                                        <p:tav tm="0">
                                          <p:val>
                                            <p:strVal val="#ppt_x-.2"/>
                                          </p:val>
                                        </p:tav>
                                        <p:tav tm="100000">
                                          <p:val>
                                            <p:strVal val="#ppt_x"/>
                                          </p:val>
                                        </p:tav>
                                      </p:tavLst>
                                    </p:anim>
                                    <p:anim calcmode="lin" valueType="num">
                                      <p:cBhvr>
                                        <p:cTn id="16"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11"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553" y="5163159"/>
            <a:ext cx="2586805" cy="167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67" y="1614196"/>
            <a:ext cx="5747658" cy="304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a:spLocks noChangeArrowheads="1"/>
          </p:cNvSpPr>
          <p:nvPr/>
        </p:nvSpPr>
        <p:spPr bwMode="auto">
          <a:xfrm>
            <a:off x="184553" y="4566600"/>
            <a:ext cx="5747658"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smtClean="0">
                <a:solidFill>
                  <a:srgbClr val="FF0000"/>
                </a:solidFill>
                <a:latin typeface="Times New Roman" panose="02020603050405020304" pitchFamily="18" charset="0"/>
              </a:rPr>
              <a:t>Gia</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đình</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nhà</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giáo</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nhân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dân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Nguyễn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Lân</a:t>
            </a:r>
            <a:endParaRPr lang="en-US" altLang="en-US" sz="2400" b="1" dirty="0" smtClean="0">
              <a:solidFill>
                <a:srgbClr val="FF0000"/>
              </a:solidFill>
              <a:latin typeface="Times New Roman" panose="02020603050405020304" pitchFamily="18" charset="0"/>
            </a:endParaRPr>
          </a:p>
        </p:txBody>
      </p:sp>
      <p:pic>
        <p:nvPicPr>
          <p:cNvPr id="15" name="Picture 2" descr="i-gia-nh-nh-gio-s-tn-tht-tng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3518" y="2603240"/>
            <a:ext cx="5719667" cy="291976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3"/>
          <p:cNvSpPr>
            <a:spLocks noChangeArrowheads="1"/>
          </p:cNvSpPr>
          <p:nvPr/>
        </p:nvSpPr>
        <p:spPr bwMode="auto">
          <a:xfrm>
            <a:off x="6568748" y="6075001"/>
            <a:ext cx="5747658" cy="53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smtClean="0">
                <a:solidFill>
                  <a:srgbClr val="FF0000"/>
                </a:solidFill>
                <a:latin typeface="Times New Roman" panose="02020603050405020304" pitchFamily="18" charset="0"/>
              </a:rPr>
              <a:t>Gia</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đình</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giáo</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sư</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Tôn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Thất</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Tùng</a:t>
            </a:r>
            <a:endParaRPr lang="en-US" altLang="en-US" sz="2400" b="1" dirty="0" smtClean="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80198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9"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ppt_x</p:attrName>
                                        </p:attrNameLst>
                                      </p:cBhvr>
                                      <p:tavLst>
                                        <p:tav tm="0">
                                          <p:val>
                                            <p:strVal val="#ppt_x-.2"/>
                                          </p:val>
                                        </p:tav>
                                        <p:tav tm="100000">
                                          <p:val>
                                            <p:strVal val="#ppt_x"/>
                                          </p:val>
                                        </p:tav>
                                      </p:tavLst>
                                    </p:anim>
                                    <p:anim calcmode="lin" valueType="num">
                                      <p:cBhvr>
                                        <p:cTn id="14"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13" name="Picture 12" descr="22858PICdbgea5Gz679dY_PIC201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3715" y="-126896"/>
            <a:ext cx="2506824"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1050" y="160165"/>
            <a:ext cx="2128210" cy="136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9504707" y="4066155"/>
            <a:ext cx="2687293" cy="2158894"/>
          </a:xfrm>
          <a:prstGeom prst="rect">
            <a:avLst/>
          </a:prstGeom>
        </p:spPr>
      </p:pic>
      <p:sp>
        <p:nvSpPr>
          <p:cNvPr id="16" name="AutoShape 3"/>
          <p:cNvSpPr>
            <a:spLocks noChangeArrowheads="1"/>
          </p:cNvSpPr>
          <p:nvPr/>
        </p:nvSpPr>
        <p:spPr bwMode="gray">
          <a:xfrm>
            <a:off x="4088713" y="301623"/>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smtClean="0">
                <a:solidFill>
                  <a:srgbClr val="FFFF00"/>
                </a:solidFill>
                <a:latin typeface="Times New Roman" panose="02020603050405020304" pitchFamily="18" charset="0"/>
                <a:cs typeface="Times New Roman" panose="02020603050405020304" pitchFamily="18" charset="0"/>
              </a:rPr>
              <a:t>HOẠT ĐỘNG DỰ ÁN</a:t>
            </a:r>
          </a:p>
        </p:txBody>
      </p:sp>
      <p:sp>
        <p:nvSpPr>
          <p:cNvPr id="17" name="Right Brace 16"/>
          <p:cNvSpPr/>
          <p:nvPr/>
        </p:nvSpPr>
        <p:spPr>
          <a:xfrm>
            <a:off x="6926687" y="1608767"/>
            <a:ext cx="586853" cy="5287999"/>
          </a:xfrm>
          <a:prstGeom prst="rightBrace">
            <a:avLst/>
          </a:prstGeom>
          <a:noFill/>
          <a:ln w="57150" cap="flat" cmpd="sng" algn="ctr">
            <a:solidFill>
              <a:srgbClr val="1D9BB8"/>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5F5F5F"/>
              </a:solidFill>
              <a:effectLst/>
              <a:uLnTx/>
              <a:uFillTx/>
              <a:latin typeface="Lato Light"/>
              <a:ea typeface="+mn-ea"/>
              <a:cs typeface="+mn-cs"/>
            </a:endParaRPr>
          </a:p>
        </p:txBody>
      </p:sp>
      <p:sp>
        <p:nvSpPr>
          <p:cNvPr id="18" name="Rectangle 1"/>
          <p:cNvSpPr>
            <a:spLocks noChangeArrowheads="1"/>
          </p:cNvSpPr>
          <p:nvPr/>
        </p:nvSpPr>
        <p:spPr bwMode="auto">
          <a:xfrm>
            <a:off x="7343191" y="1857786"/>
            <a:ext cx="3868559"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2800" dirty="0" smtClean="0">
                <a:solidFill>
                  <a:srgbClr val="0000FF"/>
                </a:solidFill>
                <a:latin typeface="#9Slide03 Arima Madurai Black" panose="00000A00000000000000" pitchFamily="2" charset="0"/>
                <a:ea typeface="Calibri" pitchFamily="34" charset="0"/>
                <a:cs typeface="#9Slide03 Arima Madurai Black" panose="00000A00000000000000" pitchFamily="2" charset="0"/>
                <a:sym typeface="Wingdings" pitchFamily="2" charset="2"/>
              </a:rPr>
              <a:t> </a:t>
            </a:r>
            <a:r>
              <a:rPr lang="vi-VN" sz="2800" dirty="0">
                <a:solidFill>
                  <a:srgbClr val="0000FF"/>
                </a:solidFill>
                <a:latin typeface="#9Slide03 Arima Madurai Black" panose="00000A00000000000000" pitchFamily="2" charset="0"/>
                <a:cs typeface="#9Slide03 Arima Madurai Black" panose="00000A00000000000000" pitchFamily="2" charset="0"/>
              </a:rPr>
              <a:t>Thông qua bài viết; làm báo ảnh; làm áp phích hoặc làm </a:t>
            </a:r>
            <a:r>
              <a:rPr lang="en-US" sz="2800" dirty="0">
                <a:solidFill>
                  <a:srgbClr val="0000FF"/>
                </a:solidFill>
                <a:latin typeface="#9Slide03 Arima Madurai Black" panose="00000A00000000000000" pitchFamily="2" charset="0"/>
                <a:cs typeface="#9Slide03 Arima Madurai Black" panose="00000A00000000000000" pitchFamily="2" charset="0"/>
              </a:rPr>
              <a:t>video;...</a:t>
            </a:r>
            <a:endParaRPr lang="en-US" sz="2800" dirty="0" smtClean="0">
              <a:solidFill>
                <a:srgbClr val="0000FF"/>
              </a:solidFill>
              <a:latin typeface="#9Slide03 Arima Madurai Black" panose="00000A00000000000000" pitchFamily="2" charset="0"/>
              <a:ea typeface="Calibri" pitchFamily="34" charset="0"/>
              <a:cs typeface="#9Slide03 Arima Madurai Black" panose="00000A00000000000000" pitchFamily="2" charset="0"/>
            </a:endParaRPr>
          </a:p>
        </p:txBody>
      </p:sp>
      <p:sp>
        <p:nvSpPr>
          <p:cNvPr id="19" name="Rectangle 1"/>
          <p:cNvSpPr>
            <a:spLocks noChangeArrowheads="1"/>
          </p:cNvSpPr>
          <p:nvPr/>
        </p:nvSpPr>
        <p:spPr bwMode="auto">
          <a:xfrm>
            <a:off x="7712062" y="3918971"/>
            <a:ext cx="225733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b="1" dirty="0" smtClean="0">
                <a:solidFill>
                  <a:srgbClr val="00B050"/>
                </a:solidFill>
                <a:latin typeface="SVN-Vanilla Daisy Pro" panose="00000500000000000000" pitchFamily="2" charset="0"/>
                <a:ea typeface="Calibri" pitchFamily="34" charset="0"/>
                <a:cs typeface="Times New Roman" pitchFamily="18" charset="0"/>
                <a:sym typeface="Wingdings" pitchFamily="2" charset="2"/>
              </a:rPr>
              <a:t> </a:t>
            </a:r>
            <a:r>
              <a:rPr lang="en-US" sz="3000" b="1" dirty="0" err="1" smtClean="0">
                <a:solidFill>
                  <a:srgbClr val="00B050"/>
                </a:solidFill>
                <a:latin typeface="SVN-Vanilla Daisy Pro" panose="00000500000000000000" pitchFamily="2" charset="0"/>
                <a:ea typeface="Calibri" pitchFamily="34" charset="0"/>
                <a:cs typeface="Times New Roman" pitchFamily="18" charset="0"/>
              </a:rPr>
              <a:t>Dán</a:t>
            </a:r>
            <a:r>
              <a:rPr lang="en-US" sz="3000" b="1" dirty="0" smtClean="0">
                <a:solidFill>
                  <a:srgbClr val="00B050"/>
                </a:solidFill>
                <a:latin typeface="SVN-Vanilla Daisy Pro" panose="00000500000000000000" pitchFamily="2" charset="0"/>
                <a:ea typeface="Calibri" pitchFamily="34" charset="0"/>
                <a:cs typeface="Times New Roman" pitchFamily="18" charset="0"/>
              </a:rPr>
              <a:t> </a:t>
            </a:r>
            <a:r>
              <a:rPr lang="en-US" sz="3000" b="1" dirty="0" err="1" smtClean="0">
                <a:solidFill>
                  <a:srgbClr val="00B050"/>
                </a:solidFill>
                <a:latin typeface="SVN-Vanilla Daisy Pro" panose="00000500000000000000" pitchFamily="2" charset="0"/>
                <a:ea typeface="Calibri" pitchFamily="34" charset="0"/>
                <a:cs typeface="Times New Roman" pitchFamily="18" charset="0"/>
              </a:rPr>
              <a:t>vào</a:t>
            </a:r>
            <a:r>
              <a:rPr lang="en-US" sz="3000" b="1" dirty="0" smtClean="0">
                <a:solidFill>
                  <a:srgbClr val="00B050"/>
                </a:solidFill>
                <a:latin typeface="SVN-Vanilla Daisy Pro" panose="00000500000000000000" pitchFamily="2" charset="0"/>
                <a:ea typeface="Calibri" pitchFamily="34" charset="0"/>
                <a:cs typeface="Times New Roman" pitchFamily="18" charset="0"/>
              </a:rPr>
              <a:t>   </a:t>
            </a:r>
            <a:r>
              <a:rPr lang="en-US" sz="3000" b="1" dirty="0" err="1" smtClean="0">
                <a:solidFill>
                  <a:srgbClr val="00B050"/>
                </a:solidFill>
                <a:latin typeface="SVN-Vanilla Daisy Pro" panose="00000500000000000000" pitchFamily="2" charset="0"/>
                <a:ea typeface="Calibri" pitchFamily="34" charset="0"/>
                <a:cs typeface="Times New Roman" pitchFamily="18" charset="0"/>
              </a:rPr>
              <a:t>bảng</a:t>
            </a:r>
            <a:endParaRPr lang="en-US" sz="3000" b="1" dirty="0" smtClean="0">
              <a:solidFill>
                <a:srgbClr val="00B050"/>
              </a:solidFill>
              <a:latin typeface="SVN-Vanilla Daisy Pro" panose="00000500000000000000" pitchFamily="2" charset="0"/>
              <a:ea typeface="Calibri" pitchFamily="34" charset="0"/>
              <a:cs typeface="Times New Roman" pitchFamily="18" charset="0"/>
            </a:endParaRPr>
          </a:p>
        </p:txBody>
      </p:sp>
      <p:sp>
        <p:nvSpPr>
          <p:cNvPr id="20" name="Rectangle 1"/>
          <p:cNvSpPr>
            <a:spLocks noChangeArrowheads="1"/>
          </p:cNvSpPr>
          <p:nvPr/>
        </p:nvSpPr>
        <p:spPr bwMode="auto">
          <a:xfrm>
            <a:off x="7712062" y="5667103"/>
            <a:ext cx="205626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b="1" dirty="0" err="1" smtClean="0">
                <a:solidFill>
                  <a:srgbClr val="FF0000"/>
                </a:solidFill>
                <a:latin typeface="SVN-Very Berry" panose="00000500000000000000" pitchFamily="2" charset="0"/>
                <a:ea typeface="Calibri" pitchFamily="34" charset="0"/>
                <a:cs typeface="Times New Roman" pitchFamily="18" charset="0"/>
              </a:rPr>
              <a:t>Chia</a:t>
            </a:r>
            <a:r>
              <a:rPr lang="en-US" sz="3000" b="1" dirty="0" smtClean="0">
                <a:solidFill>
                  <a:srgbClr val="FF0000"/>
                </a:solidFill>
                <a:latin typeface="SVN-Very Berry" panose="00000500000000000000" pitchFamily="2" charset="0"/>
                <a:ea typeface="Calibri" pitchFamily="34" charset="0"/>
                <a:cs typeface="Times New Roman" pitchFamily="18" charset="0"/>
              </a:rPr>
              <a:t> </a:t>
            </a:r>
            <a:r>
              <a:rPr lang="en-US" sz="3000" b="1" dirty="0" err="1" smtClean="0">
                <a:solidFill>
                  <a:srgbClr val="FF0000"/>
                </a:solidFill>
                <a:latin typeface="SVN-Very Berry" panose="00000500000000000000" pitchFamily="2" charset="0"/>
                <a:ea typeface="Calibri" pitchFamily="34" charset="0"/>
                <a:cs typeface="Times New Roman" pitchFamily="18" charset="0"/>
              </a:rPr>
              <a:t>sẻ</a:t>
            </a:r>
            <a:r>
              <a:rPr lang="en-US" sz="3000" b="1" dirty="0" smtClean="0">
                <a:solidFill>
                  <a:srgbClr val="FF0000"/>
                </a:solidFill>
                <a:latin typeface="SVN-Very Berry" panose="00000500000000000000" pitchFamily="2" charset="0"/>
                <a:ea typeface="Calibri" pitchFamily="34" charset="0"/>
                <a:cs typeface="Times New Roman" pitchFamily="18" charset="0"/>
              </a:rPr>
              <a:t> </a:t>
            </a:r>
            <a:r>
              <a:rPr lang="en-US" sz="3000" b="1" dirty="0" err="1" smtClean="0">
                <a:solidFill>
                  <a:srgbClr val="FF0000"/>
                </a:solidFill>
                <a:latin typeface="SVN-Very Berry" panose="00000500000000000000" pitchFamily="2" charset="0"/>
                <a:ea typeface="Calibri" pitchFamily="34" charset="0"/>
                <a:cs typeface="Times New Roman" pitchFamily="18" charset="0"/>
              </a:rPr>
              <a:t>cho</a:t>
            </a:r>
            <a:r>
              <a:rPr lang="en-US" sz="3000" b="1" dirty="0" smtClean="0">
                <a:solidFill>
                  <a:srgbClr val="FF0000"/>
                </a:solidFill>
                <a:latin typeface="SVN-Very Berry" panose="00000500000000000000" pitchFamily="2" charset="0"/>
                <a:ea typeface="Calibri" pitchFamily="34" charset="0"/>
                <a:cs typeface="Times New Roman" pitchFamily="18" charset="0"/>
              </a:rPr>
              <a:t> </a:t>
            </a:r>
            <a:r>
              <a:rPr lang="en-US" sz="3000" b="1" dirty="0" err="1" smtClean="0">
                <a:solidFill>
                  <a:srgbClr val="FF0000"/>
                </a:solidFill>
                <a:latin typeface="SVN-Very Berry" panose="00000500000000000000" pitchFamily="2" charset="0"/>
                <a:ea typeface="Calibri" pitchFamily="34" charset="0"/>
                <a:cs typeface="Times New Roman" pitchFamily="18" charset="0"/>
              </a:rPr>
              <a:t>cả</a:t>
            </a:r>
            <a:r>
              <a:rPr lang="en-US" sz="3000" b="1" dirty="0" smtClean="0">
                <a:solidFill>
                  <a:srgbClr val="FF0000"/>
                </a:solidFill>
                <a:latin typeface="SVN-Very Berry" panose="00000500000000000000" pitchFamily="2" charset="0"/>
                <a:ea typeface="Calibri" pitchFamily="34" charset="0"/>
                <a:cs typeface="Times New Roman" pitchFamily="18" charset="0"/>
              </a:rPr>
              <a:t> </a:t>
            </a:r>
            <a:r>
              <a:rPr lang="en-US" sz="3000" b="1" dirty="0" err="1" smtClean="0">
                <a:solidFill>
                  <a:srgbClr val="FF0000"/>
                </a:solidFill>
                <a:latin typeface="SVN-Very Berry" panose="00000500000000000000" pitchFamily="2" charset="0"/>
                <a:ea typeface="Calibri" pitchFamily="34" charset="0"/>
                <a:cs typeface="Times New Roman" pitchFamily="18" charset="0"/>
              </a:rPr>
              <a:t>lớp</a:t>
            </a:r>
            <a:endParaRPr lang="en-US" sz="3000" b="1" dirty="0" smtClean="0">
              <a:solidFill>
                <a:srgbClr val="FF0000"/>
              </a:solidFill>
              <a:latin typeface="SVN-Very Berry" panose="00000500000000000000" pitchFamily="2" charset="0"/>
              <a:ea typeface="Calibri" pitchFamily="34" charset="0"/>
              <a:cs typeface="Times New Roman" pitchFamily="18" charset="0"/>
            </a:endParaRPr>
          </a:p>
        </p:txBody>
      </p:sp>
      <p:sp>
        <p:nvSpPr>
          <p:cNvPr id="21" name="Rectangle 1"/>
          <p:cNvSpPr>
            <a:spLocks noChangeArrowheads="1"/>
          </p:cNvSpPr>
          <p:nvPr/>
        </p:nvSpPr>
        <p:spPr bwMode="auto">
          <a:xfrm>
            <a:off x="103465" y="1547211"/>
            <a:ext cx="6613192"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r>
              <a:rPr lang="en-US" sz="3200" b="1" dirty="0" err="1" smtClean="0">
                <a:solidFill>
                  <a:srgbClr val="0000FF"/>
                </a:solidFill>
                <a:latin typeface="#9Slide05 Atlantika" pitchFamily="2" charset="0"/>
                <a:ea typeface="Calibri" pitchFamily="34" charset="0"/>
                <a:cs typeface="#9Slide03 Arima Madurai Black" panose="00000A00000000000000" pitchFamily="2" charset="0"/>
              </a:rPr>
              <a:t>Nhóm</a:t>
            </a:r>
            <a:r>
              <a:rPr lang="en-US" sz="3200" b="1" dirty="0" smtClean="0">
                <a:solidFill>
                  <a:srgbClr val="0000FF"/>
                </a:solidFill>
                <a:latin typeface="#9Slide05 Atlantika" pitchFamily="2" charset="0"/>
                <a:ea typeface="Calibri" pitchFamily="34" charset="0"/>
                <a:cs typeface="#9Slide03 Arima Madurai Black" panose="00000A00000000000000" pitchFamily="2" charset="0"/>
              </a:rPr>
              <a:t> 1: </a:t>
            </a:r>
            <a:r>
              <a:rPr lang="vi-VN" sz="3200" b="1" dirty="0">
                <a:solidFill>
                  <a:srgbClr val="0000FF"/>
                </a:solidFill>
                <a:latin typeface="#9Slide05 Atlantika" pitchFamily="2" charset="0"/>
              </a:rPr>
              <a:t>Em hãy viết thư cho ông bà, bố mẹ trong gia đình đề nói lên niềm tự hào của em về truyền thống gia đình, dòng họ và chia sẻ những việc em sẽ làm để phát huy những truyền thống tốt đẹp đó.</a:t>
            </a:r>
            <a:endParaRPr lang="en-US" sz="3200" b="1" dirty="0">
              <a:solidFill>
                <a:srgbClr val="0000FF"/>
              </a:solidFill>
              <a:latin typeface="#9Slide05 Atlantika" pitchFamily="2" charset="0"/>
            </a:endParaRPr>
          </a:p>
        </p:txBody>
      </p:sp>
      <p:sp>
        <p:nvSpPr>
          <p:cNvPr id="22" name="Rectangle 1"/>
          <p:cNvSpPr>
            <a:spLocks noChangeArrowheads="1"/>
          </p:cNvSpPr>
          <p:nvPr/>
        </p:nvSpPr>
        <p:spPr bwMode="auto">
          <a:xfrm>
            <a:off x="103465" y="3763202"/>
            <a:ext cx="6823222"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800" b="1" i="1" dirty="0" err="1" smtClean="0">
                <a:solidFill>
                  <a:srgbClr val="008000"/>
                </a:solidFill>
                <a:latin typeface="#9Slide06 Broodfath" panose="02000500000000000000" pitchFamily="2" charset="0"/>
                <a:ea typeface="Calibri" pitchFamily="34" charset="0"/>
                <a:cs typeface="#9Slide03 Arima Madurai Black" panose="00000A00000000000000" pitchFamily="2" charset="0"/>
              </a:rPr>
              <a:t>Nhóm</a:t>
            </a:r>
            <a:r>
              <a:rPr lang="en-US" sz="2800" b="1" i="1" dirty="0" smtClean="0">
                <a:solidFill>
                  <a:srgbClr val="008000"/>
                </a:solidFill>
                <a:latin typeface="#9Slide06 Broodfath" panose="02000500000000000000" pitchFamily="2" charset="0"/>
                <a:ea typeface="Calibri" pitchFamily="34" charset="0"/>
                <a:cs typeface="#9Slide03 Arima Madurai Black" panose="00000A00000000000000" pitchFamily="2" charset="0"/>
              </a:rPr>
              <a:t> 2: </a:t>
            </a:r>
            <a:r>
              <a:rPr lang="vi-VN" sz="2800" b="1" i="1" dirty="0">
                <a:solidFill>
                  <a:srgbClr val="008000"/>
                </a:solidFill>
                <a:latin typeface="#9Slide06 Broodfath" panose="02000500000000000000" pitchFamily="2" charset="0"/>
                <a:cs typeface="#9Slide03 Arima Madurai Black" panose="00000A00000000000000" pitchFamily="2" charset="0"/>
              </a:rPr>
              <a:t>Em hãy vẽ một bức tranh về ước mơ nghề nghiệp của em trong tương lai, tiếp nối truyền thống của gia đình, dòng họ</a:t>
            </a:r>
            <a:r>
              <a:rPr lang="vi-VN" sz="2800" b="1" i="1" dirty="0" smtClean="0">
                <a:solidFill>
                  <a:srgbClr val="008000"/>
                </a:solidFill>
                <a:latin typeface="#9Slide06 Broodfath" panose="02000500000000000000" pitchFamily="2" charset="0"/>
                <a:cs typeface="#9Slide03 Arima Madurai Black" panose="00000A00000000000000" pitchFamily="2" charset="0"/>
              </a:rPr>
              <a:t>.</a:t>
            </a:r>
            <a:endParaRPr lang="en-US" sz="2800" b="1" i="1" dirty="0">
              <a:solidFill>
                <a:srgbClr val="008000"/>
              </a:solidFill>
              <a:latin typeface="#9Slide06 Broodfath" panose="02000500000000000000" pitchFamily="2" charset="0"/>
              <a:cs typeface="#9Slide03 Arima Madurai Black" panose="00000A00000000000000" pitchFamily="2" charset="0"/>
            </a:endParaRPr>
          </a:p>
        </p:txBody>
      </p:sp>
      <p:sp>
        <p:nvSpPr>
          <p:cNvPr id="23" name="Rectangle 1"/>
          <p:cNvSpPr>
            <a:spLocks noChangeArrowheads="1"/>
          </p:cNvSpPr>
          <p:nvPr/>
        </p:nvSpPr>
        <p:spPr bwMode="auto">
          <a:xfrm>
            <a:off x="204342" y="5295282"/>
            <a:ext cx="6465049"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v"/>
            </a:pPr>
            <a:r>
              <a:rPr lang="en-US" sz="3000" dirty="0" smtClean="0">
                <a:solidFill>
                  <a:srgbClr val="5F5F5F"/>
                </a:solidFill>
                <a:latin typeface="Times New Roman" pitchFamily="18" charset="0"/>
                <a:ea typeface="Calibri" pitchFamily="34" charset="0"/>
                <a:cs typeface="Times New Roman" pitchFamily="18" charset="0"/>
              </a:rPr>
              <a:t> </a:t>
            </a:r>
            <a:r>
              <a:rPr lang="en-US" sz="3200" b="1" dirty="0" err="1" smtClean="0">
                <a:solidFill>
                  <a:srgbClr val="FF0000"/>
                </a:solidFill>
                <a:latin typeface="#9Slide06 Thillends" pitchFamily="2" charset="0"/>
                <a:ea typeface="Calibri" pitchFamily="34" charset="0"/>
                <a:cs typeface="Times New Roman" pitchFamily="18" charset="0"/>
              </a:rPr>
              <a:t>Nhóm</a:t>
            </a:r>
            <a:r>
              <a:rPr lang="en-US" sz="3200" b="1" dirty="0" smtClean="0">
                <a:solidFill>
                  <a:srgbClr val="FF0000"/>
                </a:solidFill>
                <a:latin typeface="#9Slide06 Thillends" pitchFamily="2" charset="0"/>
                <a:ea typeface="Calibri" pitchFamily="34" charset="0"/>
                <a:cs typeface="Times New Roman" pitchFamily="18" charset="0"/>
              </a:rPr>
              <a:t> 3: </a:t>
            </a:r>
            <a:r>
              <a:rPr lang="vi-VN" sz="3200" dirty="0">
                <a:solidFill>
                  <a:srgbClr val="FF0000"/>
                </a:solidFill>
                <a:latin typeface="#9Slide06 Thillends" pitchFamily="2" charset="0"/>
              </a:rPr>
              <a:t>Em hãy lập kế hoạch và thực hiện việc giữ gìn, phát huy truyền thống gia đình, dòng họ của em theo bảng </a:t>
            </a:r>
            <a:r>
              <a:rPr lang="vi-VN" sz="3200" dirty="0" smtClean="0">
                <a:solidFill>
                  <a:srgbClr val="FF0000"/>
                </a:solidFill>
                <a:latin typeface="#9Slide06 Thillends" pitchFamily="2" charset="0"/>
              </a:rPr>
              <a:t>mẫu</a:t>
            </a:r>
            <a:r>
              <a:rPr lang="en-US" sz="3200" dirty="0" smtClean="0">
                <a:solidFill>
                  <a:srgbClr val="FF0000"/>
                </a:solidFill>
                <a:latin typeface="#9Slide06 Thillends" pitchFamily="2" charset="0"/>
              </a:rPr>
              <a:t>.</a:t>
            </a:r>
            <a:endParaRPr lang="en-US" sz="3200" b="1" dirty="0">
              <a:solidFill>
                <a:srgbClr val="FF0000"/>
              </a:solidFill>
              <a:latin typeface="#9Slide06 Thillends" pitchFamily="2" charset="0"/>
              <a:ea typeface="Calibri" pitchFamily="34" charset="0"/>
              <a:cs typeface="Times New Roman" pitchFamily="18" charset="0"/>
            </a:endParaRPr>
          </a:p>
        </p:txBody>
      </p:sp>
    </p:spTree>
    <p:extLst>
      <p:ext uri="{BB962C8B-B14F-4D97-AF65-F5344CB8AC3E}">
        <p14:creationId xmlns:p14="http://schemas.microsoft.com/office/powerpoint/2010/main" val="285485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900" decel="100000" fill="hold"/>
                                        <p:tgtEl>
                                          <p:spTgt spid="1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dissolve">
                                      <p:cBhvr>
                                        <p:cTn id="19" dur="500"/>
                                        <p:tgtEl>
                                          <p:spTgt spid="2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dissolve">
                                      <p:cBhvr>
                                        <p:cTn id="22" dur="500"/>
                                        <p:tgtEl>
                                          <p:spTgt spid="22"/>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dissolv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6"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Horizont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dissolv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dissolv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dissolve">
                                      <p:cBhvr>
                                        <p:cTn id="45" dur="500"/>
                                        <p:tgtEl>
                                          <p:spTgt spid="20"/>
                                        </p:tgtEl>
                                      </p:cBhvr>
                                    </p:animEffect>
                                  </p:childTnLst>
                                </p:cTn>
                              </p:par>
                              <p:par>
                                <p:cTn id="46" presetID="22" presetClass="entr" presetSubtype="4"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down)">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0" grpId="0"/>
      <p:bldP spid="21" grpId="0"/>
      <p:bldP spid="22" grpId="0"/>
      <p:bldP spid="2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998376" y="410548"/>
            <a:ext cx="9423918" cy="4911362"/>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5"/>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5"/>
          <p:cNvSpPr txBox="1"/>
          <p:nvPr/>
        </p:nvSpPr>
        <p:spPr>
          <a:xfrm>
            <a:off x="2397968" y="1550890"/>
            <a:ext cx="7315200" cy="2123658"/>
          </a:xfrm>
          <a:prstGeom prst="rect">
            <a:avLst/>
          </a:prstGeom>
          <a:noFill/>
        </p:spPr>
        <p:txBody>
          <a:bodyPr wrap="square" rtlCol="0">
            <a:spAutoFit/>
          </a:bodyPr>
          <a:lstStyle/>
          <a:p>
            <a:pPr algn="ctr" defTabSz="457200"/>
            <a:r>
              <a:rPr lang="en-US" altLang="zh-CN" sz="6600" b="1" dirty="0" smtClean="0">
                <a:solidFill>
                  <a:srgbClr val="FF0000"/>
                </a:solidFill>
                <a:latin typeface="SVN-Tamarindo" panose="02000000000000000000" pitchFamily="50" charset="0"/>
                <a:ea typeface="华康海报体W12" panose="040B0C09000000000000" pitchFamily="81" charset="-122"/>
                <a:cs typeface="Times New Roman" pitchFamily="18" charset="0"/>
              </a:rPr>
              <a:t>Xin </a:t>
            </a:r>
            <a:r>
              <a:rPr lang="en-US" altLang="zh-CN" sz="6600" b="1" dirty="0" err="1" smtClean="0">
                <a:solidFill>
                  <a:srgbClr val="FF0000"/>
                </a:solidFill>
                <a:latin typeface="SVN-Tamarindo" panose="02000000000000000000" pitchFamily="50" charset="0"/>
                <a:ea typeface="华康海报体W12" panose="040B0C09000000000000" pitchFamily="81" charset="-122"/>
                <a:cs typeface="Times New Roman" pitchFamily="18" charset="0"/>
              </a:rPr>
              <a:t>chào</a:t>
            </a:r>
            <a:r>
              <a:rPr lang="en-US" altLang="zh-CN" sz="6600" b="1" dirty="0" smtClean="0">
                <a:solidFill>
                  <a:srgbClr val="FF0000"/>
                </a:solidFill>
                <a:latin typeface="SVN-Tamarindo" panose="02000000000000000000" pitchFamily="50" charset="0"/>
                <a:ea typeface="华康海报体W12" panose="040B0C09000000000000" pitchFamily="81" charset="-122"/>
                <a:cs typeface="Times New Roman" pitchFamily="18" charset="0"/>
              </a:rPr>
              <a:t> </a:t>
            </a:r>
          </a:p>
          <a:p>
            <a:pPr algn="ctr" defTabSz="457200"/>
            <a:r>
              <a:rPr lang="en-US" altLang="zh-CN" sz="6600" b="1" dirty="0" err="1" smtClean="0">
                <a:solidFill>
                  <a:srgbClr val="FF0000"/>
                </a:solidFill>
                <a:latin typeface="SVN-Tamarindo" panose="02000000000000000000" pitchFamily="50" charset="0"/>
                <a:ea typeface="华康海报体W12" panose="040B0C09000000000000" pitchFamily="81" charset="-122"/>
                <a:cs typeface="Times New Roman" pitchFamily="18" charset="0"/>
              </a:rPr>
              <a:t>và</a:t>
            </a:r>
            <a:r>
              <a:rPr lang="en-US" altLang="zh-CN" sz="6600" b="1" dirty="0" smtClean="0">
                <a:solidFill>
                  <a:srgbClr val="FF0000"/>
                </a:solidFill>
                <a:latin typeface="SVN-Tamarindo" panose="02000000000000000000" pitchFamily="50" charset="0"/>
                <a:ea typeface="华康海报体W12" panose="040B0C09000000000000" pitchFamily="81" charset="-122"/>
                <a:cs typeface="Times New Roman" pitchFamily="18" charset="0"/>
              </a:rPr>
              <a:t> </a:t>
            </a:r>
            <a:r>
              <a:rPr lang="en-US" altLang="zh-CN" sz="6600" b="1" dirty="0" err="1" smtClean="0">
                <a:solidFill>
                  <a:srgbClr val="FF0000"/>
                </a:solidFill>
                <a:latin typeface="SVN-Tamarindo" panose="02000000000000000000" pitchFamily="50" charset="0"/>
                <a:ea typeface="华康海报体W12" panose="040B0C09000000000000" pitchFamily="81" charset="-122"/>
                <a:cs typeface="Times New Roman" pitchFamily="18" charset="0"/>
              </a:rPr>
              <a:t>hẹn</a:t>
            </a:r>
            <a:r>
              <a:rPr lang="en-US" altLang="zh-CN" sz="6600" b="1" dirty="0" smtClean="0">
                <a:solidFill>
                  <a:srgbClr val="FF0000"/>
                </a:solidFill>
                <a:latin typeface="SVN-Tamarindo" panose="02000000000000000000" pitchFamily="50" charset="0"/>
                <a:ea typeface="华康海报体W12" panose="040B0C09000000000000" pitchFamily="81" charset="-122"/>
                <a:cs typeface="Times New Roman" pitchFamily="18" charset="0"/>
              </a:rPr>
              <a:t> </a:t>
            </a:r>
            <a:r>
              <a:rPr lang="en-US" altLang="zh-CN" sz="6600" b="1" dirty="0" err="1" smtClean="0">
                <a:solidFill>
                  <a:srgbClr val="FF0000"/>
                </a:solidFill>
                <a:latin typeface="SVN-Tamarindo" panose="02000000000000000000" pitchFamily="50" charset="0"/>
                <a:ea typeface="华康海报体W12" panose="040B0C09000000000000" pitchFamily="81" charset="-122"/>
                <a:cs typeface="Times New Roman" pitchFamily="18" charset="0"/>
              </a:rPr>
              <a:t>gặp</a:t>
            </a:r>
            <a:r>
              <a:rPr lang="en-US" altLang="zh-CN" sz="6600" b="1" dirty="0" smtClean="0">
                <a:solidFill>
                  <a:srgbClr val="FF0000"/>
                </a:solidFill>
                <a:latin typeface="SVN-Tamarindo" panose="02000000000000000000" pitchFamily="50" charset="0"/>
                <a:ea typeface="华康海报体W12" panose="040B0C09000000000000" pitchFamily="81" charset="-122"/>
                <a:cs typeface="Times New Roman" pitchFamily="18" charset="0"/>
              </a:rPr>
              <a:t> </a:t>
            </a:r>
            <a:r>
              <a:rPr lang="en-US" altLang="zh-CN" sz="6600" b="1" dirty="0" err="1" smtClean="0">
                <a:solidFill>
                  <a:srgbClr val="FF0000"/>
                </a:solidFill>
                <a:latin typeface="SVN-Tamarindo" panose="02000000000000000000" pitchFamily="50" charset="0"/>
                <a:ea typeface="华康海报体W12" panose="040B0C09000000000000" pitchFamily="81" charset="-122"/>
                <a:cs typeface="Times New Roman" pitchFamily="18" charset="0"/>
              </a:rPr>
              <a:t>lại</a:t>
            </a:r>
            <a:r>
              <a:rPr lang="en-US" altLang="zh-CN" sz="6600" b="1" dirty="0" smtClean="0">
                <a:solidFill>
                  <a:srgbClr val="FF0000"/>
                </a:solidFill>
                <a:latin typeface="SVN-Tamarindo" panose="02000000000000000000" pitchFamily="50" charset="0"/>
                <a:ea typeface="华康海报体W12" panose="040B0C09000000000000" pitchFamily="81" charset="-122"/>
                <a:cs typeface="Times New Roman" pitchFamily="18" charset="0"/>
              </a:rPr>
              <a:t>!</a:t>
            </a:r>
            <a:endParaRPr lang="zh-CN" altLang="en-US" sz="6600" b="1" dirty="0">
              <a:solidFill>
                <a:srgbClr val="FF0000"/>
              </a:solidFill>
              <a:latin typeface="SVN-Tamarindo" panose="02000000000000000000" pitchFamily="50" charset="0"/>
              <a:ea typeface="华康海报体W12" panose="040B0C09000000000000" pitchFamily="81" charset="-122"/>
              <a:cs typeface="Times New Roman" pitchFamily="18" charset="0"/>
            </a:endParaRPr>
          </a:p>
        </p:txBody>
      </p:sp>
    </p:spTree>
    <p:extLst>
      <p:ext uri="{BB962C8B-B14F-4D97-AF65-F5344CB8AC3E}">
        <p14:creationId xmlns:p14="http://schemas.microsoft.com/office/powerpoint/2010/main" val="239444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5" presetClass="entr" presetSubtype="0" fill="hold" grpId="0" nodeType="afterEffect">
                                  <p:stCondLst>
                                    <p:cond delay="0"/>
                                  </p:stCondLst>
                                  <p:iterate type="lt">
                                    <p:tmPct val="10000"/>
                                  </p:iterate>
                                  <p:childTnLst>
                                    <p:set>
                                      <p:cBhvr>
                                        <p:cTn id="13" dur="1" fill="hold">
                                          <p:stCondLst>
                                            <p:cond delay="0"/>
                                          </p:stCondLst>
                                        </p:cTn>
                                        <p:tgtEl>
                                          <p:spTgt spid="13"/>
                                        </p:tgtEl>
                                        <p:attrNameLst>
                                          <p:attrName>style.visibility</p:attrName>
                                        </p:attrNameLst>
                                      </p:cBhvr>
                                      <p:to>
                                        <p:strVal val="visible"/>
                                      </p:to>
                                    </p:set>
                                    <p:animEffect transition="in" filter="fade">
                                      <p:cBhvr>
                                        <p:cTn id="14" dur="750"/>
                                        <p:tgtEl>
                                          <p:spTgt spid="13"/>
                                        </p:tgtEl>
                                      </p:cBhvr>
                                    </p:animEffect>
                                    <p:anim calcmode="lin" valueType="num">
                                      <p:cBhvr>
                                        <p:cTn id="15" dur="750" fill="hold"/>
                                        <p:tgtEl>
                                          <p:spTgt spid="13"/>
                                        </p:tgtEl>
                                        <p:attrNameLst>
                                          <p:attrName>ppt_w</p:attrName>
                                        </p:attrNameLst>
                                      </p:cBhvr>
                                      <p:tavLst>
                                        <p:tav tm="0" fmla="#ppt_w*sin(2.5*pi*$)">
                                          <p:val>
                                            <p:fltVal val="0"/>
                                          </p:val>
                                        </p:tav>
                                        <p:tav tm="100000">
                                          <p:val>
                                            <p:fltVal val="1"/>
                                          </p:val>
                                        </p:tav>
                                      </p:tavLst>
                                    </p:anim>
                                    <p:anim calcmode="lin" valueType="num">
                                      <p:cBhvr>
                                        <p:cTn id="16" dur="750" fill="hold"/>
                                        <p:tgtEl>
                                          <p:spTgt spid="13"/>
                                        </p:tgtEl>
                                        <p:attrNameLst>
                                          <p:attrName>ppt_h</p:attrName>
                                        </p:attrNameLst>
                                      </p:cBhvr>
                                      <p:tavLst>
                                        <p:tav tm="0">
                                          <p:val>
                                            <p:strVal val="#ppt_h"/>
                                          </p:val>
                                        </p:tav>
                                        <p:tav tm="100000">
                                          <p:val>
                                            <p:strVal val="#ppt_h"/>
                                          </p:val>
                                        </p:tav>
                                      </p:tavLst>
                                    </p:anim>
                                  </p:childTnLst>
                                </p:cTn>
                              </p:par>
                              <p:par>
                                <p:cTn id="17" presetID="6" presetClass="emph" presetSubtype="0" fill="hold" grpId="1" nodeType="withEffect">
                                  <p:stCondLst>
                                    <p:cond delay="0"/>
                                  </p:stCondLst>
                                  <p:iterate type="lt">
                                    <p:tmPct val="10000"/>
                                  </p:iterate>
                                  <p:childTnLst>
                                    <p:animScale>
                                      <p:cBhvr>
                                        <p:cTn id="18" dur="300" fill="hold"/>
                                        <p:tgtEl>
                                          <p:spTgt spid="13"/>
                                        </p:tgtEl>
                                      </p:cBhvr>
                                      <p:by x="500000" y="500000"/>
                                    </p:animScale>
                                  </p:childTnLst>
                                </p:cTn>
                              </p:par>
                              <p:par>
                                <p:cTn id="19" presetID="6" presetClass="emph" presetSubtype="0" fill="hold" grpId="2" nodeType="withEffect">
                                  <p:stCondLst>
                                    <p:cond delay="0"/>
                                  </p:stCondLst>
                                  <p:iterate type="lt">
                                    <p:tmPct val="10000"/>
                                  </p:iterate>
                                  <p:childTnLst>
                                    <p:animScale>
                                      <p:cBhvr>
                                        <p:cTn id="20" dur="750" fill="hold"/>
                                        <p:tgtEl>
                                          <p:spTgt spid="13"/>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154;p8"/>
          <p:cNvPicPr preferRelativeResize="0"/>
          <p:nvPr/>
        </p:nvPicPr>
        <p:blipFill rotWithShape="1">
          <a:blip r:embed="rId4">
            <a:alphaModFix/>
          </a:blip>
          <a:srcRect l="16992" t="-937" r="50159" b="17086"/>
          <a:stretch/>
        </p:blipFill>
        <p:spPr>
          <a:xfrm>
            <a:off x="270075" y="-325541"/>
            <a:ext cx="11354461" cy="1693165"/>
          </a:xfrm>
          <a:prstGeom prst="rect">
            <a:avLst/>
          </a:prstGeom>
          <a:noFill/>
          <a:ln>
            <a:noFill/>
          </a:ln>
        </p:spPr>
      </p:pic>
      <p:sp>
        <p:nvSpPr>
          <p:cNvPr id="10" name="TextBox 9"/>
          <p:cNvSpPr txBox="1">
            <a:spLocks noChangeArrowheads="1"/>
          </p:cNvSpPr>
          <p:nvPr/>
        </p:nvSpPr>
        <p:spPr bwMode="auto">
          <a:xfrm>
            <a:off x="1502365" y="104775"/>
            <a:ext cx="8794679" cy="102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dirty="0">
                <a:solidFill>
                  <a:srgbClr val="0070C0"/>
                </a:solidFill>
                <a:latin typeface="SVN-Very Berry" panose="00000500000000000000" pitchFamily="2" charset="0"/>
                <a:ea typeface="微软雅黑" panose="020B0503020204020204" pitchFamily="34" charset="-122"/>
                <a:cs typeface="Times New Roman" panose="02020603050405020304" pitchFamily="18" charset="0"/>
              </a:rPr>
              <a:t>TRÒ CHƠI: </a:t>
            </a:r>
            <a:r>
              <a:rPr lang="en-US" altLang="en-US" sz="4400" b="1" dirty="0" smtClean="0">
                <a:solidFill>
                  <a:srgbClr val="FF0000"/>
                </a:solidFill>
                <a:latin typeface="SVN-Very Berry" panose="00000500000000000000" pitchFamily="2" charset="0"/>
                <a:ea typeface="微软雅黑" panose="020B0503020204020204" pitchFamily="34" charset="-122"/>
                <a:cs typeface="Times New Roman" panose="02020603050405020304" pitchFamily="18" charset="0"/>
              </a:rPr>
              <a:t>THẨM THẤU ÂM NHẠC</a:t>
            </a:r>
            <a:endParaRPr lang="it-IT" altLang="en-US" sz="4400" b="1" dirty="0">
              <a:solidFill>
                <a:srgbClr val="FF0000"/>
              </a:solidFill>
              <a:latin typeface="SVN-Very Berry" panose="00000500000000000000" pitchFamily="2" charset="0"/>
              <a:ea typeface="微软雅黑" panose="020B0503020204020204" pitchFamily="34" charset="-122"/>
              <a:cs typeface="Times New Roman" panose="02020603050405020304" pitchFamily="18" charset="0"/>
            </a:endParaRPr>
          </a:p>
        </p:txBody>
      </p:sp>
      <p:pic>
        <p:nvPicPr>
          <p:cNvPr id="12" name="Picture 2" descr="F:\360安全浏览器下载\六一\Nipic_2531170_b95b5e79d8a6cffe\未标题-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6209" y="1965380"/>
            <a:ext cx="20653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941423" y="6007985"/>
            <a:ext cx="9995340" cy="743473"/>
          </a:xfrm>
          <a:prstGeom prst="rect">
            <a:avLst/>
          </a:prstGeom>
        </p:spPr>
        <p:txBody>
          <a:bodyPr wrap="square">
            <a:spAutoFit/>
          </a:bodyPr>
          <a:lstStyle/>
          <a:p>
            <a:pPr algn="just">
              <a:lnSpc>
                <a:spcPct val="115000"/>
              </a:lnSpc>
              <a:spcAft>
                <a:spcPts val="400"/>
              </a:spcAft>
            </a:pPr>
            <a:r>
              <a:rPr lang="en-US" sz="4000" dirty="0" smtClean="0">
                <a:solidFill>
                  <a:srgbClr val="FF0000"/>
                </a:solidFill>
                <a:latin typeface="Times" panose="02020603050405020304" pitchFamily="18" charset="0"/>
                <a:ea typeface="Arial" panose="020B0604020202020204" pitchFamily="34" charset="0"/>
                <a:cs typeface="Times" panose="02020603050405020304" pitchFamily="18" charset="0"/>
              </a:rPr>
              <a:t>B</a:t>
            </a:r>
            <a:r>
              <a:rPr lang="vi-VN" sz="4000" dirty="0" smtClean="0">
                <a:solidFill>
                  <a:srgbClr val="FF0000"/>
                </a:solidFill>
                <a:latin typeface="Times" panose="02020603050405020304" pitchFamily="18" charset="0"/>
                <a:ea typeface="Arial" panose="020B0604020202020204" pitchFamily="34" charset="0"/>
                <a:cs typeface="Times" panose="02020603050405020304" pitchFamily="18" charset="0"/>
              </a:rPr>
              <a:t>ài </a:t>
            </a:r>
            <a:r>
              <a:rPr lang="vi-VN" sz="4000" dirty="0">
                <a:solidFill>
                  <a:srgbClr val="FF0000"/>
                </a:solidFill>
                <a:latin typeface="Times" panose="02020603050405020304" pitchFamily="18" charset="0"/>
                <a:ea typeface="Arial" panose="020B0604020202020204" pitchFamily="34" charset="0"/>
                <a:cs typeface="Times" panose="02020603050405020304" pitchFamily="18" charset="0"/>
              </a:rPr>
              <a:t>hát “Lá cờ” (sáng tác: Tạ Quang Thắng).</a:t>
            </a:r>
            <a:endParaRPr lang="en-US" sz="4000" dirty="0">
              <a:solidFill>
                <a:srgbClr val="FF0000"/>
              </a:solidFill>
              <a:latin typeface="Times" panose="02020603050405020304" pitchFamily="18" charset="0"/>
              <a:ea typeface="Arial" panose="020B0604020202020204" pitchFamily="34" charset="0"/>
              <a:cs typeface="Times" panose="02020603050405020304" pitchFamily="18" charset="0"/>
            </a:endParaRPr>
          </a:p>
        </p:txBody>
      </p:sp>
      <p:pic>
        <p:nvPicPr>
          <p:cNvPr id="4" name="Tạ Quang Thắng - Lá Cờ (VTV3 Version 20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0689" y="1367624"/>
            <a:ext cx="9875520" cy="4585915"/>
          </a:xfrm>
          <a:prstGeom prst="rect">
            <a:avLst/>
          </a:prstGeom>
        </p:spPr>
      </p:pic>
      <p:pic>
        <p:nvPicPr>
          <p:cNvPr id="13" name="Picture 12"/>
          <p:cNvPicPr>
            <a:picLocks noChangeAspect="1"/>
          </p:cNvPicPr>
          <p:nvPr/>
        </p:nvPicPr>
        <p:blipFill>
          <a:blip r:embed="rId7"/>
          <a:stretch>
            <a:fillRect/>
          </a:stretch>
        </p:blipFill>
        <p:spPr>
          <a:xfrm>
            <a:off x="10936762" y="0"/>
            <a:ext cx="1255238" cy="937524"/>
          </a:xfrm>
          <a:prstGeom prst="rect">
            <a:avLst/>
          </a:prstGeom>
        </p:spPr>
      </p:pic>
    </p:spTree>
    <p:extLst>
      <p:ext uri="{BB962C8B-B14F-4D97-AF65-F5344CB8AC3E}">
        <p14:creationId xmlns:p14="http://schemas.microsoft.com/office/powerpoint/2010/main" val="2108784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iterate type="lt">
                                    <p:tmPct val="5000"/>
                                  </p:iterate>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fltVal val="0"/>
                                          </p:val>
                                        </p:tav>
                                        <p:tav tm="100000">
                                          <p:val>
                                            <p:strVal val="#ppt_w"/>
                                          </p:val>
                                        </p:tav>
                                      </p:tavLst>
                                    </p:anim>
                                    <p:anim calcmode="lin" valueType="num">
                                      <p:cBhvr>
                                        <p:cTn id="12" dur="1000" fill="hold"/>
                                        <p:tgtEl>
                                          <p:spTgt spid="12"/>
                                        </p:tgtEl>
                                        <p:attrNameLst>
                                          <p:attrName>ppt_h</p:attrName>
                                        </p:attrNameLst>
                                      </p:cBhvr>
                                      <p:tavLst>
                                        <p:tav tm="0">
                                          <p:val>
                                            <p:fltVal val="0"/>
                                          </p:val>
                                        </p:tav>
                                        <p:tav tm="100000">
                                          <p:val>
                                            <p:strVal val="#ppt_h"/>
                                          </p:val>
                                        </p:tav>
                                      </p:tavLst>
                                    </p:anim>
                                    <p:anim calcmode="lin" valueType="num">
                                      <p:cBhvr>
                                        <p:cTn id="13" dur="1000" fill="hold"/>
                                        <p:tgtEl>
                                          <p:spTgt spid="12"/>
                                        </p:tgtEl>
                                        <p:attrNameLst>
                                          <p:attrName>style.rotation</p:attrName>
                                        </p:attrNameLst>
                                      </p:cBhvr>
                                      <p:tavLst>
                                        <p:tav tm="0">
                                          <p:val>
                                            <p:fltVal val="90"/>
                                          </p:val>
                                        </p:tav>
                                        <p:tav tm="100000">
                                          <p:val>
                                            <p:fltVal val="0"/>
                                          </p:val>
                                        </p:tav>
                                      </p:tavLst>
                                    </p:anim>
                                    <p:animEffect transition="in" filter="fade">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video>
              <p:cMediaNode vol="80000">
                <p:cTn id="25" fill="hold" display="0">
                  <p:stCondLst>
                    <p:cond delay="indefinite"/>
                  </p:stCondLst>
                </p:cTn>
                <p:tgtEl>
                  <p:spTgt spid="4"/>
                </p:tgtEl>
              </p:cMediaNode>
            </p:video>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213549" y="2741355"/>
            <a:ext cx="127300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000" b="1" dirty="0" err="1" smtClean="0">
                <a:solidFill>
                  <a:srgbClr val="0000FF"/>
                </a:solidFill>
                <a:latin typeface="#9Slide05 Brannboll Ny" panose="02000000000000000000" pitchFamily="2" charset="0"/>
                <a:ea typeface="Helvetica Neue"/>
                <a:cs typeface="Helvetica Neue"/>
              </a:rPr>
              <a:t>Bài</a:t>
            </a:r>
            <a:r>
              <a:rPr lang="en-US" altLang="en-US" sz="4000" b="1" dirty="0" smtClean="0">
                <a:solidFill>
                  <a:srgbClr val="0000FF"/>
                </a:solidFill>
                <a:latin typeface="#9Slide05 Brannboll Ny" panose="02000000000000000000" pitchFamily="2" charset="0"/>
                <a:ea typeface="Helvetica Neue"/>
                <a:cs typeface="Helvetica Neue"/>
              </a:rPr>
              <a:t> 1:</a:t>
            </a:r>
            <a:r>
              <a:rPr lang="en-US" altLang="en-US" sz="4000" b="1" dirty="0" smtClean="0">
                <a:solidFill>
                  <a:srgbClr val="FF0000"/>
                </a:solidFill>
                <a:latin typeface="#9Slide05 Brannboll Ny" panose="02000000000000000000" pitchFamily="2" charset="0"/>
                <a:ea typeface="Helvetica Neue"/>
                <a:cs typeface="Helvetica Neue"/>
              </a:rPr>
              <a:t> </a:t>
            </a:r>
          </a:p>
          <a:p>
            <a:pPr algn="ctr" eaLnBrk="0" fontAlgn="base" hangingPunct="0">
              <a:spcBef>
                <a:spcPct val="0"/>
              </a:spcBef>
              <a:spcAft>
                <a:spcPct val="0"/>
              </a:spcAft>
            </a:pPr>
            <a:r>
              <a:rPr lang="en-US" altLang="en-US" sz="4000" b="1" dirty="0" smtClean="0">
                <a:solidFill>
                  <a:srgbClr val="FF0000"/>
                </a:solidFill>
                <a:latin typeface="#9Slide05 Brannboll Ny" panose="02000000000000000000" pitchFamily="2" charset="0"/>
                <a:ea typeface="Helvetica Neue"/>
                <a:cs typeface="Helvetica Neue"/>
              </a:rPr>
              <a:t>TỰ HÀO VỀ TRUYỀN THỐNG GIA ĐÌNH, DÒNG HỌ</a:t>
            </a:r>
            <a:endParaRPr lang="en-SG" altLang="en-US" sz="4000" b="1" dirty="0">
              <a:solidFill>
                <a:srgbClr val="0000FF"/>
              </a:solidFill>
              <a:latin typeface="#9Slide05 Brannboll Ny" panose="02000000000000000000" pitchFamily="2" charset="0"/>
            </a:endParaRPr>
          </a:p>
        </p:txBody>
      </p:sp>
      <p:pic>
        <p:nvPicPr>
          <p:cNvPr id="8" name="Shape 27"/>
          <p:cNvPicPr/>
          <p:nvPr/>
        </p:nvPicPr>
        <p:blipFill>
          <a:blip r:embed="rId2"/>
          <a:stretch/>
        </p:blipFill>
        <p:spPr>
          <a:xfrm>
            <a:off x="561089" y="155041"/>
            <a:ext cx="3366855" cy="2294621"/>
          </a:xfrm>
          <a:prstGeom prst="rect">
            <a:avLst/>
          </a:prstGeom>
        </p:spPr>
      </p:pic>
      <p:pic>
        <p:nvPicPr>
          <p:cNvPr id="9" name="Shape 37"/>
          <p:cNvPicPr/>
          <p:nvPr/>
        </p:nvPicPr>
        <p:blipFill>
          <a:blip r:embed="rId3"/>
          <a:stretch/>
        </p:blipFill>
        <p:spPr>
          <a:xfrm>
            <a:off x="4244847" y="177300"/>
            <a:ext cx="3267987" cy="2023989"/>
          </a:xfrm>
          <a:prstGeom prst="rect">
            <a:avLst/>
          </a:prstGeom>
        </p:spPr>
      </p:pic>
      <p:pic>
        <p:nvPicPr>
          <p:cNvPr id="10" name="Shape 35"/>
          <p:cNvPicPr/>
          <p:nvPr/>
        </p:nvPicPr>
        <p:blipFill>
          <a:blip r:embed="rId4"/>
          <a:stretch/>
        </p:blipFill>
        <p:spPr>
          <a:xfrm>
            <a:off x="7512834" y="217566"/>
            <a:ext cx="3744271" cy="2545483"/>
          </a:xfrm>
          <a:prstGeom prst="rect">
            <a:avLst/>
          </a:prstGeom>
        </p:spPr>
      </p:pic>
      <p:pic>
        <p:nvPicPr>
          <p:cNvPr id="11" name="Picture 10"/>
          <p:cNvPicPr>
            <a:picLocks noChangeAspect="1"/>
          </p:cNvPicPr>
          <p:nvPr/>
        </p:nvPicPr>
        <p:blipFill>
          <a:blip r:embed="rId5"/>
          <a:stretch>
            <a:fillRect/>
          </a:stretch>
        </p:blipFill>
        <p:spPr>
          <a:xfrm>
            <a:off x="8814549" y="4381637"/>
            <a:ext cx="3040846" cy="2305410"/>
          </a:xfrm>
          <a:prstGeom prst="rect">
            <a:avLst/>
          </a:prstGeom>
        </p:spPr>
      </p:pic>
      <p:pic>
        <p:nvPicPr>
          <p:cNvPr id="12" name="Picture 11"/>
          <p:cNvPicPr>
            <a:picLocks noChangeAspect="1"/>
          </p:cNvPicPr>
          <p:nvPr/>
        </p:nvPicPr>
        <p:blipFill>
          <a:blip r:embed="rId6"/>
          <a:stretch>
            <a:fillRect/>
          </a:stretch>
        </p:blipFill>
        <p:spPr>
          <a:xfrm>
            <a:off x="5758880" y="4394212"/>
            <a:ext cx="2955750" cy="2305410"/>
          </a:xfrm>
          <a:prstGeom prst="rect">
            <a:avLst/>
          </a:prstGeom>
        </p:spPr>
      </p:pic>
      <p:pic>
        <p:nvPicPr>
          <p:cNvPr id="13" name="Picture 12"/>
          <p:cNvPicPr>
            <a:picLocks noChangeAspect="1"/>
          </p:cNvPicPr>
          <p:nvPr/>
        </p:nvPicPr>
        <p:blipFill>
          <a:blip r:embed="rId7"/>
          <a:stretch>
            <a:fillRect/>
          </a:stretch>
        </p:blipFill>
        <p:spPr>
          <a:xfrm>
            <a:off x="2907878" y="4406787"/>
            <a:ext cx="2673938" cy="2280260"/>
          </a:xfrm>
          <a:prstGeom prst="rect">
            <a:avLst/>
          </a:prstGeom>
        </p:spPr>
      </p:pic>
      <p:pic>
        <p:nvPicPr>
          <p:cNvPr id="14" name="Picture 14" descr="Mãn nhãn trước 30+ hình ảnh cánh đồng lúa thơ mộng nhấ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59" y="4406787"/>
            <a:ext cx="2735141" cy="22802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9"/>
          <a:stretch>
            <a:fillRect/>
          </a:stretch>
        </p:blipFill>
        <p:spPr>
          <a:xfrm>
            <a:off x="10936762" y="0"/>
            <a:ext cx="1255238" cy="937524"/>
          </a:xfrm>
          <a:prstGeom prst="rect">
            <a:avLst/>
          </a:prstGeom>
        </p:spPr>
      </p:pic>
    </p:spTree>
    <p:extLst>
      <p:ext uri="{BB962C8B-B14F-4D97-AF65-F5344CB8AC3E}">
        <p14:creationId xmlns:p14="http://schemas.microsoft.com/office/powerpoint/2010/main" val="328892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42"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635766"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KHÁM PHÁ</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smtClean="0">
                <a:solidFill>
                  <a:prstClr val="white"/>
                </a:solidFill>
                <a:latin typeface="Times New Roman" pitchFamily="18" charset="0"/>
                <a:cs typeface="Times New Roman" pitchFamily="18" charset="0"/>
              </a:rPr>
              <a:t>II.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359768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4987" y="-71562"/>
            <a:ext cx="9931180" cy="6329239"/>
          </a:xfrm>
          <a:prstGeom prst="rect">
            <a:avLst/>
          </a:prstGeom>
        </p:spPr>
      </p:pic>
      <p:sp>
        <p:nvSpPr>
          <p:cNvPr id="5" name="文本框 6"/>
          <p:cNvSpPr txBox="1"/>
          <p:nvPr/>
        </p:nvSpPr>
        <p:spPr>
          <a:xfrm>
            <a:off x="3456756" y="3036332"/>
            <a:ext cx="5562083" cy="1323439"/>
          </a:xfrm>
          <a:prstGeom prst="rect">
            <a:avLst/>
          </a:prstGeom>
          <a:noFill/>
        </p:spPr>
        <p:txBody>
          <a:bodyPr wrap="square" rtlCol="0">
            <a:spAutoFit/>
          </a:bodyPr>
          <a:lstStyle/>
          <a:p>
            <a:pPr algn="ctr"/>
            <a:r>
              <a:rPr lang="en-US" altLang="zh-CN" sz="40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1. </a:t>
            </a:r>
            <a:r>
              <a:rPr lang="en-US" altLang="zh-CN" sz="40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Truyền</a:t>
            </a:r>
            <a:r>
              <a:rPr lang="en-US" altLang="zh-CN" sz="40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0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thống</a:t>
            </a:r>
            <a:r>
              <a:rPr lang="en-US" altLang="zh-CN" sz="40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0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gia</a:t>
            </a:r>
            <a:r>
              <a:rPr lang="en-US" altLang="zh-CN" sz="40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0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đình</a:t>
            </a:r>
            <a:r>
              <a:rPr lang="en-US" altLang="zh-CN" sz="40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0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dòng</a:t>
            </a:r>
            <a:r>
              <a:rPr lang="en-US" altLang="zh-CN" sz="40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0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họ</a:t>
            </a:r>
            <a:endParaRPr lang="zh-CN" altLang="en-US" sz="40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pic>
        <p:nvPicPr>
          <p:cNvPr id="6" name="Shape 35"/>
          <p:cNvPicPr/>
          <p:nvPr/>
        </p:nvPicPr>
        <p:blipFill>
          <a:blip r:embed="rId3"/>
          <a:stretch/>
        </p:blipFill>
        <p:spPr>
          <a:xfrm>
            <a:off x="29154" y="3615486"/>
            <a:ext cx="3744271" cy="3242514"/>
          </a:xfrm>
          <a:prstGeom prst="rect">
            <a:avLst/>
          </a:prstGeom>
        </p:spPr>
      </p:pic>
      <p:pic>
        <p:nvPicPr>
          <p:cNvPr id="7" name="Picture 6"/>
          <p:cNvPicPr>
            <a:picLocks noChangeAspect="1"/>
          </p:cNvPicPr>
          <p:nvPr/>
        </p:nvPicPr>
        <p:blipFill>
          <a:blip r:embed="rId4"/>
          <a:stretch>
            <a:fillRect/>
          </a:stretch>
        </p:blipFill>
        <p:spPr>
          <a:xfrm>
            <a:off x="10965916" y="0"/>
            <a:ext cx="1255238" cy="937524"/>
          </a:xfrm>
          <a:prstGeom prst="rect">
            <a:avLst/>
          </a:prstGeom>
        </p:spPr>
      </p:pic>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3353" y="4605992"/>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653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36762" y="0"/>
            <a:ext cx="1255238" cy="937524"/>
          </a:xfrm>
          <a:prstGeom prst="rect">
            <a:avLst/>
          </a:prstGeom>
        </p:spPr>
      </p:pic>
      <p:pic>
        <p:nvPicPr>
          <p:cNvPr id="3"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7879" y="-106161"/>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p:cNvSpPr txBox="1">
            <a:spLocks noChangeArrowheads="1"/>
          </p:cNvSpPr>
          <p:nvPr/>
        </p:nvSpPr>
        <p:spPr bwMode="auto">
          <a:xfrm>
            <a:off x="3550518" y="268254"/>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ĐỌC THÔNG </a:t>
            </a:r>
            <a:r>
              <a:rPr lang="en-US" altLang="en-US" sz="2800" b="1" dirty="0">
                <a:solidFill>
                  <a:srgbClr val="0070C0"/>
                </a:solidFill>
                <a:latin typeface="Times New Roman" panose="02020603050405020304" pitchFamily="18" charset="0"/>
                <a:cs typeface="Times New Roman" panose="02020603050405020304" pitchFamily="18" charset="0"/>
              </a:rPr>
              <a:t>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pic>
        <p:nvPicPr>
          <p:cNvPr id="6" name="Google Shape;164;p9"/>
          <p:cNvPicPr preferRelativeResize="0"/>
          <p:nvPr/>
        </p:nvPicPr>
        <p:blipFill rotWithShape="1">
          <a:blip r:embed="rId4">
            <a:alphaModFix/>
          </a:blip>
          <a:srcRect l="15285" t="10430" r="46645" b="11190"/>
          <a:stretch/>
        </p:blipFill>
        <p:spPr>
          <a:xfrm>
            <a:off x="4086970" y="596348"/>
            <a:ext cx="8560454" cy="6502629"/>
          </a:xfrm>
          <a:prstGeom prst="rect">
            <a:avLst/>
          </a:prstGeom>
          <a:noFill/>
          <a:ln>
            <a:noFill/>
          </a:ln>
        </p:spPr>
      </p:pic>
      <p:pic>
        <p:nvPicPr>
          <p:cNvPr id="9" name="Picture 4" descr="Kết quả hình ảnh cho bảng đen"/>
          <p:cNvPicPr>
            <a:picLocks noChangeAspect="1" noChangeArrowheads="1"/>
          </p:cNvPicPr>
          <p:nvPr/>
        </p:nvPicPr>
        <p:blipFill>
          <a:blip r:embed="rId5" cstate="print"/>
          <a:srcRect/>
          <a:stretch>
            <a:fillRect/>
          </a:stretch>
        </p:blipFill>
        <p:spPr bwMode="auto">
          <a:xfrm>
            <a:off x="-13461" y="1335013"/>
            <a:ext cx="5195929" cy="5522988"/>
          </a:xfrm>
          <a:prstGeom prst="rect">
            <a:avLst/>
          </a:prstGeom>
          <a:noFill/>
        </p:spPr>
      </p:pic>
      <p:pic>
        <p:nvPicPr>
          <p:cNvPr id="10" name="Shape 27"/>
          <p:cNvPicPr/>
          <p:nvPr/>
        </p:nvPicPr>
        <p:blipFill>
          <a:blip r:embed="rId6"/>
          <a:stretch/>
        </p:blipFill>
        <p:spPr>
          <a:xfrm>
            <a:off x="348075" y="2109253"/>
            <a:ext cx="4486318" cy="4081117"/>
          </a:xfrm>
          <a:prstGeom prst="rect">
            <a:avLst/>
          </a:prstGeom>
        </p:spPr>
      </p:pic>
      <p:sp>
        <p:nvSpPr>
          <p:cNvPr id="11" name="Rectangle 10"/>
          <p:cNvSpPr/>
          <p:nvPr/>
        </p:nvSpPr>
        <p:spPr>
          <a:xfrm>
            <a:off x="5370845" y="1335012"/>
            <a:ext cx="6618875" cy="4967514"/>
          </a:xfrm>
          <a:prstGeom prst="rect">
            <a:avLst/>
          </a:prstGeom>
        </p:spPr>
        <p:txBody>
          <a:bodyPr wrap="square">
            <a:spAutoFit/>
          </a:bodyPr>
          <a:lstStyle/>
          <a:p>
            <a:pPr algn="just">
              <a:lnSpc>
                <a:spcPct val="144000"/>
              </a:lnSpc>
              <a:spcAft>
                <a:spcPts val="200"/>
              </a:spcAft>
            </a:pPr>
            <a:r>
              <a:rPr lang="en-US" sz="2000" b="1" i="1" dirty="0" smtClean="0">
                <a:solidFill>
                  <a:srgbClr val="0000FF"/>
                </a:solidFill>
                <a:latin typeface="#9Slide05 Brannboll Ny" panose="02000000000000000000" pitchFamily="2" charset="0"/>
                <a:ea typeface="Arial" panose="020B0604020202020204" pitchFamily="34" charset="0"/>
              </a:rPr>
              <a:t>  </a:t>
            </a:r>
            <a:r>
              <a:rPr lang="vi-VN" sz="2000" b="1" i="1" dirty="0" smtClean="0">
                <a:solidFill>
                  <a:srgbClr val="0000FF"/>
                </a:solidFill>
                <a:latin typeface="#9Slide05 Brannboll Ny" panose="02000000000000000000" pitchFamily="2" charset="0"/>
                <a:ea typeface="Arial" panose="020B0604020202020204" pitchFamily="34" charset="0"/>
              </a:rPr>
              <a:t>Gia</a:t>
            </a:r>
            <a:r>
              <a:rPr lang="vi-VN" sz="2000" b="1" dirty="0" smtClean="0">
                <a:solidFill>
                  <a:srgbClr val="0000FF"/>
                </a:solidFill>
                <a:latin typeface="#9Slide05 Brannboll Ny" panose="02000000000000000000" pitchFamily="2" charset="0"/>
                <a:ea typeface="Arial" panose="020B0604020202020204" pitchFamily="34" charset="0"/>
              </a:rPr>
              <a:t> </a:t>
            </a:r>
            <a:r>
              <a:rPr lang="vi-VN" sz="2000" b="1" dirty="0">
                <a:solidFill>
                  <a:srgbClr val="0000FF"/>
                </a:solidFill>
                <a:latin typeface="#9Slide05 Brannboll Ny" panose="02000000000000000000" pitchFamily="2" charset="0"/>
                <a:ea typeface="Arial" panose="020B0604020202020204" pitchFamily="34" charset="0"/>
              </a:rPr>
              <a:t>đình, dòng họ cố giáo sư, nhà giáo nhân dân Nguyễn Lân nổi tiếng </a:t>
            </a:r>
            <a:r>
              <a:rPr lang="vi-VN" sz="2000" b="1" dirty="0" smtClean="0">
                <a:solidFill>
                  <a:srgbClr val="0000FF"/>
                </a:solidFill>
                <a:latin typeface="#9Slide05 Brannboll Ny" panose="02000000000000000000" pitchFamily="2" charset="0"/>
                <a:ea typeface="Arial" panose="020B0604020202020204" pitchFamily="34" charset="0"/>
              </a:rPr>
              <a:t>v</a:t>
            </a:r>
            <a:r>
              <a:rPr lang="en-US" sz="2000" b="1" dirty="0" smtClean="0">
                <a:solidFill>
                  <a:srgbClr val="0000FF"/>
                </a:solidFill>
                <a:latin typeface="#9Slide05 Brannboll Ny" panose="02000000000000000000" pitchFamily="2" charset="0"/>
                <a:ea typeface="Arial" panose="020B0604020202020204" pitchFamily="34" charset="0"/>
              </a:rPr>
              <a:t>ề</a:t>
            </a:r>
            <a:r>
              <a:rPr lang="vi-VN" sz="2000" b="1" dirty="0" smtClean="0">
                <a:solidFill>
                  <a:srgbClr val="0000FF"/>
                </a:solidFill>
                <a:latin typeface="#9Slide05 Brannboll Ny" panose="02000000000000000000" pitchFamily="2" charset="0"/>
                <a:ea typeface="Arial" panose="020B0604020202020204" pitchFamily="34" charset="0"/>
              </a:rPr>
              <a:t> </a:t>
            </a:r>
            <a:r>
              <a:rPr lang="vi-VN" sz="2000" b="1" dirty="0">
                <a:solidFill>
                  <a:srgbClr val="0000FF"/>
                </a:solidFill>
                <a:latin typeface="#9Slide05 Brannboll Ny" panose="02000000000000000000" pitchFamily="2" charset="0"/>
                <a:ea typeface="Arial" panose="020B0604020202020204" pitchFamily="34" charset="0"/>
              </a:rPr>
              <a:t>truyền thống hiếu học. Từ thời chiến tranh cho đến hiện </a:t>
            </a:r>
            <a:r>
              <a:rPr lang="vi-VN" sz="2000" b="1" dirty="0" smtClean="0">
                <a:solidFill>
                  <a:srgbClr val="0000FF"/>
                </a:solidFill>
                <a:latin typeface="#9Slide05 Brannboll Ny" panose="02000000000000000000" pitchFamily="2" charset="0"/>
                <a:ea typeface="Arial" panose="020B0604020202020204" pitchFamily="34" charset="0"/>
              </a:rPr>
              <a:t>t</a:t>
            </a:r>
            <a:r>
              <a:rPr lang="en-US" sz="2000" b="1" dirty="0" err="1" smtClean="0">
                <a:solidFill>
                  <a:srgbClr val="0000FF"/>
                </a:solidFill>
                <a:latin typeface="#9Slide05 Brannboll Ny" panose="02000000000000000000" pitchFamily="2" charset="0"/>
                <a:ea typeface="Arial" panose="020B0604020202020204" pitchFamily="34" charset="0"/>
              </a:rPr>
              <a:t>ại</a:t>
            </a:r>
            <a:r>
              <a:rPr lang="vi-VN" sz="2000" b="1" dirty="0" smtClean="0">
                <a:solidFill>
                  <a:srgbClr val="0000FF"/>
                </a:solidFill>
                <a:latin typeface="#9Slide05 Brannboll Ny" panose="02000000000000000000" pitchFamily="2" charset="0"/>
                <a:ea typeface="Arial" panose="020B0604020202020204" pitchFamily="34" charset="0"/>
              </a:rPr>
              <a:t>, </a:t>
            </a:r>
            <a:r>
              <a:rPr lang="vi-VN" sz="2000" b="1" dirty="0">
                <a:solidFill>
                  <a:srgbClr val="0000FF"/>
                </a:solidFill>
                <a:latin typeface="#9Slide05 Brannboll Ny" panose="02000000000000000000" pitchFamily="2" charset="0"/>
                <a:ea typeface="Arial" panose="020B0604020202020204" pitchFamily="34" charset="0"/>
              </a:rPr>
              <a:t>gia đình đã có tám người con đều là giáo sư, phó giáo sư, tiến sĩ </a:t>
            </a:r>
            <a:r>
              <a:rPr lang="en-US" sz="2000" b="1" i="1" dirty="0" smtClean="0">
                <a:solidFill>
                  <a:srgbClr val="0000FF"/>
                </a:solidFill>
                <a:latin typeface="#9Slide05 Brannboll Ny" panose="02000000000000000000" pitchFamily="2" charset="0"/>
                <a:ea typeface="Arial" panose="020B0604020202020204" pitchFamily="34" charset="0"/>
              </a:rPr>
              <a:t>ở</a:t>
            </a:r>
            <a:r>
              <a:rPr lang="vi-VN" sz="2000" b="1" dirty="0" smtClean="0">
                <a:solidFill>
                  <a:srgbClr val="0000FF"/>
                </a:solidFill>
                <a:latin typeface="#9Slide05 Brannboll Ny" panose="02000000000000000000" pitchFamily="2" charset="0"/>
                <a:ea typeface="Arial" panose="020B0604020202020204" pitchFamily="34" charset="0"/>
              </a:rPr>
              <a:t> </a:t>
            </a:r>
            <a:r>
              <a:rPr lang="vi-VN" sz="2000" b="1" dirty="0">
                <a:solidFill>
                  <a:srgbClr val="0000FF"/>
                </a:solidFill>
                <a:latin typeface="#9Slide05 Brannboll Ny" panose="02000000000000000000" pitchFamily="2" charset="0"/>
                <a:ea typeface="Arial" panose="020B0604020202020204" pitchFamily="34" charset="0"/>
              </a:rPr>
              <a:t>nhiều lĩnh vực khác nhau và đều có những thành tựu nổi </a:t>
            </a:r>
            <a:r>
              <a:rPr lang="vi-VN" sz="2000" b="1" dirty="0" smtClean="0">
                <a:solidFill>
                  <a:srgbClr val="0000FF"/>
                </a:solidFill>
                <a:latin typeface="#9Slide05 Brannboll Ny" panose="02000000000000000000" pitchFamily="2" charset="0"/>
                <a:ea typeface="Arial" panose="020B0604020202020204" pitchFamily="34" charset="0"/>
              </a:rPr>
              <a:t>b</a:t>
            </a:r>
            <a:r>
              <a:rPr lang="en-US" sz="2000" b="1" dirty="0" err="1" smtClean="0">
                <a:solidFill>
                  <a:srgbClr val="0000FF"/>
                </a:solidFill>
                <a:latin typeface="#9Slide05 Brannboll Ny" panose="02000000000000000000" pitchFamily="2" charset="0"/>
                <a:ea typeface="Arial" panose="020B0604020202020204" pitchFamily="34" charset="0"/>
              </a:rPr>
              <a:t>ật</a:t>
            </a:r>
            <a:r>
              <a:rPr lang="vi-VN" sz="2000" b="1" dirty="0" smtClean="0">
                <a:solidFill>
                  <a:srgbClr val="0000FF"/>
                </a:solidFill>
                <a:latin typeface="#9Slide05 Brannboll Ny" panose="02000000000000000000" pitchFamily="2" charset="0"/>
                <a:ea typeface="Arial" panose="020B0604020202020204" pitchFamily="34" charset="0"/>
              </a:rPr>
              <a:t>. </a:t>
            </a:r>
            <a:r>
              <a:rPr lang="vi-VN" sz="2000" b="1" dirty="0">
                <a:solidFill>
                  <a:srgbClr val="0000FF"/>
                </a:solidFill>
                <a:latin typeface="#9Slide05 Brannboll Ny" panose="02000000000000000000" pitchFamily="2" charset="0"/>
                <a:ea typeface="Arial" panose="020B0604020202020204" pitchFamily="34" charset="0"/>
              </a:rPr>
              <a:t>Con cháu trong dòng họ luôn tự hào và không ngừng phát huy truyền hiếu học </a:t>
            </a:r>
            <a:r>
              <a:rPr lang="en-US" sz="2000" b="1" i="1" dirty="0" err="1" smtClean="0">
                <a:solidFill>
                  <a:srgbClr val="0000FF"/>
                </a:solidFill>
                <a:latin typeface="#9Slide05 Brannboll Ny" panose="02000000000000000000" pitchFamily="2" charset="0"/>
                <a:ea typeface="Arial" panose="020B0604020202020204" pitchFamily="34" charset="0"/>
              </a:rPr>
              <a:t>ấy</a:t>
            </a:r>
            <a:r>
              <a:rPr lang="vi-VN" sz="2000" b="1" i="1" dirty="0" smtClean="0">
                <a:solidFill>
                  <a:srgbClr val="0000FF"/>
                </a:solidFill>
                <a:latin typeface="#9Slide05 Brannboll Ny" panose="02000000000000000000" pitchFamily="2" charset="0"/>
                <a:ea typeface="Arial" panose="020B0604020202020204" pitchFamily="34" charset="0"/>
              </a:rPr>
              <a:t>.</a:t>
            </a:r>
            <a:r>
              <a:rPr lang="vi-VN" sz="2000" b="1" dirty="0" smtClean="0">
                <a:solidFill>
                  <a:srgbClr val="0000FF"/>
                </a:solidFill>
                <a:latin typeface="#9Slide05 Brannboll Ny" panose="02000000000000000000" pitchFamily="2" charset="0"/>
                <a:ea typeface="Arial" panose="020B0604020202020204" pitchFamily="34" charset="0"/>
              </a:rPr>
              <a:t> </a:t>
            </a:r>
            <a:r>
              <a:rPr lang="vi-VN" sz="2000" b="1" dirty="0">
                <a:solidFill>
                  <a:srgbClr val="0000FF"/>
                </a:solidFill>
                <a:latin typeface="#9Slide05 Brannboll Ny" panose="02000000000000000000" pitchFamily="2" charset="0"/>
                <a:ea typeface="Arial" panose="020B0604020202020204" pitchFamily="34" charset="0"/>
              </a:rPr>
              <a:t>Tính </a:t>
            </a:r>
            <a:r>
              <a:rPr lang="vi-VN" sz="2000" b="1" dirty="0" smtClean="0">
                <a:solidFill>
                  <a:srgbClr val="0000FF"/>
                </a:solidFill>
                <a:latin typeface="#9Slide05 Brannboll Ny" panose="02000000000000000000" pitchFamily="2" charset="0"/>
                <a:ea typeface="Arial" panose="020B0604020202020204" pitchFamily="34" charset="0"/>
              </a:rPr>
              <a:t>đến</a:t>
            </a:r>
            <a:r>
              <a:rPr lang="en-US" sz="2000" b="1" dirty="0" smtClean="0">
                <a:solidFill>
                  <a:srgbClr val="0000FF"/>
                </a:solidFill>
                <a:latin typeface="#9Slide05 Brannboll Ny" panose="02000000000000000000" pitchFamily="2" charset="0"/>
                <a:ea typeface="Arial" panose="020B0604020202020204" pitchFamily="34" charset="0"/>
              </a:rPr>
              <a:t> </a:t>
            </a:r>
            <a:r>
              <a:rPr lang="vi-VN" sz="2000" b="1" dirty="0" smtClean="0">
                <a:solidFill>
                  <a:srgbClr val="0000FF"/>
                </a:solidFill>
                <a:latin typeface="#9Slide05 Brannboll Ny" panose="02000000000000000000" pitchFamily="2" charset="0"/>
                <a:ea typeface="Arial" panose="020B0604020202020204" pitchFamily="34" charset="0"/>
              </a:rPr>
              <a:t>ba </a:t>
            </a:r>
            <a:r>
              <a:rPr lang="vi-VN" sz="2000" b="1" dirty="0">
                <a:solidFill>
                  <a:srgbClr val="0000FF"/>
                </a:solidFill>
                <a:latin typeface="#9Slide05 Brannboll Ny" panose="02000000000000000000" pitchFamily="2" charset="0"/>
                <a:ea typeface="Arial" panose="020B0604020202020204" pitchFamily="34" charset="0"/>
              </a:rPr>
              <a:t>đời, con trai, con gái, dâu rể và các cháu, gia đình, dòng họ Nguyễn </a:t>
            </a:r>
            <a:r>
              <a:rPr lang="vi-VN" sz="2000" b="1" dirty="0" smtClean="0">
                <a:solidFill>
                  <a:srgbClr val="0000FF"/>
                </a:solidFill>
                <a:latin typeface="#9Slide05 Brannboll Ny" panose="02000000000000000000" pitchFamily="2" charset="0"/>
                <a:ea typeface="Arial" panose="020B0604020202020204" pitchFamily="34" charset="0"/>
              </a:rPr>
              <a:t>L</a:t>
            </a:r>
            <a:r>
              <a:rPr lang="en-US" sz="2000" b="1" dirty="0">
                <a:solidFill>
                  <a:srgbClr val="0000FF"/>
                </a:solidFill>
                <a:latin typeface="#9Slide05 Brannboll Ny" panose="02000000000000000000" pitchFamily="2" charset="0"/>
                <a:ea typeface="Arial" panose="020B0604020202020204" pitchFamily="34" charset="0"/>
              </a:rPr>
              <a:t>â</a:t>
            </a:r>
            <a:r>
              <a:rPr lang="vi-VN" sz="2000" b="1" dirty="0" smtClean="0">
                <a:solidFill>
                  <a:srgbClr val="0000FF"/>
                </a:solidFill>
                <a:latin typeface="#9Slide05 Brannboll Ny" panose="02000000000000000000" pitchFamily="2" charset="0"/>
                <a:ea typeface="Arial" panose="020B0604020202020204" pitchFamily="34" charset="0"/>
              </a:rPr>
              <a:t>n </a:t>
            </a:r>
            <a:r>
              <a:rPr lang="vi-VN" sz="2000" b="1" dirty="0">
                <a:solidFill>
                  <a:srgbClr val="0000FF"/>
                </a:solidFill>
                <a:latin typeface="#9Slide05 Brannboll Ny" panose="02000000000000000000" pitchFamily="2" charset="0"/>
                <a:ea typeface="Arial" panose="020B0604020202020204" pitchFamily="34" charset="0"/>
              </a:rPr>
              <a:t>có gần 20 giáo sư, phó giáo sư, tiến sĩ, đóng góp tích cực trong việc xây dựng và phát triển quê hương, đất nước.</a:t>
            </a:r>
            <a:endParaRPr lang="en-US" sz="2000" b="1" dirty="0">
              <a:solidFill>
                <a:srgbClr val="0000FF"/>
              </a:solidFill>
              <a:effectLst/>
              <a:latin typeface="#9Slide05 Brannboll Ny" panose="02000000000000000000" pitchFamily="2" charset="0"/>
              <a:ea typeface="Arial" panose="020B0604020202020204" pitchFamily="34" charset="0"/>
            </a:endParaRPr>
          </a:p>
        </p:txBody>
      </p:sp>
    </p:spTree>
    <p:extLst>
      <p:ext uri="{BB962C8B-B14F-4D97-AF65-F5344CB8AC3E}">
        <p14:creationId xmlns:p14="http://schemas.microsoft.com/office/powerpoint/2010/main" val="382143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36762" y="-37407"/>
            <a:ext cx="1255238" cy="937524"/>
          </a:xfrm>
          <a:prstGeom prst="rect">
            <a:avLst/>
          </a:prstGeom>
        </p:spPr>
      </p:pic>
      <p:sp>
        <p:nvSpPr>
          <p:cNvPr id="3" name="Rounded Rectangle 2"/>
          <p:cNvSpPr/>
          <p:nvPr/>
        </p:nvSpPr>
        <p:spPr>
          <a:xfrm>
            <a:off x="3409425" y="1052413"/>
            <a:ext cx="4147929" cy="700546"/>
          </a:xfrm>
          <a:prstGeom prst="roundRect">
            <a:avLst/>
          </a:prstGeom>
          <a:solidFill>
            <a:srgbClr val="C00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2200" kern="0">
              <a:solidFill>
                <a:prstClr val="white"/>
              </a:solidFill>
              <a:latin typeface="Lato Light"/>
            </a:endParaRPr>
          </a:p>
        </p:txBody>
      </p:sp>
      <p:sp>
        <p:nvSpPr>
          <p:cNvPr id="4" name="Rounded Rectangle 3"/>
          <p:cNvSpPr/>
          <p:nvPr/>
        </p:nvSpPr>
        <p:spPr>
          <a:xfrm>
            <a:off x="3501133" y="1125786"/>
            <a:ext cx="3964512" cy="6708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2200" kern="0">
              <a:solidFill>
                <a:prstClr val="white"/>
              </a:solidFill>
              <a:latin typeface="Lato Light"/>
            </a:endParaRPr>
          </a:p>
        </p:txBody>
      </p:sp>
      <p:sp>
        <p:nvSpPr>
          <p:cNvPr id="5" name="TextBox 4"/>
          <p:cNvSpPr txBox="1">
            <a:spLocks noChangeArrowheads="1"/>
          </p:cNvSpPr>
          <p:nvPr/>
        </p:nvSpPr>
        <p:spPr bwMode="auto">
          <a:xfrm>
            <a:off x="4005263" y="1186556"/>
            <a:ext cx="35528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2200" b="1" dirty="0">
                <a:solidFill>
                  <a:srgbClr val="FF0000"/>
                </a:solidFill>
                <a:latin typeface="#9Slide05 Habano" panose="02040603050506020204" pitchFamily="18" charset="0"/>
                <a:cs typeface="Times New Roman" panose="02020603050405020304" pitchFamily="18" charset="0"/>
              </a:rPr>
              <a:t>PHIẾU BÀI TẬP</a:t>
            </a:r>
          </a:p>
        </p:txBody>
      </p:sp>
      <p:cxnSp>
        <p:nvCxnSpPr>
          <p:cNvPr id="6" name="Straight Connector 5"/>
          <p:cNvCxnSpPr/>
          <p:nvPr/>
        </p:nvCxnSpPr>
        <p:spPr>
          <a:xfrm>
            <a:off x="1785938" y="1905693"/>
            <a:ext cx="7967662" cy="61913"/>
          </a:xfrm>
          <a:prstGeom prst="line">
            <a:avLst/>
          </a:prstGeom>
          <a:noFill/>
          <a:ln w="76200" cap="flat" cmpd="sng" algn="ctr">
            <a:solidFill>
              <a:srgbClr val="FF0000"/>
            </a:solidFill>
            <a:prstDash val="solid"/>
            <a:miter lim="800000"/>
          </a:ln>
          <a:effectLst/>
        </p:spPr>
      </p:cxnSp>
      <p:cxnSp>
        <p:nvCxnSpPr>
          <p:cNvPr id="7" name="Straight Connector 6"/>
          <p:cNvCxnSpPr/>
          <p:nvPr/>
        </p:nvCxnSpPr>
        <p:spPr>
          <a:xfrm>
            <a:off x="5646738" y="1932681"/>
            <a:ext cx="0" cy="400050"/>
          </a:xfrm>
          <a:prstGeom prst="line">
            <a:avLst/>
          </a:prstGeom>
          <a:noFill/>
          <a:ln w="76200" cap="flat" cmpd="sng" algn="ctr">
            <a:solidFill>
              <a:srgbClr val="FF0000"/>
            </a:solidFill>
            <a:prstDash val="solid"/>
            <a:miter lim="800000"/>
          </a:ln>
          <a:effectLst/>
        </p:spPr>
      </p:cxnSp>
      <p:cxnSp>
        <p:nvCxnSpPr>
          <p:cNvPr id="8" name="Straight Connector 7"/>
          <p:cNvCxnSpPr/>
          <p:nvPr/>
        </p:nvCxnSpPr>
        <p:spPr>
          <a:xfrm>
            <a:off x="1768475" y="1932681"/>
            <a:ext cx="0" cy="295275"/>
          </a:xfrm>
          <a:prstGeom prst="line">
            <a:avLst/>
          </a:prstGeom>
          <a:noFill/>
          <a:ln w="76200" cap="flat" cmpd="sng" algn="ctr">
            <a:solidFill>
              <a:srgbClr val="FF0000"/>
            </a:solidFill>
            <a:prstDash val="solid"/>
            <a:miter lim="800000"/>
          </a:ln>
          <a:effectLst/>
        </p:spPr>
      </p:cxnSp>
      <p:cxnSp>
        <p:nvCxnSpPr>
          <p:cNvPr id="9" name="Straight Connector 8"/>
          <p:cNvCxnSpPr/>
          <p:nvPr/>
        </p:nvCxnSpPr>
        <p:spPr>
          <a:xfrm>
            <a:off x="9753600" y="1991418"/>
            <a:ext cx="0" cy="295275"/>
          </a:xfrm>
          <a:prstGeom prst="line">
            <a:avLst/>
          </a:prstGeom>
          <a:noFill/>
          <a:ln w="76200" cap="flat" cmpd="sng" algn="ctr">
            <a:solidFill>
              <a:srgbClr val="FF0000"/>
            </a:solidFill>
            <a:prstDash val="solid"/>
            <a:miter lim="800000"/>
          </a:ln>
          <a:effectLst/>
        </p:spPr>
      </p:cxnSp>
      <p:sp>
        <p:nvSpPr>
          <p:cNvPr id="10" name="Rounded Rectangle 9"/>
          <p:cNvSpPr/>
          <p:nvPr/>
        </p:nvSpPr>
        <p:spPr>
          <a:xfrm>
            <a:off x="213628" y="2286828"/>
            <a:ext cx="3195798" cy="1370822"/>
          </a:xfrm>
          <a:prstGeom prst="roundRect">
            <a:avLst/>
          </a:prstGeom>
          <a:solidFill>
            <a:srgbClr val="FFC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2200" kern="0">
              <a:solidFill>
                <a:prstClr val="white"/>
              </a:solidFill>
              <a:latin typeface="Lato Light"/>
            </a:endParaRPr>
          </a:p>
        </p:txBody>
      </p:sp>
      <p:sp>
        <p:nvSpPr>
          <p:cNvPr id="11" name="Rounded Rectangle 10"/>
          <p:cNvSpPr/>
          <p:nvPr/>
        </p:nvSpPr>
        <p:spPr>
          <a:xfrm>
            <a:off x="240072" y="2455068"/>
            <a:ext cx="3105870" cy="1136658"/>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2200" kern="0">
              <a:solidFill>
                <a:prstClr val="white"/>
              </a:solidFill>
              <a:latin typeface="Lato Light"/>
            </a:endParaRPr>
          </a:p>
        </p:txBody>
      </p:sp>
      <p:sp>
        <p:nvSpPr>
          <p:cNvPr id="12" name="Rounded Rectangle 11"/>
          <p:cNvSpPr/>
          <p:nvPr/>
        </p:nvSpPr>
        <p:spPr>
          <a:xfrm>
            <a:off x="3802384" y="2391728"/>
            <a:ext cx="3957994" cy="1279515"/>
          </a:xfrm>
          <a:prstGeom prst="roundRect">
            <a:avLst/>
          </a:prstGeom>
          <a:solidFill>
            <a:srgbClr val="1D9BB8">
              <a:lumMod val="75000"/>
            </a:srgbClr>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2200" kern="0">
              <a:solidFill>
                <a:prstClr val="white"/>
              </a:solidFill>
              <a:latin typeface="Lato Light"/>
            </a:endParaRPr>
          </a:p>
        </p:txBody>
      </p:sp>
      <p:sp>
        <p:nvSpPr>
          <p:cNvPr id="13" name="Rounded Rectangle 12"/>
          <p:cNvSpPr/>
          <p:nvPr/>
        </p:nvSpPr>
        <p:spPr>
          <a:xfrm>
            <a:off x="3969525" y="2532502"/>
            <a:ext cx="3727049" cy="1150747"/>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2200" kern="0">
              <a:solidFill>
                <a:prstClr val="white"/>
              </a:solidFill>
              <a:latin typeface="Lato Light"/>
            </a:endParaRPr>
          </a:p>
        </p:txBody>
      </p:sp>
      <p:sp>
        <p:nvSpPr>
          <p:cNvPr id="14" name="Rounded Rectangle 13"/>
          <p:cNvSpPr/>
          <p:nvPr/>
        </p:nvSpPr>
        <p:spPr>
          <a:xfrm>
            <a:off x="7920288" y="2314486"/>
            <a:ext cx="4203639" cy="1341941"/>
          </a:xfrm>
          <a:prstGeom prst="roundRect">
            <a:avLst/>
          </a:prstGeom>
          <a:solidFill>
            <a:srgbClr val="7030A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2200" kern="0">
              <a:solidFill>
                <a:prstClr val="white"/>
              </a:solidFill>
              <a:latin typeface="Lato Light"/>
            </a:endParaRPr>
          </a:p>
        </p:txBody>
      </p:sp>
      <p:sp>
        <p:nvSpPr>
          <p:cNvPr id="15" name="Rounded Rectangle 14"/>
          <p:cNvSpPr/>
          <p:nvPr/>
        </p:nvSpPr>
        <p:spPr>
          <a:xfrm>
            <a:off x="8070574" y="2479972"/>
            <a:ext cx="4033552" cy="12633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2200" kern="0">
              <a:solidFill>
                <a:prstClr val="white"/>
              </a:solidFill>
              <a:latin typeface="Lato Light"/>
            </a:endParaRPr>
          </a:p>
        </p:txBody>
      </p:sp>
      <p:sp>
        <p:nvSpPr>
          <p:cNvPr id="16" name="TextBox 15"/>
          <p:cNvSpPr txBox="1">
            <a:spLocks noChangeArrowheads="1"/>
          </p:cNvSpPr>
          <p:nvPr/>
        </p:nvSpPr>
        <p:spPr bwMode="auto">
          <a:xfrm>
            <a:off x="292101" y="2557463"/>
            <a:ext cx="3046412" cy="126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486410" algn="l"/>
              </a:tabLst>
            </a:pPr>
            <a:r>
              <a:rPr lang="en-US" sz="2200" b="1" kern="0" dirty="0" smtClean="0">
                <a:latin typeface="#9Slide05 Brannboll Ny" panose="02000000000000000000" pitchFamily="2" charset="0"/>
                <a:cs typeface="Times" panose="02020603050405020304" pitchFamily="18" charset="0"/>
              </a:rPr>
              <a:t>D</a:t>
            </a:r>
            <a:r>
              <a:rPr lang="vi-VN" sz="2200" b="1" kern="0" dirty="0" smtClean="0">
                <a:latin typeface="#9Slide05 Brannboll Ny" panose="02000000000000000000" pitchFamily="2" charset="0"/>
                <a:cs typeface="Times" panose="02020603050405020304" pitchFamily="18" charset="0"/>
              </a:rPr>
              <a:t>òng </a:t>
            </a:r>
            <a:r>
              <a:rPr lang="vi-VN" sz="2200" b="1" kern="0" dirty="0">
                <a:latin typeface="#9Slide05 Brannboll Ny" panose="02000000000000000000" pitchFamily="2" charset="0"/>
                <a:cs typeface="Times" panose="02020603050405020304" pitchFamily="18" charset="0"/>
              </a:rPr>
              <a:t>họ Nguyễn </a:t>
            </a:r>
            <a:r>
              <a:rPr lang="vi-VN" sz="2200" b="1" kern="0" dirty="0" smtClean="0">
                <a:latin typeface="#9Slide05 Brannboll Ny" panose="02000000000000000000" pitchFamily="2" charset="0"/>
                <a:cs typeface="Times" panose="02020603050405020304" pitchFamily="18" charset="0"/>
              </a:rPr>
              <a:t>Lân</a:t>
            </a:r>
            <a:r>
              <a:rPr lang="en-US" sz="2200" b="1" kern="0" dirty="0" smtClean="0">
                <a:latin typeface="#9Slide05 Brannboll Ny" panose="02000000000000000000" pitchFamily="2" charset="0"/>
                <a:cs typeface="Times" panose="02020603050405020304" pitchFamily="18" charset="0"/>
              </a:rPr>
              <a:t> </a:t>
            </a:r>
            <a:r>
              <a:rPr lang="en-US" sz="2200" b="1" kern="0" dirty="0" err="1" smtClean="0">
                <a:latin typeface="#9Slide05 Brannboll Ny" panose="02000000000000000000" pitchFamily="2" charset="0"/>
                <a:cs typeface="Times" panose="02020603050405020304" pitchFamily="18" charset="0"/>
              </a:rPr>
              <a:t>có</a:t>
            </a:r>
            <a:r>
              <a:rPr lang="en-US" sz="2200" b="1" kern="0" dirty="0" smtClean="0">
                <a:latin typeface="#9Slide05 Brannboll Ny" panose="02000000000000000000" pitchFamily="2" charset="0"/>
                <a:cs typeface="Times" panose="02020603050405020304" pitchFamily="18" charset="0"/>
              </a:rPr>
              <a:t> </a:t>
            </a:r>
            <a:r>
              <a:rPr lang="en-US" sz="2200" b="1" kern="0" dirty="0" err="1" smtClean="0">
                <a:latin typeface="#9Slide05 Brannboll Ny" panose="02000000000000000000" pitchFamily="2" charset="0"/>
                <a:cs typeface="Times" panose="02020603050405020304" pitchFamily="18" charset="0"/>
              </a:rPr>
              <a:t>truyền</a:t>
            </a:r>
            <a:r>
              <a:rPr lang="en-US" sz="2200" b="1" kern="0" dirty="0" smtClean="0">
                <a:latin typeface="#9Slide05 Brannboll Ny" panose="02000000000000000000" pitchFamily="2" charset="0"/>
                <a:cs typeface="Times" panose="02020603050405020304" pitchFamily="18" charset="0"/>
              </a:rPr>
              <a:t> </a:t>
            </a:r>
            <a:r>
              <a:rPr lang="en-US" sz="2200" b="1" kern="0" dirty="0" err="1" smtClean="0">
                <a:latin typeface="#9Slide05 Brannboll Ny" panose="02000000000000000000" pitchFamily="2" charset="0"/>
                <a:cs typeface="Times" panose="02020603050405020304" pitchFamily="18" charset="0"/>
              </a:rPr>
              <a:t>thống</a:t>
            </a:r>
            <a:r>
              <a:rPr lang="en-US" sz="2200" b="1" kern="0" dirty="0" smtClean="0">
                <a:latin typeface="#9Slide05 Brannboll Ny" panose="02000000000000000000" pitchFamily="2" charset="0"/>
                <a:cs typeface="Times" panose="02020603050405020304" pitchFamily="18" charset="0"/>
              </a:rPr>
              <a:t> </a:t>
            </a:r>
            <a:r>
              <a:rPr lang="en-US" sz="2200" b="1" kern="0" dirty="0" err="1" smtClean="0">
                <a:latin typeface="#9Slide05 Brannboll Ny" panose="02000000000000000000" pitchFamily="2" charset="0"/>
                <a:cs typeface="Times" panose="02020603050405020304" pitchFamily="18" charset="0"/>
              </a:rPr>
              <a:t>gì</a:t>
            </a:r>
            <a:r>
              <a:rPr lang="vi-VN" sz="2200" b="1" kern="0" dirty="0" smtClean="0">
                <a:latin typeface="#9Slide05 Brannboll Ny" panose="02000000000000000000" pitchFamily="2" charset="0"/>
                <a:cs typeface="Times" panose="02020603050405020304" pitchFamily="18" charset="0"/>
              </a:rPr>
              <a:t>?</a:t>
            </a:r>
            <a:endParaRPr lang="en-US" sz="2200" dirty="0">
              <a:latin typeface="#9Slide05 Brannboll Ny" panose="02000000000000000000" pitchFamily="2" charset="0"/>
              <a:ea typeface="Segoe UI" panose="020B0502040204020203" pitchFamily="34" charset="0"/>
              <a:cs typeface="Times" panose="02020603050405020304" pitchFamily="18" charset="0"/>
            </a:endParaRPr>
          </a:p>
        </p:txBody>
      </p:sp>
      <p:sp>
        <p:nvSpPr>
          <p:cNvPr id="17" name="TextBox 16"/>
          <p:cNvSpPr txBox="1">
            <a:spLocks noChangeArrowheads="1"/>
          </p:cNvSpPr>
          <p:nvPr/>
        </p:nvSpPr>
        <p:spPr bwMode="auto">
          <a:xfrm>
            <a:off x="3873297" y="2399434"/>
            <a:ext cx="3879850" cy="126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510540" algn="l"/>
              </a:tabLst>
            </a:pPr>
            <a:r>
              <a:rPr lang="en-US" sz="2200" kern="0" dirty="0" smtClean="0"/>
              <a:t> </a:t>
            </a:r>
            <a:r>
              <a:rPr lang="vi-VN" sz="2200" b="1" kern="0" dirty="0" smtClean="0">
                <a:latin typeface="#9Slide05 Brannboll Ny" panose="02000000000000000000" pitchFamily="2" charset="0"/>
              </a:rPr>
              <a:t>Em </a:t>
            </a:r>
            <a:r>
              <a:rPr lang="vi-VN" sz="2200" b="1" kern="0" dirty="0">
                <a:latin typeface="#9Slide05 Brannboll Ny" panose="02000000000000000000" pitchFamily="2" charset="0"/>
              </a:rPr>
              <a:t>có suy nghĩ gì về truyền thống của dòng họ Nguyễn Lân</a:t>
            </a:r>
            <a:r>
              <a:rPr lang="vi-VN" sz="2200" b="1" kern="0" dirty="0" smtClean="0">
                <a:latin typeface="#9Slide05 Brannboll Ny" panose="02000000000000000000" pitchFamily="2" charset="0"/>
              </a:rPr>
              <a:t>?</a:t>
            </a:r>
            <a:endParaRPr lang="vi-VN" altLang="en-US" sz="2200" b="1" kern="0" dirty="0">
              <a:solidFill>
                <a:srgbClr val="006600"/>
              </a:solidFill>
              <a:latin typeface="#9Slide05 Brannboll Ny" panose="02000000000000000000" pitchFamily="2" charset="0"/>
              <a:cs typeface="Times New Roman" panose="02020603050405020304" pitchFamily="18" charset="0"/>
            </a:endParaRPr>
          </a:p>
        </p:txBody>
      </p:sp>
      <p:sp>
        <p:nvSpPr>
          <p:cNvPr id="18" name="TextBox 17"/>
          <p:cNvSpPr txBox="1">
            <a:spLocks noChangeArrowheads="1"/>
          </p:cNvSpPr>
          <p:nvPr/>
        </p:nvSpPr>
        <p:spPr bwMode="auto">
          <a:xfrm>
            <a:off x="8036396" y="2482920"/>
            <a:ext cx="410190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a:r>
              <a:rPr lang="vi-VN" sz="2000" b="1" dirty="0">
                <a:latin typeface="#9Slide05 Brannboll Ny" panose="02000000000000000000" pitchFamily="2" charset="0"/>
              </a:rPr>
              <a:t>Từ thông tin trên và những hiểu biết của bản thân, em hiểu thế nào là truyền thống gia đình, dòng họ?</a:t>
            </a:r>
            <a:endParaRPr lang="en-US" sz="2000" b="1" dirty="0">
              <a:latin typeface="#9Slide05 Brannboll Ny" panose="02000000000000000000" pitchFamily="2" charset="0"/>
            </a:endParaRPr>
          </a:p>
        </p:txBody>
      </p:sp>
      <p:sp>
        <p:nvSpPr>
          <p:cNvPr id="19" name="Down Arrow 18"/>
          <p:cNvSpPr/>
          <p:nvPr/>
        </p:nvSpPr>
        <p:spPr>
          <a:xfrm>
            <a:off x="1151732" y="3715904"/>
            <a:ext cx="1014412" cy="550863"/>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sz="2200" kern="0">
              <a:solidFill>
                <a:prstClr val="white"/>
              </a:solidFill>
              <a:latin typeface="Lato Light"/>
            </a:endParaRPr>
          </a:p>
        </p:txBody>
      </p:sp>
      <p:sp>
        <p:nvSpPr>
          <p:cNvPr id="20" name="Rounded Rectangle 19"/>
          <p:cNvSpPr/>
          <p:nvPr/>
        </p:nvSpPr>
        <p:spPr>
          <a:xfrm>
            <a:off x="152400" y="4259956"/>
            <a:ext cx="3505200" cy="2598044"/>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2200" kern="0">
              <a:solidFill>
                <a:prstClr val="white"/>
              </a:solidFill>
              <a:latin typeface="Lato Light"/>
            </a:endParaRPr>
          </a:p>
        </p:txBody>
      </p:sp>
      <p:sp>
        <p:nvSpPr>
          <p:cNvPr id="21" name="TextBox 20"/>
          <p:cNvSpPr txBox="1">
            <a:spLocks noChangeArrowheads="1"/>
          </p:cNvSpPr>
          <p:nvPr/>
        </p:nvSpPr>
        <p:spPr bwMode="auto">
          <a:xfrm>
            <a:off x="227456" y="4198964"/>
            <a:ext cx="336057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lvl="0" algn="l" defTabSz="914400" fontAlgn="base">
              <a:spcBef>
                <a:spcPct val="0"/>
              </a:spcBef>
              <a:spcAft>
                <a:spcPct val="0"/>
              </a:spcAft>
            </a:pPr>
            <a:r>
              <a:rPr lang="en-US" sz="2200" i="1" dirty="0" smtClean="0">
                <a:solidFill>
                  <a:srgbClr val="0000FF"/>
                </a:solidFill>
              </a:rPr>
              <a:t>  </a:t>
            </a:r>
            <a:r>
              <a:rPr lang="en-US" altLang="en-US" sz="2200" b="1" dirty="0" smtClean="0">
                <a:solidFill>
                  <a:srgbClr val="000000"/>
                </a:solidFill>
                <a:latin typeface="Times New Roman" panose="02020603050405020304" pitchFamily="18" charset="0"/>
                <a:cs typeface="Times New Roman" panose="02020603050405020304" pitchFamily="18" charset="0"/>
              </a:rPr>
              <a:t>...............................................................................................................................................................................</a:t>
            </a:r>
            <a:endParaRPr lang="vi-VN" altLang="en-US" sz="2200" b="1" i="1" dirty="0">
              <a:solidFill>
                <a:srgbClr val="000000"/>
              </a:solidFill>
              <a:latin typeface="Times New Roman" panose="02020603050405020304" pitchFamily="18" charset="0"/>
              <a:cs typeface="Times New Roman" panose="02020603050405020304" pitchFamily="18" charset="0"/>
            </a:endParaRPr>
          </a:p>
        </p:txBody>
      </p:sp>
      <p:sp>
        <p:nvSpPr>
          <p:cNvPr id="22" name="Down Arrow 21"/>
          <p:cNvSpPr/>
          <p:nvPr/>
        </p:nvSpPr>
        <p:spPr>
          <a:xfrm>
            <a:off x="5484813" y="3632893"/>
            <a:ext cx="877887" cy="508000"/>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sz="2200" kern="0">
              <a:solidFill>
                <a:prstClr val="white"/>
              </a:solidFill>
              <a:latin typeface="Lato Light"/>
            </a:endParaRPr>
          </a:p>
        </p:txBody>
      </p:sp>
      <p:sp>
        <p:nvSpPr>
          <p:cNvPr id="23" name="Rounded Rectangle 22"/>
          <p:cNvSpPr/>
          <p:nvPr/>
        </p:nvSpPr>
        <p:spPr>
          <a:xfrm>
            <a:off x="3873297" y="4232741"/>
            <a:ext cx="3729394" cy="2587852"/>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200" b="1" kern="0" dirty="0">
              <a:solidFill>
                <a:prstClr val="black"/>
              </a:solidFill>
              <a:latin typeface="Times New Roman" pitchFamily="18" charset="0"/>
              <a:cs typeface="Times New Roman" pitchFamily="18" charset="0"/>
            </a:endParaRPr>
          </a:p>
        </p:txBody>
      </p:sp>
      <p:sp>
        <p:nvSpPr>
          <p:cNvPr id="24" name="Rounded Rectangle 23"/>
          <p:cNvSpPr/>
          <p:nvPr/>
        </p:nvSpPr>
        <p:spPr>
          <a:xfrm>
            <a:off x="7818388" y="4215755"/>
            <a:ext cx="4337591" cy="2520964"/>
          </a:xfrm>
          <a:prstGeom prst="roundRect">
            <a:avLst/>
          </a:prstGeom>
          <a:solidFill>
            <a:srgbClr val="FFCC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200" b="1" kern="0" dirty="0">
              <a:solidFill>
                <a:prstClr val="black"/>
              </a:solidFill>
              <a:latin typeface="Times New Roman" pitchFamily="18" charset="0"/>
              <a:cs typeface="Times New Roman" pitchFamily="18" charset="0"/>
            </a:endParaRPr>
          </a:p>
        </p:txBody>
      </p:sp>
      <p:sp>
        <p:nvSpPr>
          <p:cNvPr id="25" name="Down Arrow 24"/>
          <p:cNvSpPr/>
          <p:nvPr/>
        </p:nvSpPr>
        <p:spPr>
          <a:xfrm>
            <a:off x="10180827" y="3749242"/>
            <a:ext cx="693738" cy="517525"/>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sz="2200" kern="0">
              <a:solidFill>
                <a:prstClr val="white"/>
              </a:solidFill>
              <a:latin typeface="Lato Light"/>
            </a:endParaRPr>
          </a:p>
        </p:txBody>
      </p:sp>
      <p:sp>
        <p:nvSpPr>
          <p:cNvPr id="26" name="TextBox 25"/>
          <p:cNvSpPr txBox="1">
            <a:spLocks noChangeArrowheads="1"/>
          </p:cNvSpPr>
          <p:nvPr/>
        </p:nvSpPr>
        <p:spPr bwMode="auto">
          <a:xfrm>
            <a:off x="4000009" y="4353618"/>
            <a:ext cx="353584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2200" b="1" dirty="0" smtClean="0">
                <a:solidFill>
                  <a:srgbClr val="000000"/>
                </a:solidFill>
                <a:latin typeface="Times New Roman" panose="02020603050405020304" pitchFamily="18" charset="0"/>
                <a:cs typeface="Times New Roman" panose="02020603050405020304" pitchFamily="18" charset="0"/>
              </a:rPr>
              <a:t>.....................................................................................................................................................................</a:t>
            </a:r>
            <a:endParaRPr lang="vi-VN" altLang="en-US" sz="2200" b="1" i="1" dirty="0">
              <a:solidFill>
                <a:srgbClr val="000000"/>
              </a:solidFill>
              <a:latin typeface="Times New Roman" panose="02020603050405020304" pitchFamily="18" charset="0"/>
              <a:cs typeface="Times New Roman" panose="02020603050405020304" pitchFamily="18" charset="0"/>
            </a:endParaRPr>
          </a:p>
        </p:txBody>
      </p:sp>
      <p:sp>
        <p:nvSpPr>
          <p:cNvPr id="27" name="TextBox 26"/>
          <p:cNvSpPr txBox="1">
            <a:spLocks noChangeArrowheads="1"/>
          </p:cNvSpPr>
          <p:nvPr/>
        </p:nvSpPr>
        <p:spPr bwMode="auto">
          <a:xfrm>
            <a:off x="7887962" y="4198964"/>
            <a:ext cx="408672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2200" b="1" dirty="0">
                <a:solidFill>
                  <a:srgbClr val="000000"/>
                </a:solidFill>
                <a:latin typeface="Times New Roman" panose="02020603050405020304" pitchFamily="18" charset="0"/>
                <a:cs typeface="Times New Roman" panose="02020603050405020304" pitchFamily="18" charset="0"/>
              </a:rPr>
              <a:t>....................................................................................................................................................................................</a:t>
            </a:r>
            <a:endParaRPr lang="vi-VN" altLang="en-US" sz="2200" b="1" i="1" dirty="0">
              <a:solidFill>
                <a:srgbClr val="000000"/>
              </a:solidFill>
              <a:latin typeface="Times New Roman" panose="02020603050405020304" pitchFamily="18" charset="0"/>
              <a:cs typeface="Times New Roman" panose="02020603050405020304" pitchFamily="18" charset="0"/>
            </a:endParaRPr>
          </a:p>
        </p:txBody>
      </p:sp>
      <p:sp>
        <p:nvSpPr>
          <p:cNvPr id="28" name="AutoShape 3"/>
          <p:cNvSpPr>
            <a:spLocks noChangeArrowheads="1"/>
          </p:cNvSpPr>
          <p:nvPr/>
        </p:nvSpPr>
        <p:spPr bwMode="gray">
          <a:xfrm>
            <a:off x="1151732" y="129962"/>
            <a:ext cx="4589110"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200" b="1" kern="0" dirty="0">
                <a:solidFill>
                  <a:srgbClr val="FFFF00"/>
                </a:solidFill>
                <a:latin typeface="Times New Roman" panose="02020603050405020304" pitchFamily="18" charset="0"/>
                <a:cs typeface="Times New Roman" panose="02020603050405020304" pitchFamily="18" charset="0"/>
              </a:rPr>
              <a:t>THẢO </a:t>
            </a:r>
            <a:r>
              <a:rPr lang="en-US" altLang="en-US" sz="2200" b="1" kern="0" dirty="0" smtClean="0">
                <a:solidFill>
                  <a:srgbClr val="FFFF00"/>
                </a:solidFill>
                <a:latin typeface="Times New Roman" panose="02020603050405020304" pitchFamily="18" charset="0"/>
                <a:cs typeface="Times New Roman" panose="02020603050405020304" pitchFamily="18" charset="0"/>
              </a:rPr>
              <a:t>LUẬN NHÓM BÀN  </a:t>
            </a:r>
            <a:endParaRPr lang="en-US" altLang="en-US" sz="2200" b="1" kern="0" dirty="0">
              <a:solidFill>
                <a:srgbClr val="FFFF00"/>
              </a:solidFill>
              <a:latin typeface="Times New Roman" panose="02020603050405020304" pitchFamily="18" charset="0"/>
              <a:cs typeface="Times New Roman" panose="02020603050405020304" pitchFamily="18" charset="0"/>
            </a:endParaRPr>
          </a:p>
        </p:txBody>
      </p:sp>
      <p:cxnSp>
        <p:nvCxnSpPr>
          <p:cNvPr id="31" name="Straight Connector 30"/>
          <p:cNvCxnSpPr/>
          <p:nvPr/>
        </p:nvCxnSpPr>
        <p:spPr>
          <a:xfrm>
            <a:off x="5632450" y="1646931"/>
            <a:ext cx="0" cy="285750"/>
          </a:xfrm>
          <a:prstGeom prst="line">
            <a:avLst/>
          </a:prstGeom>
          <a:noFill/>
          <a:ln w="76200" cap="flat" cmpd="sng" algn="ctr">
            <a:solidFill>
              <a:srgbClr val="FF0000"/>
            </a:solidFill>
            <a:prstDash val="solid"/>
            <a:miter lim="800000"/>
          </a:ln>
          <a:effectLst/>
        </p:spPr>
      </p:cxnSp>
    </p:spTree>
    <p:extLst>
      <p:ext uri="{BB962C8B-B14F-4D97-AF65-F5344CB8AC3E}">
        <p14:creationId xmlns:p14="http://schemas.microsoft.com/office/powerpoint/2010/main" val="294852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6" presetClass="entr" presetSubtype="21"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6" presetClass="entr" presetSubtype="21"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arn(inVertical)">
                                      <p:cBhvr>
                                        <p:cTn id="63" dur="500"/>
                                        <p:tgtEl>
                                          <p:spTgt spid="20"/>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par>
                                <p:cTn id="70" presetID="16" presetClass="entr" presetSubtype="21"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barn(inVertical)">
                                      <p:cBhvr>
                                        <p:cTn id="77" dur="500"/>
                                        <p:tgtEl>
                                          <p:spTgt spid="25"/>
                                        </p:tgtEl>
                                      </p:cBhvr>
                                    </p:animEffect>
                                  </p:childTnLst>
                                </p:cTn>
                              </p:par>
                              <p:par>
                                <p:cTn id="78" presetID="16" presetClass="entr" presetSubtype="21"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barn(inVertical)">
                                      <p:cBhvr>
                                        <p:cTn id="80" dur="500"/>
                                        <p:tgtEl>
                                          <p:spTgt spid="24"/>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barn(inVertical)">
                                      <p:cBhvr>
                                        <p:cTn id="83" dur="500"/>
                                        <p:tgtEl>
                                          <p:spTgt spid="26"/>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barn(inVertical)">
                                      <p:cBhvr>
                                        <p:cTn id="86" dur="500"/>
                                        <p:tgtEl>
                                          <p:spTgt spid="27"/>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barn(inVertical)">
                                      <p:cBhvr>
                                        <p:cTn id="9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18" grpId="0"/>
      <p:bldP spid="19" grpId="0" animBg="1"/>
      <p:bldP spid="21" grpId="0"/>
      <p:bldP spid="22" grpId="0" animBg="1"/>
      <p:bldP spid="25" grpId="0" animBg="1"/>
      <p:bldP spid="26" grpId="0"/>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5795</TotalTime>
  <Words>2686</Words>
  <Application>Microsoft Office PowerPoint</Application>
  <PresentationFormat>Widescreen</PresentationFormat>
  <Paragraphs>216</Paragraphs>
  <Slides>38</Slides>
  <Notes>6</Notes>
  <HiddenSlides>0</HiddenSlides>
  <MMClips>1</MMClips>
  <ScaleCrop>false</ScaleCrop>
  <HeadingPairs>
    <vt:vector size="8" baseType="variant">
      <vt:variant>
        <vt:lpstr>Fonts Used</vt:lpstr>
      </vt:variant>
      <vt:variant>
        <vt:i4>37</vt:i4>
      </vt:variant>
      <vt:variant>
        <vt:lpstr>Theme</vt:lpstr>
      </vt:variant>
      <vt:variant>
        <vt:i4>4</vt:i4>
      </vt:variant>
      <vt:variant>
        <vt:lpstr>Embedded OLE Servers</vt:lpstr>
      </vt:variant>
      <vt:variant>
        <vt:i4>1</vt:i4>
      </vt:variant>
      <vt:variant>
        <vt:lpstr>Slide Titles</vt:lpstr>
      </vt:variant>
      <vt:variant>
        <vt:i4>38</vt:i4>
      </vt:variant>
    </vt:vector>
  </HeadingPairs>
  <TitlesOfParts>
    <vt:vector size="80" baseType="lpstr">
      <vt:lpstr>微软雅黑</vt:lpstr>
      <vt:lpstr>微软雅黑</vt:lpstr>
      <vt:lpstr>宋体</vt:lpstr>
      <vt:lpstr>#9Slide03 Arima Madurai Black</vt:lpstr>
      <vt:lpstr>#9Slide03 Aturdida</vt:lpstr>
      <vt:lpstr>#9Slide05 Atlantika</vt:lpstr>
      <vt:lpstr>#9Slide05 Brannboll Ny</vt:lpstr>
      <vt:lpstr>#9Slide05 Fourth</vt:lpstr>
      <vt:lpstr>#9Slide05 Habano</vt:lpstr>
      <vt:lpstr>#9Slide05 IcielSanelma</vt:lpstr>
      <vt:lpstr>#9Slide05 Pattaya</vt:lpstr>
      <vt:lpstr>#9Slide05 SVNClementine</vt:lpstr>
      <vt:lpstr>#9Slide05 SVNEgregio Script</vt:lpstr>
      <vt:lpstr>#9Slide06 Broodfath</vt:lpstr>
      <vt:lpstr>#9Slide06 Thillends</vt:lpstr>
      <vt:lpstr>#9Slide06 Thillends Small</vt:lpstr>
      <vt:lpstr>.VnArial</vt:lpstr>
      <vt:lpstr>.VnTimeH</vt:lpstr>
      <vt:lpstr>Arial</vt:lpstr>
      <vt:lpstr>Arial Unicode MS</vt:lpstr>
      <vt:lpstr>Calibri</vt:lpstr>
      <vt:lpstr>Calibri Light</vt:lpstr>
      <vt:lpstr>Courier New</vt:lpstr>
      <vt:lpstr>Helvetica Neue</vt:lpstr>
      <vt:lpstr>Lato Light</vt:lpstr>
      <vt:lpstr>Segoe UI</vt:lpstr>
      <vt:lpstr>SVN-Tamarindo</vt:lpstr>
      <vt:lpstr>SVN-Vanilla Daisy Pro</vt:lpstr>
      <vt:lpstr>SVN-Very Berry</vt:lpstr>
      <vt:lpstr>Tahoma</vt:lpstr>
      <vt:lpstr>Times</vt:lpstr>
      <vt:lpstr>Times New Roman</vt:lpstr>
      <vt:lpstr>Trebuchet MS</vt:lpstr>
      <vt:lpstr>Verdana</vt:lpstr>
      <vt:lpstr>Wingdings</vt:lpstr>
      <vt:lpstr>Wingdings 3</vt:lpstr>
      <vt:lpstr>华康海报体W12</vt:lpstr>
      <vt:lpstr>Office Theme</vt:lpstr>
      <vt:lpstr>1_Office Theme</vt:lpstr>
      <vt:lpstr>3_Office Theme</vt:lpstr>
      <vt:lpstr>4_Office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109</cp:revision>
  <dcterms:created xsi:type="dcterms:W3CDTF">2021-06-28T15:32:15Z</dcterms:created>
  <dcterms:modified xsi:type="dcterms:W3CDTF">2023-10-07T01:46:14Z</dcterms:modified>
</cp:coreProperties>
</file>