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Public Sans" panose="020B0604020202020204" charset="0"/>
      <p:regular r:id="rId23"/>
    </p:embeddedFont>
    <p:embeddedFont>
      <p:font typeface="Arimo Bold" panose="020B0604020202020204" charset="0"/>
      <p:regular r:id="rId24"/>
    </p:embeddedFont>
    <p:embeddedFont>
      <p:font typeface="Arial" panose="020B0604020202020204" pitchFamily="34" charset="0"/>
      <p:regular r:id="rId25"/>
    </p:embeddedFont>
    <p:embeddedFont>
      <p:font typeface="Rokkitt Light" panose="020B0604020202020204" charset="0"/>
      <p:regular r:id="rId26"/>
    </p:embeddedFont>
    <p:embeddedFont>
      <p:font typeface="Arial Bold" panose="020B0704020202020204" pitchFamily="34" charset="0"/>
      <p:regular r:id="rId27"/>
      <p:bold r:id="rId28"/>
    </p:embeddedFont>
    <p:embeddedFont>
      <p:font typeface="Arimo" panose="020B0604020202020204" charset="0"/>
      <p:regular r:id="rId29"/>
    </p:embeddedFont>
    <p:embeddedFont>
      <p:font typeface="Muli Extra-Light" panose="020B0604020202020204" charset="0"/>
      <p:regular r:id="rId30"/>
    </p:embeddedFont>
    <p:embeddedFont>
      <p:font typeface="Rokkitt Bold" panose="020B0604020202020204" charset="0"/>
      <p:regular r:id="rId31"/>
    </p:embeddedFont>
    <p:embeddedFont>
      <p:font typeface="Khand Bold" panose="020B0604020202020204" charset="0"/>
      <p:regular r:id="rId32"/>
    </p:embeddedFont>
    <p:embeddedFont>
      <p:font typeface="Calistoga" panose="020B0604020202020204" charset="0"/>
      <p:regular r:id="rId33"/>
    </p:embeddedFont>
    <p:embeddedFont>
      <p:font typeface="Rokkitt"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8" d="100"/>
          <a:sy n="28" d="100"/>
        </p:scale>
        <p:origin x="9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6.svg"/><Relationship Id="rId3" Type="http://schemas.openxmlformats.org/officeDocument/2006/relationships/image" Target="../media/image62.svg"/><Relationship Id="rId7" Type="http://schemas.openxmlformats.org/officeDocument/2006/relationships/image" Target="../media/image70.svg"/><Relationship Id="rId12" Type="http://schemas.openxmlformats.org/officeDocument/2006/relationships/image" Target="../media/image33.png"/><Relationship Id="rId17" Type="http://schemas.openxmlformats.org/officeDocument/2006/relationships/image" Target="../media/image61.png"/><Relationship Id="rId2" Type="http://schemas.openxmlformats.org/officeDocument/2006/relationships/image" Target="../media/image31.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72.svg"/><Relationship Id="rId5" Type="http://schemas.openxmlformats.org/officeDocument/2006/relationships/image" Target="../media/image114.svg"/><Relationship Id="rId15" Type="http://schemas.openxmlformats.org/officeDocument/2006/relationships/image" Target="../media/image116.svg"/><Relationship Id="rId10" Type="http://schemas.openxmlformats.org/officeDocument/2006/relationships/image" Target="../media/image36.png"/><Relationship Id="rId4" Type="http://schemas.openxmlformats.org/officeDocument/2006/relationships/image" Target="../media/image58.png"/><Relationship Id="rId9" Type="http://schemas.openxmlformats.org/officeDocument/2006/relationships/image" Target="../media/image96.svg"/><Relationship Id="rId1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svg"/><Relationship Id="rId3" Type="http://schemas.openxmlformats.org/officeDocument/2006/relationships/image" Target="../media/image62.svg"/><Relationship Id="rId7" Type="http://schemas.openxmlformats.org/officeDocument/2006/relationships/image" Target="../media/image122.svg"/><Relationship Id="rId12" Type="http://schemas.openxmlformats.org/officeDocument/2006/relationships/image" Target="../media/image33.png"/><Relationship Id="rId17" Type="http://schemas.openxmlformats.org/officeDocument/2006/relationships/image" Target="../media/image66.png"/><Relationship Id="rId2" Type="http://schemas.openxmlformats.org/officeDocument/2006/relationships/image" Target="../media/image31.png"/><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72.svg"/><Relationship Id="rId5" Type="http://schemas.openxmlformats.org/officeDocument/2006/relationships/image" Target="../media/image120.svg"/><Relationship Id="rId15" Type="http://schemas.openxmlformats.org/officeDocument/2006/relationships/image" Target="../media/image70.svg"/><Relationship Id="rId10" Type="http://schemas.openxmlformats.org/officeDocument/2006/relationships/image" Target="../media/image36.png"/><Relationship Id="rId4" Type="http://schemas.openxmlformats.org/officeDocument/2006/relationships/image" Target="../media/image62.png"/><Relationship Id="rId9" Type="http://schemas.openxmlformats.org/officeDocument/2006/relationships/image" Target="../media/image124.sv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2.svg"/><Relationship Id="rId18" Type="http://schemas.openxmlformats.org/officeDocument/2006/relationships/image" Target="../media/image71.png"/><Relationship Id="rId26" Type="http://schemas.openxmlformats.org/officeDocument/2006/relationships/image" Target="../media/image73.jpeg"/><Relationship Id="rId3" Type="http://schemas.openxmlformats.org/officeDocument/2006/relationships/image" Target="../media/image62.svg"/><Relationship Id="rId21" Type="http://schemas.openxmlformats.org/officeDocument/2006/relationships/image" Target="../media/image138.svg"/><Relationship Id="rId7" Type="http://schemas.openxmlformats.org/officeDocument/2006/relationships/image" Target="../media/image130.svg"/><Relationship Id="rId12" Type="http://schemas.openxmlformats.org/officeDocument/2006/relationships/image" Target="../media/image36.png"/><Relationship Id="rId17" Type="http://schemas.openxmlformats.org/officeDocument/2006/relationships/image" Target="../media/image134.svg"/><Relationship Id="rId25" Type="http://schemas.openxmlformats.org/officeDocument/2006/relationships/image" Target="../media/image84.svg"/><Relationship Id="rId2" Type="http://schemas.openxmlformats.org/officeDocument/2006/relationships/image" Target="../media/image31.png"/><Relationship Id="rId16" Type="http://schemas.openxmlformats.org/officeDocument/2006/relationships/image" Target="../media/image70.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0.svg"/><Relationship Id="rId24" Type="http://schemas.openxmlformats.org/officeDocument/2006/relationships/image" Target="../media/image42.png"/><Relationship Id="rId5" Type="http://schemas.openxmlformats.org/officeDocument/2006/relationships/image" Target="../media/image128.svg"/><Relationship Id="rId15" Type="http://schemas.openxmlformats.org/officeDocument/2006/relationships/image" Target="../media/image66.svg"/><Relationship Id="rId23" Type="http://schemas.openxmlformats.org/officeDocument/2006/relationships/image" Target="../media/image86.svg"/><Relationship Id="rId28" Type="http://schemas.openxmlformats.org/officeDocument/2006/relationships/image" Target="../media/image141.svg"/><Relationship Id="rId10" Type="http://schemas.openxmlformats.org/officeDocument/2006/relationships/image" Target="../media/image35.png"/><Relationship Id="rId19" Type="http://schemas.openxmlformats.org/officeDocument/2006/relationships/image" Target="../media/image136.svg"/><Relationship Id="rId4" Type="http://schemas.openxmlformats.org/officeDocument/2006/relationships/image" Target="../media/image67.png"/><Relationship Id="rId9" Type="http://schemas.openxmlformats.org/officeDocument/2006/relationships/image" Target="../media/image132.svg"/><Relationship Id="rId14" Type="http://schemas.openxmlformats.org/officeDocument/2006/relationships/image" Target="../media/image33.png"/><Relationship Id="rId22" Type="http://schemas.openxmlformats.org/officeDocument/2006/relationships/image" Target="../media/image43.png"/><Relationship Id="rId27" Type="http://schemas.openxmlformats.org/officeDocument/2006/relationships/image" Target="../media/image74.png"/></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2.svg"/><Relationship Id="rId18" Type="http://schemas.openxmlformats.org/officeDocument/2006/relationships/image" Target="../media/image71.png"/><Relationship Id="rId26" Type="http://schemas.openxmlformats.org/officeDocument/2006/relationships/image" Target="../media/image74.png"/><Relationship Id="rId3" Type="http://schemas.openxmlformats.org/officeDocument/2006/relationships/image" Target="../media/image62.svg"/><Relationship Id="rId21" Type="http://schemas.openxmlformats.org/officeDocument/2006/relationships/image" Target="../media/image138.svg"/><Relationship Id="rId34" Type="http://schemas.openxmlformats.org/officeDocument/2006/relationships/image" Target="../media/image78.png"/><Relationship Id="rId7" Type="http://schemas.openxmlformats.org/officeDocument/2006/relationships/image" Target="../media/image130.svg"/><Relationship Id="rId12" Type="http://schemas.openxmlformats.org/officeDocument/2006/relationships/image" Target="../media/image36.png"/><Relationship Id="rId17" Type="http://schemas.openxmlformats.org/officeDocument/2006/relationships/image" Target="../media/image134.svg"/><Relationship Id="rId25" Type="http://schemas.openxmlformats.org/officeDocument/2006/relationships/image" Target="../media/image84.svg"/><Relationship Id="rId33" Type="http://schemas.openxmlformats.org/officeDocument/2006/relationships/image" Target="../media/image147.svg"/><Relationship Id="rId2" Type="http://schemas.openxmlformats.org/officeDocument/2006/relationships/image" Target="../media/image31.png"/><Relationship Id="rId16" Type="http://schemas.openxmlformats.org/officeDocument/2006/relationships/image" Target="../media/image70.png"/><Relationship Id="rId20" Type="http://schemas.openxmlformats.org/officeDocument/2006/relationships/image" Target="../media/image72.png"/><Relationship Id="rId29" Type="http://schemas.openxmlformats.org/officeDocument/2006/relationships/image" Target="../media/image143.sv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0.svg"/><Relationship Id="rId24" Type="http://schemas.openxmlformats.org/officeDocument/2006/relationships/image" Target="../media/image42.png"/><Relationship Id="rId32" Type="http://schemas.openxmlformats.org/officeDocument/2006/relationships/image" Target="../media/image77.png"/><Relationship Id="rId5" Type="http://schemas.openxmlformats.org/officeDocument/2006/relationships/image" Target="../media/image128.svg"/><Relationship Id="rId15" Type="http://schemas.openxmlformats.org/officeDocument/2006/relationships/image" Target="../media/image66.svg"/><Relationship Id="rId23" Type="http://schemas.openxmlformats.org/officeDocument/2006/relationships/image" Target="../media/image86.svg"/><Relationship Id="rId28" Type="http://schemas.openxmlformats.org/officeDocument/2006/relationships/image" Target="../media/image75.png"/><Relationship Id="rId10" Type="http://schemas.openxmlformats.org/officeDocument/2006/relationships/image" Target="../media/image35.png"/><Relationship Id="rId19" Type="http://schemas.openxmlformats.org/officeDocument/2006/relationships/image" Target="../media/image136.svg"/><Relationship Id="rId31" Type="http://schemas.openxmlformats.org/officeDocument/2006/relationships/image" Target="../media/image145.svg"/><Relationship Id="rId4" Type="http://schemas.openxmlformats.org/officeDocument/2006/relationships/image" Target="../media/image67.png"/><Relationship Id="rId9" Type="http://schemas.openxmlformats.org/officeDocument/2006/relationships/image" Target="../media/image132.svg"/><Relationship Id="rId14" Type="http://schemas.openxmlformats.org/officeDocument/2006/relationships/image" Target="../media/image33.png"/><Relationship Id="rId22" Type="http://schemas.openxmlformats.org/officeDocument/2006/relationships/image" Target="../media/image43.png"/><Relationship Id="rId27" Type="http://schemas.openxmlformats.org/officeDocument/2006/relationships/image" Target="../media/image141.svg"/><Relationship Id="rId30" Type="http://schemas.openxmlformats.org/officeDocument/2006/relationships/image" Target="../media/image76.png"/><Relationship Id="rId35" Type="http://schemas.openxmlformats.org/officeDocument/2006/relationships/image" Target="../media/image149.sv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57.svg"/><Relationship Id="rId18" Type="http://schemas.openxmlformats.org/officeDocument/2006/relationships/image" Target="../media/image85.png"/><Relationship Id="rId3" Type="http://schemas.openxmlformats.org/officeDocument/2006/relationships/image" Target="../media/image62.svg"/><Relationship Id="rId21" Type="http://schemas.openxmlformats.org/officeDocument/2006/relationships/image" Target="../media/image165.svg"/><Relationship Id="rId7" Type="http://schemas.openxmlformats.org/officeDocument/2006/relationships/image" Target="../media/image153.svg"/><Relationship Id="rId12" Type="http://schemas.openxmlformats.org/officeDocument/2006/relationships/image" Target="../media/image82.png"/><Relationship Id="rId17" Type="http://schemas.openxmlformats.org/officeDocument/2006/relationships/image" Target="../media/image161.svg"/><Relationship Id="rId2" Type="http://schemas.openxmlformats.org/officeDocument/2006/relationships/image" Target="../media/image31.png"/><Relationship Id="rId16" Type="http://schemas.openxmlformats.org/officeDocument/2006/relationships/image" Target="../media/image84.png"/><Relationship Id="rId20"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66.svg"/><Relationship Id="rId24" Type="http://schemas.openxmlformats.org/officeDocument/2006/relationships/image" Target="../media/image88.png"/><Relationship Id="rId5" Type="http://schemas.openxmlformats.org/officeDocument/2006/relationships/image" Target="../media/image151.svg"/><Relationship Id="rId15" Type="http://schemas.openxmlformats.org/officeDocument/2006/relationships/image" Target="../media/image159.svg"/><Relationship Id="rId23" Type="http://schemas.openxmlformats.org/officeDocument/2006/relationships/image" Target="../media/image167.svg"/><Relationship Id="rId10" Type="http://schemas.openxmlformats.org/officeDocument/2006/relationships/image" Target="../media/image33.png"/><Relationship Id="rId19" Type="http://schemas.openxmlformats.org/officeDocument/2006/relationships/image" Target="../media/image163.svg"/><Relationship Id="rId4" Type="http://schemas.openxmlformats.org/officeDocument/2006/relationships/image" Target="../media/image79.png"/><Relationship Id="rId9" Type="http://schemas.openxmlformats.org/officeDocument/2006/relationships/image" Target="../media/image155.svg"/><Relationship Id="rId14" Type="http://schemas.openxmlformats.org/officeDocument/2006/relationships/image" Target="../media/image83.png"/><Relationship Id="rId22" Type="http://schemas.openxmlformats.org/officeDocument/2006/relationships/image" Target="../media/image87.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172.svg"/><Relationship Id="rId18" Type="http://schemas.openxmlformats.org/officeDocument/2006/relationships/image" Target="../media/image93.png"/><Relationship Id="rId3" Type="http://schemas.openxmlformats.org/officeDocument/2006/relationships/image" Target="../media/image62.svg"/><Relationship Id="rId21" Type="http://schemas.openxmlformats.org/officeDocument/2006/relationships/image" Target="../media/image180.svg"/><Relationship Id="rId7" Type="http://schemas.openxmlformats.org/officeDocument/2006/relationships/image" Target="../media/image84.svg"/><Relationship Id="rId12" Type="http://schemas.openxmlformats.org/officeDocument/2006/relationships/image" Target="../media/image90.png"/><Relationship Id="rId17" Type="http://schemas.openxmlformats.org/officeDocument/2006/relationships/image" Target="../media/image176.svg"/><Relationship Id="rId2" Type="http://schemas.openxmlformats.org/officeDocument/2006/relationships/image" Target="../media/image31.png"/><Relationship Id="rId16" Type="http://schemas.openxmlformats.org/officeDocument/2006/relationships/image" Target="../media/image92.png"/><Relationship Id="rId20"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86.svg"/><Relationship Id="rId5" Type="http://schemas.openxmlformats.org/officeDocument/2006/relationships/image" Target="../media/image170.svg"/><Relationship Id="rId15" Type="http://schemas.openxmlformats.org/officeDocument/2006/relationships/image" Target="../media/image174.svg"/><Relationship Id="rId23" Type="http://schemas.openxmlformats.org/officeDocument/2006/relationships/image" Target="../media/image182.svg"/><Relationship Id="rId10" Type="http://schemas.openxmlformats.org/officeDocument/2006/relationships/image" Target="../media/image43.png"/><Relationship Id="rId19" Type="http://schemas.openxmlformats.org/officeDocument/2006/relationships/image" Target="../media/image178.svg"/><Relationship Id="rId4" Type="http://schemas.openxmlformats.org/officeDocument/2006/relationships/image" Target="../media/image89.png"/><Relationship Id="rId9" Type="http://schemas.openxmlformats.org/officeDocument/2006/relationships/image" Target="../media/image138.svg"/><Relationship Id="rId14" Type="http://schemas.openxmlformats.org/officeDocument/2006/relationships/image" Target="../media/image91.png"/><Relationship Id="rId22" Type="http://schemas.openxmlformats.org/officeDocument/2006/relationships/image" Target="../media/image95.png"/></Relationships>
</file>

<file path=ppt/slides/_rels/slide16.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92.svg"/><Relationship Id="rId18" Type="http://schemas.openxmlformats.org/officeDocument/2006/relationships/image" Target="../media/image103.png"/><Relationship Id="rId3" Type="http://schemas.openxmlformats.org/officeDocument/2006/relationships/image" Target="../media/image62.svg"/><Relationship Id="rId21" Type="http://schemas.openxmlformats.org/officeDocument/2006/relationships/image" Target="../media/image82.png"/><Relationship Id="rId7" Type="http://schemas.openxmlformats.org/officeDocument/2006/relationships/image" Target="../media/image186.svg"/><Relationship Id="rId12" Type="http://schemas.openxmlformats.org/officeDocument/2006/relationships/image" Target="../media/image100.png"/><Relationship Id="rId17" Type="http://schemas.openxmlformats.org/officeDocument/2006/relationships/image" Target="../media/image196.svg"/><Relationship Id="rId25" Type="http://schemas.openxmlformats.org/officeDocument/2006/relationships/image" Target="../media/image105.png"/><Relationship Id="rId2" Type="http://schemas.openxmlformats.org/officeDocument/2006/relationships/image" Target="../media/image31.png"/><Relationship Id="rId16" Type="http://schemas.openxmlformats.org/officeDocument/2006/relationships/image" Target="../media/image102.png"/><Relationship Id="rId20" Type="http://schemas.openxmlformats.org/officeDocument/2006/relationships/image" Target="../media/image199.sv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90.svg"/><Relationship Id="rId24" Type="http://schemas.openxmlformats.org/officeDocument/2006/relationships/image" Target="../media/image155.svg"/><Relationship Id="rId5" Type="http://schemas.openxmlformats.org/officeDocument/2006/relationships/image" Target="../media/image184.svg"/><Relationship Id="rId15" Type="http://schemas.openxmlformats.org/officeDocument/2006/relationships/image" Target="../media/image194.svg"/><Relationship Id="rId23" Type="http://schemas.openxmlformats.org/officeDocument/2006/relationships/image" Target="../media/image81.png"/><Relationship Id="rId10" Type="http://schemas.openxmlformats.org/officeDocument/2006/relationships/image" Target="../media/image99.png"/><Relationship Id="rId19" Type="http://schemas.openxmlformats.org/officeDocument/2006/relationships/image" Target="../media/image104.png"/><Relationship Id="rId4" Type="http://schemas.openxmlformats.org/officeDocument/2006/relationships/image" Target="../media/image96.png"/><Relationship Id="rId9" Type="http://schemas.openxmlformats.org/officeDocument/2006/relationships/image" Target="../media/image188.svg"/><Relationship Id="rId14" Type="http://schemas.openxmlformats.org/officeDocument/2006/relationships/image" Target="../media/image101.png"/><Relationship Id="rId22" Type="http://schemas.openxmlformats.org/officeDocument/2006/relationships/image" Target="../media/image157.sv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202.svg"/><Relationship Id="rId3" Type="http://schemas.openxmlformats.org/officeDocument/2006/relationships/image" Target="../media/image62.svg"/><Relationship Id="rId7" Type="http://schemas.openxmlformats.org/officeDocument/2006/relationships/image" Target="../media/image66.svg"/><Relationship Id="rId12" Type="http://schemas.openxmlformats.org/officeDocument/2006/relationships/image" Target="../media/image10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53.svg"/><Relationship Id="rId5" Type="http://schemas.openxmlformats.org/officeDocument/2006/relationships/image" Target="../media/image157.svg"/><Relationship Id="rId15" Type="http://schemas.openxmlformats.org/officeDocument/2006/relationships/image" Target="../media/image204.svg"/><Relationship Id="rId10" Type="http://schemas.openxmlformats.org/officeDocument/2006/relationships/image" Target="../media/image80.png"/><Relationship Id="rId4" Type="http://schemas.openxmlformats.org/officeDocument/2006/relationships/image" Target="../media/image82.png"/><Relationship Id="rId9" Type="http://schemas.openxmlformats.org/officeDocument/2006/relationships/image" Target="../media/image151.svg"/><Relationship Id="rId14" Type="http://schemas.openxmlformats.org/officeDocument/2006/relationships/image" Target="../media/image107.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image" Target="../media/image20.sv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8.sv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8.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30.svg"/><Relationship Id="rId2" Type="http://schemas.openxmlformats.org/officeDocument/2006/relationships/image" Target="../media/image18.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4.png"/><Relationship Id="rId14" Type="http://schemas.openxmlformats.org/officeDocument/2006/relationships/image" Target="../media/image34.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7.svg"/><Relationship Id="rId18" Type="http://schemas.openxmlformats.org/officeDocument/2006/relationships/image" Target="../media/image27.png"/><Relationship Id="rId26" Type="http://schemas.openxmlformats.org/officeDocument/2006/relationships/image" Target="../media/image8.png"/><Relationship Id="rId3" Type="http://schemas.openxmlformats.org/officeDocument/2006/relationships/image" Target="../media/image37.svg"/><Relationship Id="rId21" Type="http://schemas.openxmlformats.org/officeDocument/2006/relationships/image" Target="../media/image55.svg"/><Relationship Id="rId7" Type="http://schemas.openxmlformats.org/officeDocument/2006/relationships/image" Target="../media/image41.svg"/><Relationship Id="rId12" Type="http://schemas.openxmlformats.org/officeDocument/2006/relationships/image" Target="../media/image24.png"/><Relationship Id="rId17" Type="http://schemas.openxmlformats.org/officeDocument/2006/relationships/image" Target="../media/image51.svg"/><Relationship Id="rId25" Type="http://schemas.openxmlformats.org/officeDocument/2006/relationships/image" Target="../media/image59.svg"/><Relationship Id="rId2" Type="http://schemas.openxmlformats.org/officeDocument/2006/relationships/image" Target="../media/image19.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5.svg"/><Relationship Id="rId24" Type="http://schemas.openxmlformats.org/officeDocument/2006/relationships/image" Target="../media/image30.png"/><Relationship Id="rId5" Type="http://schemas.openxmlformats.org/officeDocument/2006/relationships/image" Target="../media/image39.svg"/><Relationship Id="rId15" Type="http://schemas.openxmlformats.org/officeDocument/2006/relationships/image" Target="../media/image49.svg"/><Relationship Id="rId23" Type="http://schemas.openxmlformats.org/officeDocument/2006/relationships/image" Target="../media/image57.svg"/><Relationship Id="rId10" Type="http://schemas.openxmlformats.org/officeDocument/2006/relationships/image" Target="../media/image23.png"/><Relationship Id="rId19" Type="http://schemas.openxmlformats.org/officeDocument/2006/relationships/image" Target="../media/image53.svg"/><Relationship Id="rId4" Type="http://schemas.openxmlformats.org/officeDocument/2006/relationships/image" Target="../media/image20.png"/><Relationship Id="rId9" Type="http://schemas.openxmlformats.org/officeDocument/2006/relationships/image" Target="../media/image43.svg"/><Relationship Id="rId14" Type="http://schemas.openxmlformats.org/officeDocument/2006/relationships/image" Target="../media/image25.png"/><Relationship Id="rId22" Type="http://schemas.openxmlformats.org/officeDocument/2006/relationships/image" Target="../media/image29.png"/><Relationship Id="rId30"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8.sv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72.svg"/><Relationship Id="rId18" Type="http://schemas.openxmlformats.org/officeDocument/2006/relationships/image" Target="../media/image39.png"/><Relationship Id="rId3" Type="http://schemas.openxmlformats.org/officeDocument/2006/relationships/image" Target="../media/image62.svg"/><Relationship Id="rId21" Type="http://schemas.openxmlformats.org/officeDocument/2006/relationships/image" Target="../media/image80.svg"/><Relationship Id="rId7" Type="http://schemas.openxmlformats.org/officeDocument/2006/relationships/image" Target="../media/image66.svg"/><Relationship Id="rId12" Type="http://schemas.openxmlformats.org/officeDocument/2006/relationships/image" Target="../media/image36.png"/><Relationship Id="rId17" Type="http://schemas.openxmlformats.org/officeDocument/2006/relationships/image" Target="../media/image76.svg"/><Relationship Id="rId2" Type="http://schemas.openxmlformats.org/officeDocument/2006/relationships/image" Target="../media/image31.png"/><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74.svg"/><Relationship Id="rId10" Type="http://schemas.openxmlformats.org/officeDocument/2006/relationships/image" Target="../media/image35.png"/><Relationship Id="rId19" Type="http://schemas.openxmlformats.org/officeDocument/2006/relationships/image" Target="../media/image78.svg"/><Relationship Id="rId4" Type="http://schemas.openxmlformats.org/officeDocument/2006/relationships/image" Target="../media/image32.png"/><Relationship Id="rId9" Type="http://schemas.openxmlformats.org/officeDocument/2006/relationships/image" Target="../media/image68.sv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84.svg"/><Relationship Id="rId18" Type="http://schemas.openxmlformats.org/officeDocument/2006/relationships/image" Target="../media/image45.png"/><Relationship Id="rId26" Type="http://schemas.openxmlformats.org/officeDocument/2006/relationships/image" Target="../media/image49.png"/><Relationship Id="rId3" Type="http://schemas.openxmlformats.org/officeDocument/2006/relationships/image" Target="../media/image62.svg"/><Relationship Id="rId21" Type="http://schemas.openxmlformats.org/officeDocument/2006/relationships/image" Target="../media/image92.svg"/><Relationship Id="rId7" Type="http://schemas.openxmlformats.org/officeDocument/2006/relationships/image" Target="../media/image72.svg"/><Relationship Id="rId12" Type="http://schemas.openxmlformats.org/officeDocument/2006/relationships/image" Target="../media/image42.png"/><Relationship Id="rId17" Type="http://schemas.openxmlformats.org/officeDocument/2006/relationships/image" Target="../media/image88.svg"/><Relationship Id="rId25" Type="http://schemas.openxmlformats.org/officeDocument/2006/relationships/image" Target="../media/image96.svg"/><Relationship Id="rId33" Type="http://schemas.openxmlformats.org/officeDocument/2006/relationships/image" Target="../media/image53.png"/><Relationship Id="rId2" Type="http://schemas.openxmlformats.org/officeDocument/2006/relationships/image" Target="../media/image31.png"/><Relationship Id="rId16" Type="http://schemas.openxmlformats.org/officeDocument/2006/relationships/image" Target="../media/image44.png"/><Relationship Id="rId20" Type="http://schemas.openxmlformats.org/officeDocument/2006/relationships/image" Target="../media/image46.png"/><Relationship Id="rId29" Type="http://schemas.openxmlformats.org/officeDocument/2006/relationships/image" Target="../media/image100.sv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6.svg"/><Relationship Id="rId24" Type="http://schemas.openxmlformats.org/officeDocument/2006/relationships/image" Target="../media/image48.png"/><Relationship Id="rId32" Type="http://schemas.openxmlformats.org/officeDocument/2006/relationships/image" Target="../media/image52.png"/><Relationship Id="rId5" Type="http://schemas.openxmlformats.org/officeDocument/2006/relationships/image" Target="../media/image82.svg"/><Relationship Id="rId15" Type="http://schemas.openxmlformats.org/officeDocument/2006/relationships/image" Target="../media/image86.svg"/><Relationship Id="rId23" Type="http://schemas.openxmlformats.org/officeDocument/2006/relationships/image" Target="../media/image94.svg"/><Relationship Id="rId28" Type="http://schemas.openxmlformats.org/officeDocument/2006/relationships/image" Target="../media/image50.png"/><Relationship Id="rId10" Type="http://schemas.openxmlformats.org/officeDocument/2006/relationships/image" Target="../media/image33.png"/><Relationship Id="rId19" Type="http://schemas.openxmlformats.org/officeDocument/2006/relationships/image" Target="../media/image90.svg"/><Relationship Id="rId31" Type="http://schemas.openxmlformats.org/officeDocument/2006/relationships/image" Target="../media/image102.svg"/><Relationship Id="rId4" Type="http://schemas.openxmlformats.org/officeDocument/2006/relationships/image" Target="../media/image41.png"/><Relationship Id="rId9" Type="http://schemas.openxmlformats.org/officeDocument/2006/relationships/image" Target="../media/image70.svg"/><Relationship Id="rId14" Type="http://schemas.openxmlformats.org/officeDocument/2006/relationships/image" Target="../media/image43.png"/><Relationship Id="rId22" Type="http://schemas.openxmlformats.org/officeDocument/2006/relationships/image" Target="../media/image47.png"/><Relationship Id="rId27" Type="http://schemas.openxmlformats.org/officeDocument/2006/relationships/image" Target="../media/image98.svg"/><Relationship Id="rId30"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72.svg"/><Relationship Id="rId18" Type="http://schemas.openxmlformats.org/officeDocument/2006/relationships/image" Target="../media/image57.png"/><Relationship Id="rId3" Type="http://schemas.openxmlformats.org/officeDocument/2006/relationships/image" Target="../media/image62.svg"/><Relationship Id="rId7" Type="http://schemas.openxmlformats.org/officeDocument/2006/relationships/image" Target="../media/image66.svg"/><Relationship Id="rId12" Type="http://schemas.openxmlformats.org/officeDocument/2006/relationships/image" Target="../media/image36.png"/><Relationship Id="rId17" Type="http://schemas.openxmlformats.org/officeDocument/2006/relationships/image" Target="../media/image110.svg"/><Relationship Id="rId2" Type="http://schemas.openxmlformats.org/officeDocument/2006/relationships/image" Target="../media/image31.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96.svg"/><Relationship Id="rId5" Type="http://schemas.openxmlformats.org/officeDocument/2006/relationships/image" Target="../media/image106.svg"/><Relationship Id="rId15" Type="http://schemas.openxmlformats.org/officeDocument/2006/relationships/image" Target="../media/image108.svg"/><Relationship Id="rId10" Type="http://schemas.openxmlformats.org/officeDocument/2006/relationships/image" Target="../media/image48.png"/><Relationship Id="rId19" Type="http://schemas.openxmlformats.org/officeDocument/2006/relationships/image" Target="../media/image112.svg"/><Relationship Id="rId4" Type="http://schemas.openxmlformats.org/officeDocument/2006/relationships/image" Target="../media/image54.png"/><Relationship Id="rId9" Type="http://schemas.openxmlformats.org/officeDocument/2006/relationships/image" Target="../media/image70.svg"/><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sp>
        <p:nvSpPr>
          <p:cNvPr id="2" name="Freeform 2"/>
          <p:cNvSpPr/>
          <p:nvPr/>
        </p:nvSpPr>
        <p:spPr>
          <a:xfrm rot="-7440147">
            <a:off x="13306363" y="7128269"/>
            <a:ext cx="6453203" cy="6905178"/>
          </a:xfrm>
          <a:custGeom>
            <a:avLst/>
            <a:gdLst/>
            <a:ahLst/>
            <a:cxnLst/>
            <a:rect l="l" t="t" r="r" b="b"/>
            <a:pathLst>
              <a:path w="6453203" h="6905178">
                <a:moveTo>
                  <a:pt x="0" y="0"/>
                </a:moveTo>
                <a:lnTo>
                  <a:pt x="6453203" y="0"/>
                </a:lnTo>
                <a:lnTo>
                  <a:pt x="6453203" y="6905178"/>
                </a:lnTo>
                <a:lnTo>
                  <a:pt x="0" y="6905178"/>
                </a:lnTo>
                <a:lnTo>
                  <a:pt x="0" y="0"/>
                </a:lnTo>
                <a:close/>
              </a:path>
            </a:pathLst>
          </a:custGeom>
          <a:blipFill>
            <a:blip r:embed="rId2">
              <a:alphaModFix amt="7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259300" y="6967432"/>
            <a:ext cx="518177" cy="742906"/>
          </a:xfrm>
          <a:custGeom>
            <a:avLst/>
            <a:gdLst/>
            <a:ahLst/>
            <a:cxnLst/>
            <a:rect l="l" t="t" r="r" b="b"/>
            <a:pathLst>
              <a:path w="518177" h="742906">
                <a:moveTo>
                  <a:pt x="0" y="0"/>
                </a:moveTo>
                <a:lnTo>
                  <a:pt x="518177" y="0"/>
                </a:lnTo>
                <a:lnTo>
                  <a:pt x="518177" y="742906"/>
                </a:lnTo>
                <a:lnTo>
                  <a:pt x="0" y="7429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4579840" y="9211841"/>
            <a:ext cx="359696" cy="607082"/>
          </a:xfrm>
          <a:custGeom>
            <a:avLst/>
            <a:gdLst/>
            <a:ahLst/>
            <a:cxnLst/>
            <a:rect l="l" t="t" r="r" b="b"/>
            <a:pathLst>
              <a:path w="359696" h="607082">
                <a:moveTo>
                  <a:pt x="0" y="0"/>
                </a:moveTo>
                <a:lnTo>
                  <a:pt x="359696" y="0"/>
                </a:lnTo>
                <a:lnTo>
                  <a:pt x="359696" y="607081"/>
                </a:lnTo>
                <a:lnTo>
                  <a:pt x="0" y="6070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700000">
            <a:off x="-3118282" y="-3834916"/>
            <a:ext cx="7167806" cy="7669832"/>
          </a:xfrm>
          <a:custGeom>
            <a:avLst/>
            <a:gdLst/>
            <a:ahLst/>
            <a:cxnLst/>
            <a:rect l="l" t="t" r="r" b="b"/>
            <a:pathLst>
              <a:path w="7167806" h="7669832">
                <a:moveTo>
                  <a:pt x="0" y="0"/>
                </a:moveTo>
                <a:lnTo>
                  <a:pt x="7167807" y="0"/>
                </a:lnTo>
                <a:lnTo>
                  <a:pt x="7167807" y="7669832"/>
                </a:lnTo>
                <a:lnTo>
                  <a:pt x="0" y="7669832"/>
                </a:lnTo>
                <a:lnTo>
                  <a:pt x="0" y="0"/>
                </a:lnTo>
                <a:close/>
              </a:path>
            </a:pathLst>
          </a:custGeom>
          <a:blipFill>
            <a:blip r:embed="rId2">
              <a:alphaModFix amt="70000"/>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3752126" y="419916"/>
            <a:ext cx="360704" cy="608784"/>
          </a:xfrm>
          <a:custGeom>
            <a:avLst/>
            <a:gdLst/>
            <a:ahLst/>
            <a:cxnLst/>
            <a:rect l="l" t="t" r="r" b="b"/>
            <a:pathLst>
              <a:path w="360704" h="608784">
                <a:moveTo>
                  <a:pt x="0" y="0"/>
                </a:moveTo>
                <a:lnTo>
                  <a:pt x="360705" y="0"/>
                </a:lnTo>
                <a:lnTo>
                  <a:pt x="360705" y="608784"/>
                </a:lnTo>
                <a:lnTo>
                  <a:pt x="0" y="60878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669225" y="1459770"/>
            <a:ext cx="587766" cy="751644"/>
          </a:xfrm>
          <a:custGeom>
            <a:avLst/>
            <a:gdLst/>
            <a:ahLst/>
            <a:cxnLst/>
            <a:rect l="l" t="t" r="r" b="b"/>
            <a:pathLst>
              <a:path w="587766" h="751644">
                <a:moveTo>
                  <a:pt x="0" y="0"/>
                </a:moveTo>
                <a:lnTo>
                  <a:pt x="587766" y="0"/>
                </a:lnTo>
                <a:lnTo>
                  <a:pt x="587766" y="751644"/>
                </a:lnTo>
                <a:lnTo>
                  <a:pt x="0" y="751644"/>
                </a:lnTo>
                <a:lnTo>
                  <a:pt x="0" y="0"/>
                </a:lnTo>
                <a:close/>
              </a:path>
            </a:pathLst>
          </a:custGeom>
          <a:blipFill>
            <a:blip r:embed="rId8">
              <a:extLst>
                <a:ext uri="{96DAC541-7B7A-43D3-8B79-37D633B846F1}">
                  <asvg:svgBlip xmlns:asvg="http://schemas.microsoft.com/office/drawing/2016/SVG/main" xmlns="" r:embed="rId9"/>
                </a:ext>
              </a:extLst>
            </a:blip>
            <a:stretch>
              <a:fillRect l="-145999" b="-152507"/>
            </a:stretch>
          </a:blipFill>
        </p:spPr>
      </p:sp>
      <p:sp>
        <p:nvSpPr>
          <p:cNvPr id="8" name="Freeform 8"/>
          <p:cNvSpPr/>
          <p:nvPr/>
        </p:nvSpPr>
        <p:spPr>
          <a:xfrm rot="2392152">
            <a:off x="-1968164" y="6484799"/>
            <a:ext cx="9562453" cy="6335125"/>
          </a:xfrm>
          <a:custGeom>
            <a:avLst/>
            <a:gdLst/>
            <a:ahLst/>
            <a:cxnLst/>
            <a:rect l="l" t="t" r="r" b="b"/>
            <a:pathLst>
              <a:path w="9562453" h="6335125">
                <a:moveTo>
                  <a:pt x="0" y="0"/>
                </a:moveTo>
                <a:lnTo>
                  <a:pt x="9562453" y="0"/>
                </a:lnTo>
                <a:lnTo>
                  <a:pt x="9562453" y="6335125"/>
                </a:lnTo>
                <a:lnTo>
                  <a:pt x="0" y="6335125"/>
                </a:lnTo>
                <a:lnTo>
                  <a:pt x="0" y="0"/>
                </a:lnTo>
                <a:close/>
              </a:path>
            </a:pathLst>
          </a:custGeom>
          <a:blipFill>
            <a:blip r:embed="rId10">
              <a:alphaModFix amt="3000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353796" flipV="1">
            <a:off x="465622" y="8185894"/>
            <a:ext cx="5732819" cy="1770008"/>
          </a:xfrm>
          <a:custGeom>
            <a:avLst/>
            <a:gdLst/>
            <a:ahLst/>
            <a:cxnLst/>
            <a:rect l="l" t="t" r="r" b="b"/>
            <a:pathLst>
              <a:path w="5732819" h="1770008">
                <a:moveTo>
                  <a:pt x="0" y="1770008"/>
                </a:moveTo>
                <a:lnTo>
                  <a:pt x="5732819" y="1770008"/>
                </a:lnTo>
                <a:lnTo>
                  <a:pt x="5732819" y="0"/>
                </a:lnTo>
                <a:lnTo>
                  <a:pt x="0" y="0"/>
                </a:lnTo>
                <a:lnTo>
                  <a:pt x="0" y="1770008"/>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262018" y="7720019"/>
            <a:ext cx="407207" cy="583810"/>
          </a:xfrm>
          <a:custGeom>
            <a:avLst/>
            <a:gdLst/>
            <a:ahLst/>
            <a:cxnLst/>
            <a:rect l="l" t="t" r="r" b="b"/>
            <a:pathLst>
              <a:path w="407207" h="583810">
                <a:moveTo>
                  <a:pt x="0" y="0"/>
                </a:moveTo>
                <a:lnTo>
                  <a:pt x="407207" y="0"/>
                </a:lnTo>
                <a:lnTo>
                  <a:pt x="407207" y="583810"/>
                </a:lnTo>
                <a:lnTo>
                  <a:pt x="0" y="5838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rot="10458865" flipH="1">
            <a:off x="12116724" y="-1703721"/>
            <a:ext cx="8248819" cy="5464843"/>
          </a:xfrm>
          <a:custGeom>
            <a:avLst/>
            <a:gdLst/>
            <a:ahLst/>
            <a:cxnLst/>
            <a:rect l="l" t="t" r="r" b="b"/>
            <a:pathLst>
              <a:path w="8248819" h="5464843">
                <a:moveTo>
                  <a:pt x="8248819" y="0"/>
                </a:moveTo>
                <a:lnTo>
                  <a:pt x="0" y="0"/>
                </a:lnTo>
                <a:lnTo>
                  <a:pt x="0" y="5464842"/>
                </a:lnTo>
                <a:lnTo>
                  <a:pt x="8248819" y="5464842"/>
                </a:lnTo>
                <a:lnTo>
                  <a:pt x="8248819" y="0"/>
                </a:lnTo>
                <a:close/>
              </a:path>
            </a:pathLst>
          </a:custGeom>
          <a:blipFill>
            <a:blip r:embed="rId10">
              <a:alphaModFix amt="3000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7401037" y="1589985"/>
            <a:ext cx="752879" cy="962794"/>
          </a:xfrm>
          <a:custGeom>
            <a:avLst/>
            <a:gdLst/>
            <a:ahLst/>
            <a:cxnLst/>
            <a:rect l="l" t="t" r="r" b="b"/>
            <a:pathLst>
              <a:path w="752879" h="962794">
                <a:moveTo>
                  <a:pt x="0" y="0"/>
                </a:moveTo>
                <a:lnTo>
                  <a:pt x="752880" y="0"/>
                </a:lnTo>
                <a:lnTo>
                  <a:pt x="752880" y="962794"/>
                </a:lnTo>
                <a:lnTo>
                  <a:pt x="0" y="962794"/>
                </a:lnTo>
                <a:lnTo>
                  <a:pt x="0" y="0"/>
                </a:lnTo>
                <a:close/>
              </a:path>
            </a:pathLst>
          </a:custGeom>
          <a:blipFill>
            <a:blip r:embed="rId8">
              <a:extLst>
                <a:ext uri="{96DAC541-7B7A-43D3-8B79-37D633B846F1}">
                  <asvg:svgBlip xmlns:asvg="http://schemas.microsoft.com/office/drawing/2016/SVG/main" xmlns="" r:embed="rId9"/>
                </a:ext>
              </a:extLst>
            </a:blip>
            <a:stretch>
              <a:fillRect l="-145999" b="-152507"/>
            </a:stretch>
          </a:blipFill>
        </p:spPr>
      </p:sp>
      <p:sp>
        <p:nvSpPr>
          <p:cNvPr id="13" name="Freeform 13"/>
          <p:cNvSpPr/>
          <p:nvPr/>
        </p:nvSpPr>
        <p:spPr>
          <a:xfrm flipH="1">
            <a:off x="12638159" y="419916"/>
            <a:ext cx="4880230" cy="1506771"/>
          </a:xfrm>
          <a:custGeom>
            <a:avLst/>
            <a:gdLst/>
            <a:ahLst/>
            <a:cxnLst/>
            <a:rect l="l" t="t" r="r" b="b"/>
            <a:pathLst>
              <a:path w="4880230" h="1506771">
                <a:moveTo>
                  <a:pt x="4880230" y="0"/>
                </a:moveTo>
                <a:lnTo>
                  <a:pt x="0" y="0"/>
                </a:lnTo>
                <a:lnTo>
                  <a:pt x="0" y="1506771"/>
                </a:lnTo>
                <a:lnTo>
                  <a:pt x="4880230" y="1506771"/>
                </a:lnTo>
                <a:lnTo>
                  <a:pt x="488023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4" name="TextBox 14"/>
          <p:cNvSpPr txBox="1"/>
          <p:nvPr/>
        </p:nvSpPr>
        <p:spPr>
          <a:xfrm>
            <a:off x="2690145" y="4537147"/>
            <a:ext cx="13550988" cy="2430399"/>
          </a:xfrm>
          <a:prstGeom prst="rect">
            <a:avLst/>
          </a:prstGeom>
        </p:spPr>
        <p:txBody>
          <a:bodyPr lIns="0" tIns="0" rIns="0" bIns="0" rtlCol="0" anchor="t">
            <a:spAutoFit/>
          </a:bodyPr>
          <a:lstStyle/>
          <a:p>
            <a:pPr algn="ctr">
              <a:lnSpc>
                <a:spcPts val="9557"/>
              </a:lnSpc>
            </a:pPr>
            <a:r>
              <a:rPr lang="en-US" sz="8099" spc="-404">
                <a:solidFill>
                  <a:srgbClr val="241726"/>
                </a:solidFill>
                <a:latin typeface="Rokkitt"/>
              </a:rPr>
              <a:t>TÔN TRỌNG SỰ ĐA DẠNG CỦA CÁC DÂN TỘC</a:t>
            </a:r>
          </a:p>
        </p:txBody>
      </p:sp>
      <p:sp>
        <p:nvSpPr>
          <p:cNvPr id="15" name="TextBox 15"/>
          <p:cNvSpPr txBox="1"/>
          <p:nvPr/>
        </p:nvSpPr>
        <p:spPr>
          <a:xfrm>
            <a:off x="3572389" y="7281735"/>
            <a:ext cx="10783747" cy="603885"/>
          </a:xfrm>
          <a:prstGeom prst="rect">
            <a:avLst/>
          </a:prstGeom>
        </p:spPr>
        <p:txBody>
          <a:bodyPr lIns="0" tIns="0" rIns="0" bIns="0" rtlCol="0" anchor="t">
            <a:spAutoFit/>
          </a:bodyPr>
          <a:lstStyle/>
          <a:p>
            <a:pPr algn="ctr">
              <a:lnSpc>
                <a:spcPts val="5040"/>
              </a:lnSpc>
              <a:spcBef>
                <a:spcPct val="0"/>
              </a:spcBef>
            </a:pPr>
            <a:r>
              <a:rPr lang="en-US" sz="3600">
                <a:solidFill>
                  <a:srgbClr val="241726"/>
                </a:solidFill>
                <a:latin typeface="Muli Extra-Light"/>
              </a:rPr>
              <a:t>Giáo viên: Phạm Thị Thanh Thuỷ</a:t>
            </a:r>
          </a:p>
        </p:txBody>
      </p:sp>
      <p:sp>
        <p:nvSpPr>
          <p:cNvPr id="16" name="TextBox 16"/>
          <p:cNvSpPr txBox="1"/>
          <p:nvPr/>
        </p:nvSpPr>
        <p:spPr>
          <a:xfrm>
            <a:off x="2813062" y="2288249"/>
            <a:ext cx="13550988" cy="1767586"/>
          </a:xfrm>
          <a:prstGeom prst="rect">
            <a:avLst/>
          </a:prstGeom>
        </p:spPr>
        <p:txBody>
          <a:bodyPr lIns="0" tIns="0" rIns="0" bIns="0" rtlCol="0" anchor="t">
            <a:spAutoFit/>
          </a:bodyPr>
          <a:lstStyle/>
          <a:p>
            <a:pPr algn="ctr">
              <a:lnSpc>
                <a:spcPts val="6962"/>
              </a:lnSpc>
            </a:pPr>
            <a:r>
              <a:rPr lang="en-US" sz="5900" spc="-295">
                <a:solidFill>
                  <a:srgbClr val="241726"/>
                </a:solidFill>
                <a:latin typeface="Rokkitt"/>
              </a:rPr>
              <a:t>GIÁO DỤC CÔNG DÂN 8</a:t>
            </a:r>
          </a:p>
          <a:p>
            <a:pPr algn="ctr">
              <a:lnSpc>
                <a:spcPts val="6962"/>
              </a:lnSpc>
            </a:pPr>
            <a:r>
              <a:rPr lang="en-US" sz="5900" spc="-295">
                <a:solidFill>
                  <a:srgbClr val="241726"/>
                </a:solidFill>
                <a:latin typeface="Rokkitt"/>
              </a:rPr>
              <a:t>BÀI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7F0"/>
        </a:solidFill>
        <a:effectLst/>
      </p:bgPr>
    </p:bg>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1074" y="-98092"/>
            <a:ext cx="1033778" cy="4298852"/>
          </a:xfrm>
          <a:custGeom>
            <a:avLst/>
            <a:gdLst/>
            <a:ahLst/>
            <a:cxnLst/>
            <a:rect l="l" t="t" r="r" b="b"/>
            <a:pathLst>
              <a:path w="1033778" h="4298852">
                <a:moveTo>
                  <a:pt x="0" y="0"/>
                </a:moveTo>
                <a:lnTo>
                  <a:pt x="1033778" y="0"/>
                </a:lnTo>
                <a:lnTo>
                  <a:pt x="1033778" y="4298852"/>
                </a:lnTo>
                <a:lnTo>
                  <a:pt x="0" y="42988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91201" y="7487915"/>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160317" y="8549961"/>
            <a:ext cx="201964" cy="199474"/>
          </a:xfrm>
          <a:custGeom>
            <a:avLst/>
            <a:gdLst/>
            <a:ahLst/>
            <a:cxnLst/>
            <a:rect l="l" t="t" r="r" b="b"/>
            <a:pathLst>
              <a:path w="201964" h="199474">
                <a:moveTo>
                  <a:pt x="0" y="0"/>
                </a:moveTo>
                <a:lnTo>
                  <a:pt x="201964" y="0"/>
                </a:lnTo>
                <a:lnTo>
                  <a:pt x="201964" y="199474"/>
                </a:lnTo>
                <a:lnTo>
                  <a:pt x="0" y="19947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389077" y="64726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281361" y="59999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408125" y="514982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6352798" y="-356275"/>
            <a:ext cx="1638027" cy="7334604"/>
          </a:xfrm>
          <a:custGeom>
            <a:avLst/>
            <a:gdLst/>
            <a:ahLst/>
            <a:cxnLst/>
            <a:rect l="l" t="t" r="r" b="b"/>
            <a:pathLst>
              <a:path w="1638027" h="7334604">
                <a:moveTo>
                  <a:pt x="0" y="0"/>
                </a:moveTo>
                <a:lnTo>
                  <a:pt x="1638027" y="0"/>
                </a:lnTo>
                <a:lnTo>
                  <a:pt x="1638027" y="7334604"/>
                </a:lnTo>
                <a:lnTo>
                  <a:pt x="0" y="733460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2071368" y="1047796"/>
            <a:ext cx="12160252" cy="4100784"/>
          </a:xfrm>
          <a:custGeom>
            <a:avLst/>
            <a:gdLst/>
            <a:ahLst/>
            <a:cxnLst/>
            <a:rect l="l" t="t" r="r" b="b"/>
            <a:pathLst>
              <a:path w="12160252" h="4100784">
                <a:moveTo>
                  <a:pt x="0" y="0"/>
                </a:moveTo>
                <a:lnTo>
                  <a:pt x="12160252" y="0"/>
                </a:lnTo>
                <a:lnTo>
                  <a:pt x="12160252" y="4100784"/>
                </a:lnTo>
                <a:lnTo>
                  <a:pt x="0" y="4100784"/>
                </a:lnTo>
                <a:lnTo>
                  <a:pt x="0" y="0"/>
                </a:lnTo>
                <a:close/>
              </a:path>
            </a:pathLst>
          </a:custGeom>
          <a:blipFill>
            <a:blip r:embed="rId16"/>
            <a:stretch>
              <a:fillRect l="-1501" r="-1501"/>
            </a:stretch>
          </a:blipFill>
        </p:spPr>
      </p:sp>
      <p:sp>
        <p:nvSpPr>
          <p:cNvPr id="11" name="Freeform 11"/>
          <p:cNvSpPr/>
          <p:nvPr/>
        </p:nvSpPr>
        <p:spPr>
          <a:xfrm>
            <a:off x="5226048" y="5539124"/>
            <a:ext cx="11855452" cy="4415972"/>
          </a:xfrm>
          <a:custGeom>
            <a:avLst/>
            <a:gdLst/>
            <a:ahLst/>
            <a:cxnLst/>
            <a:rect l="l" t="t" r="r" b="b"/>
            <a:pathLst>
              <a:path w="11855452" h="4415972">
                <a:moveTo>
                  <a:pt x="0" y="0"/>
                </a:moveTo>
                <a:lnTo>
                  <a:pt x="11855452" y="0"/>
                </a:lnTo>
                <a:lnTo>
                  <a:pt x="11855452" y="4415972"/>
                </a:lnTo>
                <a:lnTo>
                  <a:pt x="0" y="4415972"/>
                </a:lnTo>
                <a:lnTo>
                  <a:pt x="0" y="0"/>
                </a:lnTo>
                <a:close/>
              </a:path>
            </a:pathLst>
          </a:custGeom>
          <a:blipFill>
            <a:blip r:embed="rId17"/>
            <a:stretch>
              <a:fillRect l="-1316" r="-1316"/>
            </a:stretch>
          </a:blipFill>
        </p:spPr>
      </p:sp>
      <p:grpSp>
        <p:nvGrpSpPr>
          <p:cNvPr id="12" name="Group 12"/>
          <p:cNvGrpSpPr/>
          <p:nvPr/>
        </p:nvGrpSpPr>
        <p:grpSpPr>
          <a:xfrm>
            <a:off x="788668" y="51472"/>
            <a:ext cx="17106902" cy="738664"/>
            <a:chOff x="0" y="0"/>
            <a:chExt cx="22809203" cy="984885"/>
          </a:xfrm>
        </p:grpSpPr>
        <p:sp>
          <p:nvSpPr>
            <p:cNvPr id="13" name="Freeform 13"/>
            <p:cNvSpPr/>
            <p:nvPr/>
          </p:nvSpPr>
          <p:spPr>
            <a:xfrm>
              <a:off x="0" y="0"/>
              <a:ext cx="22809200" cy="984885"/>
            </a:xfrm>
            <a:custGeom>
              <a:avLst/>
              <a:gdLst/>
              <a:ahLst/>
              <a:cxnLst/>
              <a:rect l="l" t="t" r="r" b="b"/>
              <a:pathLst>
                <a:path w="22809200" h="984885">
                  <a:moveTo>
                    <a:pt x="0" y="0"/>
                  </a:moveTo>
                  <a:lnTo>
                    <a:pt x="22809200" y="0"/>
                  </a:lnTo>
                  <a:lnTo>
                    <a:pt x="22809200" y="984885"/>
                  </a:lnTo>
                  <a:lnTo>
                    <a:pt x="0" y="984885"/>
                  </a:lnTo>
                  <a:close/>
                </a:path>
              </a:pathLst>
            </a:custGeom>
            <a:solidFill>
              <a:srgbClr val="FFFFFF"/>
            </a:solidFill>
          </p:spPr>
        </p:sp>
        <p:sp>
          <p:nvSpPr>
            <p:cNvPr id="14" name="TextBox 14"/>
            <p:cNvSpPr txBox="1"/>
            <p:nvPr/>
          </p:nvSpPr>
          <p:spPr>
            <a:xfrm>
              <a:off x="0" y="-76200"/>
              <a:ext cx="22809203" cy="1061085"/>
            </a:xfrm>
            <a:prstGeom prst="rect">
              <a:avLst/>
            </a:prstGeom>
          </p:spPr>
          <p:txBody>
            <a:bodyPr lIns="50800" tIns="50800" rIns="50800" bIns="50800" rtlCol="0" anchor="t"/>
            <a:lstStyle/>
            <a:p>
              <a:pPr algn="ctr">
                <a:lnSpc>
                  <a:spcPts val="4320"/>
                </a:lnSpc>
              </a:pPr>
              <a:r>
                <a:rPr lang="en-US" sz="3600">
                  <a:solidFill>
                    <a:srgbClr val="A60000"/>
                  </a:solidFill>
                  <a:latin typeface="Arial Bold"/>
                </a:rPr>
                <a:t>Hãy nêu những nét đặc sắc của các dân tộc trong hình ảnh, thông tin này.</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7F0"/>
        </a:solidFill>
        <a:effectLst/>
      </p:bgPr>
    </p:bg>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8286" y="-182580"/>
            <a:ext cx="1301904" cy="5829545"/>
          </a:xfrm>
          <a:custGeom>
            <a:avLst/>
            <a:gdLst/>
            <a:ahLst/>
            <a:cxnLst/>
            <a:rect l="l" t="t" r="r" b="b"/>
            <a:pathLst>
              <a:path w="1301904" h="5829545">
                <a:moveTo>
                  <a:pt x="0" y="0"/>
                </a:moveTo>
                <a:lnTo>
                  <a:pt x="1301904" y="0"/>
                </a:lnTo>
                <a:lnTo>
                  <a:pt x="1301904" y="5829544"/>
                </a:lnTo>
                <a:lnTo>
                  <a:pt x="0" y="58295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1473" y="6647459"/>
            <a:ext cx="1238260" cy="1204909"/>
          </a:xfrm>
          <a:custGeom>
            <a:avLst/>
            <a:gdLst/>
            <a:ahLst/>
            <a:cxnLst/>
            <a:rect l="l" t="t" r="r" b="b"/>
            <a:pathLst>
              <a:path w="1238260" h="1204909">
                <a:moveTo>
                  <a:pt x="0" y="0"/>
                </a:moveTo>
                <a:lnTo>
                  <a:pt x="1238260" y="0"/>
                </a:lnTo>
                <a:lnTo>
                  <a:pt x="1238260" y="1204909"/>
                </a:lnTo>
                <a:lnTo>
                  <a:pt x="0" y="12049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0063" y="7966380"/>
            <a:ext cx="1763435" cy="1728545"/>
          </a:xfrm>
          <a:custGeom>
            <a:avLst/>
            <a:gdLst/>
            <a:ahLst/>
            <a:cxnLst/>
            <a:rect l="l" t="t" r="r" b="b"/>
            <a:pathLst>
              <a:path w="1763435" h="1728545">
                <a:moveTo>
                  <a:pt x="0" y="0"/>
                </a:moveTo>
                <a:lnTo>
                  <a:pt x="1763435" y="0"/>
                </a:lnTo>
                <a:lnTo>
                  <a:pt x="1763435" y="1728544"/>
                </a:lnTo>
                <a:lnTo>
                  <a:pt x="0" y="172854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6018211" y="46831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7661375" y="408202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7035927" y="32121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17035927" y="878665"/>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17543575" y="177519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17750127" y="5684715"/>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a:off x="17272761" y="49362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17101075" y="676052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4" name="Freeform 14"/>
          <p:cNvSpPr/>
          <p:nvPr/>
        </p:nvSpPr>
        <p:spPr>
          <a:xfrm>
            <a:off x="17570911" y="75728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a:off x="17745101" y="856549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6" name="Freeform 16"/>
          <p:cNvSpPr/>
          <p:nvPr/>
        </p:nvSpPr>
        <p:spPr>
          <a:xfrm>
            <a:off x="16627127" y="95033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633220" y="1318442"/>
            <a:ext cx="12684342" cy="4188278"/>
          </a:xfrm>
          <a:custGeom>
            <a:avLst/>
            <a:gdLst/>
            <a:ahLst/>
            <a:cxnLst/>
            <a:rect l="l" t="t" r="r" b="b"/>
            <a:pathLst>
              <a:path w="12684342" h="4188278">
                <a:moveTo>
                  <a:pt x="0" y="0"/>
                </a:moveTo>
                <a:lnTo>
                  <a:pt x="12684342" y="0"/>
                </a:lnTo>
                <a:lnTo>
                  <a:pt x="12684342" y="4188278"/>
                </a:lnTo>
                <a:lnTo>
                  <a:pt x="0" y="4188278"/>
                </a:lnTo>
                <a:lnTo>
                  <a:pt x="0" y="0"/>
                </a:lnTo>
                <a:close/>
              </a:path>
            </a:pathLst>
          </a:custGeom>
          <a:blipFill>
            <a:blip r:embed="rId16"/>
            <a:stretch>
              <a:fillRect l="-1484" r="-1484"/>
            </a:stretch>
          </a:blipFill>
        </p:spPr>
      </p:sp>
      <p:grpSp>
        <p:nvGrpSpPr>
          <p:cNvPr id="18" name="Group 18"/>
          <p:cNvGrpSpPr/>
          <p:nvPr/>
        </p:nvGrpSpPr>
        <p:grpSpPr>
          <a:xfrm>
            <a:off x="590548" y="171926"/>
            <a:ext cx="17106902" cy="738664"/>
            <a:chOff x="0" y="0"/>
            <a:chExt cx="22809203" cy="984885"/>
          </a:xfrm>
        </p:grpSpPr>
        <p:sp>
          <p:nvSpPr>
            <p:cNvPr id="19" name="Freeform 19"/>
            <p:cNvSpPr/>
            <p:nvPr/>
          </p:nvSpPr>
          <p:spPr>
            <a:xfrm>
              <a:off x="0" y="0"/>
              <a:ext cx="22809200" cy="984885"/>
            </a:xfrm>
            <a:custGeom>
              <a:avLst/>
              <a:gdLst/>
              <a:ahLst/>
              <a:cxnLst/>
              <a:rect l="l" t="t" r="r" b="b"/>
              <a:pathLst>
                <a:path w="22809200" h="984885">
                  <a:moveTo>
                    <a:pt x="0" y="0"/>
                  </a:moveTo>
                  <a:lnTo>
                    <a:pt x="22809200" y="0"/>
                  </a:lnTo>
                  <a:lnTo>
                    <a:pt x="22809200" y="984885"/>
                  </a:lnTo>
                  <a:lnTo>
                    <a:pt x="0" y="984885"/>
                  </a:lnTo>
                  <a:close/>
                </a:path>
              </a:pathLst>
            </a:custGeom>
            <a:solidFill>
              <a:srgbClr val="FFFFFF"/>
            </a:solidFill>
          </p:spPr>
        </p:sp>
        <p:sp>
          <p:nvSpPr>
            <p:cNvPr id="20" name="TextBox 20"/>
            <p:cNvSpPr txBox="1"/>
            <p:nvPr/>
          </p:nvSpPr>
          <p:spPr>
            <a:xfrm>
              <a:off x="0" y="-76200"/>
              <a:ext cx="22809203" cy="1061085"/>
            </a:xfrm>
            <a:prstGeom prst="rect">
              <a:avLst/>
            </a:prstGeom>
          </p:spPr>
          <p:txBody>
            <a:bodyPr lIns="50800" tIns="50800" rIns="50800" bIns="50800" rtlCol="0" anchor="t"/>
            <a:lstStyle/>
            <a:p>
              <a:pPr algn="ctr">
                <a:lnSpc>
                  <a:spcPts val="4320"/>
                </a:lnSpc>
              </a:pPr>
              <a:r>
                <a:rPr lang="en-US" sz="3600">
                  <a:solidFill>
                    <a:srgbClr val="A60000"/>
                  </a:solidFill>
                  <a:latin typeface="Arial Bold"/>
                </a:rPr>
                <a:t>Hãy nêu những nét đặc sắc của các dân tộc trong hình ảnh, thông tin này.</a:t>
              </a:r>
            </a:p>
          </p:txBody>
        </p:sp>
      </p:grpSp>
      <p:sp>
        <p:nvSpPr>
          <p:cNvPr id="21" name="Freeform 21"/>
          <p:cNvSpPr/>
          <p:nvPr/>
        </p:nvSpPr>
        <p:spPr>
          <a:xfrm>
            <a:off x="4361180" y="5825672"/>
            <a:ext cx="12327890" cy="4128610"/>
          </a:xfrm>
          <a:custGeom>
            <a:avLst/>
            <a:gdLst/>
            <a:ahLst/>
            <a:cxnLst/>
            <a:rect l="l" t="t" r="r" b="b"/>
            <a:pathLst>
              <a:path w="12327890" h="4128610">
                <a:moveTo>
                  <a:pt x="0" y="0"/>
                </a:moveTo>
                <a:lnTo>
                  <a:pt x="12327890" y="0"/>
                </a:lnTo>
                <a:lnTo>
                  <a:pt x="12327890" y="4128610"/>
                </a:lnTo>
                <a:lnTo>
                  <a:pt x="0" y="4128610"/>
                </a:lnTo>
                <a:lnTo>
                  <a:pt x="0" y="0"/>
                </a:lnTo>
                <a:close/>
              </a:path>
            </a:pathLst>
          </a:custGeom>
          <a:blipFill>
            <a:blip r:embed="rId17"/>
            <a:stretch>
              <a:fillRect l="-1496" r="-1496"/>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7F0"/>
        </a:solidFill>
        <a:effectLst/>
      </p:bgPr>
    </p:bg>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01965" y="8021924"/>
            <a:ext cx="2599083" cy="2484880"/>
          </a:xfrm>
          <a:custGeom>
            <a:avLst/>
            <a:gdLst/>
            <a:ahLst/>
            <a:cxnLst/>
            <a:rect l="l" t="t" r="r" b="b"/>
            <a:pathLst>
              <a:path w="2599083" h="2484880">
                <a:moveTo>
                  <a:pt x="0" y="0"/>
                </a:moveTo>
                <a:lnTo>
                  <a:pt x="2599084" y="0"/>
                </a:lnTo>
                <a:lnTo>
                  <a:pt x="2599084" y="2484880"/>
                </a:lnTo>
                <a:lnTo>
                  <a:pt x="0" y="24848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227484" y="8123876"/>
            <a:ext cx="1768220" cy="1720599"/>
          </a:xfrm>
          <a:custGeom>
            <a:avLst/>
            <a:gdLst/>
            <a:ahLst/>
            <a:cxnLst/>
            <a:rect l="l" t="t" r="r" b="b"/>
            <a:pathLst>
              <a:path w="1768220" h="1720599">
                <a:moveTo>
                  <a:pt x="0" y="0"/>
                </a:moveTo>
                <a:lnTo>
                  <a:pt x="1768220" y="0"/>
                </a:lnTo>
                <a:lnTo>
                  <a:pt x="1768220" y="1720599"/>
                </a:lnTo>
                <a:lnTo>
                  <a:pt x="0" y="17205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439706" y="7640816"/>
            <a:ext cx="1612996" cy="1634442"/>
          </a:xfrm>
          <a:custGeom>
            <a:avLst/>
            <a:gdLst/>
            <a:ahLst/>
            <a:cxnLst/>
            <a:rect l="l" t="t" r="r" b="b"/>
            <a:pathLst>
              <a:path w="1612996" h="1634442">
                <a:moveTo>
                  <a:pt x="0" y="0"/>
                </a:moveTo>
                <a:lnTo>
                  <a:pt x="1612995" y="0"/>
                </a:lnTo>
                <a:lnTo>
                  <a:pt x="1612995" y="1634442"/>
                </a:lnTo>
                <a:lnTo>
                  <a:pt x="0" y="16344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5744527" y="82429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6929611" y="88660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8318975" y="929637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9701877" y="87466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7602727" y="4997165"/>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16936125" y="38697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a:off x="4644375" y="89518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a:off x="305177" y="30229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127485" y="41668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300151" y="46210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827738" y="889766"/>
            <a:ext cx="2378983" cy="2795205"/>
          </a:xfrm>
          <a:custGeom>
            <a:avLst/>
            <a:gdLst/>
            <a:ahLst/>
            <a:cxnLst/>
            <a:rect l="l" t="t" r="r" b="b"/>
            <a:pathLst>
              <a:path w="2378983" h="2795205">
                <a:moveTo>
                  <a:pt x="0" y="0"/>
                </a:moveTo>
                <a:lnTo>
                  <a:pt x="2378983" y="0"/>
                </a:lnTo>
                <a:lnTo>
                  <a:pt x="2378983" y="2795205"/>
                </a:lnTo>
                <a:lnTo>
                  <a:pt x="0" y="279520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Freeform 17"/>
          <p:cNvSpPr/>
          <p:nvPr/>
        </p:nvSpPr>
        <p:spPr>
          <a:xfrm>
            <a:off x="646027" y="58723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8" name="Freeform 18"/>
          <p:cNvSpPr/>
          <p:nvPr/>
        </p:nvSpPr>
        <p:spPr>
          <a:xfrm>
            <a:off x="16749394" y="138607"/>
            <a:ext cx="2758762" cy="1368681"/>
          </a:xfrm>
          <a:custGeom>
            <a:avLst/>
            <a:gdLst/>
            <a:ahLst/>
            <a:cxnLst/>
            <a:rect l="l" t="t" r="r" b="b"/>
            <a:pathLst>
              <a:path w="2758762" h="1368681">
                <a:moveTo>
                  <a:pt x="0" y="0"/>
                </a:moveTo>
                <a:lnTo>
                  <a:pt x="2758762" y="0"/>
                </a:lnTo>
                <a:lnTo>
                  <a:pt x="2758762" y="1368681"/>
                </a:lnTo>
                <a:lnTo>
                  <a:pt x="0" y="136868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9" name="Freeform 19"/>
          <p:cNvSpPr/>
          <p:nvPr/>
        </p:nvSpPr>
        <p:spPr>
          <a:xfrm>
            <a:off x="5440739" y="10019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0" name="Freeform 20"/>
          <p:cNvSpPr/>
          <p:nvPr/>
        </p:nvSpPr>
        <p:spPr>
          <a:xfrm>
            <a:off x="3879701" y="143227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1" name="Freeform 21"/>
          <p:cNvSpPr/>
          <p:nvPr/>
        </p:nvSpPr>
        <p:spPr>
          <a:xfrm>
            <a:off x="2506825" y="8825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2" name="Freeform 22"/>
          <p:cNvSpPr/>
          <p:nvPr/>
        </p:nvSpPr>
        <p:spPr>
          <a:xfrm>
            <a:off x="7554301" y="10877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3" name="Freeform 23"/>
          <p:cNvSpPr/>
          <p:nvPr/>
        </p:nvSpPr>
        <p:spPr>
          <a:xfrm>
            <a:off x="11955539" y="10019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4" name="Freeform 24"/>
          <p:cNvSpPr/>
          <p:nvPr/>
        </p:nvSpPr>
        <p:spPr>
          <a:xfrm>
            <a:off x="9021625" y="5777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5" name="Freeform 25"/>
          <p:cNvSpPr/>
          <p:nvPr/>
        </p:nvSpPr>
        <p:spPr>
          <a:xfrm>
            <a:off x="14373901" y="13925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6" name="Freeform 26"/>
          <p:cNvSpPr/>
          <p:nvPr/>
        </p:nvSpPr>
        <p:spPr>
          <a:xfrm>
            <a:off x="10069989" y="1251891"/>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7" name="Freeform 27"/>
          <p:cNvSpPr/>
          <p:nvPr/>
        </p:nvSpPr>
        <p:spPr>
          <a:xfrm>
            <a:off x="10251075" y="2156925"/>
            <a:ext cx="6606450" cy="6606450"/>
          </a:xfrm>
          <a:custGeom>
            <a:avLst/>
            <a:gdLst/>
            <a:ahLst/>
            <a:cxnLst/>
            <a:rect l="l" t="t" r="r" b="b"/>
            <a:pathLst>
              <a:path w="6606450" h="6606450">
                <a:moveTo>
                  <a:pt x="0" y="0"/>
                </a:moveTo>
                <a:lnTo>
                  <a:pt x="6606450" y="0"/>
                </a:lnTo>
                <a:lnTo>
                  <a:pt x="6606450" y="6606450"/>
                </a:lnTo>
                <a:lnTo>
                  <a:pt x="0" y="6606450"/>
                </a:lnTo>
                <a:lnTo>
                  <a:pt x="0" y="0"/>
                </a:lnTo>
                <a:close/>
              </a:path>
            </a:pathLst>
          </a:custGeom>
          <a:blipFill>
            <a:blip r:embed="rId26"/>
            <a:stretch>
              <a:fillRect l="-9169" t="-42818" r="-2581" b="-24848"/>
            </a:stretch>
          </a:blipFill>
        </p:spPr>
      </p:sp>
      <p:sp>
        <p:nvSpPr>
          <p:cNvPr id="28" name="Freeform 28"/>
          <p:cNvSpPr/>
          <p:nvPr/>
        </p:nvSpPr>
        <p:spPr>
          <a:xfrm>
            <a:off x="15188167" y="2272354"/>
            <a:ext cx="1823879" cy="1787793"/>
          </a:xfrm>
          <a:custGeom>
            <a:avLst/>
            <a:gdLst/>
            <a:ahLst/>
            <a:cxnLst/>
            <a:rect l="l" t="t" r="r" b="b"/>
            <a:pathLst>
              <a:path w="1823879" h="1787793">
                <a:moveTo>
                  <a:pt x="0" y="0"/>
                </a:moveTo>
                <a:lnTo>
                  <a:pt x="1823879" y="0"/>
                </a:lnTo>
                <a:lnTo>
                  <a:pt x="1823879" y="1787792"/>
                </a:lnTo>
                <a:lnTo>
                  <a:pt x="0" y="1787792"/>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sp>
      <p:sp>
        <p:nvSpPr>
          <p:cNvPr id="29" name="TextBox 29"/>
          <p:cNvSpPr txBox="1"/>
          <p:nvPr/>
        </p:nvSpPr>
        <p:spPr>
          <a:xfrm>
            <a:off x="1367394" y="2164161"/>
            <a:ext cx="7906348" cy="4759723"/>
          </a:xfrm>
          <a:prstGeom prst="rect">
            <a:avLst/>
          </a:prstGeom>
        </p:spPr>
        <p:txBody>
          <a:bodyPr lIns="0" tIns="0" rIns="0" bIns="0" rtlCol="0" anchor="t">
            <a:spAutoFit/>
          </a:bodyPr>
          <a:lstStyle/>
          <a:p>
            <a:pPr algn="just">
              <a:lnSpc>
                <a:spcPts val="8640"/>
              </a:lnSpc>
            </a:pPr>
            <a:r>
              <a:rPr lang="en-US" sz="4800">
                <a:solidFill>
                  <a:srgbClr val="5C6A2B"/>
                </a:solidFill>
                <a:latin typeface="Arial Bold"/>
              </a:rPr>
              <a:t>Em hãy nêu thêm một số biểu hiện khác về sự đa dạng của các nền văn hoá trên  thế giới mà em biết. </a:t>
            </a:r>
          </a:p>
        </p:txBody>
      </p:sp>
      <p:sp>
        <p:nvSpPr>
          <p:cNvPr id="30" name="Freeform 30"/>
          <p:cNvSpPr/>
          <p:nvPr/>
        </p:nvSpPr>
        <p:spPr>
          <a:xfrm>
            <a:off x="4796775" y="91042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01965" y="8021924"/>
            <a:ext cx="2599083" cy="2484880"/>
          </a:xfrm>
          <a:custGeom>
            <a:avLst/>
            <a:gdLst/>
            <a:ahLst/>
            <a:cxnLst/>
            <a:rect l="l" t="t" r="r" b="b"/>
            <a:pathLst>
              <a:path w="2599083" h="2484880">
                <a:moveTo>
                  <a:pt x="0" y="0"/>
                </a:moveTo>
                <a:lnTo>
                  <a:pt x="2599084" y="0"/>
                </a:lnTo>
                <a:lnTo>
                  <a:pt x="2599084" y="2484880"/>
                </a:lnTo>
                <a:lnTo>
                  <a:pt x="0" y="24848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227484" y="8123876"/>
            <a:ext cx="1768220" cy="1720599"/>
          </a:xfrm>
          <a:custGeom>
            <a:avLst/>
            <a:gdLst/>
            <a:ahLst/>
            <a:cxnLst/>
            <a:rect l="l" t="t" r="r" b="b"/>
            <a:pathLst>
              <a:path w="1768220" h="1720599">
                <a:moveTo>
                  <a:pt x="0" y="0"/>
                </a:moveTo>
                <a:lnTo>
                  <a:pt x="1768220" y="0"/>
                </a:lnTo>
                <a:lnTo>
                  <a:pt x="1768220" y="1720599"/>
                </a:lnTo>
                <a:lnTo>
                  <a:pt x="0" y="17205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439706" y="7640816"/>
            <a:ext cx="1612996" cy="1634442"/>
          </a:xfrm>
          <a:custGeom>
            <a:avLst/>
            <a:gdLst/>
            <a:ahLst/>
            <a:cxnLst/>
            <a:rect l="l" t="t" r="r" b="b"/>
            <a:pathLst>
              <a:path w="1612996" h="1634442">
                <a:moveTo>
                  <a:pt x="0" y="0"/>
                </a:moveTo>
                <a:lnTo>
                  <a:pt x="1612995" y="0"/>
                </a:lnTo>
                <a:lnTo>
                  <a:pt x="1612995" y="1634442"/>
                </a:lnTo>
                <a:lnTo>
                  <a:pt x="0" y="16344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5744527" y="82429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6929611" y="88660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8318975" y="929637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9701877" y="87466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7602727" y="4997165"/>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16936125" y="38697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a:off x="4644375" y="89518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a:off x="305177" y="30229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127485" y="41668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300151" y="46210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827738" y="889766"/>
            <a:ext cx="2378983" cy="2795205"/>
          </a:xfrm>
          <a:custGeom>
            <a:avLst/>
            <a:gdLst/>
            <a:ahLst/>
            <a:cxnLst/>
            <a:rect l="l" t="t" r="r" b="b"/>
            <a:pathLst>
              <a:path w="2378983" h="2795205">
                <a:moveTo>
                  <a:pt x="0" y="0"/>
                </a:moveTo>
                <a:lnTo>
                  <a:pt x="2378983" y="0"/>
                </a:lnTo>
                <a:lnTo>
                  <a:pt x="2378983" y="2795205"/>
                </a:lnTo>
                <a:lnTo>
                  <a:pt x="0" y="279520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Freeform 17"/>
          <p:cNvSpPr/>
          <p:nvPr/>
        </p:nvSpPr>
        <p:spPr>
          <a:xfrm>
            <a:off x="646027" y="58723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8" name="Freeform 18"/>
          <p:cNvSpPr/>
          <p:nvPr/>
        </p:nvSpPr>
        <p:spPr>
          <a:xfrm>
            <a:off x="16749394" y="138607"/>
            <a:ext cx="2758762" cy="1368681"/>
          </a:xfrm>
          <a:custGeom>
            <a:avLst/>
            <a:gdLst/>
            <a:ahLst/>
            <a:cxnLst/>
            <a:rect l="l" t="t" r="r" b="b"/>
            <a:pathLst>
              <a:path w="2758762" h="1368681">
                <a:moveTo>
                  <a:pt x="0" y="0"/>
                </a:moveTo>
                <a:lnTo>
                  <a:pt x="2758762" y="0"/>
                </a:lnTo>
                <a:lnTo>
                  <a:pt x="2758762" y="1368681"/>
                </a:lnTo>
                <a:lnTo>
                  <a:pt x="0" y="136868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9" name="Freeform 19"/>
          <p:cNvSpPr/>
          <p:nvPr/>
        </p:nvSpPr>
        <p:spPr>
          <a:xfrm>
            <a:off x="5440739" y="10019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0" name="Freeform 20"/>
          <p:cNvSpPr/>
          <p:nvPr/>
        </p:nvSpPr>
        <p:spPr>
          <a:xfrm>
            <a:off x="3879701" y="143227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1" name="Freeform 21"/>
          <p:cNvSpPr/>
          <p:nvPr/>
        </p:nvSpPr>
        <p:spPr>
          <a:xfrm>
            <a:off x="2506825" y="8825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2" name="Freeform 22"/>
          <p:cNvSpPr/>
          <p:nvPr/>
        </p:nvSpPr>
        <p:spPr>
          <a:xfrm>
            <a:off x="7554301" y="10877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3" name="Freeform 23"/>
          <p:cNvSpPr/>
          <p:nvPr/>
        </p:nvSpPr>
        <p:spPr>
          <a:xfrm>
            <a:off x="11955539" y="10019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4" name="Freeform 24"/>
          <p:cNvSpPr/>
          <p:nvPr/>
        </p:nvSpPr>
        <p:spPr>
          <a:xfrm>
            <a:off x="9021625" y="5777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5" name="Freeform 25"/>
          <p:cNvSpPr/>
          <p:nvPr/>
        </p:nvSpPr>
        <p:spPr>
          <a:xfrm>
            <a:off x="14373901" y="13925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6" name="Freeform 26"/>
          <p:cNvSpPr/>
          <p:nvPr/>
        </p:nvSpPr>
        <p:spPr>
          <a:xfrm>
            <a:off x="10069989" y="1251891"/>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7" name="Freeform 27"/>
          <p:cNvSpPr/>
          <p:nvPr/>
        </p:nvSpPr>
        <p:spPr>
          <a:xfrm>
            <a:off x="15188167" y="2272354"/>
            <a:ext cx="1823879" cy="1787793"/>
          </a:xfrm>
          <a:custGeom>
            <a:avLst/>
            <a:gdLst/>
            <a:ahLst/>
            <a:cxnLst/>
            <a:rect l="l" t="t" r="r" b="b"/>
            <a:pathLst>
              <a:path w="1823879" h="1787793">
                <a:moveTo>
                  <a:pt x="0" y="0"/>
                </a:moveTo>
                <a:lnTo>
                  <a:pt x="1823879" y="0"/>
                </a:lnTo>
                <a:lnTo>
                  <a:pt x="1823879" y="1787792"/>
                </a:lnTo>
                <a:lnTo>
                  <a:pt x="0" y="178779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8" name="Freeform 28"/>
          <p:cNvSpPr/>
          <p:nvPr/>
        </p:nvSpPr>
        <p:spPr>
          <a:xfrm>
            <a:off x="4796775" y="91042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9" name="Freeform 29"/>
          <p:cNvSpPr/>
          <p:nvPr/>
        </p:nvSpPr>
        <p:spPr>
          <a:xfrm>
            <a:off x="5031450" y="2716470"/>
            <a:ext cx="2667060" cy="3055320"/>
          </a:xfrm>
          <a:custGeom>
            <a:avLst/>
            <a:gdLst/>
            <a:ahLst/>
            <a:cxnLst/>
            <a:rect l="l" t="t" r="r" b="b"/>
            <a:pathLst>
              <a:path w="2667060" h="3055320">
                <a:moveTo>
                  <a:pt x="0" y="0"/>
                </a:moveTo>
                <a:lnTo>
                  <a:pt x="2667060" y="0"/>
                </a:lnTo>
                <a:lnTo>
                  <a:pt x="2667060" y="3055320"/>
                </a:lnTo>
                <a:lnTo>
                  <a:pt x="0" y="3055320"/>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0" name="Freeform 30"/>
          <p:cNvSpPr/>
          <p:nvPr/>
        </p:nvSpPr>
        <p:spPr>
          <a:xfrm>
            <a:off x="4990950" y="4368870"/>
            <a:ext cx="2685960" cy="1507140"/>
          </a:xfrm>
          <a:custGeom>
            <a:avLst/>
            <a:gdLst/>
            <a:ahLst/>
            <a:cxnLst/>
            <a:rect l="l" t="t" r="r" b="b"/>
            <a:pathLst>
              <a:path w="2685960" h="1507140">
                <a:moveTo>
                  <a:pt x="0" y="0"/>
                </a:moveTo>
                <a:lnTo>
                  <a:pt x="2685960" y="0"/>
                </a:lnTo>
                <a:lnTo>
                  <a:pt x="2685960" y="1507140"/>
                </a:lnTo>
                <a:lnTo>
                  <a:pt x="0" y="1507140"/>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1" name="Freeform 31"/>
          <p:cNvSpPr/>
          <p:nvPr/>
        </p:nvSpPr>
        <p:spPr>
          <a:xfrm>
            <a:off x="5480553" y="5305770"/>
            <a:ext cx="2685960" cy="1497960"/>
          </a:xfrm>
          <a:custGeom>
            <a:avLst/>
            <a:gdLst/>
            <a:ahLst/>
            <a:cxnLst/>
            <a:rect l="l" t="t" r="r" b="b"/>
            <a:pathLst>
              <a:path w="2685960" h="1497960">
                <a:moveTo>
                  <a:pt x="0" y="0"/>
                </a:moveTo>
                <a:lnTo>
                  <a:pt x="2685960" y="0"/>
                </a:lnTo>
                <a:lnTo>
                  <a:pt x="2685960" y="1497960"/>
                </a:lnTo>
                <a:lnTo>
                  <a:pt x="0" y="1497960"/>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2" name="Freeform 32"/>
          <p:cNvSpPr/>
          <p:nvPr/>
        </p:nvSpPr>
        <p:spPr>
          <a:xfrm>
            <a:off x="4990950" y="6404602"/>
            <a:ext cx="2660040" cy="3038580"/>
          </a:xfrm>
          <a:custGeom>
            <a:avLst/>
            <a:gdLst/>
            <a:ahLst/>
            <a:cxnLst/>
            <a:rect l="l" t="t" r="r" b="b"/>
            <a:pathLst>
              <a:path w="2660040" h="3038580">
                <a:moveTo>
                  <a:pt x="0" y="0"/>
                </a:moveTo>
                <a:lnTo>
                  <a:pt x="2660040" y="0"/>
                </a:lnTo>
                <a:lnTo>
                  <a:pt x="2660040" y="3038580"/>
                </a:lnTo>
                <a:lnTo>
                  <a:pt x="0" y="3038580"/>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grpSp>
        <p:nvGrpSpPr>
          <p:cNvPr id="33" name="Group 33"/>
          <p:cNvGrpSpPr/>
          <p:nvPr/>
        </p:nvGrpSpPr>
        <p:grpSpPr>
          <a:xfrm>
            <a:off x="1326240" y="3945240"/>
            <a:ext cx="3790800" cy="3582900"/>
            <a:chOff x="0" y="0"/>
            <a:chExt cx="5054400" cy="4777200"/>
          </a:xfrm>
        </p:grpSpPr>
        <p:sp>
          <p:nvSpPr>
            <p:cNvPr id="34" name="Freeform 34"/>
            <p:cNvSpPr/>
            <p:nvPr/>
          </p:nvSpPr>
          <p:spPr>
            <a:xfrm>
              <a:off x="0" y="0"/>
              <a:ext cx="5054473" cy="4777232"/>
            </a:xfrm>
            <a:custGeom>
              <a:avLst/>
              <a:gdLst/>
              <a:ahLst/>
              <a:cxnLst/>
              <a:rect l="l" t="t" r="r" b="b"/>
              <a:pathLst>
                <a:path w="5054473" h="4777232">
                  <a:moveTo>
                    <a:pt x="9398" y="0"/>
                  </a:moveTo>
                  <a:lnTo>
                    <a:pt x="5045075" y="0"/>
                  </a:lnTo>
                  <a:cubicBezTo>
                    <a:pt x="5050282" y="0"/>
                    <a:pt x="5054473" y="4191"/>
                    <a:pt x="5054473" y="9398"/>
                  </a:cubicBezTo>
                  <a:lnTo>
                    <a:pt x="5054473" y="4767834"/>
                  </a:lnTo>
                  <a:cubicBezTo>
                    <a:pt x="5054473" y="4773041"/>
                    <a:pt x="5050282" y="4777232"/>
                    <a:pt x="5045075" y="4777232"/>
                  </a:cubicBezTo>
                  <a:lnTo>
                    <a:pt x="9398" y="4777232"/>
                  </a:lnTo>
                  <a:cubicBezTo>
                    <a:pt x="4191" y="4777232"/>
                    <a:pt x="0" y="4773041"/>
                    <a:pt x="0" y="4767834"/>
                  </a:cubicBezTo>
                  <a:lnTo>
                    <a:pt x="0" y="9398"/>
                  </a:lnTo>
                  <a:cubicBezTo>
                    <a:pt x="0" y="4191"/>
                    <a:pt x="4191" y="0"/>
                    <a:pt x="9398" y="0"/>
                  </a:cubicBezTo>
                  <a:moveTo>
                    <a:pt x="9398" y="18669"/>
                  </a:moveTo>
                  <a:lnTo>
                    <a:pt x="9398" y="9398"/>
                  </a:lnTo>
                  <a:lnTo>
                    <a:pt x="18796" y="9398"/>
                  </a:lnTo>
                  <a:lnTo>
                    <a:pt x="18796" y="4767834"/>
                  </a:lnTo>
                  <a:lnTo>
                    <a:pt x="9398" y="4767834"/>
                  </a:lnTo>
                  <a:lnTo>
                    <a:pt x="9398" y="4758436"/>
                  </a:lnTo>
                  <a:lnTo>
                    <a:pt x="5045075" y="4758436"/>
                  </a:lnTo>
                  <a:lnTo>
                    <a:pt x="5045075" y="4767834"/>
                  </a:lnTo>
                  <a:lnTo>
                    <a:pt x="5035677" y="4767834"/>
                  </a:lnTo>
                  <a:lnTo>
                    <a:pt x="5035677" y="9398"/>
                  </a:lnTo>
                  <a:lnTo>
                    <a:pt x="5045075" y="9398"/>
                  </a:lnTo>
                  <a:lnTo>
                    <a:pt x="5045075" y="18796"/>
                  </a:lnTo>
                  <a:lnTo>
                    <a:pt x="9398" y="18796"/>
                  </a:lnTo>
                  <a:close/>
                </a:path>
              </a:pathLst>
            </a:custGeom>
            <a:solidFill>
              <a:srgbClr val="FF0000"/>
            </a:solidFill>
          </p:spPr>
        </p:sp>
        <p:sp>
          <p:nvSpPr>
            <p:cNvPr id="35" name="TextBox 35"/>
            <p:cNvSpPr txBox="1"/>
            <p:nvPr/>
          </p:nvSpPr>
          <p:spPr>
            <a:xfrm>
              <a:off x="0" y="-76200"/>
              <a:ext cx="5054400" cy="4853400"/>
            </a:xfrm>
            <a:prstGeom prst="rect">
              <a:avLst/>
            </a:prstGeom>
          </p:spPr>
          <p:txBody>
            <a:bodyPr lIns="50800" tIns="50800" rIns="50800" bIns="50800" rtlCol="0" anchor="ctr"/>
            <a:lstStyle/>
            <a:p>
              <a:pPr algn="ctr">
                <a:lnSpc>
                  <a:spcPts val="4500"/>
                </a:lnSpc>
              </a:pPr>
              <a:r>
                <a:rPr lang="en-US" sz="3750" spc="-1">
                  <a:solidFill>
                    <a:srgbClr val="000000"/>
                  </a:solidFill>
                  <a:latin typeface="Arial Bold"/>
                </a:rPr>
                <a:t>Sự đa dạng của các dân tộc và các nền văn hóa trên thế giới.</a:t>
              </a:r>
            </a:p>
          </p:txBody>
        </p:sp>
      </p:grpSp>
      <p:grpSp>
        <p:nvGrpSpPr>
          <p:cNvPr id="36" name="Group 36"/>
          <p:cNvGrpSpPr/>
          <p:nvPr/>
        </p:nvGrpSpPr>
        <p:grpSpPr>
          <a:xfrm>
            <a:off x="8116404" y="1914022"/>
            <a:ext cx="9879300" cy="2486025"/>
            <a:chOff x="0" y="0"/>
            <a:chExt cx="13172400" cy="3314700"/>
          </a:xfrm>
        </p:grpSpPr>
        <p:sp>
          <p:nvSpPr>
            <p:cNvPr id="37" name="Freeform 37"/>
            <p:cNvSpPr/>
            <p:nvPr/>
          </p:nvSpPr>
          <p:spPr>
            <a:xfrm>
              <a:off x="0" y="0"/>
              <a:ext cx="13172567" cy="3315381"/>
            </a:xfrm>
            <a:custGeom>
              <a:avLst/>
              <a:gdLst/>
              <a:ahLst/>
              <a:cxnLst/>
              <a:rect l="l" t="t" r="r" b="b"/>
              <a:pathLst>
                <a:path w="13172567" h="3315381">
                  <a:moveTo>
                    <a:pt x="140462" y="0"/>
                  </a:moveTo>
                  <a:lnTo>
                    <a:pt x="196596" y="0"/>
                  </a:lnTo>
                  <a:lnTo>
                    <a:pt x="196596" y="15411"/>
                  </a:lnTo>
                  <a:lnTo>
                    <a:pt x="140462" y="15411"/>
                  </a:lnTo>
                  <a:close/>
                  <a:moveTo>
                    <a:pt x="271399" y="0"/>
                  </a:moveTo>
                  <a:lnTo>
                    <a:pt x="327660" y="0"/>
                  </a:lnTo>
                  <a:lnTo>
                    <a:pt x="327660" y="15411"/>
                  </a:lnTo>
                  <a:lnTo>
                    <a:pt x="271399" y="15411"/>
                  </a:lnTo>
                  <a:close/>
                  <a:moveTo>
                    <a:pt x="402463" y="0"/>
                  </a:moveTo>
                  <a:lnTo>
                    <a:pt x="458597" y="0"/>
                  </a:lnTo>
                  <a:lnTo>
                    <a:pt x="458597" y="15411"/>
                  </a:lnTo>
                  <a:lnTo>
                    <a:pt x="402463" y="15411"/>
                  </a:lnTo>
                  <a:close/>
                  <a:moveTo>
                    <a:pt x="533527" y="0"/>
                  </a:moveTo>
                  <a:lnTo>
                    <a:pt x="589661" y="0"/>
                  </a:lnTo>
                  <a:lnTo>
                    <a:pt x="589661" y="15411"/>
                  </a:lnTo>
                  <a:lnTo>
                    <a:pt x="533527" y="15411"/>
                  </a:lnTo>
                  <a:close/>
                  <a:moveTo>
                    <a:pt x="664591" y="0"/>
                  </a:moveTo>
                  <a:lnTo>
                    <a:pt x="720725" y="0"/>
                  </a:lnTo>
                  <a:lnTo>
                    <a:pt x="720725" y="15411"/>
                  </a:lnTo>
                  <a:lnTo>
                    <a:pt x="664591" y="15411"/>
                  </a:lnTo>
                  <a:close/>
                  <a:moveTo>
                    <a:pt x="795655" y="0"/>
                  </a:moveTo>
                  <a:lnTo>
                    <a:pt x="851789" y="0"/>
                  </a:lnTo>
                  <a:lnTo>
                    <a:pt x="851789" y="15411"/>
                  </a:lnTo>
                  <a:lnTo>
                    <a:pt x="795655" y="15411"/>
                  </a:lnTo>
                  <a:close/>
                  <a:moveTo>
                    <a:pt x="926592" y="0"/>
                  </a:moveTo>
                  <a:lnTo>
                    <a:pt x="982726" y="0"/>
                  </a:lnTo>
                  <a:lnTo>
                    <a:pt x="982726" y="15411"/>
                  </a:lnTo>
                  <a:lnTo>
                    <a:pt x="926592" y="15411"/>
                  </a:lnTo>
                  <a:close/>
                  <a:moveTo>
                    <a:pt x="1057656" y="0"/>
                  </a:moveTo>
                  <a:lnTo>
                    <a:pt x="1113790" y="0"/>
                  </a:lnTo>
                  <a:lnTo>
                    <a:pt x="1113790" y="15411"/>
                  </a:lnTo>
                  <a:lnTo>
                    <a:pt x="1057656" y="15411"/>
                  </a:lnTo>
                  <a:close/>
                  <a:moveTo>
                    <a:pt x="1188720" y="0"/>
                  </a:moveTo>
                  <a:lnTo>
                    <a:pt x="1244854" y="0"/>
                  </a:lnTo>
                  <a:lnTo>
                    <a:pt x="1244854" y="15411"/>
                  </a:lnTo>
                  <a:lnTo>
                    <a:pt x="1188720" y="15411"/>
                  </a:lnTo>
                  <a:close/>
                  <a:moveTo>
                    <a:pt x="1319784" y="0"/>
                  </a:moveTo>
                  <a:lnTo>
                    <a:pt x="1375918" y="0"/>
                  </a:lnTo>
                  <a:lnTo>
                    <a:pt x="1375918" y="15411"/>
                  </a:lnTo>
                  <a:lnTo>
                    <a:pt x="1319784" y="15411"/>
                  </a:lnTo>
                  <a:close/>
                  <a:moveTo>
                    <a:pt x="1450848" y="0"/>
                  </a:moveTo>
                  <a:lnTo>
                    <a:pt x="1506982" y="0"/>
                  </a:lnTo>
                  <a:lnTo>
                    <a:pt x="1506982" y="15411"/>
                  </a:lnTo>
                  <a:lnTo>
                    <a:pt x="1450848" y="15411"/>
                  </a:lnTo>
                  <a:close/>
                  <a:moveTo>
                    <a:pt x="1581912" y="0"/>
                  </a:moveTo>
                  <a:lnTo>
                    <a:pt x="1638046" y="0"/>
                  </a:lnTo>
                  <a:lnTo>
                    <a:pt x="1638046" y="15411"/>
                  </a:lnTo>
                  <a:lnTo>
                    <a:pt x="1581912" y="15411"/>
                  </a:lnTo>
                  <a:close/>
                  <a:moveTo>
                    <a:pt x="1712976" y="0"/>
                  </a:moveTo>
                  <a:lnTo>
                    <a:pt x="1769110" y="0"/>
                  </a:lnTo>
                  <a:lnTo>
                    <a:pt x="1769110" y="15411"/>
                  </a:lnTo>
                  <a:lnTo>
                    <a:pt x="1712976" y="15411"/>
                  </a:lnTo>
                  <a:close/>
                  <a:moveTo>
                    <a:pt x="1844040" y="0"/>
                  </a:moveTo>
                  <a:lnTo>
                    <a:pt x="1900174" y="0"/>
                  </a:lnTo>
                  <a:lnTo>
                    <a:pt x="1900174" y="15411"/>
                  </a:lnTo>
                  <a:lnTo>
                    <a:pt x="1844040" y="15411"/>
                  </a:lnTo>
                  <a:close/>
                  <a:moveTo>
                    <a:pt x="1975104" y="0"/>
                  </a:moveTo>
                  <a:lnTo>
                    <a:pt x="2031238" y="0"/>
                  </a:lnTo>
                  <a:lnTo>
                    <a:pt x="2031238" y="15411"/>
                  </a:lnTo>
                  <a:lnTo>
                    <a:pt x="1975104" y="15411"/>
                  </a:lnTo>
                  <a:close/>
                  <a:moveTo>
                    <a:pt x="2106168" y="0"/>
                  </a:moveTo>
                  <a:lnTo>
                    <a:pt x="2162302" y="0"/>
                  </a:lnTo>
                  <a:lnTo>
                    <a:pt x="2162302" y="15411"/>
                  </a:lnTo>
                  <a:lnTo>
                    <a:pt x="2106168" y="15411"/>
                  </a:lnTo>
                  <a:close/>
                  <a:moveTo>
                    <a:pt x="2237232" y="0"/>
                  </a:moveTo>
                  <a:lnTo>
                    <a:pt x="2293366" y="0"/>
                  </a:lnTo>
                  <a:lnTo>
                    <a:pt x="2293366" y="15411"/>
                  </a:lnTo>
                  <a:lnTo>
                    <a:pt x="2237232" y="15411"/>
                  </a:lnTo>
                  <a:close/>
                  <a:moveTo>
                    <a:pt x="2368296" y="0"/>
                  </a:moveTo>
                  <a:lnTo>
                    <a:pt x="2424430" y="0"/>
                  </a:lnTo>
                  <a:lnTo>
                    <a:pt x="2424430" y="15411"/>
                  </a:lnTo>
                  <a:lnTo>
                    <a:pt x="2368296" y="15411"/>
                  </a:lnTo>
                  <a:close/>
                  <a:moveTo>
                    <a:pt x="2499360" y="0"/>
                  </a:moveTo>
                  <a:lnTo>
                    <a:pt x="2555494" y="0"/>
                  </a:lnTo>
                  <a:lnTo>
                    <a:pt x="2555494" y="15411"/>
                  </a:lnTo>
                  <a:lnTo>
                    <a:pt x="2499360" y="15411"/>
                  </a:lnTo>
                  <a:close/>
                  <a:moveTo>
                    <a:pt x="2630170" y="0"/>
                  </a:moveTo>
                  <a:lnTo>
                    <a:pt x="2686304" y="0"/>
                  </a:lnTo>
                  <a:lnTo>
                    <a:pt x="2686304" y="15411"/>
                  </a:lnTo>
                  <a:lnTo>
                    <a:pt x="2630170" y="15411"/>
                  </a:lnTo>
                  <a:close/>
                  <a:moveTo>
                    <a:pt x="2761234" y="0"/>
                  </a:moveTo>
                  <a:lnTo>
                    <a:pt x="2817368" y="0"/>
                  </a:lnTo>
                  <a:lnTo>
                    <a:pt x="2817368" y="15411"/>
                  </a:lnTo>
                  <a:lnTo>
                    <a:pt x="2761234" y="15411"/>
                  </a:lnTo>
                  <a:close/>
                  <a:moveTo>
                    <a:pt x="2892298" y="0"/>
                  </a:moveTo>
                  <a:lnTo>
                    <a:pt x="2948432" y="0"/>
                  </a:lnTo>
                  <a:lnTo>
                    <a:pt x="2948432" y="15411"/>
                  </a:lnTo>
                  <a:lnTo>
                    <a:pt x="2892298" y="15411"/>
                  </a:lnTo>
                  <a:close/>
                  <a:moveTo>
                    <a:pt x="3023362" y="0"/>
                  </a:moveTo>
                  <a:lnTo>
                    <a:pt x="3079496" y="0"/>
                  </a:lnTo>
                  <a:lnTo>
                    <a:pt x="3079496" y="15411"/>
                  </a:lnTo>
                  <a:lnTo>
                    <a:pt x="3023362" y="15411"/>
                  </a:lnTo>
                  <a:close/>
                  <a:moveTo>
                    <a:pt x="3154426" y="0"/>
                  </a:moveTo>
                  <a:lnTo>
                    <a:pt x="3210560" y="0"/>
                  </a:lnTo>
                  <a:lnTo>
                    <a:pt x="3210560" y="15411"/>
                  </a:lnTo>
                  <a:lnTo>
                    <a:pt x="3154426" y="15411"/>
                  </a:lnTo>
                  <a:close/>
                  <a:moveTo>
                    <a:pt x="3285490" y="0"/>
                  </a:moveTo>
                  <a:lnTo>
                    <a:pt x="3341624" y="0"/>
                  </a:lnTo>
                  <a:lnTo>
                    <a:pt x="3341624" y="15411"/>
                  </a:lnTo>
                  <a:lnTo>
                    <a:pt x="3285490" y="15411"/>
                  </a:lnTo>
                  <a:close/>
                  <a:moveTo>
                    <a:pt x="3416554" y="0"/>
                  </a:moveTo>
                  <a:lnTo>
                    <a:pt x="3472688" y="0"/>
                  </a:lnTo>
                  <a:lnTo>
                    <a:pt x="3472688" y="15411"/>
                  </a:lnTo>
                  <a:lnTo>
                    <a:pt x="3416554" y="15411"/>
                  </a:lnTo>
                  <a:close/>
                  <a:moveTo>
                    <a:pt x="3547618" y="0"/>
                  </a:moveTo>
                  <a:lnTo>
                    <a:pt x="3603752" y="0"/>
                  </a:lnTo>
                  <a:lnTo>
                    <a:pt x="3603752" y="15411"/>
                  </a:lnTo>
                  <a:lnTo>
                    <a:pt x="3547618" y="15411"/>
                  </a:lnTo>
                  <a:close/>
                  <a:moveTo>
                    <a:pt x="3678682" y="0"/>
                  </a:moveTo>
                  <a:lnTo>
                    <a:pt x="3734816" y="0"/>
                  </a:lnTo>
                  <a:lnTo>
                    <a:pt x="3734816" y="15411"/>
                  </a:lnTo>
                  <a:lnTo>
                    <a:pt x="3678682" y="15411"/>
                  </a:lnTo>
                  <a:close/>
                  <a:moveTo>
                    <a:pt x="3809746" y="0"/>
                  </a:moveTo>
                  <a:lnTo>
                    <a:pt x="3865880" y="0"/>
                  </a:lnTo>
                  <a:lnTo>
                    <a:pt x="3865880" y="15411"/>
                  </a:lnTo>
                  <a:lnTo>
                    <a:pt x="3809746" y="15411"/>
                  </a:lnTo>
                  <a:close/>
                  <a:moveTo>
                    <a:pt x="3940810" y="0"/>
                  </a:moveTo>
                  <a:lnTo>
                    <a:pt x="3996944" y="0"/>
                  </a:lnTo>
                  <a:lnTo>
                    <a:pt x="3996944" y="15411"/>
                  </a:lnTo>
                  <a:lnTo>
                    <a:pt x="3940810" y="15411"/>
                  </a:lnTo>
                  <a:close/>
                  <a:moveTo>
                    <a:pt x="4071620" y="0"/>
                  </a:moveTo>
                  <a:lnTo>
                    <a:pt x="4127754" y="0"/>
                  </a:lnTo>
                  <a:lnTo>
                    <a:pt x="4127754" y="15411"/>
                  </a:lnTo>
                  <a:lnTo>
                    <a:pt x="4071620" y="15411"/>
                  </a:lnTo>
                  <a:close/>
                  <a:moveTo>
                    <a:pt x="4202684" y="0"/>
                  </a:moveTo>
                  <a:lnTo>
                    <a:pt x="4258818" y="0"/>
                  </a:lnTo>
                  <a:lnTo>
                    <a:pt x="4258818" y="15411"/>
                  </a:lnTo>
                  <a:lnTo>
                    <a:pt x="4202684" y="15411"/>
                  </a:lnTo>
                  <a:close/>
                  <a:moveTo>
                    <a:pt x="4333748" y="0"/>
                  </a:moveTo>
                  <a:lnTo>
                    <a:pt x="4389882" y="0"/>
                  </a:lnTo>
                  <a:lnTo>
                    <a:pt x="4389882" y="15411"/>
                  </a:lnTo>
                  <a:lnTo>
                    <a:pt x="4333748" y="15411"/>
                  </a:lnTo>
                  <a:close/>
                  <a:moveTo>
                    <a:pt x="4464812" y="0"/>
                  </a:moveTo>
                  <a:lnTo>
                    <a:pt x="4520946" y="0"/>
                  </a:lnTo>
                  <a:lnTo>
                    <a:pt x="4520946" y="15411"/>
                  </a:lnTo>
                  <a:lnTo>
                    <a:pt x="4464812" y="15411"/>
                  </a:lnTo>
                  <a:close/>
                  <a:moveTo>
                    <a:pt x="4595876" y="0"/>
                  </a:moveTo>
                  <a:lnTo>
                    <a:pt x="4652010" y="0"/>
                  </a:lnTo>
                  <a:lnTo>
                    <a:pt x="4652010" y="15411"/>
                  </a:lnTo>
                  <a:lnTo>
                    <a:pt x="4595876" y="15411"/>
                  </a:lnTo>
                  <a:close/>
                  <a:moveTo>
                    <a:pt x="4726940" y="0"/>
                  </a:moveTo>
                  <a:lnTo>
                    <a:pt x="4783074" y="0"/>
                  </a:lnTo>
                  <a:lnTo>
                    <a:pt x="4783074" y="15411"/>
                  </a:lnTo>
                  <a:lnTo>
                    <a:pt x="4726940" y="15411"/>
                  </a:lnTo>
                  <a:close/>
                  <a:moveTo>
                    <a:pt x="4858004" y="0"/>
                  </a:moveTo>
                  <a:lnTo>
                    <a:pt x="4914138" y="0"/>
                  </a:lnTo>
                  <a:lnTo>
                    <a:pt x="4914138" y="15411"/>
                  </a:lnTo>
                  <a:lnTo>
                    <a:pt x="4858004" y="15411"/>
                  </a:lnTo>
                  <a:close/>
                  <a:moveTo>
                    <a:pt x="4989068" y="0"/>
                  </a:moveTo>
                  <a:lnTo>
                    <a:pt x="5045202" y="0"/>
                  </a:lnTo>
                  <a:lnTo>
                    <a:pt x="5045202" y="15411"/>
                  </a:lnTo>
                  <a:lnTo>
                    <a:pt x="4989068" y="15411"/>
                  </a:lnTo>
                  <a:close/>
                  <a:moveTo>
                    <a:pt x="5120132" y="0"/>
                  </a:moveTo>
                  <a:lnTo>
                    <a:pt x="5176266" y="0"/>
                  </a:lnTo>
                  <a:lnTo>
                    <a:pt x="5176266" y="15411"/>
                  </a:lnTo>
                  <a:lnTo>
                    <a:pt x="5120132" y="15411"/>
                  </a:lnTo>
                  <a:close/>
                  <a:moveTo>
                    <a:pt x="5251196" y="0"/>
                  </a:moveTo>
                  <a:lnTo>
                    <a:pt x="5307330" y="0"/>
                  </a:lnTo>
                  <a:lnTo>
                    <a:pt x="5307330" y="15411"/>
                  </a:lnTo>
                  <a:lnTo>
                    <a:pt x="5251196" y="15411"/>
                  </a:lnTo>
                  <a:close/>
                  <a:moveTo>
                    <a:pt x="5382260" y="0"/>
                  </a:moveTo>
                  <a:lnTo>
                    <a:pt x="5438394" y="0"/>
                  </a:lnTo>
                  <a:lnTo>
                    <a:pt x="5438394" y="15411"/>
                  </a:lnTo>
                  <a:lnTo>
                    <a:pt x="5382260" y="15411"/>
                  </a:lnTo>
                  <a:close/>
                  <a:moveTo>
                    <a:pt x="5513070" y="0"/>
                  </a:moveTo>
                  <a:lnTo>
                    <a:pt x="5569204" y="0"/>
                  </a:lnTo>
                  <a:lnTo>
                    <a:pt x="5569204" y="15411"/>
                  </a:lnTo>
                  <a:lnTo>
                    <a:pt x="5513070" y="15411"/>
                  </a:lnTo>
                  <a:close/>
                  <a:moveTo>
                    <a:pt x="5644134" y="0"/>
                  </a:moveTo>
                  <a:lnTo>
                    <a:pt x="5700268" y="0"/>
                  </a:lnTo>
                  <a:lnTo>
                    <a:pt x="5700268" y="15411"/>
                  </a:lnTo>
                  <a:lnTo>
                    <a:pt x="5644134" y="15411"/>
                  </a:lnTo>
                  <a:close/>
                  <a:moveTo>
                    <a:pt x="5775198" y="0"/>
                  </a:moveTo>
                  <a:lnTo>
                    <a:pt x="5831332" y="0"/>
                  </a:lnTo>
                  <a:lnTo>
                    <a:pt x="5831332" y="15411"/>
                  </a:lnTo>
                  <a:lnTo>
                    <a:pt x="5775198" y="15411"/>
                  </a:lnTo>
                  <a:close/>
                  <a:moveTo>
                    <a:pt x="5906262" y="0"/>
                  </a:moveTo>
                  <a:lnTo>
                    <a:pt x="5962396" y="0"/>
                  </a:lnTo>
                  <a:lnTo>
                    <a:pt x="5962396" y="15411"/>
                  </a:lnTo>
                  <a:lnTo>
                    <a:pt x="5906262" y="15411"/>
                  </a:lnTo>
                  <a:close/>
                  <a:moveTo>
                    <a:pt x="6037326" y="0"/>
                  </a:moveTo>
                  <a:lnTo>
                    <a:pt x="6093460" y="0"/>
                  </a:lnTo>
                  <a:lnTo>
                    <a:pt x="6093460" y="15411"/>
                  </a:lnTo>
                  <a:lnTo>
                    <a:pt x="6037326" y="15411"/>
                  </a:lnTo>
                  <a:close/>
                  <a:moveTo>
                    <a:pt x="6168390" y="0"/>
                  </a:moveTo>
                  <a:lnTo>
                    <a:pt x="6224524" y="0"/>
                  </a:lnTo>
                  <a:lnTo>
                    <a:pt x="6224524" y="15411"/>
                  </a:lnTo>
                  <a:lnTo>
                    <a:pt x="6168390" y="15411"/>
                  </a:lnTo>
                  <a:close/>
                  <a:moveTo>
                    <a:pt x="6299454" y="0"/>
                  </a:moveTo>
                  <a:lnTo>
                    <a:pt x="6355588" y="0"/>
                  </a:lnTo>
                  <a:lnTo>
                    <a:pt x="6355588" y="15411"/>
                  </a:lnTo>
                  <a:lnTo>
                    <a:pt x="6299454" y="15411"/>
                  </a:lnTo>
                  <a:close/>
                  <a:moveTo>
                    <a:pt x="6430518" y="0"/>
                  </a:moveTo>
                  <a:lnTo>
                    <a:pt x="6486652" y="0"/>
                  </a:lnTo>
                  <a:lnTo>
                    <a:pt x="6486652" y="15411"/>
                  </a:lnTo>
                  <a:lnTo>
                    <a:pt x="6430518" y="15411"/>
                  </a:lnTo>
                  <a:close/>
                  <a:moveTo>
                    <a:pt x="6561582" y="0"/>
                  </a:moveTo>
                  <a:lnTo>
                    <a:pt x="6617716" y="0"/>
                  </a:lnTo>
                  <a:lnTo>
                    <a:pt x="6617716" y="15411"/>
                  </a:lnTo>
                  <a:lnTo>
                    <a:pt x="6561582" y="15411"/>
                  </a:lnTo>
                  <a:close/>
                  <a:moveTo>
                    <a:pt x="6692646" y="0"/>
                  </a:moveTo>
                  <a:lnTo>
                    <a:pt x="6748780" y="0"/>
                  </a:lnTo>
                  <a:lnTo>
                    <a:pt x="6748780" y="15411"/>
                  </a:lnTo>
                  <a:lnTo>
                    <a:pt x="6692646" y="15411"/>
                  </a:lnTo>
                  <a:close/>
                  <a:moveTo>
                    <a:pt x="6823710" y="0"/>
                  </a:moveTo>
                  <a:lnTo>
                    <a:pt x="6879844" y="0"/>
                  </a:lnTo>
                  <a:lnTo>
                    <a:pt x="6879844" y="15411"/>
                  </a:lnTo>
                  <a:lnTo>
                    <a:pt x="6823710" y="15411"/>
                  </a:lnTo>
                  <a:close/>
                  <a:moveTo>
                    <a:pt x="6954520" y="0"/>
                  </a:moveTo>
                  <a:lnTo>
                    <a:pt x="7010653" y="0"/>
                  </a:lnTo>
                  <a:lnTo>
                    <a:pt x="7010653" y="15411"/>
                  </a:lnTo>
                  <a:lnTo>
                    <a:pt x="6954520" y="15411"/>
                  </a:lnTo>
                  <a:close/>
                  <a:moveTo>
                    <a:pt x="7085584" y="0"/>
                  </a:moveTo>
                  <a:lnTo>
                    <a:pt x="7141718" y="0"/>
                  </a:lnTo>
                  <a:lnTo>
                    <a:pt x="7141718" y="15411"/>
                  </a:lnTo>
                  <a:lnTo>
                    <a:pt x="7085584" y="15411"/>
                  </a:lnTo>
                  <a:close/>
                  <a:moveTo>
                    <a:pt x="7216648" y="0"/>
                  </a:moveTo>
                  <a:lnTo>
                    <a:pt x="7272782" y="0"/>
                  </a:lnTo>
                  <a:lnTo>
                    <a:pt x="7272782" y="15411"/>
                  </a:lnTo>
                  <a:lnTo>
                    <a:pt x="7216648" y="15411"/>
                  </a:lnTo>
                  <a:close/>
                  <a:moveTo>
                    <a:pt x="7347712" y="0"/>
                  </a:moveTo>
                  <a:lnTo>
                    <a:pt x="7403846" y="0"/>
                  </a:lnTo>
                  <a:lnTo>
                    <a:pt x="7403846" y="15411"/>
                  </a:lnTo>
                  <a:lnTo>
                    <a:pt x="7347712" y="15411"/>
                  </a:lnTo>
                  <a:close/>
                  <a:moveTo>
                    <a:pt x="7478776" y="0"/>
                  </a:moveTo>
                  <a:lnTo>
                    <a:pt x="7534910" y="0"/>
                  </a:lnTo>
                  <a:lnTo>
                    <a:pt x="7534910" y="15411"/>
                  </a:lnTo>
                  <a:lnTo>
                    <a:pt x="7478776" y="15411"/>
                  </a:lnTo>
                  <a:close/>
                  <a:moveTo>
                    <a:pt x="7609839" y="0"/>
                  </a:moveTo>
                  <a:lnTo>
                    <a:pt x="7665974" y="0"/>
                  </a:lnTo>
                  <a:lnTo>
                    <a:pt x="7665974" y="15411"/>
                  </a:lnTo>
                  <a:lnTo>
                    <a:pt x="7609839" y="15411"/>
                  </a:lnTo>
                  <a:close/>
                  <a:moveTo>
                    <a:pt x="7740903" y="0"/>
                  </a:moveTo>
                  <a:lnTo>
                    <a:pt x="7797038" y="0"/>
                  </a:lnTo>
                  <a:lnTo>
                    <a:pt x="7797038" y="15411"/>
                  </a:lnTo>
                  <a:lnTo>
                    <a:pt x="7740903" y="15411"/>
                  </a:lnTo>
                  <a:close/>
                  <a:moveTo>
                    <a:pt x="7871968" y="0"/>
                  </a:moveTo>
                  <a:lnTo>
                    <a:pt x="7928101" y="0"/>
                  </a:lnTo>
                  <a:lnTo>
                    <a:pt x="7928101" y="15411"/>
                  </a:lnTo>
                  <a:lnTo>
                    <a:pt x="7871968" y="15411"/>
                  </a:lnTo>
                  <a:close/>
                  <a:moveTo>
                    <a:pt x="8003032" y="0"/>
                  </a:moveTo>
                  <a:lnTo>
                    <a:pt x="8059165" y="0"/>
                  </a:lnTo>
                  <a:lnTo>
                    <a:pt x="8059165" y="15411"/>
                  </a:lnTo>
                  <a:lnTo>
                    <a:pt x="8003032" y="15411"/>
                  </a:lnTo>
                  <a:close/>
                  <a:moveTo>
                    <a:pt x="8134096" y="0"/>
                  </a:moveTo>
                  <a:lnTo>
                    <a:pt x="8190230" y="0"/>
                  </a:lnTo>
                  <a:lnTo>
                    <a:pt x="8190230" y="15411"/>
                  </a:lnTo>
                  <a:lnTo>
                    <a:pt x="8134096" y="15411"/>
                  </a:lnTo>
                  <a:close/>
                  <a:moveTo>
                    <a:pt x="8265160" y="0"/>
                  </a:moveTo>
                  <a:lnTo>
                    <a:pt x="8321294" y="0"/>
                  </a:lnTo>
                  <a:lnTo>
                    <a:pt x="8321294" y="15411"/>
                  </a:lnTo>
                  <a:lnTo>
                    <a:pt x="8265160" y="15411"/>
                  </a:lnTo>
                  <a:close/>
                  <a:moveTo>
                    <a:pt x="8395970" y="0"/>
                  </a:moveTo>
                  <a:lnTo>
                    <a:pt x="8452103" y="0"/>
                  </a:lnTo>
                  <a:lnTo>
                    <a:pt x="8452103" y="15411"/>
                  </a:lnTo>
                  <a:lnTo>
                    <a:pt x="8395970" y="15411"/>
                  </a:lnTo>
                  <a:close/>
                  <a:moveTo>
                    <a:pt x="8527034" y="0"/>
                  </a:moveTo>
                  <a:lnTo>
                    <a:pt x="8583168" y="0"/>
                  </a:lnTo>
                  <a:lnTo>
                    <a:pt x="8583168" y="15411"/>
                  </a:lnTo>
                  <a:lnTo>
                    <a:pt x="8527034" y="15411"/>
                  </a:lnTo>
                  <a:close/>
                  <a:moveTo>
                    <a:pt x="8658098" y="0"/>
                  </a:moveTo>
                  <a:lnTo>
                    <a:pt x="8714232" y="0"/>
                  </a:lnTo>
                  <a:lnTo>
                    <a:pt x="8714232" y="15411"/>
                  </a:lnTo>
                  <a:lnTo>
                    <a:pt x="8658098" y="15411"/>
                  </a:lnTo>
                  <a:close/>
                  <a:moveTo>
                    <a:pt x="8789162" y="0"/>
                  </a:moveTo>
                  <a:lnTo>
                    <a:pt x="8845296" y="0"/>
                  </a:lnTo>
                  <a:lnTo>
                    <a:pt x="8845296" y="15411"/>
                  </a:lnTo>
                  <a:lnTo>
                    <a:pt x="8789162" y="15411"/>
                  </a:lnTo>
                  <a:close/>
                  <a:moveTo>
                    <a:pt x="8920226" y="0"/>
                  </a:moveTo>
                  <a:lnTo>
                    <a:pt x="8976360" y="0"/>
                  </a:lnTo>
                  <a:lnTo>
                    <a:pt x="8976360" y="15411"/>
                  </a:lnTo>
                  <a:lnTo>
                    <a:pt x="8920226" y="15411"/>
                  </a:lnTo>
                  <a:close/>
                  <a:moveTo>
                    <a:pt x="9051289" y="0"/>
                  </a:moveTo>
                  <a:lnTo>
                    <a:pt x="9107424" y="0"/>
                  </a:lnTo>
                  <a:lnTo>
                    <a:pt x="9107424" y="15411"/>
                  </a:lnTo>
                  <a:lnTo>
                    <a:pt x="9051289" y="15411"/>
                  </a:lnTo>
                  <a:close/>
                  <a:moveTo>
                    <a:pt x="9182100" y="0"/>
                  </a:moveTo>
                  <a:lnTo>
                    <a:pt x="9238234" y="0"/>
                  </a:lnTo>
                  <a:lnTo>
                    <a:pt x="9238234" y="15411"/>
                  </a:lnTo>
                  <a:lnTo>
                    <a:pt x="9182100" y="15411"/>
                  </a:lnTo>
                  <a:close/>
                  <a:moveTo>
                    <a:pt x="9313164" y="0"/>
                  </a:moveTo>
                  <a:lnTo>
                    <a:pt x="9369298" y="0"/>
                  </a:lnTo>
                  <a:lnTo>
                    <a:pt x="9369298" y="15411"/>
                  </a:lnTo>
                  <a:lnTo>
                    <a:pt x="9313164" y="15411"/>
                  </a:lnTo>
                  <a:close/>
                  <a:moveTo>
                    <a:pt x="9444228" y="0"/>
                  </a:moveTo>
                  <a:lnTo>
                    <a:pt x="9500362" y="0"/>
                  </a:lnTo>
                  <a:lnTo>
                    <a:pt x="9500362" y="15411"/>
                  </a:lnTo>
                  <a:lnTo>
                    <a:pt x="9444228" y="15411"/>
                  </a:lnTo>
                  <a:close/>
                  <a:moveTo>
                    <a:pt x="9575292" y="0"/>
                  </a:moveTo>
                  <a:lnTo>
                    <a:pt x="9631426" y="0"/>
                  </a:lnTo>
                  <a:lnTo>
                    <a:pt x="9631426" y="15411"/>
                  </a:lnTo>
                  <a:lnTo>
                    <a:pt x="9575292" y="15411"/>
                  </a:lnTo>
                  <a:close/>
                  <a:moveTo>
                    <a:pt x="9706356" y="0"/>
                  </a:moveTo>
                  <a:lnTo>
                    <a:pt x="9762490" y="0"/>
                  </a:lnTo>
                  <a:lnTo>
                    <a:pt x="9762490" y="15411"/>
                  </a:lnTo>
                  <a:lnTo>
                    <a:pt x="9706356" y="15411"/>
                  </a:lnTo>
                  <a:close/>
                  <a:moveTo>
                    <a:pt x="9837420" y="0"/>
                  </a:moveTo>
                  <a:lnTo>
                    <a:pt x="9893553" y="0"/>
                  </a:lnTo>
                  <a:lnTo>
                    <a:pt x="9893553" y="15411"/>
                  </a:lnTo>
                  <a:lnTo>
                    <a:pt x="9837420" y="15411"/>
                  </a:lnTo>
                  <a:close/>
                  <a:moveTo>
                    <a:pt x="9968484" y="0"/>
                  </a:moveTo>
                  <a:lnTo>
                    <a:pt x="10024618" y="0"/>
                  </a:lnTo>
                  <a:lnTo>
                    <a:pt x="10024618" y="15411"/>
                  </a:lnTo>
                  <a:lnTo>
                    <a:pt x="9968484" y="15411"/>
                  </a:lnTo>
                  <a:close/>
                  <a:moveTo>
                    <a:pt x="10099548" y="0"/>
                  </a:moveTo>
                  <a:lnTo>
                    <a:pt x="10155682" y="0"/>
                  </a:lnTo>
                  <a:lnTo>
                    <a:pt x="10155682" y="15411"/>
                  </a:lnTo>
                  <a:lnTo>
                    <a:pt x="10099548" y="15411"/>
                  </a:lnTo>
                  <a:close/>
                  <a:moveTo>
                    <a:pt x="10230612" y="0"/>
                  </a:moveTo>
                  <a:lnTo>
                    <a:pt x="10286746" y="0"/>
                  </a:lnTo>
                  <a:lnTo>
                    <a:pt x="10286746" y="15411"/>
                  </a:lnTo>
                  <a:lnTo>
                    <a:pt x="10230612" y="15411"/>
                  </a:lnTo>
                  <a:close/>
                  <a:moveTo>
                    <a:pt x="10361676" y="0"/>
                  </a:moveTo>
                  <a:lnTo>
                    <a:pt x="10417810" y="0"/>
                  </a:lnTo>
                  <a:lnTo>
                    <a:pt x="10417810" y="15411"/>
                  </a:lnTo>
                  <a:lnTo>
                    <a:pt x="10361676" y="15411"/>
                  </a:lnTo>
                  <a:close/>
                  <a:moveTo>
                    <a:pt x="10492739" y="0"/>
                  </a:moveTo>
                  <a:lnTo>
                    <a:pt x="10548874" y="0"/>
                  </a:lnTo>
                  <a:lnTo>
                    <a:pt x="10548874" y="15411"/>
                  </a:lnTo>
                  <a:lnTo>
                    <a:pt x="10492739" y="15411"/>
                  </a:lnTo>
                  <a:close/>
                  <a:moveTo>
                    <a:pt x="10623550" y="0"/>
                  </a:moveTo>
                  <a:lnTo>
                    <a:pt x="10679684" y="0"/>
                  </a:lnTo>
                  <a:lnTo>
                    <a:pt x="10679684" y="15411"/>
                  </a:lnTo>
                  <a:lnTo>
                    <a:pt x="10623550" y="15411"/>
                  </a:lnTo>
                  <a:close/>
                  <a:moveTo>
                    <a:pt x="10754614" y="0"/>
                  </a:moveTo>
                  <a:lnTo>
                    <a:pt x="10810748" y="0"/>
                  </a:lnTo>
                  <a:lnTo>
                    <a:pt x="10810748" y="15411"/>
                  </a:lnTo>
                  <a:lnTo>
                    <a:pt x="10754614" y="15411"/>
                  </a:lnTo>
                  <a:close/>
                  <a:moveTo>
                    <a:pt x="10885678" y="0"/>
                  </a:moveTo>
                  <a:lnTo>
                    <a:pt x="10941812" y="0"/>
                  </a:lnTo>
                  <a:lnTo>
                    <a:pt x="10941812" y="15411"/>
                  </a:lnTo>
                  <a:lnTo>
                    <a:pt x="10885678" y="15411"/>
                  </a:lnTo>
                  <a:close/>
                  <a:moveTo>
                    <a:pt x="11016742" y="0"/>
                  </a:moveTo>
                  <a:lnTo>
                    <a:pt x="11072876" y="0"/>
                  </a:lnTo>
                  <a:lnTo>
                    <a:pt x="11072876" y="15411"/>
                  </a:lnTo>
                  <a:lnTo>
                    <a:pt x="11016742" y="15411"/>
                  </a:lnTo>
                  <a:close/>
                  <a:moveTo>
                    <a:pt x="11147806" y="0"/>
                  </a:moveTo>
                  <a:lnTo>
                    <a:pt x="11203940" y="0"/>
                  </a:lnTo>
                  <a:lnTo>
                    <a:pt x="11203940" y="15411"/>
                  </a:lnTo>
                  <a:lnTo>
                    <a:pt x="11147806" y="15411"/>
                  </a:lnTo>
                  <a:close/>
                  <a:moveTo>
                    <a:pt x="11278870" y="0"/>
                  </a:moveTo>
                  <a:lnTo>
                    <a:pt x="11335004" y="0"/>
                  </a:lnTo>
                  <a:lnTo>
                    <a:pt x="11335004" y="15411"/>
                  </a:lnTo>
                  <a:lnTo>
                    <a:pt x="11278870" y="15411"/>
                  </a:lnTo>
                  <a:close/>
                  <a:moveTo>
                    <a:pt x="11409934" y="0"/>
                  </a:moveTo>
                  <a:lnTo>
                    <a:pt x="11466068" y="0"/>
                  </a:lnTo>
                  <a:lnTo>
                    <a:pt x="11466068" y="15411"/>
                  </a:lnTo>
                  <a:lnTo>
                    <a:pt x="11409934" y="15411"/>
                  </a:lnTo>
                  <a:close/>
                  <a:moveTo>
                    <a:pt x="11540998" y="0"/>
                  </a:moveTo>
                  <a:lnTo>
                    <a:pt x="11597132" y="0"/>
                  </a:lnTo>
                  <a:lnTo>
                    <a:pt x="11597132" y="15411"/>
                  </a:lnTo>
                  <a:lnTo>
                    <a:pt x="11540998" y="15411"/>
                  </a:lnTo>
                  <a:close/>
                  <a:moveTo>
                    <a:pt x="11672062" y="0"/>
                  </a:moveTo>
                  <a:lnTo>
                    <a:pt x="11728196" y="0"/>
                  </a:lnTo>
                  <a:lnTo>
                    <a:pt x="11728196" y="15411"/>
                  </a:lnTo>
                  <a:lnTo>
                    <a:pt x="11672062" y="15411"/>
                  </a:lnTo>
                  <a:close/>
                  <a:moveTo>
                    <a:pt x="11803126" y="0"/>
                  </a:moveTo>
                  <a:lnTo>
                    <a:pt x="11859260" y="0"/>
                  </a:lnTo>
                  <a:lnTo>
                    <a:pt x="11859260" y="15411"/>
                  </a:lnTo>
                  <a:lnTo>
                    <a:pt x="11803126" y="15411"/>
                  </a:lnTo>
                  <a:close/>
                  <a:moveTo>
                    <a:pt x="11934190" y="0"/>
                  </a:moveTo>
                  <a:lnTo>
                    <a:pt x="11990324" y="0"/>
                  </a:lnTo>
                  <a:lnTo>
                    <a:pt x="11990324" y="15411"/>
                  </a:lnTo>
                  <a:lnTo>
                    <a:pt x="11934190" y="15411"/>
                  </a:lnTo>
                  <a:close/>
                  <a:moveTo>
                    <a:pt x="12065000" y="0"/>
                  </a:moveTo>
                  <a:lnTo>
                    <a:pt x="12121134" y="0"/>
                  </a:lnTo>
                  <a:lnTo>
                    <a:pt x="12121134" y="15411"/>
                  </a:lnTo>
                  <a:lnTo>
                    <a:pt x="12065000" y="15411"/>
                  </a:lnTo>
                  <a:close/>
                  <a:moveTo>
                    <a:pt x="12196064" y="0"/>
                  </a:moveTo>
                  <a:lnTo>
                    <a:pt x="12252198" y="0"/>
                  </a:lnTo>
                  <a:lnTo>
                    <a:pt x="12252198" y="15411"/>
                  </a:lnTo>
                  <a:lnTo>
                    <a:pt x="12196064" y="15411"/>
                  </a:lnTo>
                  <a:close/>
                  <a:moveTo>
                    <a:pt x="12327128" y="0"/>
                  </a:moveTo>
                  <a:lnTo>
                    <a:pt x="12383262" y="0"/>
                  </a:lnTo>
                  <a:lnTo>
                    <a:pt x="12383262" y="15411"/>
                  </a:lnTo>
                  <a:lnTo>
                    <a:pt x="12327128" y="15411"/>
                  </a:lnTo>
                  <a:close/>
                  <a:moveTo>
                    <a:pt x="12458192" y="0"/>
                  </a:moveTo>
                  <a:lnTo>
                    <a:pt x="12514326" y="0"/>
                  </a:lnTo>
                  <a:lnTo>
                    <a:pt x="12514326" y="15411"/>
                  </a:lnTo>
                  <a:lnTo>
                    <a:pt x="12458192" y="15411"/>
                  </a:lnTo>
                  <a:close/>
                  <a:moveTo>
                    <a:pt x="12589256" y="0"/>
                  </a:moveTo>
                  <a:lnTo>
                    <a:pt x="12645390" y="0"/>
                  </a:lnTo>
                  <a:lnTo>
                    <a:pt x="12645390" y="15411"/>
                  </a:lnTo>
                  <a:lnTo>
                    <a:pt x="12589256" y="15411"/>
                  </a:lnTo>
                  <a:close/>
                  <a:moveTo>
                    <a:pt x="12720320" y="0"/>
                  </a:moveTo>
                  <a:lnTo>
                    <a:pt x="12776454" y="0"/>
                  </a:lnTo>
                  <a:lnTo>
                    <a:pt x="12776454" y="15411"/>
                  </a:lnTo>
                  <a:lnTo>
                    <a:pt x="12720320" y="15411"/>
                  </a:lnTo>
                  <a:close/>
                  <a:moveTo>
                    <a:pt x="12851384" y="0"/>
                  </a:moveTo>
                  <a:lnTo>
                    <a:pt x="12907518" y="0"/>
                  </a:lnTo>
                  <a:lnTo>
                    <a:pt x="12907518" y="15411"/>
                  </a:lnTo>
                  <a:lnTo>
                    <a:pt x="12851384" y="15411"/>
                  </a:lnTo>
                  <a:close/>
                  <a:moveTo>
                    <a:pt x="12982448" y="0"/>
                  </a:moveTo>
                  <a:lnTo>
                    <a:pt x="13038582" y="0"/>
                  </a:lnTo>
                  <a:lnTo>
                    <a:pt x="13038582" y="15411"/>
                  </a:lnTo>
                  <a:lnTo>
                    <a:pt x="12982448" y="15411"/>
                  </a:lnTo>
                  <a:close/>
                  <a:moveTo>
                    <a:pt x="13113513" y="0"/>
                  </a:moveTo>
                  <a:lnTo>
                    <a:pt x="13163169" y="0"/>
                  </a:lnTo>
                  <a:cubicBezTo>
                    <a:pt x="13168376" y="0"/>
                    <a:pt x="13172567" y="3460"/>
                    <a:pt x="13172567" y="7758"/>
                  </a:cubicBezTo>
                  <a:lnTo>
                    <a:pt x="13172567" y="13105"/>
                  </a:lnTo>
                  <a:lnTo>
                    <a:pt x="13153898" y="13105"/>
                  </a:lnTo>
                  <a:lnTo>
                    <a:pt x="13153898" y="7758"/>
                  </a:lnTo>
                  <a:lnTo>
                    <a:pt x="13163296" y="7758"/>
                  </a:lnTo>
                  <a:lnTo>
                    <a:pt x="13163296" y="15516"/>
                  </a:lnTo>
                  <a:lnTo>
                    <a:pt x="13113638" y="15516"/>
                  </a:lnTo>
                  <a:close/>
                  <a:moveTo>
                    <a:pt x="13172567" y="74854"/>
                  </a:moveTo>
                  <a:lnTo>
                    <a:pt x="13172567" y="121192"/>
                  </a:lnTo>
                  <a:lnTo>
                    <a:pt x="13153898" y="121192"/>
                  </a:lnTo>
                  <a:lnTo>
                    <a:pt x="13153898" y="74854"/>
                  </a:lnTo>
                  <a:close/>
                  <a:moveTo>
                    <a:pt x="13172567" y="183045"/>
                  </a:moveTo>
                  <a:lnTo>
                    <a:pt x="13172567" y="229383"/>
                  </a:lnTo>
                  <a:lnTo>
                    <a:pt x="13153898" y="229383"/>
                  </a:lnTo>
                  <a:lnTo>
                    <a:pt x="13153898" y="183045"/>
                  </a:lnTo>
                  <a:close/>
                  <a:moveTo>
                    <a:pt x="13172567" y="291237"/>
                  </a:moveTo>
                  <a:lnTo>
                    <a:pt x="13172567" y="337575"/>
                  </a:lnTo>
                  <a:lnTo>
                    <a:pt x="13153898" y="337575"/>
                  </a:lnTo>
                  <a:lnTo>
                    <a:pt x="13153898" y="291237"/>
                  </a:lnTo>
                  <a:close/>
                  <a:moveTo>
                    <a:pt x="13172567" y="399429"/>
                  </a:moveTo>
                  <a:lnTo>
                    <a:pt x="13172567" y="445767"/>
                  </a:lnTo>
                  <a:lnTo>
                    <a:pt x="13153898" y="445767"/>
                  </a:lnTo>
                  <a:lnTo>
                    <a:pt x="13153898" y="399429"/>
                  </a:lnTo>
                  <a:close/>
                  <a:moveTo>
                    <a:pt x="13172567" y="507621"/>
                  </a:moveTo>
                  <a:lnTo>
                    <a:pt x="13172567" y="553959"/>
                  </a:lnTo>
                  <a:lnTo>
                    <a:pt x="13153898" y="553959"/>
                  </a:lnTo>
                  <a:lnTo>
                    <a:pt x="13153898" y="507621"/>
                  </a:lnTo>
                  <a:close/>
                  <a:moveTo>
                    <a:pt x="13172567" y="615813"/>
                  </a:moveTo>
                  <a:lnTo>
                    <a:pt x="13172567" y="662151"/>
                  </a:lnTo>
                  <a:lnTo>
                    <a:pt x="13153898" y="662151"/>
                  </a:lnTo>
                  <a:lnTo>
                    <a:pt x="13153898" y="615708"/>
                  </a:lnTo>
                  <a:close/>
                  <a:moveTo>
                    <a:pt x="13172567" y="724005"/>
                  </a:moveTo>
                  <a:lnTo>
                    <a:pt x="13172567" y="770343"/>
                  </a:lnTo>
                  <a:lnTo>
                    <a:pt x="13153898" y="770343"/>
                  </a:lnTo>
                  <a:lnTo>
                    <a:pt x="13153898" y="723900"/>
                  </a:lnTo>
                  <a:close/>
                  <a:moveTo>
                    <a:pt x="13172567" y="832196"/>
                  </a:moveTo>
                  <a:lnTo>
                    <a:pt x="13172567" y="878534"/>
                  </a:lnTo>
                  <a:lnTo>
                    <a:pt x="13153898" y="878534"/>
                  </a:lnTo>
                  <a:lnTo>
                    <a:pt x="13153898" y="832092"/>
                  </a:lnTo>
                  <a:close/>
                  <a:moveTo>
                    <a:pt x="13172567" y="940388"/>
                  </a:moveTo>
                  <a:lnTo>
                    <a:pt x="13172567" y="986726"/>
                  </a:lnTo>
                  <a:lnTo>
                    <a:pt x="13153898" y="986726"/>
                  </a:lnTo>
                  <a:lnTo>
                    <a:pt x="13153898" y="940284"/>
                  </a:lnTo>
                  <a:close/>
                  <a:moveTo>
                    <a:pt x="13172567" y="1048580"/>
                  </a:moveTo>
                  <a:lnTo>
                    <a:pt x="13172567" y="1094918"/>
                  </a:lnTo>
                  <a:lnTo>
                    <a:pt x="13153898" y="1094918"/>
                  </a:lnTo>
                  <a:lnTo>
                    <a:pt x="13153898" y="1048580"/>
                  </a:lnTo>
                  <a:close/>
                  <a:moveTo>
                    <a:pt x="13172567" y="1156772"/>
                  </a:moveTo>
                  <a:lnTo>
                    <a:pt x="13172567" y="1203110"/>
                  </a:lnTo>
                  <a:lnTo>
                    <a:pt x="13153898" y="1203110"/>
                  </a:lnTo>
                  <a:lnTo>
                    <a:pt x="13153898" y="1156772"/>
                  </a:lnTo>
                  <a:close/>
                  <a:moveTo>
                    <a:pt x="13172567" y="1264964"/>
                  </a:moveTo>
                  <a:lnTo>
                    <a:pt x="13172567" y="1311302"/>
                  </a:lnTo>
                  <a:lnTo>
                    <a:pt x="13153898" y="1311302"/>
                  </a:lnTo>
                  <a:lnTo>
                    <a:pt x="13153898" y="1264964"/>
                  </a:lnTo>
                  <a:close/>
                  <a:moveTo>
                    <a:pt x="13172567" y="1373156"/>
                  </a:moveTo>
                  <a:lnTo>
                    <a:pt x="13172567" y="1419494"/>
                  </a:lnTo>
                  <a:lnTo>
                    <a:pt x="13153898" y="1419494"/>
                  </a:lnTo>
                  <a:lnTo>
                    <a:pt x="13153898" y="1373156"/>
                  </a:lnTo>
                  <a:close/>
                  <a:moveTo>
                    <a:pt x="13172567" y="1481348"/>
                  </a:moveTo>
                  <a:lnTo>
                    <a:pt x="13172567" y="1527686"/>
                  </a:lnTo>
                  <a:lnTo>
                    <a:pt x="13153898" y="1527686"/>
                  </a:lnTo>
                  <a:lnTo>
                    <a:pt x="13153898" y="1481348"/>
                  </a:lnTo>
                  <a:close/>
                  <a:moveTo>
                    <a:pt x="13172567" y="1589539"/>
                  </a:moveTo>
                  <a:lnTo>
                    <a:pt x="13172567" y="1635877"/>
                  </a:lnTo>
                  <a:lnTo>
                    <a:pt x="13153898" y="1635877"/>
                  </a:lnTo>
                  <a:lnTo>
                    <a:pt x="13153898" y="1589330"/>
                  </a:lnTo>
                  <a:close/>
                  <a:moveTo>
                    <a:pt x="13172567" y="1697731"/>
                  </a:moveTo>
                  <a:lnTo>
                    <a:pt x="13172567" y="1744069"/>
                  </a:lnTo>
                  <a:lnTo>
                    <a:pt x="13153898" y="1744069"/>
                  </a:lnTo>
                  <a:lnTo>
                    <a:pt x="13153898" y="1697731"/>
                  </a:lnTo>
                  <a:close/>
                  <a:moveTo>
                    <a:pt x="13172567" y="1805923"/>
                  </a:moveTo>
                  <a:lnTo>
                    <a:pt x="13172567" y="1852261"/>
                  </a:lnTo>
                  <a:lnTo>
                    <a:pt x="13153898" y="1852261"/>
                  </a:lnTo>
                  <a:lnTo>
                    <a:pt x="13153898" y="1805923"/>
                  </a:lnTo>
                  <a:close/>
                  <a:moveTo>
                    <a:pt x="13172567" y="1914115"/>
                  </a:moveTo>
                  <a:lnTo>
                    <a:pt x="13172567" y="1960453"/>
                  </a:lnTo>
                  <a:lnTo>
                    <a:pt x="13153898" y="1960453"/>
                  </a:lnTo>
                  <a:lnTo>
                    <a:pt x="13153898" y="1914115"/>
                  </a:lnTo>
                  <a:close/>
                  <a:moveTo>
                    <a:pt x="13172567" y="2022307"/>
                  </a:moveTo>
                  <a:lnTo>
                    <a:pt x="13172567" y="2068645"/>
                  </a:lnTo>
                  <a:lnTo>
                    <a:pt x="13153898" y="2068645"/>
                  </a:lnTo>
                  <a:lnTo>
                    <a:pt x="13153898" y="2022307"/>
                  </a:lnTo>
                  <a:close/>
                  <a:moveTo>
                    <a:pt x="13172567" y="2130499"/>
                  </a:moveTo>
                  <a:lnTo>
                    <a:pt x="13172567" y="2176837"/>
                  </a:lnTo>
                  <a:lnTo>
                    <a:pt x="13153898" y="2176837"/>
                  </a:lnTo>
                  <a:lnTo>
                    <a:pt x="13153898" y="2130499"/>
                  </a:lnTo>
                  <a:close/>
                  <a:moveTo>
                    <a:pt x="13172567" y="2238690"/>
                  </a:moveTo>
                  <a:lnTo>
                    <a:pt x="13172567" y="2285028"/>
                  </a:lnTo>
                  <a:lnTo>
                    <a:pt x="13153898" y="2285028"/>
                  </a:lnTo>
                  <a:lnTo>
                    <a:pt x="13153898" y="2238690"/>
                  </a:lnTo>
                  <a:close/>
                  <a:moveTo>
                    <a:pt x="13172567" y="2346882"/>
                  </a:moveTo>
                  <a:lnTo>
                    <a:pt x="13172567" y="2393220"/>
                  </a:lnTo>
                  <a:lnTo>
                    <a:pt x="13153898" y="2393220"/>
                  </a:lnTo>
                  <a:lnTo>
                    <a:pt x="13153898" y="2346882"/>
                  </a:lnTo>
                  <a:close/>
                  <a:moveTo>
                    <a:pt x="13172567" y="2455074"/>
                  </a:moveTo>
                  <a:lnTo>
                    <a:pt x="13172567" y="2501412"/>
                  </a:lnTo>
                  <a:lnTo>
                    <a:pt x="13153898" y="2501412"/>
                  </a:lnTo>
                  <a:lnTo>
                    <a:pt x="13153898" y="2455074"/>
                  </a:lnTo>
                  <a:close/>
                  <a:moveTo>
                    <a:pt x="13172567" y="2563266"/>
                  </a:moveTo>
                  <a:lnTo>
                    <a:pt x="13172567" y="2609604"/>
                  </a:lnTo>
                  <a:lnTo>
                    <a:pt x="13153898" y="2609604"/>
                  </a:lnTo>
                  <a:lnTo>
                    <a:pt x="13153898" y="2563266"/>
                  </a:lnTo>
                  <a:close/>
                  <a:moveTo>
                    <a:pt x="13172567" y="2671458"/>
                  </a:moveTo>
                  <a:lnTo>
                    <a:pt x="13172567" y="2717796"/>
                  </a:lnTo>
                  <a:lnTo>
                    <a:pt x="13153898" y="2717796"/>
                  </a:lnTo>
                  <a:lnTo>
                    <a:pt x="13153898" y="2671458"/>
                  </a:lnTo>
                  <a:close/>
                  <a:moveTo>
                    <a:pt x="13172567" y="2779650"/>
                  </a:moveTo>
                  <a:lnTo>
                    <a:pt x="13172567" y="2825988"/>
                  </a:lnTo>
                  <a:lnTo>
                    <a:pt x="13153898" y="2825988"/>
                  </a:lnTo>
                  <a:lnTo>
                    <a:pt x="13153898" y="2779230"/>
                  </a:lnTo>
                  <a:close/>
                  <a:moveTo>
                    <a:pt x="13172567" y="2887841"/>
                  </a:moveTo>
                  <a:lnTo>
                    <a:pt x="13172567" y="2934179"/>
                  </a:lnTo>
                  <a:lnTo>
                    <a:pt x="13153898" y="2934179"/>
                  </a:lnTo>
                  <a:lnTo>
                    <a:pt x="13153898" y="2887841"/>
                  </a:lnTo>
                  <a:close/>
                  <a:moveTo>
                    <a:pt x="13172567" y="2996033"/>
                  </a:moveTo>
                  <a:lnTo>
                    <a:pt x="13172567" y="3042371"/>
                  </a:lnTo>
                  <a:lnTo>
                    <a:pt x="13153898" y="3042371"/>
                  </a:lnTo>
                  <a:lnTo>
                    <a:pt x="13153898" y="2996033"/>
                  </a:lnTo>
                  <a:close/>
                  <a:moveTo>
                    <a:pt x="13172567" y="3104225"/>
                  </a:moveTo>
                  <a:lnTo>
                    <a:pt x="13172567" y="3150563"/>
                  </a:lnTo>
                  <a:lnTo>
                    <a:pt x="13153898" y="3150563"/>
                  </a:lnTo>
                  <a:lnTo>
                    <a:pt x="13153898" y="3104225"/>
                  </a:lnTo>
                  <a:close/>
                  <a:moveTo>
                    <a:pt x="13172567" y="3212417"/>
                  </a:moveTo>
                  <a:lnTo>
                    <a:pt x="13172567" y="3258755"/>
                  </a:lnTo>
                  <a:lnTo>
                    <a:pt x="13153898" y="3258755"/>
                  </a:lnTo>
                  <a:lnTo>
                    <a:pt x="13153898" y="3212417"/>
                  </a:lnTo>
                  <a:close/>
                  <a:moveTo>
                    <a:pt x="13147421" y="3315381"/>
                  </a:moveTo>
                  <a:lnTo>
                    <a:pt x="13091288" y="3315381"/>
                  </a:lnTo>
                  <a:lnTo>
                    <a:pt x="13091288" y="3299222"/>
                  </a:lnTo>
                  <a:lnTo>
                    <a:pt x="13147421" y="3299222"/>
                  </a:lnTo>
                  <a:close/>
                  <a:moveTo>
                    <a:pt x="13016357" y="3315381"/>
                  </a:moveTo>
                  <a:lnTo>
                    <a:pt x="12960223" y="3315381"/>
                  </a:lnTo>
                  <a:lnTo>
                    <a:pt x="12960223" y="3299222"/>
                  </a:lnTo>
                  <a:lnTo>
                    <a:pt x="13016357" y="3299222"/>
                  </a:lnTo>
                  <a:close/>
                  <a:moveTo>
                    <a:pt x="12885293" y="3315381"/>
                  </a:moveTo>
                  <a:lnTo>
                    <a:pt x="12829159" y="3315381"/>
                  </a:lnTo>
                  <a:lnTo>
                    <a:pt x="12829159" y="3299222"/>
                  </a:lnTo>
                  <a:lnTo>
                    <a:pt x="12885293" y="3299222"/>
                  </a:lnTo>
                  <a:close/>
                  <a:moveTo>
                    <a:pt x="12754229" y="3315381"/>
                  </a:moveTo>
                  <a:lnTo>
                    <a:pt x="12698095" y="3315381"/>
                  </a:lnTo>
                  <a:lnTo>
                    <a:pt x="12698095" y="3299222"/>
                  </a:lnTo>
                  <a:lnTo>
                    <a:pt x="12754229" y="3299222"/>
                  </a:lnTo>
                  <a:close/>
                  <a:moveTo>
                    <a:pt x="12623165" y="3315381"/>
                  </a:moveTo>
                  <a:lnTo>
                    <a:pt x="12567031" y="3315381"/>
                  </a:lnTo>
                  <a:lnTo>
                    <a:pt x="12567031" y="3299222"/>
                  </a:lnTo>
                  <a:lnTo>
                    <a:pt x="12623165" y="3299222"/>
                  </a:lnTo>
                  <a:close/>
                  <a:moveTo>
                    <a:pt x="12492101" y="3315381"/>
                  </a:moveTo>
                  <a:lnTo>
                    <a:pt x="12435840" y="3315381"/>
                  </a:lnTo>
                  <a:lnTo>
                    <a:pt x="12435840" y="3299222"/>
                  </a:lnTo>
                  <a:lnTo>
                    <a:pt x="12491974" y="3299222"/>
                  </a:lnTo>
                  <a:close/>
                  <a:moveTo>
                    <a:pt x="12361037" y="3315381"/>
                  </a:moveTo>
                  <a:lnTo>
                    <a:pt x="12304903" y="3315381"/>
                  </a:lnTo>
                  <a:lnTo>
                    <a:pt x="12304903" y="3299222"/>
                  </a:lnTo>
                  <a:lnTo>
                    <a:pt x="12361037" y="3299222"/>
                  </a:lnTo>
                  <a:close/>
                  <a:moveTo>
                    <a:pt x="12229973" y="3315381"/>
                  </a:moveTo>
                  <a:lnTo>
                    <a:pt x="12173839" y="3315381"/>
                  </a:lnTo>
                  <a:lnTo>
                    <a:pt x="12173839" y="3299222"/>
                  </a:lnTo>
                  <a:lnTo>
                    <a:pt x="12229973" y="3299222"/>
                  </a:lnTo>
                  <a:close/>
                  <a:moveTo>
                    <a:pt x="12098909" y="3315381"/>
                  </a:moveTo>
                  <a:lnTo>
                    <a:pt x="12042775" y="3315381"/>
                  </a:lnTo>
                  <a:lnTo>
                    <a:pt x="12042775" y="3299222"/>
                  </a:lnTo>
                  <a:lnTo>
                    <a:pt x="12098909" y="3299222"/>
                  </a:lnTo>
                  <a:close/>
                  <a:moveTo>
                    <a:pt x="11967845" y="3315381"/>
                  </a:moveTo>
                  <a:lnTo>
                    <a:pt x="11911711" y="3315381"/>
                  </a:lnTo>
                  <a:lnTo>
                    <a:pt x="11911711" y="3299222"/>
                  </a:lnTo>
                  <a:lnTo>
                    <a:pt x="11967845" y="3299222"/>
                  </a:lnTo>
                  <a:close/>
                  <a:moveTo>
                    <a:pt x="11836781" y="3315381"/>
                  </a:moveTo>
                  <a:lnTo>
                    <a:pt x="11780647" y="3315381"/>
                  </a:lnTo>
                  <a:lnTo>
                    <a:pt x="11780647" y="3299222"/>
                  </a:lnTo>
                  <a:lnTo>
                    <a:pt x="11836781" y="3299222"/>
                  </a:lnTo>
                  <a:close/>
                  <a:moveTo>
                    <a:pt x="11705717" y="3315381"/>
                  </a:moveTo>
                  <a:lnTo>
                    <a:pt x="11649583" y="3315381"/>
                  </a:lnTo>
                  <a:lnTo>
                    <a:pt x="11649583" y="3299222"/>
                  </a:lnTo>
                  <a:lnTo>
                    <a:pt x="11705717" y="3299222"/>
                  </a:lnTo>
                  <a:close/>
                  <a:moveTo>
                    <a:pt x="11574653" y="3315381"/>
                  </a:moveTo>
                  <a:lnTo>
                    <a:pt x="11518519" y="3315381"/>
                  </a:lnTo>
                  <a:lnTo>
                    <a:pt x="11518519" y="3299222"/>
                  </a:lnTo>
                  <a:lnTo>
                    <a:pt x="11574653" y="3299222"/>
                  </a:lnTo>
                  <a:close/>
                  <a:moveTo>
                    <a:pt x="11443589" y="3315381"/>
                  </a:moveTo>
                  <a:lnTo>
                    <a:pt x="11387455" y="3315381"/>
                  </a:lnTo>
                  <a:lnTo>
                    <a:pt x="11387455" y="3299222"/>
                  </a:lnTo>
                  <a:lnTo>
                    <a:pt x="11443589" y="3299222"/>
                  </a:lnTo>
                  <a:close/>
                  <a:moveTo>
                    <a:pt x="11312525" y="3315381"/>
                  </a:moveTo>
                  <a:lnTo>
                    <a:pt x="11256391" y="3315381"/>
                  </a:lnTo>
                  <a:lnTo>
                    <a:pt x="11256391" y="3299222"/>
                  </a:lnTo>
                  <a:lnTo>
                    <a:pt x="11312525" y="3299222"/>
                  </a:lnTo>
                  <a:close/>
                  <a:moveTo>
                    <a:pt x="11181461" y="3315381"/>
                  </a:moveTo>
                  <a:lnTo>
                    <a:pt x="11125327" y="3315381"/>
                  </a:lnTo>
                  <a:lnTo>
                    <a:pt x="11125327" y="3299222"/>
                  </a:lnTo>
                  <a:lnTo>
                    <a:pt x="11181461" y="3299222"/>
                  </a:lnTo>
                  <a:close/>
                  <a:moveTo>
                    <a:pt x="11050397" y="3315381"/>
                  </a:moveTo>
                  <a:lnTo>
                    <a:pt x="10994390" y="3315381"/>
                  </a:lnTo>
                  <a:lnTo>
                    <a:pt x="10994390" y="3299222"/>
                  </a:lnTo>
                  <a:lnTo>
                    <a:pt x="11050524" y="3299222"/>
                  </a:lnTo>
                  <a:close/>
                  <a:moveTo>
                    <a:pt x="10919333" y="3315381"/>
                  </a:moveTo>
                  <a:lnTo>
                    <a:pt x="10863199" y="3315381"/>
                  </a:lnTo>
                  <a:lnTo>
                    <a:pt x="10863199" y="3299222"/>
                  </a:lnTo>
                  <a:lnTo>
                    <a:pt x="10919333" y="3299222"/>
                  </a:lnTo>
                  <a:close/>
                  <a:moveTo>
                    <a:pt x="10788269" y="3315381"/>
                  </a:moveTo>
                  <a:lnTo>
                    <a:pt x="10732135" y="3315381"/>
                  </a:lnTo>
                  <a:lnTo>
                    <a:pt x="10732135" y="3299222"/>
                  </a:lnTo>
                  <a:lnTo>
                    <a:pt x="10788269" y="3299222"/>
                  </a:lnTo>
                  <a:close/>
                  <a:moveTo>
                    <a:pt x="10657205" y="3315381"/>
                  </a:moveTo>
                  <a:lnTo>
                    <a:pt x="10601071" y="3315381"/>
                  </a:lnTo>
                  <a:lnTo>
                    <a:pt x="10601071" y="3299222"/>
                  </a:lnTo>
                  <a:lnTo>
                    <a:pt x="10657205" y="3299222"/>
                  </a:lnTo>
                  <a:close/>
                  <a:moveTo>
                    <a:pt x="10526141" y="3315381"/>
                  </a:moveTo>
                  <a:lnTo>
                    <a:pt x="10470007" y="3315381"/>
                  </a:lnTo>
                  <a:lnTo>
                    <a:pt x="10470007" y="3299222"/>
                  </a:lnTo>
                  <a:lnTo>
                    <a:pt x="10526141" y="3299222"/>
                  </a:lnTo>
                  <a:close/>
                  <a:moveTo>
                    <a:pt x="10395077" y="3315381"/>
                  </a:moveTo>
                  <a:lnTo>
                    <a:pt x="10338943" y="3315381"/>
                  </a:lnTo>
                  <a:lnTo>
                    <a:pt x="10338943" y="3299222"/>
                  </a:lnTo>
                  <a:lnTo>
                    <a:pt x="10395077" y="3299222"/>
                  </a:lnTo>
                  <a:close/>
                  <a:moveTo>
                    <a:pt x="10264013" y="3315381"/>
                  </a:moveTo>
                  <a:lnTo>
                    <a:pt x="10207879" y="3315381"/>
                  </a:lnTo>
                  <a:lnTo>
                    <a:pt x="10207879" y="3299222"/>
                  </a:lnTo>
                  <a:lnTo>
                    <a:pt x="10264013" y="3299222"/>
                  </a:lnTo>
                  <a:close/>
                  <a:moveTo>
                    <a:pt x="10132949" y="3315381"/>
                  </a:moveTo>
                  <a:lnTo>
                    <a:pt x="10076815" y="3315381"/>
                  </a:lnTo>
                  <a:lnTo>
                    <a:pt x="10076815" y="3299222"/>
                  </a:lnTo>
                  <a:lnTo>
                    <a:pt x="10132949" y="3299222"/>
                  </a:lnTo>
                  <a:close/>
                  <a:moveTo>
                    <a:pt x="10001885" y="3315381"/>
                  </a:moveTo>
                  <a:lnTo>
                    <a:pt x="9945751" y="3315381"/>
                  </a:lnTo>
                  <a:lnTo>
                    <a:pt x="9945751" y="3299222"/>
                  </a:lnTo>
                  <a:lnTo>
                    <a:pt x="10001885" y="3299222"/>
                  </a:lnTo>
                  <a:close/>
                  <a:moveTo>
                    <a:pt x="9870821" y="3315381"/>
                  </a:moveTo>
                  <a:lnTo>
                    <a:pt x="9814687" y="3315381"/>
                  </a:lnTo>
                  <a:lnTo>
                    <a:pt x="9814687" y="3299222"/>
                  </a:lnTo>
                  <a:lnTo>
                    <a:pt x="9870821" y="3299222"/>
                  </a:lnTo>
                  <a:close/>
                  <a:moveTo>
                    <a:pt x="9739757" y="3315381"/>
                  </a:moveTo>
                  <a:lnTo>
                    <a:pt x="9683623" y="3315381"/>
                  </a:lnTo>
                  <a:lnTo>
                    <a:pt x="9683623" y="3299222"/>
                  </a:lnTo>
                  <a:lnTo>
                    <a:pt x="9739757" y="3299222"/>
                  </a:lnTo>
                  <a:close/>
                  <a:moveTo>
                    <a:pt x="9608693" y="3315381"/>
                  </a:moveTo>
                  <a:lnTo>
                    <a:pt x="9552940" y="3315381"/>
                  </a:lnTo>
                  <a:lnTo>
                    <a:pt x="9552940" y="3299222"/>
                  </a:lnTo>
                  <a:lnTo>
                    <a:pt x="9609074" y="3299222"/>
                  </a:lnTo>
                  <a:close/>
                  <a:moveTo>
                    <a:pt x="9477629" y="3315381"/>
                  </a:moveTo>
                  <a:lnTo>
                    <a:pt x="9421495" y="3315381"/>
                  </a:lnTo>
                  <a:lnTo>
                    <a:pt x="9421495" y="3299222"/>
                  </a:lnTo>
                  <a:lnTo>
                    <a:pt x="9477629" y="3299222"/>
                  </a:lnTo>
                  <a:close/>
                  <a:moveTo>
                    <a:pt x="9346565" y="3315381"/>
                  </a:moveTo>
                  <a:lnTo>
                    <a:pt x="9290431" y="3315381"/>
                  </a:lnTo>
                  <a:lnTo>
                    <a:pt x="9290431" y="3299222"/>
                  </a:lnTo>
                  <a:lnTo>
                    <a:pt x="9346565" y="3299222"/>
                  </a:lnTo>
                  <a:close/>
                  <a:moveTo>
                    <a:pt x="9215501" y="3315381"/>
                  </a:moveTo>
                  <a:lnTo>
                    <a:pt x="9159367" y="3315381"/>
                  </a:lnTo>
                  <a:lnTo>
                    <a:pt x="9159367" y="3299222"/>
                  </a:lnTo>
                  <a:lnTo>
                    <a:pt x="9215501" y="3299222"/>
                  </a:lnTo>
                  <a:close/>
                  <a:moveTo>
                    <a:pt x="9084437" y="3315381"/>
                  </a:moveTo>
                  <a:lnTo>
                    <a:pt x="9028303" y="3315381"/>
                  </a:lnTo>
                  <a:lnTo>
                    <a:pt x="9028303" y="3299222"/>
                  </a:lnTo>
                  <a:lnTo>
                    <a:pt x="9084437" y="3299222"/>
                  </a:lnTo>
                  <a:close/>
                  <a:moveTo>
                    <a:pt x="8953373" y="3315381"/>
                  </a:moveTo>
                  <a:lnTo>
                    <a:pt x="8897239" y="3315381"/>
                  </a:lnTo>
                  <a:lnTo>
                    <a:pt x="8897239" y="3299222"/>
                  </a:lnTo>
                  <a:lnTo>
                    <a:pt x="8953373" y="3299222"/>
                  </a:lnTo>
                  <a:close/>
                  <a:moveTo>
                    <a:pt x="8822309" y="3315381"/>
                  </a:moveTo>
                  <a:lnTo>
                    <a:pt x="8766175" y="3315381"/>
                  </a:lnTo>
                  <a:lnTo>
                    <a:pt x="8766175" y="3299222"/>
                  </a:lnTo>
                  <a:lnTo>
                    <a:pt x="8822309" y="3299222"/>
                  </a:lnTo>
                  <a:close/>
                  <a:moveTo>
                    <a:pt x="8691245" y="3315381"/>
                  </a:moveTo>
                  <a:lnTo>
                    <a:pt x="8635111" y="3315381"/>
                  </a:lnTo>
                  <a:lnTo>
                    <a:pt x="8635111" y="3299222"/>
                  </a:lnTo>
                  <a:lnTo>
                    <a:pt x="8691245" y="3299222"/>
                  </a:lnTo>
                  <a:close/>
                  <a:moveTo>
                    <a:pt x="8560181" y="3315381"/>
                  </a:moveTo>
                  <a:lnTo>
                    <a:pt x="8504047" y="3315381"/>
                  </a:lnTo>
                  <a:lnTo>
                    <a:pt x="8504047" y="3299222"/>
                  </a:lnTo>
                  <a:lnTo>
                    <a:pt x="8560181" y="3299222"/>
                  </a:lnTo>
                  <a:close/>
                  <a:moveTo>
                    <a:pt x="8429117" y="3315381"/>
                  </a:moveTo>
                  <a:lnTo>
                    <a:pt x="8372983" y="3315381"/>
                  </a:lnTo>
                  <a:lnTo>
                    <a:pt x="8372983" y="3299222"/>
                  </a:lnTo>
                  <a:lnTo>
                    <a:pt x="8429117" y="3299222"/>
                  </a:lnTo>
                  <a:close/>
                  <a:moveTo>
                    <a:pt x="8298053" y="3315381"/>
                  </a:moveTo>
                  <a:lnTo>
                    <a:pt x="8241919" y="3315381"/>
                  </a:lnTo>
                  <a:lnTo>
                    <a:pt x="8241919" y="3299222"/>
                  </a:lnTo>
                  <a:lnTo>
                    <a:pt x="8298053" y="3299222"/>
                  </a:lnTo>
                  <a:close/>
                  <a:moveTo>
                    <a:pt x="8166989" y="3315381"/>
                  </a:moveTo>
                  <a:lnTo>
                    <a:pt x="8111490" y="3315381"/>
                  </a:lnTo>
                  <a:lnTo>
                    <a:pt x="8111490" y="3299222"/>
                  </a:lnTo>
                  <a:lnTo>
                    <a:pt x="8167624" y="3299222"/>
                  </a:lnTo>
                  <a:close/>
                  <a:moveTo>
                    <a:pt x="8035925" y="3315381"/>
                  </a:moveTo>
                  <a:lnTo>
                    <a:pt x="7979791" y="3315381"/>
                  </a:lnTo>
                  <a:lnTo>
                    <a:pt x="7979791" y="3299222"/>
                  </a:lnTo>
                  <a:lnTo>
                    <a:pt x="8035925" y="3299222"/>
                  </a:lnTo>
                  <a:close/>
                  <a:moveTo>
                    <a:pt x="7904861" y="3315381"/>
                  </a:moveTo>
                  <a:lnTo>
                    <a:pt x="7848727" y="3315381"/>
                  </a:lnTo>
                  <a:lnTo>
                    <a:pt x="7848727" y="3299222"/>
                  </a:lnTo>
                  <a:lnTo>
                    <a:pt x="7904861" y="3299222"/>
                  </a:lnTo>
                  <a:close/>
                  <a:moveTo>
                    <a:pt x="7773797" y="3315381"/>
                  </a:moveTo>
                  <a:lnTo>
                    <a:pt x="7717663" y="3315381"/>
                  </a:lnTo>
                  <a:lnTo>
                    <a:pt x="7717663" y="3299222"/>
                  </a:lnTo>
                  <a:lnTo>
                    <a:pt x="7773797" y="3299222"/>
                  </a:lnTo>
                  <a:close/>
                  <a:moveTo>
                    <a:pt x="7642733" y="3315381"/>
                  </a:moveTo>
                  <a:lnTo>
                    <a:pt x="7586599" y="3315381"/>
                  </a:lnTo>
                  <a:lnTo>
                    <a:pt x="7586599" y="3299222"/>
                  </a:lnTo>
                  <a:lnTo>
                    <a:pt x="7642733" y="3299222"/>
                  </a:lnTo>
                  <a:close/>
                  <a:moveTo>
                    <a:pt x="7511669" y="3315381"/>
                  </a:moveTo>
                  <a:lnTo>
                    <a:pt x="7455535" y="3315381"/>
                  </a:lnTo>
                  <a:lnTo>
                    <a:pt x="7455535" y="3299222"/>
                  </a:lnTo>
                  <a:lnTo>
                    <a:pt x="7511669" y="3299222"/>
                  </a:lnTo>
                  <a:close/>
                  <a:moveTo>
                    <a:pt x="7380605" y="3315381"/>
                  </a:moveTo>
                  <a:lnTo>
                    <a:pt x="7324472" y="3315381"/>
                  </a:lnTo>
                  <a:lnTo>
                    <a:pt x="7324472" y="3299222"/>
                  </a:lnTo>
                  <a:lnTo>
                    <a:pt x="7380605" y="3299222"/>
                  </a:lnTo>
                  <a:close/>
                  <a:moveTo>
                    <a:pt x="7249541" y="3315381"/>
                  </a:moveTo>
                  <a:lnTo>
                    <a:pt x="7193407" y="3315381"/>
                  </a:lnTo>
                  <a:lnTo>
                    <a:pt x="7193407" y="3299222"/>
                  </a:lnTo>
                  <a:lnTo>
                    <a:pt x="7249541" y="3299222"/>
                  </a:lnTo>
                  <a:close/>
                  <a:moveTo>
                    <a:pt x="7118477" y="3315381"/>
                  </a:moveTo>
                  <a:lnTo>
                    <a:pt x="7062343" y="3315381"/>
                  </a:lnTo>
                  <a:lnTo>
                    <a:pt x="7062343" y="3299222"/>
                  </a:lnTo>
                  <a:lnTo>
                    <a:pt x="7118477" y="3299222"/>
                  </a:lnTo>
                  <a:close/>
                  <a:moveTo>
                    <a:pt x="6987413" y="3315381"/>
                  </a:moveTo>
                  <a:lnTo>
                    <a:pt x="6931279" y="3315381"/>
                  </a:lnTo>
                  <a:lnTo>
                    <a:pt x="6931279" y="3299222"/>
                  </a:lnTo>
                  <a:lnTo>
                    <a:pt x="6987413" y="3299222"/>
                  </a:lnTo>
                  <a:close/>
                  <a:moveTo>
                    <a:pt x="6856349" y="3315381"/>
                  </a:moveTo>
                  <a:lnTo>
                    <a:pt x="6800215" y="3315381"/>
                  </a:lnTo>
                  <a:lnTo>
                    <a:pt x="6800215" y="3299222"/>
                  </a:lnTo>
                  <a:lnTo>
                    <a:pt x="6856349" y="3299222"/>
                  </a:lnTo>
                  <a:close/>
                  <a:moveTo>
                    <a:pt x="6725285" y="3315381"/>
                  </a:moveTo>
                  <a:lnTo>
                    <a:pt x="6670040" y="3315381"/>
                  </a:lnTo>
                  <a:lnTo>
                    <a:pt x="6670040" y="3299222"/>
                  </a:lnTo>
                  <a:lnTo>
                    <a:pt x="6726174" y="3299222"/>
                  </a:lnTo>
                  <a:close/>
                  <a:moveTo>
                    <a:pt x="6594222" y="3315381"/>
                  </a:moveTo>
                  <a:lnTo>
                    <a:pt x="6538087" y="3315381"/>
                  </a:lnTo>
                  <a:lnTo>
                    <a:pt x="6538087" y="3299222"/>
                  </a:lnTo>
                  <a:lnTo>
                    <a:pt x="6594222" y="3299222"/>
                  </a:lnTo>
                  <a:close/>
                  <a:moveTo>
                    <a:pt x="6463157" y="3315381"/>
                  </a:moveTo>
                  <a:lnTo>
                    <a:pt x="6407023" y="3315381"/>
                  </a:lnTo>
                  <a:lnTo>
                    <a:pt x="6407023" y="3299222"/>
                  </a:lnTo>
                  <a:lnTo>
                    <a:pt x="6463157" y="3299222"/>
                  </a:lnTo>
                  <a:close/>
                  <a:moveTo>
                    <a:pt x="6332093" y="3315381"/>
                  </a:moveTo>
                  <a:lnTo>
                    <a:pt x="6275959" y="3315381"/>
                  </a:lnTo>
                  <a:lnTo>
                    <a:pt x="6275959" y="3299222"/>
                  </a:lnTo>
                  <a:lnTo>
                    <a:pt x="6332093" y="3299222"/>
                  </a:lnTo>
                  <a:close/>
                  <a:moveTo>
                    <a:pt x="6201029" y="3315381"/>
                  </a:moveTo>
                  <a:lnTo>
                    <a:pt x="6144895" y="3315381"/>
                  </a:lnTo>
                  <a:lnTo>
                    <a:pt x="6144895" y="3299222"/>
                  </a:lnTo>
                  <a:lnTo>
                    <a:pt x="6201029" y="3299222"/>
                  </a:lnTo>
                  <a:close/>
                  <a:moveTo>
                    <a:pt x="6069965" y="3315381"/>
                  </a:moveTo>
                  <a:lnTo>
                    <a:pt x="6013831" y="3315381"/>
                  </a:lnTo>
                  <a:lnTo>
                    <a:pt x="6013831" y="3299222"/>
                  </a:lnTo>
                  <a:lnTo>
                    <a:pt x="6069965" y="3299222"/>
                  </a:lnTo>
                  <a:close/>
                  <a:moveTo>
                    <a:pt x="5938901" y="3315381"/>
                  </a:moveTo>
                  <a:lnTo>
                    <a:pt x="5882767" y="3315381"/>
                  </a:lnTo>
                  <a:lnTo>
                    <a:pt x="5882767" y="3299222"/>
                  </a:lnTo>
                  <a:lnTo>
                    <a:pt x="5938901" y="3299222"/>
                  </a:lnTo>
                  <a:close/>
                  <a:moveTo>
                    <a:pt x="5807837" y="3315381"/>
                  </a:moveTo>
                  <a:lnTo>
                    <a:pt x="5751703" y="3315381"/>
                  </a:lnTo>
                  <a:lnTo>
                    <a:pt x="5751703" y="3299222"/>
                  </a:lnTo>
                  <a:lnTo>
                    <a:pt x="5807837" y="3299222"/>
                  </a:lnTo>
                  <a:close/>
                  <a:moveTo>
                    <a:pt x="5676773" y="3315381"/>
                  </a:moveTo>
                  <a:lnTo>
                    <a:pt x="5620639" y="3315381"/>
                  </a:lnTo>
                  <a:lnTo>
                    <a:pt x="5620639" y="3299222"/>
                  </a:lnTo>
                  <a:lnTo>
                    <a:pt x="5676773" y="3299222"/>
                  </a:lnTo>
                  <a:close/>
                  <a:moveTo>
                    <a:pt x="5545709" y="3315381"/>
                  </a:moveTo>
                  <a:lnTo>
                    <a:pt x="5489575" y="3315381"/>
                  </a:lnTo>
                  <a:lnTo>
                    <a:pt x="5489575" y="3299222"/>
                  </a:lnTo>
                  <a:lnTo>
                    <a:pt x="5545709" y="3299222"/>
                  </a:lnTo>
                  <a:close/>
                  <a:moveTo>
                    <a:pt x="5414645" y="3315381"/>
                  </a:moveTo>
                  <a:lnTo>
                    <a:pt x="5358511" y="3315381"/>
                  </a:lnTo>
                  <a:lnTo>
                    <a:pt x="5358511" y="3299222"/>
                  </a:lnTo>
                  <a:lnTo>
                    <a:pt x="5414645" y="3299222"/>
                  </a:lnTo>
                  <a:close/>
                  <a:moveTo>
                    <a:pt x="5283581" y="3315381"/>
                  </a:moveTo>
                  <a:lnTo>
                    <a:pt x="5228590" y="3315381"/>
                  </a:lnTo>
                  <a:lnTo>
                    <a:pt x="5228590" y="3299222"/>
                  </a:lnTo>
                  <a:lnTo>
                    <a:pt x="5284724" y="3299222"/>
                  </a:lnTo>
                  <a:close/>
                  <a:moveTo>
                    <a:pt x="5152517" y="3315381"/>
                  </a:moveTo>
                  <a:lnTo>
                    <a:pt x="5096383" y="3315381"/>
                  </a:lnTo>
                  <a:lnTo>
                    <a:pt x="5096383" y="3299222"/>
                  </a:lnTo>
                  <a:lnTo>
                    <a:pt x="5152517" y="3299222"/>
                  </a:lnTo>
                  <a:close/>
                  <a:moveTo>
                    <a:pt x="5021453" y="3315381"/>
                  </a:moveTo>
                  <a:lnTo>
                    <a:pt x="4965319" y="3315381"/>
                  </a:lnTo>
                  <a:lnTo>
                    <a:pt x="4965319" y="3299222"/>
                  </a:lnTo>
                  <a:lnTo>
                    <a:pt x="5021453" y="3299222"/>
                  </a:lnTo>
                  <a:close/>
                  <a:moveTo>
                    <a:pt x="4890389" y="3315381"/>
                  </a:moveTo>
                  <a:lnTo>
                    <a:pt x="4834255" y="3315381"/>
                  </a:lnTo>
                  <a:lnTo>
                    <a:pt x="4834255" y="3299222"/>
                  </a:lnTo>
                  <a:lnTo>
                    <a:pt x="4890389" y="3299222"/>
                  </a:lnTo>
                  <a:close/>
                  <a:moveTo>
                    <a:pt x="4759325" y="3315381"/>
                  </a:moveTo>
                  <a:lnTo>
                    <a:pt x="4703191" y="3315381"/>
                  </a:lnTo>
                  <a:lnTo>
                    <a:pt x="4703191" y="3299222"/>
                  </a:lnTo>
                  <a:lnTo>
                    <a:pt x="4759325" y="3299222"/>
                  </a:lnTo>
                  <a:close/>
                  <a:moveTo>
                    <a:pt x="4628261" y="3315381"/>
                  </a:moveTo>
                  <a:lnTo>
                    <a:pt x="4572127" y="3315381"/>
                  </a:lnTo>
                  <a:lnTo>
                    <a:pt x="4572127" y="3299222"/>
                  </a:lnTo>
                  <a:lnTo>
                    <a:pt x="4628261" y="3299222"/>
                  </a:lnTo>
                  <a:close/>
                  <a:moveTo>
                    <a:pt x="4497197" y="3315381"/>
                  </a:moveTo>
                  <a:lnTo>
                    <a:pt x="4442460" y="3315381"/>
                  </a:lnTo>
                  <a:lnTo>
                    <a:pt x="4442460" y="3299222"/>
                  </a:lnTo>
                  <a:lnTo>
                    <a:pt x="4498594" y="3299222"/>
                  </a:lnTo>
                  <a:close/>
                  <a:moveTo>
                    <a:pt x="4366133" y="3315381"/>
                  </a:moveTo>
                  <a:lnTo>
                    <a:pt x="4309999" y="3315381"/>
                  </a:lnTo>
                  <a:lnTo>
                    <a:pt x="4309999" y="3299222"/>
                  </a:lnTo>
                  <a:lnTo>
                    <a:pt x="4366133" y="3299222"/>
                  </a:lnTo>
                  <a:close/>
                  <a:moveTo>
                    <a:pt x="4235069" y="3315381"/>
                  </a:moveTo>
                  <a:lnTo>
                    <a:pt x="4178935" y="3315381"/>
                  </a:lnTo>
                  <a:lnTo>
                    <a:pt x="4178935" y="3299222"/>
                  </a:lnTo>
                  <a:lnTo>
                    <a:pt x="4235069" y="3299222"/>
                  </a:lnTo>
                  <a:close/>
                  <a:moveTo>
                    <a:pt x="4104005" y="3315381"/>
                  </a:moveTo>
                  <a:lnTo>
                    <a:pt x="4047871" y="3315381"/>
                  </a:lnTo>
                  <a:lnTo>
                    <a:pt x="4047871" y="3299222"/>
                  </a:lnTo>
                  <a:lnTo>
                    <a:pt x="4104005" y="3299222"/>
                  </a:lnTo>
                  <a:close/>
                  <a:moveTo>
                    <a:pt x="3972941" y="3315381"/>
                  </a:moveTo>
                  <a:lnTo>
                    <a:pt x="3916807" y="3315381"/>
                  </a:lnTo>
                  <a:lnTo>
                    <a:pt x="3916807" y="3299222"/>
                  </a:lnTo>
                  <a:lnTo>
                    <a:pt x="3972941" y="3299222"/>
                  </a:lnTo>
                  <a:close/>
                  <a:moveTo>
                    <a:pt x="3841877" y="3315381"/>
                  </a:moveTo>
                  <a:lnTo>
                    <a:pt x="3787140" y="3315381"/>
                  </a:lnTo>
                  <a:lnTo>
                    <a:pt x="3787140" y="3299222"/>
                  </a:lnTo>
                  <a:lnTo>
                    <a:pt x="3843274" y="3299222"/>
                  </a:lnTo>
                  <a:close/>
                  <a:moveTo>
                    <a:pt x="3710813" y="3315381"/>
                  </a:moveTo>
                  <a:lnTo>
                    <a:pt x="3654679" y="3315381"/>
                  </a:lnTo>
                  <a:lnTo>
                    <a:pt x="3654679" y="3299222"/>
                  </a:lnTo>
                  <a:lnTo>
                    <a:pt x="3710813" y="3299222"/>
                  </a:lnTo>
                  <a:close/>
                  <a:moveTo>
                    <a:pt x="3579749" y="3315381"/>
                  </a:moveTo>
                  <a:lnTo>
                    <a:pt x="3523615" y="3315381"/>
                  </a:lnTo>
                  <a:lnTo>
                    <a:pt x="3523615" y="3299222"/>
                  </a:lnTo>
                  <a:lnTo>
                    <a:pt x="3579749" y="3299222"/>
                  </a:lnTo>
                  <a:close/>
                  <a:moveTo>
                    <a:pt x="3448685" y="3315381"/>
                  </a:moveTo>
                  <a:lnTo>
                    <a:pt x="3392551" y="3315381"/>
                  </a:lnTo>
                  <a:lnTo>
                    <a:pt x="3392551" y="3299222"/>
                  </a:lnTo>
                  <a:lnTo>
                    <a:pt x="3448685" y="3299222"/>
                  </a:lnTo>
                  <a:close/>
                  <a:moveTo>
                    <a:pt x="3317621" y="3315381"/>
                  </a:moveTo>
                  <a:lnTo>
                    <a:pt x="3261487" y="3315381"/>
                  </a:lnTo>
                  <a:lnTo>
                    <a:pt x="3261487" y="3299222"/>
                  </a:lnTo>
                  <a:lnTo>
                    <a:pt x="3317621" y="3299222"/>
                  </a:lnTo>
                  <a:close/>
                  <a:moveTo>
                    <a:pt x="3186557" y="3315381"/>
                  </a:moveTo>
                  <a:lnTo>
                    <a:pt x="3130423" y="3315381"/>
                  </a:lnTo>
                  <a:lnTo>
                    <a:pt x="3130423" y="3299222"/>
                  </a:lnTo>
                  <a:lnTo>
                    <a:pt x="3186557" y="3299222"/>
                  </a:lnTo>
                  <a:close/>
                  <a:moveTo>
                    <a:pt x="3055493" y="3315381"/>
                  </a:moveTo>
                  <a:lnTo>
                    <a:pt x="3001010" y="3315381"/>
                  </a:lnTo>
                  <a:lnTo>
                    <a:pt x="3001010" y="3299222"/>
                  </a:lnTo>
                  <a:lnTo>
                    <a:pt x="3057144" y="3299222"/>
                  </a:lnTo>
                  <a:close/>
                  <a:moveTo>
                    <a:pt x="2924429" y="3315381"/>
                  </a:moveTo>
                  <a:lnTo>
                    <a:pt x="2868295" y="3315381"/>
                  </a:lnTo>
                  <a:lnTo>
                    <a:pt x="2868295" y="3299222"/>
                  </a:lnTo>
                  <a:lnTo>
                    <a:pt x="2924429" y="3299222"/>
                  </a:lnTo>
                  <a:close/>
                  <a:moveTo>
                    <a:pt x="2793365" y="3315381"/>
                  </a:moveTo>
                  <a:lnTo>
                    <a:pt x="2737231" y="3315381"/>
                  </a:lnTo>
                  <a:lnTo>
                    <a:pt x="2737231" y="3299222"/>
                  </a:lnTo>
                  <a:lnTo>
                    <a:pt x="2793365" y="3299222"/>
                  </a:lnTo>
                  <a:close/>
                  <a:moveTo>
                    <a:pt x="2662301" y="3315381"/>
                  </a:moveTo>
                  <a:lnTo>
                    <a:pt x="2606167" y="3315381"/>
                  </a:lnTo>
                  <a:lnTo>
                    <a:pt x="2606167" y="3299222"/>
                  </a:lnTo>
                  <a:lnTo>
                    <a:pt x="2662301" y="3299222"/>
                  </a:lnTo>
                  <a:close/>
                  <a:moveTo>
                    <a:pt x="2531237" y="3315381"/>
                  </a:moveTo>
                  <a:lnTo>
                    <a:pt x="2475103" y="3315381"/>
                  </a:lnTo>
                  <a:lnTo>
                    <a:pt x="2475103" y="3299222"/>
                  </a:lnTo>
                  <a:lnTo>
                    <a:pt x="2531237" y="3299222"/>
                  </a:lnTo>
                  <a:close/>
                  <a:moveTo>
                    <a:pt x="2400173" y="3315381"/>
                  </a:moveTo>
                  <a:lnTo>
                    <a:pt x="2344039" y="3315381"/>
                  </a:lnTo>
                  <a:lnTo>
                    <a:pt x="2344039" y="3299222"/>
                  </a:lnTo>
                  <a:lnTo>
                    <a:pt x="2400173" y="3299222"/>
                  </a:lnTo>
                  <a:close/>
                  <a:moveTo>
                    <a:pt x="2269109" y="3315381"/>
                  </a:moveTo>
                  <a:lnTo>
                    <a:pt x="2212975" y="3315381"/>
                  </a:lnTo>
                  <a:lnTo>
                    <a:pt x="2212975" y="3299222"/>
                  </a:lnTo>
                  <a:lnTo>
                    <a:pt x="2269109" y="3299222"/>
                  </a:lnTo>
                  <a:close/>
                  <a:moveTo>
                    <a:pt x="2138045" y="3315381"/>
                  </a:moveTo>
                  <a:lnTo>
                    <a:pt x="2081911" y="3315381"/>
                  </a:lnTo>
                  <a:lnTo>
                    <a:pt x="2081911" y="3299222"/>
                  </a:lnTo>
                  <a:lnTo>
                    <a:pt x="2138045" y="3299222"/>
                  </a:lnTo>
                  <a:close/>
                  <a:moveTo>
                    <a:pt x="2006981" y="3315381"/>
                  </a:moveTo>
                  <a:lnTo>
                    <a:pt x="1950847" y="3315381"/>
                  </a:lnTo>
                  <a:lnTo>
                    <a:pt x="1950847" y="3299222"/>
                  </a:lnTo>
                  <a:lnTo>
                    <a:pt x="2006981" y="3299222"/>
                  </a:lnTo>
                  <a:close/>
                  <a:moveTo>
                    <a:pt x="1875917" y="3315381"/>
                  </a:moveTo>
                  <a:lnTo>
                    <a:pt x="1819783" y="3315381"/>
                  </a:lnTo>
                  <a:lnTo>
                    <a:pt x="1819783" y="3299222"/>
                  </a:lnTo>
                  <a:lnTo>
                    <a:pt x="1875917" y="3299222"/>
                  </a:lnTo>
                  <a:close/>
                  <a:moveTo>
                    <a:pt x="1744853" y="3315381"/>
                  </a:moveTo>
                  <a:lnTo>
                    <a:pt x="1688719" y="3315381"/>
                  </a:lnTo>
                  <a:lnTo>
                    <a:pt x="1688719" y="3299222"/>
                  </a:lnTo>
                  <a:lnTo>
                    <a:pt x="1744853" y="3299222"/>
                  </a:lnTo>
                  <a:close/>
                  <a:moveTo>
                    <a:pt x="1613789" y="3315381"/>
                  </a:moveTo>
                  <a:lnTo>
                    <a:pt x="1559560" y="3315381"/>
                  </a:lnTo>
                  <a:lnTo>
                    <a:pt x="1559560" y="3299222"/>
                  </a:lnTo>
                  <a:lnTo>
                    <a:pt x="1615694" y="3299222"/>
                  </a:lnTo>
                  <a:close/>
                  <a:moveTo>
                    <a:pt x="1482725" y="3315381"/>
                  </a:moveTo>
                  <a:lnTo>
                    <a:pt x="1426591" y="3315381"/>
                  </a:lnTo>
                  <a:lnTo>
                    <a:pt x="1426591" y="3299222"/>
                  </a:lnTo>
                  <a:lnTo>
                    <a:pt x="1482725" y="3299222"/>
                  </a:lnTo>
                  <a:close/>
                  <a:moveTo>
                    <a:pt x="1351661" y="3315381"/>
                  </a:moveTo>
                  <a:lnTo>
                    <a:pt x="1295527" y="3315381"/>
                  </a:lnTo>
                  <a:lnTo>
                    <a:pt x="1295527" y="3299222"/>
                  </a:lnTo>
                  <a:lnTo>
                    <a:pt x="1351661" y="3299222"/>
                  </a:lnTo>
                  <a:close/>
                  <a:moveTo>
                    <a:pt x="1220597" y="3315381"/>
                  </a:moveTo>
                  <a:lnTo>
                    <a:pt x="1166368" y="3315381"/>
                  </a:lnTo>
                  <a:lnTo>
                    <a:pt x="1166368" y="3299222"/>
                  </a:lnTo>
                  <a:lnTo>
                    <a:pt x="1222502" y="3299222"/>
                  </a:lnTo>
                  <a:close/>
                  <a:moveTo>
                    <a:pt x="1089533" y="3315381"/>
                  </a:moveTo>
                  <a:lnTo>
                    <a:pt x="1035304" y="3315381"/>
                  </a:lnTo>
                  <a:lnTo>
                    <a:pt x="1035304" y="3299222"/>
                  </a:lnTo>
                  <a:lnTo>
                    <a:pt x="1091438" y="3299222"/>
                  </a:lnTo>
                  <a:close/>
                  <a:moveTo>
                    <a:pt x="958469" y="3315381"/>
                  </a:moveTo>
                  <a:lnTo>
                    <a:pt x="904367" y="3315381"/>
                  </a:lnTo>
                  <a:lnTo>
                    <a:pt x="904367" y="3299222"/>
                  </a:lnTo>
                  <a:lnTo>
                    <a:pt x="960501" y="3299222"/>
                  </a:lnTo>
                  <a:close/>
                  <a:moveTo>
                    <a:pt x="827405" y="3315381"/>
                  </a:moveTo>
                  <a:lnTo>
                    <a:pt x="773303" y="3315381"/>
                  </a:lnTo>
                  <a:lnTo>
                    <a:pt x="773303" y="3299222"/>
                  </a:lnTo>
                  <a:lnTo>
                    <a:pt x="829437" y="3299222"/>
                  </a:lnTo>
                  <a:close/>
                  <a:moveTo>
                    <a:pt x="696341" y="3315381"/>
                  </a:moveTo>
                  <a:lnTo>
                    <a:pt x="642239" y="3315381"/>
                  </a:lnTo>
                  <a:lnTo>
                    <a:pt x="642239" y="3299222"/>
                  </a:lnTo>
                  <a:lnTo>
                    <a:pt x="698373" y="3299222"/>
                  </a:lnTo>
                  <a:close/>
                  <a:moveTo>
                    <a:pt x="565277" y="3315381"/>
                  </a:moveTo>
                  <a:lnTo>
                    <a:pt x="511175" y="3315381"/>
                  </a:lnTo>
                  <a:lnTo>
                    <a:pt x="511175" y="3299222"/>
                  </a:lnTo>
                  <a:lnTo>
                    <a:pt x="567309" y="3299222"/>
                  </a:lnTo>
                  <a:close/>
                  <a:moveTo>
                    <a:pt x="434213" y="3315381"/>
                  </a:moveTo>
                  <a:lnTo>
                    <a:pt x="380111" y="3315381"/>
                  </a:lnTo>
                  <a:lnTo>
                    <a:pt x="380111" y="3299222"/>
                  </a:lnTo>
                  <a:lnTo>
                    <a:pt x="436245" y="3299222"/>
                  </a:lnTo>
                  <a:close/>
                  <a:moveTo>
                    <a:pt x="303149" y="3315381"/>
                  </a:moveTo>
                  <a:lnTo>
                    <a:pt x="249174" y="3315381"/>
                  </a:lnTo>
                  <a:lnTo>
                    <a:pt x="249174" y="3299222"/>
                  </a:lnTo>
                  <a:lnTo>
                    <a:pt x="305308" y="3299222"/>
                  </a:lnTo>
                  <a:close/>
                  <a:moveTo>
                    <a:pt x="172085" y="3315381"/>
                  </a:moveTo>
                  <a:lnTo>
                    <a:pt x="118110" y="3315381"/>
                  </a:lnTo>
                  <a:lnTo>
                    <a:pt x="118110" y="3299222"/>
                  </a:lnTo>
                  <a:lnTo>
                    <a:pt x="174244" y="3299222"/>
                  </a:lnTo>
                  <a:close/>
                  <a:moveTo>
                    <a:pt x="41021" y="3315381"/>
                  </a:moveTo>
                  <a:lnTo>
                    <a:pt x="9398" y="3315381"/>
                  </a:lnTo>
                  <a:cubicBezTo>
                    <a:pt x="4191" y="3315381"/>
                    <a:pt x="0" y="3311803"/>
                    <a:pt x="0" y="3307504"/>
                  </a:cubicBezTo>
                  <a:lnTo>
                    <a:pt x="0" y="3289053"/>
                  </a:lnTo>
                  <a:lnTo>
                    <a:pt x="18669" y="3289053"/>
                  </a:lnTo>
                  <a:lnTo>
                    <a:pt x="18669" y="3307504"/>
                  </a:lnTo>
                  <a:lnTo>
                    <a:pt x="9398" y="3307504"/>
                  </a:lnTo>
                  <a:lnTo>
                    <a:pt x="9398" y="3299746"/>
                  </a:lnTo>
                  <a:lnTo>
                    <a:pt x="43180" y="3299746"/>
                  </a:lnTo>
                  <a:close/>
                  <a:moveTo>
                    <a:pt x="0" y="3226780"/>
                  </a:moveTo>
                  <a:lnTo>
                    <a:pt x="0" y="3180442"/>
                  </a:lnTo>
                  <a:lnTo>
                    <a:pt x="18669" y="3180442"/>
                  </a:lnTo>
                  <a:lnTo>
                    <a:pt x="18669" y="3226780"/>
                  </a:lnTo>
                  <a:close/>
                  <a:moveTo>
                    <a:pt x="0" y="3118588"/>
                  </a:moveTo>
                  <a:lnTo>
                    <a:pt x="0" y="3072250"/>
                  </a:lnTo>
                  <a:lnTo>
                    <a:pt x="18669" y="3072250"/>
                  </a:lnTo>
                  <a:lnTo>
                    <a:pt x="18669" y="3118588"/>
                  </a:lnTo>
                  <a:close/>
                  <a:moveTo>
                    <a:pt x="0" y="3010396"/>
                  </a:moveTo>
                  <a:lnTo>
                    <a:pt x="0" y="2964058"/>
                  </a:lnTo>
                  <a:lnTo>
                    <a:pt x="18669" y="2964058"/>
                  </a:lnTo>
                  <a:lnTo>
                    <a:pt x="18669" y="3010396"/>
                  </a:lnTo>
                  <a:close/>
                  <a:moveTo>
                    <a:pt x="0" y="2902204"/>
                  </a:moveTo>
                  <a:lnTo>
                    <a:pt x="0" y="2855866"/>
                  </a:lnTo>
                  <a:lnTo>
                    <a:pt x="18669" y="2855866"/>
                  </a:lnTo>
                  <a:lnTo>
                    <a:pt x="18669" y="2902204"/>
                  </a:lnTo>
                  <a:close/>
                  <a:moveTo>
                    <a:pt x="0" y="2794012"/>
                  </a:moveTo>
                  <a:lnTo>
                    <a:pt x="0" y="2747675"/>
                  </a:lnTo>
                  <a:lnTo>
                    <a:pt x="18669" y="2747675"/>
                  </a:lnTo>
                  <a:lnTo>
                    <a:pt x="18669" y="2794012"/>
                  </a:lnTo>
                  <a:close/>
                  <a:moveTo>
                    <a:pt x="0" y="2685925"/>
                  </a:moveTo>
                  <a:lnTo>
                    <a:pt x="0" y="2639588"/>
                  </a:lnTo>
                  <a:lnTo>
                    <a:pt x="18669" y="2639588"/>
                  </a:lnTo>
                  <a:lnTo>
                    <a:pt x="18669" y="2685925"/>
                  </a:lnTo>
                  <a:close/>
                  <a:moveTo>
                    <a:pt x="0" y="2577734"/>
                  </a:moveTo>
                  <a:lnTo>
                    <a:pt x="0" y="2531396"/>
                  </a:lnTo>
                  <a:lnTo>
                    <a:pt x="18669" y="2531396"/>
                  </a:lnTo>
                  <a:lnTo>
                    <a:pt x="18669" y="2577734"/>
                  </a:lnTo>
                  <a:close/>
                  <a:moveTo>
                    <a:pt x="0" y="2469542"/>
                  </a:moveTo>
                  <a:lnTo>
                    <a:pt x="0" y="2423204"/>
                  </a:lnTo>
                  <a:lnTo>
                    <a:pt x="18669" y="2423204"/>
                  </a:lnTo>
                  <a:lnTo>
                    <a:pt x="18669" y="2469542"/>
                  </a:lnTo>
                  <a:close/>
                  <a:moveTo>
                    <a:pt x="0" y="2361350"/>
                  </a:moveTo>
                  <a:lnTo>
                    <a:pt x="0" y="2315012"/>
                  </a:lnTo>
                  <a:lnTo>
                    <a:pt x="18669" y="2315012"/>
                  </a:lnTo>
                  <a:lnTo>
                    <a:pt x="18669" y="2361350"/>
                  </a:lnTo>
                  <a:close/>
                  <a:moveTo>
                    <a:pt x="0" y="2253158"/>
                  </a:moveTo>
                  <a:lnTo>
                    <a:pt x="0" y="2206820"/>
                  </a:lnTo>
                  <a:lnTo>
                    <a:pt x="18669" y="2206820"/>
                  </a:lnTo>
                  <a:lnTo>
                    <a:pt x="18669" y="2253158"/>
                  </a:lnTo>
                  <a:close/>
                  <a:moveTo>
                    <a:pt x="0" y="2144966"/>
                  </a:moveTo>
                  <a:lnTo>
                    <a:pt x="0" y="2098628"/>
                  </a:lnTo>
                  <a:lnTo>
                    <a:pt x="18669" y="2098628"/>
                  </a:lnTo>
                  <a:lnTo>
                    <a:pt x="18669" y="2144966"/>
                  </a:lnTo>
                  <a:close/>
                  <a:moveTo>
                    <a:pt x="0" y="2036774"/>
                  </a:moveTo>
                  <a:lnTo>
                    <a:pt x="0" y="1990436"/>
                  </a:lnTo>
                  <a:lnTo>
                    <a:pt x="18669" y="1990436"/>
                  </a:lnTo>
                  <a:lnTo>
                    <a:pt x="18669" y="2036774"/>
                  </a:lnTo>
                  <a:close/>
                  <a:moveTo>
                    <a:pt x="0" y="1928582"/>
                  </a:moveTo>
                  <a:lnTo>
                    <a:pt x="0" y="1882245"/>
                  </a:lnTo>
                  <a:lnTo>
                    <a:pt x="18669" y="1882245"/>
                  </a:lnTo>
                  <a:lnTo>
                    <a:pt x="18669" y="1928582"/>
                  </a:lnTo>
                  <a:close/>
                  <a:moveTo>
                    <a:pt x="0" y="1820391"/>
                  </a:moveTo>
                  <a:lnTo>
                    <a:pt x="0" y="1774053"/>
                  </a:lnTo>
                  <a:lnTo>
                    <a:pt x="18669" y="1774053"/>
                  </a:lnTo>
                  <a:lnTo>
                    <a:pt x="18669" y="1820391"/>
                  </a:lnTo>
                  <a:close/>
                  <a:moveTo>
                    <a:pt x="0" y="1712199"/>
                  </a:moveTo>
                  <a:lnTo>
                    <a:pt x="0" y="1665861"/>
                  </a:lnTo>
                  <a:lnTo>
                    <a:pt x="18669" y="1665861"/>
                  </a:lnTo>
                  <a:lnTo>
                    <a:pt x="18669" y="1712199"/>
                  </a:lnTo>
                  <a:close/>
                  <a:moveTo>
                    <a:pt x="0" y="1604007"/>
                  </a:moveTo>
                  <a:lnTo>
                    <a:pt x="0" y="1557669"/>
                  </a:lnTo>
                  <a:lnTo>
                    <a:pt x="18669" y="1557669"/>
                  </a:lnTo>
                  <a:lnTo>
                    <a:pt x="18669" y="1604007"/>
                  </a:lnTo>
                  <a:close/>
                  <a:moveTo>
                    <a:pt x="0" y="1496025"/>
                  </a:moveTo>
                  <a:lnTo>
                    <a:pt x="0" y="1449687"/>
                  </a:lnTo>
                  <a:lnTo>
                    <a:pt x="18669" y="1449687"/>
                  </a:lnTo>
                  <a:lnTo>
                    <a:pt x="18669" y="1496025"/>
                  </a:lnTo>
                  <a:close/>
                  <a:moveTo>
                    <a:pt x="0" y="1387833"/>
                  </a:moveTo>
                  <a:lnTo>
                    <a:pt x="0" y="1341495"/>
                  </a:lnTo>
                  <a:lnTo>
                    <a:pt x="18669" y="1341495"/>
                  </a:lnTo>
                  <a:lnTo>
                    <a:pt x="18669" y="1387833"/>
                  </a:lnTo>
                  <a:close/>
                  <a:moveTo>
                    <a:pt x="0" y="1279641"/>
                  </a:moveTo>
                  <a:lnTo>
                    <a:pt x="0" y="1233303"/>
                  </a:lnTo>
                  <a:lnTo>
                    <a:pt x="18669" y="1233303"/>
                  </a:lnTo>
                  <a:lnTo>
                    <a:pt x="18669" y="1279641"/>
                  </a:lnTo>
                  <a:close/>
                  <a:moveTo>
                    <a:pt x="0" y="1171449"/>
                  </a:moveTo>
                  <a:lnTo>
                    <a:pt x="0" y="1125111"/>
                  </a:lnTo>
                  <a:lnTo>
                    <a:pt x="18669" y="1125111"/>
                  </a:lnTo>
                  <a:lnTo>
                    <a:pt x="18669" y="1171449"/>
                  </a:lnTo>
                  <a:close/>
                  <a:moveTo>
                    <a:pt x="0" y="1063257"/>
                  </a:moveTo>
                  <a:lnTo>
                    <a:pt x="0" y="1016919"/>
                  </a:lnTo>
                  <a:lnTo>
                    <a:pt x="18669" y="1016919"/>
                  </a:lnTo>
                  <a:lnTo>
                    <a:pt x="18669" y="1063257"/>
                  </a:lnTo>
                  <a:close/>
                  <a:moveTo>
                    <a:pt x="0" y="955170"/>
                  </a:moveTo>
                  <a:lnTo>
                    <a:pt x="0" y="908728"/>
                  </a:lnTo>
                  <a:lnTo>
                    <a:pt x="18669" y="908728"/>
                  </a:lnTo>
                  <a:lnTo>
                    <a:pt x="18669" y="955066"/>
                  </a:lnTo>
                  <a:close/>
                  <a:moveTo>
                    <a:pt x="0" y="846979"/>
                  </a:moveTo>
                  <a:lnTo>
                    <a:pt x="0" y="800641"/>
                  </a:lnTo>
                  <a:lnTo>
                    <a:pt x="18669" y="800641"/>
                  </a:lnTo>
                  <a:lnTo>
                    <a:pt x="18669" y="846979"/>
                  </a:lnTo>
                  <a:close/>
                  <a:moveTo>
                    <a:pt x="0" y="738787"/>
                  </a:moveTo>
                  <a:lnTo>
                    <a:pt x="0" y="692449"/>
                  </a:lnTo>
                  <a:lnTo>
                    <a:pt x="18669" y="692449"/>
                  </a:lnTo>
                  <a:lnTo>
                    <a:pt x="18669" y="738787"/>
                  </a:lnTo>
                  <a:close/>
                  <a:moveTo>
                    <a:pt x="0" y="630595"/>
                  </a:moveTo>
                  <a:lnTo>
                    <a:pt x="0" y="584257"/>
                  </a:lnTo>
                  <a:lnTo>
                    <a:pt x="18669" y="584257"/>
                  </a:lnTo>
                  <a:lnTo>
                    <a:pt x="18669" y="630595"/>
                  </a:lnTo>
                  <a:close/>
                  <a:moveTo>
                    <a:pt x="0" y="522403"/>
                  </a:moveTo>
                  <a:lnTo>
                    <a:pt x="0" y="476065"/>
                  </a:lnTo>
                  <a:lnTo>
                    <a:pt x="18669" y="476065"/>
                  </a:lnTo>
                  <a:lnTo>
                    <a:pt x="18669" y="522403"/>
                  </a:lnTo>
                  <a:close/>
                  <a:moveTo>
                    <a:pt x="0" y="414316"/>
                  </a:moveTo>
                  <a:lnTo>
                    <a:pt x="0" y="367873"/>
                  </a:lnTo>
                  <a:lnTo>
                    <a:pt x="18669" y="367873"/>
                  </a:lnTo>
                  <a:lnTo>
                    <a:pt x="18669" y="414211"/>
                  </a:lnTo>
                  <a:close/>
                  <a:moveTo>
                    <a:pt x="0" y="306124"/>
                  </a:moveTo>
                  <a:lnTo>
                    <a:pt x="0" y="259681"/>
                  </a:lnTo>
                  <a:lnTo>
                    <a:pt x="18669" y="259681"/>
                  </a:lnTo>
                  <a:lnTo>
                    <a:pt x="18669" y="306124"/>
                  </a:lnTo>
                  <a:close/>
                  <a:moveTo>
                    <a:pt x="0" y="197932"/>
                  </a:moveTo>
                  <a:lnTo>
                    <a:pt x="0" y="151594"/>
                  </a:lnTo>
                  <a:lnTo>
                    <a:pt x="18669" y="151594"/>
                  </a:lnTo>
                  <a:lnTo>
                    <a:pt x="18669" y="197932"/>
                  </a:lnTo>
                  <a:close/>
                  <a:moveTo>
                    <a:pt x="0" y="89741"/>
                  </a:moveTo>
                  <a:lnTo>
                    <a:pt x="0" y="43403"/>
                  </a:lnTo>
                  <a:lnTo>
                    <a:pt x="18669" y="43403"/>
                  </a:lnTo>
                  <a:lnTo>
                    <a:pt x="18669" y="89741"/>
                  </a:lnTo>
                  <a:close/>
                  <a:moveTo>
                    <a:pt x="9398" y="0"/>
                  </a:moveTo>
                  <a:lnTo>
                    <a:pt x="65532" y="0"/>
                  </a:lnTo>
                  <a:lnTo>
                    <a:pt x="65532" y="15411"/>
                  </a:lnTo>
                  <a:lnTo>
                    <a:pt x="9398" y="15411"/>
                  </a:lnTo>
                  <a:close/>
                </a:path>
              </a:pathLst>
            </a:custGeom>
            <a:solidFill>
              <a:srgbClr val="0000FF"/>
            </a:solidFill>
          </p:spPr>
        </p:sp>
        <p:sp>
          <p:nvSpPr>
            <p:cNvPr id="38" name="TextBox 38"/>
            <p:cNvSpPr txBox="1"/>
            <p:nvPr/>
          </p:nvSpPr>
          <p:spPr>
            <a:xfrm>
              <a:off x="0" y="-76200"/>
              <a:ext cx="13172400" cy="4091640"/>
            </a:xfrm>
            <a:prstGeom prst="rect">
              <a:avLst/>
            </a:prstGeom>
          </p:spPr>
          <p:txBody>
            <a:bodyPr lIns="50800" tIns="50800" rIns="50800" bIns="50800" rtlCol="0" anchor="ctr"/>
            <a:lstStyle/>
            <a:p>
              <a:pPr algn="l">
                <a:lnSpc>
                  <a:spcPts val="4500"/>
                </a:lnSpc>
              </a:pPr>
              <a:r>
                <a:rPr lang="en-US" sz="3750" spc="-1">
                  <a:solidFill>
                    <a:srgbClr val="000000"/>
                  </a:solidFill>
                  <a:latin typeface="Arial"/>
                </a:rPr>
                <a:t>Mỗi dân tộc đều có những nét riêng về tính cách truyền thống, phong tục tập quán, ngôn ngữ... Đó là những vốn quý của nhân loại cần được tôn trọng, kế thừa và phát triển.</a:t>
              </a:r>
            </a:p>
          </p:txBody>
        </p:sp>
      </p:grpSp>
      <p:grpSp>
        <p:nvGrpSpPr>
          <p:cNvPr id="39" name="Group 39"/>
          <p:cNvGrpSpPr/>
          <p:nvPr/>
        </p:nvGrpSpPr>
        <p:grpSpPr>
          <a:xfrm>
            <a:off x="8041410" y="4752472"/>
            <a:ext cx="9634140" cy="4679640"/>
            <a:chOff x="0" y="0"/>
            <a:chExt cx="12845520" cy="6239520"/>
          </a:xfrm>
        </p:grpSpPr>
        <p:sp>
          <p:nvSpPr>
            <p:cNvPr id="40" name="Freeform 40"/>
            <p:cNvSpPr/>
            <p:nvPr/>
          </p:nvSpPr>
          <p:spPr>
            <a:xfrm>
              <a:off x="0" y="0"/>
              <a:ext cx="12845542" cy="6240780"/>
            </a:xfrm>
            <a:custGeom>
              <a:avLst/>
              <a:gdLst/>
              <a:ahLst/>
              <a:cxnLst/>
              <a:rect l="l" t="t" r="r" b="b"/>
              <a:pathLst>
                <a:path w="12845542" h="6240780">
                  <a:moveTo>
                    <a:pt x="140462" y="0"/>
                  </a:moveTo>
                  <a:lnTo>
                    <a:pt x="196596" y="0"/>
                  </a:lnTo>
                  <a:lnTo>
                    <a:pt x="196596" y="18669"/>
                  </a:lnTo>
                  <a:lnTo>
                    <a:pt x="140462" y="18669"/>
                  </a:lnTo>
                  <a:close/>
                  <a:moveTo>
                    <a:pt x="271399" y="0"/>
                  </a:moveTo>
                  <a:lnTo>
                    <a:pt x="327660" y="0"/>
                  </a:lnTo>
                  <a:lnTo>
                    <a:pt x="327660" y="18669"/>
                  </a:lnTo>
                  <a:lnTo>
                    <a:pt x="271399" y="18669"/>
                  </a:lnTo>
                  <a:close/>
                  <a:moveTo>
                    <a:pt x="402463" y="0"/>
                  </a:moveTo>
                  <a:lnTo>
                    <a:pt x="458597" y="0"/>
                  </a:lnTo>
                  <a:lnTo>
                    <a:pt x="458597" y="18669"/>
                  </a:lnTo>
                  <a:lnTo>
                    <a:pt x="402463" y="18669"/>
                  </a:lnTo>
                  <a:close/>
                  <a:moveTo>
                    <a:pt x="533527" y="0"/>
                  </a:moveTo>
                  <a:lnTo>
                    <a:pt x="589661" y="0"/>
                  </a:lnTo>
                  <a:lnTo>
                    <a:pt x="589661" y="18669"/>
                  </a:lnTo>
                  <a:lnTo>
                    <a:pt x="533527" y="18669"/>
                  </a:lnTo>
                  <a:close/>
                  <a:moveTo>
                    <a:pt x="664591" y="0"/>
                  </a:moveTo>
                  <a:lnTo>
                    <a:pt x="720725" y="0"/>
                  </a:lnTo>
                  <a:lnTo>
                    <a:pt x="720725" y="18669"/>
                  </a:lnTo>
                  <a:lnTo>
                    <a:pt x="664591" y="18669"/>
                  </a:lnTo>
                  <a:close/>
                  <a:moveTo>
                    <a:pt x="795655" y="0"/>
                  </a:moveTo>
                  <a:lnTo>
                    <a:pt x="851789" y="0"/>
                  </a:lnTo>
                  <a:lnTo>
                    <a:pt x="851789" y="18669"/>
                  </a:lnTo>
                  <a:lnTo>
                    <a:pt x="795655" y="18669"/>
                  </a:lnTo>
                  <a:close/>
                  <a:moveTo>
                    <a:pt x="926592" y="0"/>
                  </a:moveTo>
                  <a:lnTo>
                    <a:pt x="982726" y="0"/>
                  </a:lnTo>
                  <a:lnTo>
                    <a:pt x="982726" y="18669"/>
                  </a:lnTo>
                  <a:lnTo>
                    <a:pt x="926592" y="18669"/>
                  </a:lnTo>
                  <a:close/>
                  <a:moveTo>
                    <a:pt x="1057656" y="0"/>
                  </a:moveTo>
                  <a:lnTo>
                    <a:pt x="1113790" y="0"/>
                  </a:lnTo>
                  <a:lnTo>
                    <a:pt x="1113790" y="18669"/>
                  </a:lnTo>
                  <a:lnTo>
                    <a:pt x="1057656" y="18669"/>
                  </a:lnTo>
                  <a:close/>
                  <a:moveTo>
                    <a:pt x="1188720" y="0"/>
                  </a:moveTo>
                  <a:lnTo>
                    <a:pt x="1244854" y="0"/>
                  </a:lnTo>
                  <a:lnTo>
                    <a:pt x="1244854" y="18669"/>
                  </a:lnTo>
                  <a:lnTo>
                    <a:pt x="1188720" y="18669"/>
                  </a:lnTo>
                  <a:close/>
                  <a:moveTo>
                    <a:pt x="1319784" y="0"/>
                  </a:moveTo>
                  <a:lnTo>
                    <a:pt x="1375918" y="0"/>
                  </a:lnTo>
                  <a:lnTo>
                    <a:pt x="1375918" y="18669"/>
                  </a:lnTo>
                  <a:lnTo>
                    <a:pt x="1319784" y="18669"/>
                  </a:lnTo>
                  <a:close/>
                  <a:moveTo>
                    <a:pt x="1450848" y="0"/>
                  </a:moveTo>
                  <a:lnTo>
                    <a:pt x="1506982" y="0"/>
                  </a:lnTo>
                  <a:lnTo>
                    <a:pt x="1506982" y="18669"/>
                  </a:lnTo>
                  <a:lnTo>
                    <a:pt x="1450848" y="18669"/>
                  </a:lnTo>
                  <a:close/>
                  <a:moveTo>
                    <a:pt x="1581912" y="0"/>
                  </a:moveTo>
                  <a:lnTo>
                    <a:pt x="1638046" y="0"/>
                  </a:lnTo>
                  <a:lnTo>
                    <a:pt x="1638046" y="18669"/>
                  </a:lnTo>
                  <a:lnTo>
                    <a:pt x="1581912" y="18669"/>
                  </a:lnTo>
                  <a:close/>
                  <a:moveTo>
                    <a:pt x="1712976" y="0"/>
                  </a:moveTo>
                  <a:lnTo>
                    <a:pt x="1769110" y="0"/>
                  </a:lnTo>
                  <a:lnTo>
                    <a:pt x="1769110" y="18669"/>
                  </a:lnTo>
                  <a:lnTo>
                    <a:pt x="1712976" y="18669"/>
                  </a:lnTo>
                  <a:close/>
                  <a:moveTo>
                    <a:pt x="1844040" y="0"/>
                  </a:moveTo>
                  <a:lnTo>
                    <a:pt x="1900174" y="0"/>
                  </a:lnTo>
                  <a:lnTo>
                    <a:pt x="1900174" y="18669"/>
                  </a:lnTo>
                  <a:lnTo>
                    <a:pt x="1844040" y="18669"/>
                  </a:lnTo>
                  <a:close/>
                  <a:moveTo>
                    <a:pt x="1975104" y="0"/>
                  </a:moveTo>
                  <a:lnTo>
                    <a:pt x="2031238" y="0"/>
                  </a:lnTo>
                  <a:lnTo>
                    <a:pt x="2031238" y="18669"/>
                  </a:lnTo>
                  <a:lnTo>
                    <a:pt x="1975104" y="18669"/>
                  </a:lnTo>
                  <a:close/>
                  <a:moveTo>
                    <a:pt x="2106168" y="0"/>
                  </a:moveTo>
                  <a:lnTo>
                    <a:pt x="2162302" y="0"/>
                  </a:lnTo>
                  <a:lnTo>
                    <a:pt x="2162302" y="18669"/>
                  </a:lnTo>
                  <a:lnTo>
                    <a:pt x="2106168" y="18669"/>
                  </a:lnTo>
                  <a:close/>
                  <a:moveTo>
                    <a:pt x="2237232" y="0"/>
                  </a:moveTo>
                  <a:lnTo>
                    <a:pt x="2293366" y="0"/>
                  </a:lnTo>
                  <a:lnTo>
                    <a:pt x="2293366" y="18669"/>
                  </a:lnTo>
                  <a:lnTo>
                    <a:pt x="2237232" y="18669"/>
                  </a:lnTo>
                  <a:close/>
                  <a:moveTo>
                    <a:pt x="2368296" y="0"/>
                  </a:moveTo>
                  <a:lnTo>
                    <a:pt x="2424430" y="0"/>
                  </a:lnTo>
                  <a:lnTo>
                    <a:pt x="2424430" y="18669"/>
                  </a:lnTo>
                  <a:lnTo>
                    <a:pt x="2368296" y="18669"/>
                  </a:lnTo>
                  <a:close/>
                  <a:moveTo>
                    <a:pt x="2499360" y="0"/>
                  </a:moveTo>
                  <a:lnTo>
                    <a:pt x="2555494" y="0"/>
                  </a:lnTo>
                  <a:lnTo>
                    <a:pt x="2555494" y="18669"/>
                  </a:lnTo>
                  <a:lnTo>
                    <a:pt x="2499360" y="18669"/>
                  </a:lnTo>
                  <a:close/>
                  <a:moveTo>
                    <a:pt x="2630170" y="0"/>
                  </a:moveTo>
                  <a:lnTo>
                    <a:pt x="2686304" y="0"/>
                  </a:lnTo>
                  <a:lnTo>
                    <a:pt x="2686304" y="18669"/>
                  </a:lnTo>
                  <a:lnTo>
                    <a:pt x="2630170" y="18669"/>
                  </a:lnTo>
                  <a:close/>
                  <a:moveTo>
                    <a:pt x="2761234" y="0"/>
                  </a:moveTo>
                  <a:lnTo>
                    <a:pt x="2817368" y="0"/>
                  </a:lnTo>
                  <a:lnTo>
                    <a:pt x="2817368" y="18669"/>
                  </a:lnTo>
                  <a:lnTo>
                    <a:pt x="2761234" y="18669"/>
                  </a:lnTo>
                  <a:close/>
                  <a:moveTo>
                    <a:pt x="2892298" y="0"/>
                  </a:moveTo>
                  <a:lnTo>
                    <a:pt x="2948432" y="0"/>
                  </a:lnTo>
                  <a:lnTo>
                    <a:pt x="2948432" y="18669"/>
                  </a:lnTo>
                  <a:lnTo>
                    <a:pt x="2892298" y="18669"/>
                  </a:lnTo>
                  <a:close/>
                  <a:moveTo>
                    <a:pt x="3023362" y="0"/>
                  </a:moveTo>
                  <a:lnTo>
                    <a:pt x="3079496" y="0"/>
                  </a:lnTo>
                  <a:lnTo>
                    <a:pt x="3079496" y="18669"/>
                  </a:lnTo>
                  <a:lnTo>
                    <a:pt x="3023362" y="18669"/>
                  </a:lnTo>
                  <a:close/>
                  <a:moveTo>
                    <a:pt x="3154426" y="0"/>
                  </a:moveTo>
                  <a:lnTo>
                    <a:pt x="3210560" y="0"/>
                  </a:lnTo>
                  <a:lnTo>
                    <a:pt x="3210560" y="18669"/>
                  </a:lnTo>
                  <a:lnTo>
                    <a:pt x="3154426" y="18669"/>
                  </a:lnTo>
                  <a:close/>
                  <a:moveTo>
                    <a:pt x="3285490" y="0"/>
                  </a:moveTo>
                  <a:lnTo>
                    <a:pt x="3341624" y="0"/>
                  </a:lnTo>
                  <a:lnTo>
                    <a:pt x="3341624" y="18669"/>
                  </a:lnTo>
                  <a:lnTo>
                    <a:pt x="3285490" y="18669"/>
                  </a:lnTo>
                  <a:close/>
                  <a:moveTo>
                    <a:pt x="3416554" y="0"/>
                  </a:moveTo>
                  <a:lnTo>
                    <a:pt x="3472688" y="0"/>
                  </a:lnTo>
                  <a:lnTo>
                    <a:pt x="3472688" y="18669"/>
                  </a:lnTo>
                  <a:lnTo>
                    <a:pt x="3416554" y="18669"/>
                  </a:lnTo>
                  <a:close/>
                  <a:moveTo>
                    <a:pt x="3547618" y="0"/>
                  </a:moveTo>
                  <a:lnTo>
                    <a:pt x="3603752" y="0"/>
                  </a:lnTo>
                  <a:lnTo>
                    <a:pt x="3603752" y="18669"/>
                  </a:lnTo>
                  <a:lnTo>
                    <a:pt x="3547618" y="18669"/>
                  </a:lnTo>
                  <a:close/>
                  <a:moveTo>
                    <a:pt x="3678682" y="0"/>
                  </a:moveTo>
                  <a:lnTo>
                    <a:pt x="3734816" y="0"/>
                  </a:lnTo>
                  <a:lnTo>
                    <a:pt x="3734816" y="18669"/>
                  </a:lnTo>
                  <a:lnTo>
                    <a:pt x="3678682" y="18669"/>
                  </a:lnTo>
                  <a:close/>
                  <a:moveTo>
                    <a:pt x="3809746" y="0"/>
                  </a:moveTo>
                  <a:lnTo>
                    <a:pt x="3865880" y="0"/>
                  </a:lnTo>
                  <a:lnTo>
                    <a:pt x="3865880" y="18669"/>
                  </a:lnTo>
                  <a:lnTo>
                    <a:pt x="3809746" y="18669"/>
                  </a:lnTo>
                  <a:close/>
                  <a:moveTo>
                    <a:pt x="3940810" y="0"/>
                  </a:moveTo>
                  <a:lnTo>
                    <a:pt x="3996944" y="0"/>
                  </a:lnTo>
                  <a:lnTo>
                    <a:pt x="3996944" y="18669"/>
                  </a:lnTo>
                  <a:lnTo>
                    <a:pt x="3940810" y="18669"/>
                  </a:lnTo>
                  <a:close/>
                  <a:moveTo>
                    <a:pt x="4071620" y="0"/>
                  </a:moveTo>
                  <a:lnTo>
                    <a:pt x="4127754" y="0"/>
                  </a:lnTo>
                  <a:lnTo>
                    <a:pt x="4127754" y="18669"/>
                  </a:lnTo>
                  <a:lnTo>
                    <a:pt x="4071620" y="18669"/>
                  </a:lnTo>
                  <a:close/>
                  <a:moveTo>
                    <a:pt x="4202684" y="0"/>
                  </a:moveTo>
                  <a:lnTo>
                    <a:pt x="4258818" y="0"/>
                  </a:lnTo>
                  <a:lnTo>
                    <a:pt x="4258818" y="18669"/>
                  </a:lnTo>
                  <a:lnTo>
                    <a:pt x="4202684" y="18669"/>
                  </a:lnTo>
                  <a:close/>
                  <a:moveTo>
                    <a:pt x="4333748" y="0"/>
                  </a:moveTo>
                  <a:lnTo>
                    <a:pt x="4389882" y="0"/>
                  </a:lnTo>
                  <a:lnTo>
                    <a:pt x="4389882" y="18669"/>
                  </a:lnTo>
                  <a:lnTo>
                    <a:pt x="4333748" y="18669"/>
                  </a:lnTo>
                  <a:close/>
                  <a:moveTo>
                    <a:pt x="4464812" y="0"/>
                  </a:moveTo>
                  <a:lnTo>
                    <a:pt x="4520946" y="0"/>
                  </a:lnTo>
                  <a:lnTo>
                    <a:pt x="4520946" y="18669"/>
                  </a:lnTo>
                  <a:lnTo>
                    <a:pt x="4464812" y="18669"/>
                  </a:lnTo>
                  <a:close/>
                  <a:moveTo>
                    <a:pt x="4595876" y="0"/>
                  </a:moveTo>
                  <a:lnTo>
                    <a:pt x="4652010" y="0"/>
                  </a:lnTo>
                  <a:lnTo>
                    <a:pt x="4652010" y="18669"/>
                  </a:lnTo>
                  <a:lnTo>
                    <a:pt x="4595876" y="18669"/>
                  </a:lnTo>
                  <a:close/>
                  <a:moveTo>
                    <a:pt x="4726940" y="0"/>
                  </a:moveTo>
                  <a:lnTo>
                    <a:pt x="4783074" y="0"/>
                  </a:lnTo>
                  <a:lnTo>
                    <a:pt x="4783074" y="18669"/>
                  </a:lnTo>
                  <a:lnTo>
                    <a:pt x="4726940" y="18669"/>
                  </a:lnTo>
                  <a:close/>
                  <a:moveTo>
                    <a:pt x="4858004" y="0"/>
                  </a:moveTo>
                  <a:lnTo>
                    <a:pt x="4914138" y="0"/>
                  </a:lnTo>
                  <a:lnTo>
                    <a:pt x="4914138" y="18669"/>
                  </a:lnTo>
                  <a:lnTo>
                    <a:pt x="4858004" y="18669"/>
                  </a:lnTo>
                  <a:close/>
                  <a:moveTo>
                    <a:pt x="4989068" y="0"/>
                  </a:moveTo>
                  <a:lnTo>
                    <a:pt x="5045202" y="0"/>
                  </a:lnTo>
                  <a:lnTo>
                    <a:pt x="5045202" y="18669"/>
                  </a:lnTo>
                  <a:lnTo>
                    <a:pt x="4989068" y="18669"/>
                  </a:lnTo>
                  <a:close/>
                  <a:moveTo>
                    <a:pt x="5120132" y="0"/>
                  </a:moveTo>
                  <a:lnTo>
                    <a:pt x="5176266" y="0"/>
                  </a:lnTo>
                  <a:lnTo>
                    <a:pt x="5176266" y="18669"/>
                  </a:lnTo>
                  <a:lnTo>
                    <a:pt x="5120132" y="18669"/>
                  </a:lnTo>
                  <a:close/>
                  <a:moveTo>
                    <a:pt x="5251196" y="0"/>
                  </a:moveTo>
                  <a:lnTo>
                    <a:pt x="5307330" y="0"/>
                  </a:lnTo>
                  <a:lnTo>
                    <a:pt x="5307330" y="18669"/>
                  </a:lnTo>
                  <a:lnTo>
                    <a:pt x="5251196" y="18669"/>
                  </a:lnTo>
                  <a:close/>
                  <a:moveTo>
                    <a:pt x="5382260" y="0"/>
                  </a:moveTo>
                  <a:lnTo>
                    <a:pt x="5438394" y="0"/>
                  </a:lnTo>
                  <a:lnTo>
                    <a:pt x="5438394" y="18669"/>
                  </a:lnTo>
                  <a:lnTo>
                    <a:pt x="5382260" y="18669"/>
                  </a:lnTo>
                  <a:close/>
                  <a:moveTo>
                    <a:pt x="5513070" y="0"/>
                  </a:moveTo>
                  <a:lnTo>
                    <a:pt x="5569204" y="0"/>
                  </a:lnTo>
                  <a:lnTo>
                    <a:pt x="5569204" y="18669"/>
                  </a:lnTo>
                  <a:lnTo>
                    <a:pt x="5513070" y="18669"/>
                  </a:lnTo>
                  <a:close/>
                  <a:moveTo>
                    <a:pt x="5644134" y="0"/>
                  </a:moveTo>
                  <a:lnTo>
                    <a:pt x="5700268" y="0"/>
                  </a:lnTo>
                  <a:lnTo>
                    <a:pt x="5700268" y="18669"/>
                  </a:lnTo>
                  <a:lnTo>
                    <a:pt x="5644134" y="18669"/>
                  </a:lnTo>
                  <a:close/>
                  <a:moveTo>
                    <a:pt x="5775198" y="0"/>
                  </a:moveTo>
                  <a:lnTo>
                    <a:pt x="5831332" y="0"/>
                  </a:lnTo>
                  <a:lnTo>
                    <a:pt x="5831332" y="18669"/>
                  </a:lnTo>
                  <a:lnTo>
                    <a:pt x="5775198" y="18669"/>
                  </a:lnTo>
                  <a:close/>
                  <a:moveTo>
                    <a:pt x="5906262" y="0"/>
                  </a:moveTo>
                  <a:lnTo>
                    <a:pt x="5962396" y="0"/>
                  </a:lnTo>
                  <a:lnTo>
                    <a:pt x="5962396" y="18669"/>
                  </a:lnTo>
                  <a:lnTo>
                    <a:pt x="5906262" y="18669"/>
                  </a:lnTo>
                  <a:close/>
                  <a:moveTo>
                    <a:pt x="6037326" y="0"/>
                  </a:moveTo>
                  <a:lnTo>
                    <a:pt x="6093460" y="0"/>
                  </a:lnTo>
                  <a:lnTo>
                    <a:pt x="6093460" y="18669"/>
                  </a:lnTo>
                  <a:lnTo>
                    <a:pt x="6037326" y="18669"/>
                  </a:lnTo>
                  <a:close/>
                  <a:moveTo>
                    <a:pt x="6168390" y="0"/>
                  </a:moveTo>
                  <a:lnTo>
                    <a:pt x="6224524" y="0"/>
                  </a:lnTo>
                  <a:lnTo>
                    <a:pt x="6224524" y="18669"/>
                  </a:lnTo>
                  <a:lnTo>
                    <a:pt x="6168390" y="18669"/>
                  </a:lnTo>
                  <a:close/>
                  <a:moveTo>
                    <a:pt x="6299454" y="0"/>
                  </a:moveTo>
                  <a:lnTo>
                    <a:pt x="6355588" y="0"/>
                  </a:lnTo>
                  <a:lnTo>
                    <a:pt x="6355588" y="18669"/>
                  </a:lnTo>
                  <a:lnTo>
                    <a:pt x="6299454" y="18669"/>
                  </a:lnTo>
                  <a:close/>
                  <a:moveTo>
                    <a:pt x="6430518" y="0"/>
                  </a:moveTo>
                  <a:lnTo>
                    <a:pt x="6486652" y="0"/>
                  </a:lnTo>
                  <a:lnTo>
                    <a:pt x="6486652" y="18669"/>
                  </a:lnTo>
                  <a:lnTo>
                    <a:pt x="6430518" y="18669"/>
                  </a:lnTo>
                  <a:close/>
                  <a:moveTo>
                    <a:pt x="6561582" y="0"/>
                  </a:moveTo>
                  <a:lnTo>
                    <a:pt x="6617716" y="0"/>
                  </a:lnTo>
                  <a:lnTo>
                    <a:pt x="6617716" y="18669"/>
                  </a:lnTo>
                  <a:lnTo>
                    <a:pt x="6561582" y="18669"/>
                  </a:lnTo>
                  <a:close/>
                  <a:moveTo>
                    <a:pt x="6692646" y="0"/>
                  </a:moveTo>
                  <a:lnTo>
                    <a:pt x="6748780" y="0"/>
                  </a:lnTo>
                  <a:lnTo>
                    <a:pt x="6748780" y="18669"/>
                  </a:lnTo>
                  <a:lnTo>
                    <a:pt x="6692646" y="18669"/>
                  </a:lnTo>
                  <a:close/>
                  <a:moveTo>
                    <a:pt x="6823710" y="0"/>
                  </a:moveTo>
                  <a:lnTo>
                    <a:pt x="6879844" y="0"/>
                  </a:lnTo>
                  <a:lnTo>
                    <a:pt x="6879844" y="18669"/>
                  </a:lnTo>
                  <a:lnTo>
                    <a:pt x="6823710" y="18669"/>
                  </a:lnTo>
                  <a:close/>
                  <a:moveTo>
                    <a:pt x="6954520" y="0"/>
                  </a:moveTo>
                  <a:lnTo>
                    <a:pt x="7010653" y="0"/>
                  </a:lnTo>
                  <a:lnTo>
                    <a:pt x="7010653" y="18669"/>
                  </a:lnTo>
                  <a:lnTo>
                    <a:pt x="6954520" y="18669"/>
                  </a:lnTo>
                  <a:close/>
                  <a:moveTo>
                    <a:pt x="7085584" y="0"/>
                  </a:moveTo>
                  <a:lnTo>
                    <a:pt x="7141718" y="0"/>
                  </a:lnTo>
                  <a:lnTo>
                    <a:pt x="7141718" y="18669"/>
                  </a:lnTo>
                  <a:lnTo>
                    <a:pt x="7085584" y="18669"/>
                  </a:lnTo>
                  <a:close/>
                  <a:moveTo>
                    <a:pt x="7216648" y="0"/>
                  </a:moveTo>
                  <a:lnTo>
                    <a:pt x="7272782" y="0"/>
                  </a:lnTo>
                  <a:lnTo>
                    <a:pt x="7272782" y="18669"/>
                  </a:lnTo>
                  <a:lnTo>
                    <a:pt x="7216648" y="18669"/>
                  </a:lnTo>
                  <a:close/>
                  <a:moveTo>
                    <a:pt x="7347712" y="0"/>
                  </a:moveTo>
                  <a:lnTo>
                    <a:pt x="7403846" y="0"/>
                  </a:lnTo>
                  <a:lnTo>
                    <a:pt x="7403846" y="18669"/>
                  </a:lnTo>
                  <a:lnTo>
                    <a:pt x="7347712" y="18669"/>
                  </a:lnTo>
                  <a:close/>
                  <a:moveTo>
                    <a:pt x="7478776" y="0"/>
                  </a:moveTo>
                  <a:lnTo>
                    <a:pt x="7534910" y="0"/>
                  </a:lnTo>
                  <a:lnTo>
                    <a:pt x="7534910" y="18669"/>
                  </a:lnTo>
                  <a:lnTo>
                    <a:pt x="7478776" y="18669"/>
                  </a:lnTo>
                  <a:close/>
                  <a:moveTo>
                    <a:pt x="7609839" y="0"/>
                  </a:moveTo>
                  <a:lnTo>
                    <a:pt x="7665974" y="0"/>
                  </a:lnTo>
                  <a:lnTo>
                    <a:pt x="7665974" y="18669"/>
                  </a:lnTo>
                  <a:lnTo>
                    <a:pt x="7609839" y="18669"/>
                  </a:lnTo>
                  <a:close/>
                  <a:moveTo>
                    <a:pt x="7740903" y="0"/>
                  </a:moveTo>
                  <a:lnTo>
                    <a:pt x="7797038" y="0"/>
                  </a:lnTo>
                  <a:lnTo>
                    <a:pt x="7797038" y="18669"/>
                  </a:lnTo>
                  <a:lnTo>
                    <a:pt x="7740903" y="18669"/>
                  </a:lnTo>
                  <a:close/>
                  <a:moveTo>
                    <a:pt x="7871968" y="0"/>
                  </a:moveTo>
                  <a:lnTo>
                    <a:pt x="7928101" y="0"/>
                  </a:lnTo>
                  <a:lnTo>
                    <a:pt x="7928101" y="18669"/>
                  </a:lnTo>
                  <a:lnTo>
                    <a:pt x="7871968" y="18669"/>
                  </a:lnTo>
                  <a:close/>
                  <a:moveTo>
                    <a:pt x="8003032" y="0"/>
                  </a:moveTo>
                  <a:lnTo>
                    <a:pt x="8059165" y="0"/>
                  </a:lnTo>
                  <a:lnTo>
                    <a:pt x="8059165" y="18669"/>
                  </a:lnTo>
                  <a:lnTo>
                    <a:pt x="8003032" y="18669"/>
                  </a:lnTo>
                  <a:close/>
                  <a:moveTo>
                    <a:pt x="8134096" y="0"/>
                  </a:moveTo>
                  <a:lnTo>
                    <a:pt x="8190230" y="0"/>
                  </a:lnTo>
                  <a:lnTo>
                    <a:pt x="8190230" y="18669"/>
                  </a:lnTo>
                  <a:lnTo>
                    <a:pt x="8134096" y="18669"/>
                  </a:lnTo>
                  <a:close/>
                  <a:moveTo>
                    <a:pt x="8265160" y="0"/>
                  </a:moveTo>
                  <a:lnTo>
                    <a:pt x="8321294" y="0"/>
                  </a:lnTo>
                  <a:lnTo>
                    <a:pt x="8321294" y="18669"/>
                  </a:lnTo>
                  <a:lnTo>
                    <a:pt x="8265160" y="18669"/>
                  </a:lnTo>
                  <a:close/>
                  <a:moveTo>
                    <a:pt x="8395970" y="0"/>
                  </a:moveTo>
                  <a:lnTo>
                    <a:pt x="8452103" y="0"/>
                  </a:lnTo>
                  <a:lnTo>
                    <a:pt x="8452103" y="18669"/>
                  </a:lnTo>
                  <a:lnTo>
                    <a:pt x="8395970" y="18669"/>
                  </a:lnTo>
                  <a:close/>
                  <a:moveTo>
                    <a:pt x="8527034" y="0"/>
                  </a:moveTo>
                  <a:lnTo>
                    <a:pt x="8583168" y="0"/>
                  </a:lnTo>
                  <a:lnTo>
                    <a:pt x="8583168" y="18669"/>
                  </a:lnTo>
                  <a:lnTo>
                    <a:pt x="8527034" y="18669"/>
                  </a:lnTo>
                  <a:close/>
                  <a:moveTo>
                    <a:pt x="8658098" y="0"/>
                  </a:moveTo>
                  <a:lnTo>
                    <a:pt x="8714232" y="0"/>
                  </a:lnTo>
                  <a:lnTo>
                    <a:pt x="8714232" y="18669"/>
                  </a:lnTo>
                  <a:lnTo>
                    <a:pt x="8658098" y="18669"/>
                  </a:lnTo>
                  <a:close/>
                  <a:moveTo>
                    <a:pt x="8789162" y="0"/>
                  </a:moveTo>
                  <a:lnTo>
                    <a:pt x="8845296" y="0"/>
                  </a:lnTo>
                  <a:lnTo>
                    <a:pt x="8845296" y="18669"/>
                  </a:lnTo>
                  <a:lnTo>
                    <a:pt x="8789162" y="18669"/>
                  </a:lnTo>
                  <a:close/>
                  <a:moveTo>
                    <a:pt x="8920226" y="0"/>
                  </a:moveTo>
                  <a:lnTo>
                    <a:pt x="8976360" y="0"/>
                  </a:lnTo>
                  <a:lnTo>
                    <a:pt x="8976360" y="18669"/>
                  </a:lnTo>
                  <a:lnTo>
                    <a:pt x="8920226" y="18669"/>
                  </a:lnTo>
                  <a:close/>
                  <a:moveTo>
                    <a:pt x="9051289" y="0"/>
                  </a:moveTo>
                  <a:lnTo>
                    <a:pt x="9107424" y="0"/>
                  </a:lnTo>
                  <a:lnTo>
                    <a:pt x="9107424" y="18669"/>
                  </a:lnTo>
                  <a:lnTo>
                    <a:pt x="9051289" y="18669"/>
                  </a:lnTo>
                  <a:close/>
                  <a:moveTo>
                    <a:pt x="9182100" y="0"/>
                  </a:moveTo>
                  <a:lnTo>
                    <a:pt x="9238234" y="0"/>
                  </a:lnTo>
                  <a:lnTo>
                    <a:pt x="9238234" y="18669"/>
                  </a:lnTo>
                  <a:lnTo>
                    <a:pt x="9182100" y="18669"/>
                  </a:lnTo>
                  <a:close/>
                  <a:moveTo>
                    <a:pt x="9313164" y="0"/>
                  </a:moveTo>
                  <a:lnTo>
                    <a:pt x="9369298" y="0"/>
                  </a:lnTo>
                  <a:lnTo>
                    <a:pt x="9369298" y="18669"/>
                  </a:lnTo>
                  <a:lnTo>
                    <a:pt x="9313164" y="18669"/>
                  </a:lnTo>
                  <a:close/>
                  <a:moveTo>
                    <a:pt x="9444228" y="0"/>
                  </a:moveTo>
                  <a:lnTo>
                    <a:pt x="9500362" y="0"/>
                  </a:lnTo>
                  <a:lnTo>
                    <a:pt x="9500362" y="18669"/>
                  </a:lnTo>
                  <a:lnTo>
                    <a:pt x="9444228" y="18669"/>
                  </a:lnTo>
                  <a:close/>
                  <a:moveTo>
                    <a:pt x="9575292" y="0"/>
                  </a:moveTo>
                  <a:lnTo>
                    <a:pt x="9631426" y="0"/>
                  </a:lnTo>
                  <a:lnTo>
                    <a:pt x="9631426" y="18669"/>
                  </a:lnTo>
                  <a:lnTo>
                    <a:pt x="9575292" y="18669"/>
                  </a:lnTo>
                  <a:close/>
                  <a:moveTo>
                    <a:pt x="9706356" y="0"/>
                  </a:moveTo>
                  <a:lnTo>
                    <a:pt x="9762490" y="0"/>
                  </a:lnTo>
                  <a:lnTo>
                    <a:pt x="9762490" y="18669"/>
                  </a:lnTo>
                  <a:lnTo>
                    <a:pt x="9706356" y="18669"/>
                  </a:lnTo>
                  <a:close/>
                  <a:moveTo>
                    <a:pt x="9837420" y="0"/>
                  </a:moveTo>
                  <a:lnTo>
                    <a:pt x="9893553" y="0"/>
                  </a:lnTo>
                  <a:lnTo>
                    <a:pt x="9893553" y="18669"/>
                  </a:lnTo>
                  <a:lnTo>
                    <a:pt x="9837420" y="18669"/>
                  </a:lnTo>
                  <a:close/>
                  <a:moveTo>
                    <a:pt x="9968484" y="0"/>
                  </a:moveTo>
                  <a:lnTo>
                    <a:pt x="10024618" y="0"/>
                  </a:lnTo>
                  <a:lnTo>
                    <a:pt x="10024618" y="18669"/>
                  </a:lnTo>
                  <a:lnTo>
                    <a:pt x="9968484" y="18669"/>
                  </a:lnTo>
                  <a:close/>
                  <a:moveTo>
                    <a:pt x="10099548" y="0"/>
                  </a:moveTo>
                  <a:lnTo>
                    <a:pt x="10155682" y="0"/>
                  </a:lnTo>
                  <a:lnTo>
                    <a:pt x="10155682" y="18669"/>
                  </a:lnTo>
                  <a:lnTo>
                    <a:pt x="10099548" y="18669"/>
                  </a:lnTo>
                  <a:close/>
                  <a:moveTo>
                    <a:pt x="10230612" y="0"/>
                  </a:moveTo>
                  <a:lnTo>
                    <a:pt x="10286746" y="0"/>
                  </a:lnTo>
                  <a:lnTo>
                    <a:pt x="10286746" y="18669"/>
                  </a:lnTo>
                  <a:lnTo>
                    <a:pt x="10230612" y="18669"/>
                  </a:lnTo>
                  <a:close/>
                  <a:moveTo>
                    <a:pt x="10361676" y="0"/>
                  </a:moveTo>
                  <a:lnTo>
                    <a:pt x="10417810" y="0"/>
                  </a:lnTo>
                  <a:lnTo>
                    <a:pt x="10417810" y="18669"/>
                  </a:lnTo>
                  <a:lnTo>
                    <a:pt x="10361676" y="18669"/>
                  </a:lnTo>
                  <a:close/>
                  <a:moveTo>
                    <a:pt x="10492739" y="0"/>
                  </a:moveTo>
                  <a:lnTo>
                    <a:pt x="10548874" y="0"/>
                  </a:lnTo>
                  <a:lnTo>
                    <a:pt x="10548874" y="18669"/>
                  </a:lnTo>
                  <a:lnTo>
                    <a:pt x="10492739" y="18669"/>
                  </a:lnTo>
                  <a:close/>
                  <a:moveTo>
                    <a:pt x="10623550" y="0"/>
                  </a:moveTo>
                  <a:lnTo>
                    <a:pt x="10679684" y="0"/>
                  </a:lnTo>
                  <a:lnTo>
                    <a:pt x="10679684" y="18669"/>
                  </a:lnTo>
                  <a:lnTo>
                    <a:pt x="10623550" y="18669"/>
                  </a:lnTo>
                  <a:close/>
                  <a:moveTo>
                    <a:pt x="10754614" y="0"/>
                  </a:moveTo>
                  <a:lnTo>
                    <a:pt x="10810748" y="0"/>
                  </a:lnTo>
                  <a:lnTo>
                    <a:pt x="10810748" y="18669"/>
                  </a:lnTo>
                  <a:lnTo>
                    <a:pt x="10754614" y="18669"/>
                  </a:lnTo>
                  <a:close/>
                  <a:moveTo>
                    <a:pt x="10885678" y="0"/>
                  </a:moveTo>
                  <a:lnTo>
                    <a:pt x="10941812" y="0"/>
                  </a:lnTo>
                  <a:lnTo>
                    <a:pt x="10941812" y="18669"/>
                  </a:lnTo>
                  <a:lnTo>
                    <a:pt x="10885678" y="18669"/>
                  </a:lnTo>
                  <a:close/>
                  <a:moveTo>
                    <a:pt x="11016742" y="0"/>
                  </a:moveTo>
                  <a:lnTo>
                    <a:pt x="11072876" y="0"/>
                  </a:lnTo>
                  <a:lnTo>
                    <a:pt x="11072876" y="18669"/>
                  </a:lnTo>
                  <a:lnTo>
                    <a:pt x="11016742" y="18669"/>
                  </a:lnTo>
                  <a:close/>
                  <a:moveTo>
                    <a:pt x="11147806" y="0"/>
                  </a:moveTo>
                  <a:lnTo>
                    <a:pt x="11203940" y="0"/>
                  </a:lnTo>
                  <a:lnTo>
                    <a:pt x="11203940" y="18669"/>
                  </a:lnTo>
                  <a:lnTo>
                    <a:pt x="11147806" y="18669"/>
                  </a:lnTo>
                  <a:close/>
                  <a:moveTo>
                    <a:pt x="11278870" y="0"/>
                  </a:moveTo>
                  <a:lnTo>
                    <a:pt x="11335004" y="0"/>
                  </a:lnTo>
                  <a:lnTo>
                    <a:pt x="11335004" y="18669"/>
                  </a:lnTo>
                  <a:lnTo>
                    <a:pt x="11278870" y="18669"/>
                  </a:lnTo>
                  <a:close/>
                  <a:moveTo>
                    <a:pt x="11409934" y="0"/>
                  </a:moveTo>
                  <a:lnTo>
                    <a:pt x="11466068" y="0"/>
                  </a:lnTo>
                  <a:lnTo>
                    <a:pt x="11466068" y="18669"/>
                  </a:lnTo>
                  <a:lnTo>
                    <a:pt x="11409934" y="18669"/>
                  </a:lnTo>
                  <a:close/>
                  <a:moveTo>
                    <a:pt x="11540998" y="0"/>
                  </a:moveTo>
                  <a:lnTo>
                    <a:pt x="11597132" y="0"/>
                  </a:lnTo>
                  <a:lnTo>
                    <a:pt x="11597132" y="18669"/>
                  </a:lnTo>
                  <a:lnTo>
                    <a:pt x="11540998" y="18669"/>
                  </a:lnTo>
                  <a:close/>
                  <a:moveTo>
                    <a:pt x="11672062" y="0"/>
                  </a:moveTo>
                  <a:lnTo>
                    <a:pt x="11728196" y="0"/>
                  </a:lnTo>
                  <a:lnTo>
                    <a:pt x="11728196" y="18669"/>
                  </a:lnTo>
                  <a:lnTo>
                    <a:pt x="11672062" y="18669"/>
                  </a:lnTo>
                  <a:close/>
                  <a:moveTo>
                    <a:pt x="11803126" y="0"/>
                  </a:moveTo>
                  <a:lnTo>
                    <a:pt x="11859260" y="0"/>
                  </a:lnTo>
                  <a:lnTo>
                    <a:pt x="11859260" y="18669"/>
                  </a:lnTo>
                  <a:lnTo>
                    <a:pt x="11803126" y="18669"/>
                  </a:lnTo>
                  <a:close/>
                  <a:moveTo>
                    <a:pt x="11934190" y="0"/>
                  </a:moveTo>
                  <a:lnTo>
                    <a:pt x="11990324" y="0"/>
                  </a:lnTo>
                  <a:lnTo>
                    <a:pt x="11990324" y="18669"/>
                  </a:lnTo>
                  <a:lnTo>
                    <a:pt x="11934190" y="18669"/>
                  </a:lnTo>
                  <a:close/>
                  <a:moveTo>
                    <a:pt x="12065000" y="0"/>
                  </a:moveTo>
                  <a:lnTo>
                    <a:pt x="12121134" y="0"/>
                  </a:lnTo>
                  <a:lnTo>
                    <a:pt x="12121134" y="18669"/>
                  </a:lnTo>
                  <a:lnTo>
                    <a:pt x="12065000" y="18669"/>
                  </a:lnTo>
                  <a:close/>
                  <a:moveTo>
                    <a:pt x="12196064" y="0"/>
                  </a:moveTo>
                  <a:lnTo>
                    <a:pt x="12252198" y="0"/>
                  </a:lnTo>
                  <a:lnTo>
                    <a:pt x="12252198" y="18669"/>
                  </a:lnTo>
                  <a:lnTo>
                    <a:pt x="12196064" y="18669"/>
                  </a:lnTo>
                  <a:close/>
                  <a:moveTo>
                    <a:pt x="12327128" y="0"/>
                  </a:moveTo>
                  <a:lnTo>
                    <a:pt x="12383262" y="0"/>
                  </a:lnTo>
                  <a:lnTo>
                    <a:pt x="12383262" y="18669"/>
                  </a:lnTo>
                  <a:lnTo>
                    <a:pt x="12327128" y="18669"/>
                  </a:lnTo>
                  <a:close/>
                  <a:moveTo>
                    <a:pt x="12458192" y="0"/>
                  </a:moveTo>
                  <a:lnTo>
                    <a:pt x="12514326" y="0"/>
                  </a:lnTo>
                  <a:lnTo>
                    <a:pt x="12514326" y="18669"/>
                  </a:lnTo>
                  <a:lnTo>
                    <a:pt x="12458192" y="18669"/>
                  </a:lnTo>
                  <a:close/>
                  <a:moveTo>
                    <a:pt x="12589256" y="0"/>
                  </a:moveTo>
                  <a:lnTo>
                    <a:pt x="12645390" y="0"/>
                  </a:lnTo>
                  <a:lnTo>
                    <a:pt x="12645390" y="18669"/>
                  </a:lnTo>
                  <a:lnTo>
                    <a:pt x="12589256" y="18669"/>
                  </a:lnTo>
                  <a:close/>
                  <a:moveTo>
                    <a:pt x="12720320" y="0"/>
                  </a:moveTo>
                  <a:lnTo>
                    <a:pt x="12776454" y="0"/>
                  </a:lnTo>
                  <a:lnTo>
                    <a:pt x="12776454" y="18669"/>
                  </a:lnTo>
                  <a:lnTo>
                    <a:pt x="12720320" y="18669"/>
                  </a:lnTo>
                  <a:close/>
                  <a:moveTo>
                    <a:pt x="12845542" y="24511"/>
                  </a:moveTo>
                  <a:lnTo>
                    <a:pt x="12845542" y="80645"/>
                  </a:lnTo>
                  <a:lnTo>
                    <a:pt x="12826873" y="80645"/>
                  </a:lnTo>
                  <a:lnTo>
                    <a:pt x="12826873" y="24511"/>
                  </a:lnTo>
                  <a:close/>
                  <a:moveTo>
                    <a:pt x="12845542" y="155575"/>
                  </a:moveTo>
                  <a:lnTo>
                    <a:pt x="12845542" y="211709"/>
                  </a:lnTo>
                  <a:lnTo>
                    <a:pt x="12826873" y="211709"/>
                  </a:lnTo>
                  <a:lnTo>
                    <a:pt x="12826873" y="155575"/>
                  </a:lnTo>
                  <a:close/>
                  <a:moveTo>
                    <a:pt x="12845542" y="286639"/>
                  </a:moveTo>
                  <a:lnTo>
                    <a:pt x="12845542" y="342773"/>
                  </a:lnTo>
                  <a:lnTo>
                    <a:pt x="12826873" y="342773"/>
                  </a:lnTo>
                  <a:lnTo>
                    <a:pt x="12826873" y="286512"/>
                  </a:lnTo>
                  <a:close/>
                  <a:moveTo>
                    <a:pt x="12845542" y="417703"/>
                  </a:moveTo>
                  <a:lnTo>
                    <a:pt x="12845542" y="473710"/>
                  </a:lnTo>
                  <a:lnTo>
                    <a:pt x="12826873" y="473710"/>
                  </a:lnTo>
                  <a:lnTo>
                    <a:pt x="12826873" y="417576"/>
                  </a:lnTo>
                  <a:close/>
                  <a:moveTo>
                    <a:pt x="12845542" y="548767"/>
                  </a:moveTo>
                  <a:lnTo>
                    <a:pt x="12845542" y="604901"/>
                  </a:lnTo>
                  <a:lnTo>
                    <a:pt x="12826873" y="604901"/>
                  </a:lnTo>
                  <a:lnTo>
                    <a:pt x="12826873" y="548640"/>
                  </a:lnTo>
                  <a:close/>
                  <a:moveTo>
                    <a:pt x="12845542" y="679831"/>
                  </a:moveTo>
                  <a:lnTo>
                    <a:pt x="12845542" y="735965"/>
                  </a:lnTo>
                  <a:lnTo>
                    <a:pt x="12826873" y="735965"/>
                  </a:lnTo>
                  <a:lnTo>
                    <a:pt x="12826873" y="679704"/>
                  </a:lnTo>
                  <a:close/>
                  <a:moveTo>
                    <a:pt x="12845542" y="810895"/>
                  </a:moveTo>
                  <a:lnTo>
                    <a:pt x="12845542" y="867029"/>
                  </a:lnTo>
                  <a:lnTo>
                    <a:pt x="12826873" y="867029"/>
                  </a:lnTo>
                  <a:lnTo>
                    <a:pt x="12826873" y="810768"/>
                  </a:lnTo>
                  <a:close/>
                  <a:moveTo>
                    <a:pt x="12845542" y="941959"/>
                  </a:moveTo>
                  <a:lnTo>
                    <a:pt x="12845542" y="998093"/>
                  </a:lnTo>
                  <a:lnTo>
                    <a:pt x="12826873" y="998093"/>
                  </a:lnTo>
                  <a:lnTo>
                    <a:pt x="12826873" y="941705"/>
                  </a:lnTo>
                  <a:close/>
                  <a:moveTo>
                    <a:pt x="12845542" y="1073023"/>
                  </a:moveTo>
                  <a:lnTo>
                    <a:pt x="12845542" y="1129157"/>
                  </a:lnTo>
                  <a:lnTo>
                    <a:pt x="12826873" y="1129157"/>
                  </a:lnTo>
                  <a:lnTo>
                    <a:pt x="12826873" y="1072769"/>
                  </a:lnTo>
                  <a:close/>
                  <a:moveTo>
                    <a:pt x="12845542" y="1204087"/>
                  </a:moveTo>
                  <a:lnTo>
                    <a:pt x="12845542" y="1260221"/>
                  </a:lnTo>
                  <a:lnTo>
                    <a:pt x="12826873" y="1260221"/>
                  </a:lnTo>
                  <a:lnTo>
                    <a:pt x="12826873" y="1203833"/>
                  </a:lnTo>
                  <a:close/>
                  <a:moveTo>
                    <a:pt x="12845542" y="1335151"/>
                  </a:moveTo>
                  <a:lnTo>
                    <a:pt x="12845542" y="1391285"/>
                  </a:lnTo>
                  <a:lnTo>
                    <a:pt x="12826873" y="1391285"/>
                  </a:lnTo>
                  <a:lnTo>
                    <a:pt x="12826873" y="1335151"/>
                  </a:lnTo>
                  <a:close/>
                  <a:moveTo>
                    <a:pt x="12845542" y="1466215"/>
                  </a:moveTo>
                  <a:lnTo>
                    <a:pt x="12845542" y="1522349"/>
                  </a:lnTo>
                  <a:lnTo>
                    <a:pt x="12826873" y="1522349"/>
                  </a:lnTo>
                  <a:lnTo>
                    <a:pt x="12826873" y="1466215"/>
                  </a:lnTo>
                  <a:close/>
                  <a:moveTo>
                    <a:pt x="12845542" y="1597279"/>
                  </a:moveTo>
                  <a:lnTo>
                    <a:pt x="12845542" y="1653413"/>
                  </a:lnTo>
                  <a:lnTo>
                    <a:pt x="12826873" y="1653413"/>
                  </a:lnTo>
                  <a:lnTo>
                    <a:pt x="12826873" y="1597279"/>
                  </a:lnTo>
                  <a:close/>
                  <a:moveTo>
                    <a:pt x="12845542" y="1728343"/>
                  </a:moveTo>
                  <a:lnTo>
                    <a:pt x="12845542" y="1784477"/>
                  </a:lnTo>
                  <a:lnTo>
                    <a:pt x="12826873" y="1784477"/>
                  </a:lnTo>
                  <a:lnTo>
                    <a:pt x="12826873" y="1728343"/>
                  </a:lnTo>
                  <a:close/>
                  <a:moveTo>
                    <a:pt x="12845542" y="1859407"/>
                  </a:moveTo>
                  <a:lnTo>
                    <a:pt x="12845542" y="1915541"/>
                  </a:lnTo>
                  <a:lnTo>
                    <a:pt x="12826873" y="1915541"/>
                  </a:lnTo>
                  <a:lnTo>
                    <a:pt x="12826873" y="1859407"/>
                  </a:lnTo>
                  <a:close/>
                  <a:moveTo>
                    <a:pt x="12845542" y="1990471"/>
                  </a:moveTo>
                  <a:lnTo>
                    <a:pt x="12845542" y="2046605"/>
                  </a:lnTo>
                  <a:lnTo>
                    <a:pt x="12826873" y="2046605"/>
                  </a:lnTo>
                  <a:lnTo>
                    <a:pt x="12826873" y="1990090"/>
                  </a:lnTo>
                  <a:close/>
                  <a:moveTo>
                    <a:pt x="12845542" y="2121535"/>
                  </a:moveTo>
                  <a:lnTo>
                    <a:pt x="12845542" y="2177669"/>
                  </a:lnTo>
                  <a:lnTo>
                    <a:pt x="12826873" y="2177669"/>
                  </a:lnTo>
                  <a:lnTo>
                    <a:pt x="12826873" y="2121535"/>
                  </a:lnTo>
                  <a:close/>
                  <a:moveTo>
                    <a:pt x="12845542" y="2252599"/>
                  </a:moveTo>
                  <a:lnTo>
                    <a:pt x="12845542" y="2308733"/>
                  </a:lnTo>
                  <a:lnTo>
                    <a:pt x="12826873" y="2308733"/>
                  </a:lnTo>
                  <a:lnTo>
                    <a:pt x="12826873" y="2252599"/>
                  </a:lnTo>
                  <a:close/>
                  <a:moveTo>
                    <a:pt x="12845542" y="2383663"/>
                  </a:moveTo>
                  <a:lnTo>
                    <a:pt x="12845542" y="2439797"/>
                  </a:lnTo>
                  <a:lnTo>
                    <a:pt x="12826873" y="2439797"/>
                  </a:lnTo>
                  <a:lnTo>
                    <a:pt x="12826873" y="2383663"/>
                  </a:lnTo>
                  <a:close/>
                  <a:moveTo>
                    <a:pt x="12845542" y="2514727"/>
                  </a:moveTo>
                  <a:lnTo>
                    <a:pt x="12845542" y="2570861"/>
                  </a:lnTo>
                  <a:lnTo>
                    <a:pt x="12826873" y="2570861"/>
                  </a:lnTo>
                  <a:lnTo>
                    <a:pt x="12826873" y="2514727"/>
                  </a:lnTo>
                  <a:close/>
                  <a:moveTo>
                    <a:pt x="12845542" y="2645791"/>
                  </a:moveTo>
                  <a:lnTo>
                    <a:pt x="12845542" y="2701925"/>
                  </a:lnTo>
                  <a:lnTo>
                    <a:pt x="12826873" y="2701925"/>
                  </a:lnTo>
                  <a:lnTo>
                    <a:pt x="12826873" y="2645791"/>
                  </a:lnTo>
                  <a:close/>
                  <a:moveTo>
                    <a:pt x="12845542" y="2776855"/>
                  </a:moveTo>
                  <a:lnTo>
                    <a:pt x="12845542" y="2832989"/>
                  </a:lnTo>
                  <a:lnTo>
                    <a:pt x="12826873" y="2832989"/>
                  </a:lnTo>
                  <a:lnTo>
                    <a:pt x="12826873" y="2776855"/>
                  </a:lnTo>
                  <a:close/>
                  <a:moveTo>
                    <a:pt x="12845542" y="2907919"/>
                  </a:moveTo>
                  <a:lnTo>
                    <a:pt x="12845542" y="2964053"/>
                  </a:lnTo>
                  <a:lnTo>
                    <a:pt x="12826873" y="2964053"/>
                  </a:lnTo>
                  <a:lnTo>
                    <a:pt x="12826873" y="2907919"/>
                  </a:lnTo>
                  <a:close/>
                  <a:moveTo>
                    <a:pt x="12845542" y="3038983"/>
                  </a:moveTo>
                  <a:lnTo>
                    <a:pt x="12845542" y="3095117"/>
                  </a:lnTo>
                  <a:lnTo>
                    <a:pt x="12826873" y="3095117"/>
                  </a:lnTo>
                  <a:lnTo>
                    <a:pt x="12826873" y="3038983"/>
                  </a:lnTo>
                  <a:close/>
                  <a:moveTo>
                    <a:pt x="12845542" y="3170047"/>
                  </a:moveTo>
                  <a:lnTo>
                    <a:pt x="12845542" y="3226181"/>
                  </a:lnTo>
                  <a:lnTo>
                    <a:pt x="12826873" y="3226181"/>
                  </a:lnTo>
                  <a:lnTo>
                    <a:pt x="12826873" y="3170047"/>
                  </a:lnTo>
                  <a:close/>
                  <a:moveTo>
                    <a:pt x="12845542" y="3301111"/>
                  </a:moveTo>
                  <a:lnTo>
                    <a:pt x="12845542" y="3357245"/>
                  </a:lnTo>
                  <a:lnTo>
                    <a:pt x="12826873" y="3357245"/>
                  </a:lnTo>
                  <a:lnTo>
                    <a:pt x="12826873" y="3301111"/>
                  </a:lnTo>
                  <a:close/>
                  <a:moveTo>
                    <a:pt x="12845542" y="3432175"/>
                  </a:moveTo>
                  <a:lnTo>
                    <a:pt x="12845542" y="3488309"/>
                  </a:lnTo>
                  <a:lnTo>
                    <a:pt x="12826873" y="3488309"/>
                  </a:lnTo>
                  <a:lnTo>
                    <a:pt x="12826873" y="3431540"/>
                  </a:lnTo>
                  <a:close/>
                  <a:moveTo>
                    <a:pt x="12845542" y="3563239"/>
                  </a:moveTo>
                  <a:lnTo>
                    <a:pt x="12845542" y="3619373"/>
                  </a:lnTo>
                  <a:lnTo>
                    <a:pt x="12826873" y="3619373"/>
                  </a:lnTo>
                  <a:lnTo>
                    <a:pt x="12826873" y="3563239"/>
                  </a:lnTo>
                  <a:close/>
                  <a:moveTo>
                    <a:pt x="12845542" y="3694303"/>
                  </a:moveTo>
                  <a:lnTo>
                    <a:pt x="12845542" y="3750437"/>
                  </a:lnTo>
                  <a:lnTo>
                    <a:pt x="12826873" y="3750437"/>
                  </a:lnTo>
                  <a:lnTo>
                    <a:pt x="12826873" y="3694303"/>
                  </a:lnTo>
                  <a:close/>
                  <a:moveTo>
                    <a:pt x="12845542" y="3825367"/>
                  </a:moveTo>
                  <a:lnTo>
                    <a:pt x="12845542" y="3881501"/>
                  </a:lnTo>
                  <a:lnTo>
                    <a:pt x="12826873" y="3881501"/>
                  </a:lnTo>
                  <a:lnTo>
                    <a:pt x="12826873" y="3825367"/>
                  </a:lnTo>
                  <a:close/>
                  <a:moveTo>
                    <a:pt x="12845542" y="3956431"/>
                  </a:moveTo>
                  <a:lnTo>
                    <a:pt x="12845542" y="4012565"/>
                  </a:lnTo>
                  <a:lnTo>
                    <a:pt x="12826873" y="4012565"/>
                  </a:lnTo>
                  <a:lnTo>
                    <a:pt x="12826873" y="3956431"/>
                  </a:lnTo>
                  <a:close/>
                  <a:moveTo>
                    <a:pt x="12845542" y="4087495"/>
                  </a:moveTo>
                  <a:lnTo>
                    <a:pt x="12845542" y="4143629"/>
                  </a:lnTo>
                  <a:lnTo>
                    <a:pt x="12826873" y="4143629"/>
                  </a:lnTo>
                  <a:lnTo>
                    <a:pt x="12826873" y="4087495"/>
                  </a:lnTo>
                  <a:close/>
                  <a:moveTo>
                    <a:pt x="12845542" y="4218559"/>
                  </a:moveTo>
                  <a:lnTo>
                    <a:pt x="12845542" y="4274693"/>
                  </a:lnTo>
                  <a:lnTo>
                    <a:pt x="12826873" y="4274693"/>
                  </a:lnTo>
                  <a:lnTo>
                    <a:pt x="12826873" y="4218559"/>
                  </a:lnTo>
                  <a:close/>
                  <a:moveTo>
                    <a:pt x="12845542" y="4349623"/>
                  </a:moveTo>
                  <a:lnTo>
                    <a:pt x="12845542" y="4405757"/>
                  </a:lnTo>
                  <a:lnTo>
                    <a:pt x="12826873" y="4405757"/>
                  </a:lnTo>
                  <a:lnTo>
                    <a:pt x="12826873" y="4349623"/>
                  </a:lnTo>
                  <a:close/>
                  <a:moveTo>
                    <a:pt x="12845542" y="4480687"/>
                  </a:moveTo>
                  <a:lnTo>
                    <a:pt x="12845542" y="4536821"/>
                  </a:lnTo>
                  <a:lnTo>
                    <a:pt x="12826873" y="4536821"/>
                  </a:lnTo>
                  <a:lnTo>
                    <a:pt x="12826873" y="4480687"/>
                  </a:lnTo>
                  <a:close/>
                  <a:moveTo>
                    <a:pt x="12845542" y="4611751"/>
                  </a:moveTo>
                  <a:lnTo>
                    <a:pt x="12845542" y="4667885"/>
                  </a:lnTo>
                  <a:lnTo>
                    <a:pt x="12826873" y="4667885"/>
                  </a:lnTo>
                  <a:lnTo>
                    <a:pt x="12826873" y="4611751"/>
                  </a:lnTo>
                  <a:close/>
                  <a:moveTo>
                    <a:pt x="12845542" y="4742815"/>
                  </a:moveTo>
                  <a:lnTo>
                    <a:pt x="12845542" y="4798949"/>
                  </a:lnTo>
                  <a:lnTo>
                    <a:pt x="12826873" y="4798949"/>
                  </a:lnTo>
                  <a:lnTo>
                    <a:pt x="12826873" y="4742815"/>
                  </a:lnTo>
                  <a:close/>
                  <a:moveTo>
                    <a:pt x="12845542" y="4873879"/>
                  </a:moveTo>
                  <a:lnTo>
                    <a:pt x="12845542" y="4930013"/>
                  </a:lnTo>
                  <a:lnTo>
                    <a:pt x="12826873" y="4930013"/>
                  </a:lnTo>
                  <a:lnTo>
                    <a:pt x="12826873" y="4872990"/>
                  </a:lnTo>
                  <a:close/>
                  <a:moveTo>
                    <a:pt x="12845542" y="5004943"/>
                  </a:moveTo>
                  <a:lnTo>
                    <a:pt x="12845542" y="5061077"/>
                  </a:lnTo>
                  <a:lnTo>
                    <a:pt x="12826873" y="5061077"/>
                  </a:lnTo>
                  <a:lnTo>
                    <a:pt x="12826873" y="5004943"/>
                  </a:lnTo>
                  <a:close/>
                  <a:moveTo>
                    <a:pt x="12845542" y="5136007"/>
                  </a:moveTo>
                  <a:lnTo>
                    <a:pt x="12845542" y="5192141"/>
                  </a:lnTo>
                  <a:lnTo>
                    <a:pt x="12826873" y="5192141"/>
                  </a:lnTo>
                  <a:lnTo>
                    <a:pt x="12826873" y="5136007"/>
                  </a:lnTo>
                  <a:close/>
                  <a:moveTo>
                    <a:pt x="12845542" y="5267071"/>
                  </a:moveTo>
                  <a:lnTo>
                    <a:pt x="12845542" y="5323205"/>
                  </a:lnTo>
                  <a:lnTo>
                    <a:pt x="12826873" y="5323205"/>
                  </a:lnTo>
                  <a:lnTo>
                    <a:pt x="12826873" y="5267071"/>
                  </a:lnTo>
                  <a:close/>
                  <a:moveTo>
                    <a:pt x="12845542" y="5398135"/>
                  </a:moveTo>
                  <a:lnTo>
                    <a:pt x="12845542" y="5454269"/>
                  </a:lnTo>
                  <a:lnTo>
                    <a:pt x="12826873" y="5454269"/>
                  </a:lnTo>
                  <a:lnTo>
                    <a:pt x="12826873" y="5398135"/>
                  </a:lnTo>
                  <a:close/>
                  <a:moveTo>
                    <a:pt x="12845542" y="5529199"/>
                  </a:moveTo>
                  <a:lnTo>
                    <a:pt x="12845542" y="5585333"/>
                  </a:lnTo>
                  <a:lnTo>
                    <a:pt x="12826873" y="5585333"/>
                  </a:lnTo>
                  <a:lnTo>
                    <a:pt x="12826873" y="5529199"/>
                  </a:lnTo>
                  <a:close/>
                  <a:moveTo>
                    <a:pt x="12845542" y="5660263"/>
                  </a:moveTo>
                  <a:lnTo>
                    <a:pt x="12845542" y="5716397"/>
                  </a:lnTo>
                  <a:lnTo>
                    <a:pt x="12826873" y="5716397"/>
                  </a:lnTo>
                  <a:lnTo>
                    <a:pt x="12826873" y="5660263"/>
                  </a:lnTo>
                  <a:close/>
                  <a:moveTo>
                    <a:pt x="12845542" y="5791327"/>
                  </a:moveTo>
                  <a:lnTo>
                    <a:pt x="12845542" y="5847461"/>
                  </a:lnTo>
                  <a:lnTo>
                    <a:pt x="12826873" y="5847461"/>
                  </a:lnTo>
                  <a:lnTo>
                    <a:pt x="12826873" y="5791327"/>
                  </a:lnTo>
                  <a:close/>
                  <a:moveTo>
                    <a:pt x="12845542" y="5922391"/>
                  </a:moveTo>
                  <a:lnTo>
                    <a:pt x="12845542" y="5978525"/>
                  </a:lnTo>
                  <a:lnTo>
                    <a:pt x="12826873" y="5978525"/>
                  </a:lnTo>
                  <a:lnTo>
                    <a:pt x="12826873" y="5922391"/>
                  </a:lnTo>
                  <a:close/>
                  <a:moveTo>
                    <a:pt x="12845542" y="6053455"/>
                  </a:moveTo>
                  <a:lnTo>
                    <a:pt x="12845542" y="6109589"/>
                  </a:lnTo>
                  <a:lnTo>
                    <a:pt x="12826873" y="6109589"/>
                  </a:lnTo>
                  <a:lnTo>
                    <a:pt x="12826873" y="6053455"/>
                  </a:lnTo>
                  <a:close/>
                  <a:moveTo>
                    <a:pt x="12845542" y="6184519"/>
                  </a:moveTo>
                  <a:lnTo>
                    <a:pt x="12845542" y="6231382"/>
                  </a:lnTo>
                  <a:cubicBezTo>
                    <a:pt x="12845542" y="6236589"/>
                    <a:pt x="12841351" y="6240780"/>
                    <a:pt x="12836144" y="6240780"/>
                  </a:cubicBezTo>
                  <a:lnTo>
                    <a:pt x="12826746" y="6240780"/>
                  </a:lnTo>
                  <a:lnTo>
                    <a:pt x="12826746" y="6222111"/>
                  </a:lnTo>
                  <a:lnTo>
                    <a:pt x="12836144" y="6222111"/>
                  </a:lnTo>
                  <a:lnTo>
                    <a:pt x="12836144" y="6231509"/>
                  </a:lnTo>
                  <a:lnTo>
                    <a:pt x="12826746" y="6231509"/>
                  </a:lnTo>
                  <a:lnTo>
                    <a:pt x="12826746" y="6184646"/>
                  </a:lnTo>
                  <a:close/>
                  <a:moveTo>
                    <a:pt x="12751943" y="6240653"/>
                  </a:moveTo>
                  <a:lnTo>
                    <a:pt x="12695809" y="6240653"/>
                  </a:lnTo>
                  <a:lnTo>
                    <a:pt x="12695809" y="6221984"/>
                  </a:lnTo>
                  <a:lnTo>
                    <a:pt x="12751943" y="6221984"/>
                  </a:lnTo>
                  <a:close/>
                  <a:moveTo>
                    <a:pt x="12620879" y="6240653"/>
                  </a:moveTo>
                  <a:lnTo>
                    <a:pt x="12564745" y="6240653"/>
                  </a:lnTo>
                  <a:lnTo>
                    <a:pt x="12564745" y="6221984"/>
                  </a:lnTo>
                  <a:lnTo>
                    <a:pt x="12620879" y="6221984"/>
                  </a:lnTo>
                  <a:close/>
                  <a:moveTo>
                    <a:pt x="12489815" y="6240653"/>
                  </a:moveTo>
                  <a:lnTo>
                    <a:pt x="12433681" y="6240653"/>
                  </a:lnTo>
                  <a:lnTo>
                    <a:pt x="12433681" y="6221984"/>
                  </a:lnTo>
                  <a:lnTo>
                    <a:pt x="12489815" y="6221984"/>
                  </a:lnTo>
                  <a:close/>
                  <a:moveTo>
                    <a:pt x="12358751" y="6240653"/>
                  </a:moveTo>
                  <a:lnTo>
                    <a:pt x="12302617" y="6240653"/>
                  </a:lnTo>
                  <a:lnTo>
                    <a:pt x="12302617" y="6221984"/>
                  </a:lnTo>
                  <a:lnTo>
                    <a:pt x="12358751" y="6221984"/>
                  </a:lnTo>
                  <a:close/>
                  <a:moveTo>
                    <a:pt x="12227687" y="6240653"/>
                  </a:moveTo>
                  <a:lnTo>
                    <a:pt x="12171553" y="6240653"/>
                  </a:lnTo>
                  <a:lnTo>
                    <a:pt x="12171553" y="6221984"/>
                  </a:lnTo>
                  <a:lnTo>
                    <a:pt x="12227687" y="6221984"/>
                  </a:lnTo>
                  <a:close/>
                  <a:moveTo>
                    <a:pt x="12096623" y="6240653"/>
                  </a:moveTo>
                  <a:lnTo>
                    <a:pt x="12040489" y="6240653"/>
                  </a:lnTo>
                  <a:lnTo>
                    <a:pt x="12040489" y="6221984"/>
                  </a:lnTo>
                  <a:lnTo>
                    <a:pt x="12096623" y="6221984"/>
                  </a:lnTo>
                  <a:close/>
                  <a:moveTo>
                    <a:pt x="11965559" y="6240653"/>
                  </a:moveTo>
                  <a:lnTo>
                    <a:pt x="11909425" y="6240653"/>
                  </a:lnTo>
                  <a:lnTo>
                    <a:pt x="11909425" y="6221984"/>
                  </a:lnTo>
                  <a:lnTo>
                    <a:pt x="11965559" y="6221984"/>
                  </a:lnTo>
                  <a:close/>
                  <a:moveTo>
                    <a:pt x="11834495" y="6240653"/>
                  </a:moveTo>
                  <a:lnTo>
                    <a:pt x="11778361" y="6240653"/>
                  </a:lnTo>
                  <a:lnTo>
                    <a:pt x="11778361" y="6221984"/>
                  </a:lnTo>
                  <a:lnTo>
                    <a:pt x="11834495" y="6221984"/>
                  </a:lnTo>
                  <a:close/>
                  <a:moveTo>
                    <a:pt x="11703431" y="6240653"/>
                  </a:moveTo>
                  <a:lnTo>
                    <a:pt x="11647297" y="6240653"/>
                  </a:lnTo>
                  <a:lnTo>
                    <a:pt x="11647297" y="6221984"/>
                  </a:lnTo>
                  <a:lnTo>
                    <a:pt x="11703431" y="6221984"/>
                  </a:lnTo>
                  <a:close/>
                  <a:moveTo>
                    <a:pt x="11572367" y="6240653"/>
                  </a:moveTo>
                  <a:lnTo>
                    <a:pt x="11516360" y="6240653"/>
                  </a:lnTo>
                  <a:lnTo>
                    <a:pt x="11516360" y="6221984"/>
                  </a:lnTo>
                  <a:lnTo>
                    <a:pt x="11572494" y="6221984"/>
                  </a:lnTo>
                  <a:close/>
                  <a:moveTo>
                    <a:pt x="11441303" y="6240653"/>
                  </a:moveTo>
                  <a:lnTo>
                    <a:pt x="11385169" y="6240653"/>
                  </a:lnTo>
                  <a:lnTo>
                    <a:pt x="11385169" y="6221984"/>
                  </a:lnTo>
                  <a:lnTo>
                    <a:pt x="11441303" y="6221984"/>
                  </a:lnTo>
                  <a:close/>
                  <a:moveTo>
                    <a:pt x="11310239" y="6240653"/>
                  </a:moveTo>
                  <a:lnTo>
                    <a:pt x="11254105" y="6240653"/>
                  </a:lnTo>
                  <a:lnTo>
                    <a:pt x="11254105" y="6221984"/>
                  </a:lnTo>
                  <a:lnTo>
                    <a:pt x="11310239" y="6221984"/>
                  </a:lnTo>
                  <a:close/>
                  <a:moveTo>
                    <a:pt x="11179175" y="6240653"/>
                  </a:moveTo>
                  <a:lnTo>
                    <a:pt x="11123041" y="6240653"/>
                  </a:lnTo>
                  <a:lnTo>
                    <a:pt x="11123041" y="6221984"/>
                  </a:lnTo>
                  <a:lnTo>
                    <a:pt x="11179175" y="6221984"/>
                  </a:lnTo>
                  <a:close/>
                  <a:moveTo>
                    <a:pt x="11048111" y="6240653"/>
                  </a:moveTo>
                  <a:lnTo>
                    <a:pt x="10991977" y="6240653"/>
                  </a:lnTo>
                  <a:lnTo>
                    <a:pt x="10991977" y="6221984"/>
                  </a:lnTo>
                  <a:lnTo>
                    <a:pt x="11048111" y="6221984"/>
                  </a:lnTo>
                  <a:close/>
                  <a:moveTo>
                    <a:pt x="10917047" y="6240653"/>
                  </a:moveTo>
                  <a:lnTo>
                    <a:pt x="10860913" y="6240653"/>
                  </a:lnTo>
                  <a:lnTo>
                    <a:pt x="10860913" y="6221984"/>
                  </a:lnTo>
                  <a:lnTo>
                    <a:pt x="10917047" y="6221984"/>
                  </a:lnTo>
                  <a:close/>
                  <a:moveTo>
                    <a:pt x="10785983" y="6240653"/>
                  </a:moveTo>
                  <a:lnTo>
                    <a:pt x="10729849" y="6240653"/>
                  </a:lnTo>
                  <a:lnTo>
                    <a:pt x="10729849" y="6221984"/>
                  </a:lnTo>
                  <a:lnTo>
                    <a:pt x="10785983" y="6221984"/>
                  </a:lnTo>
                  <a:close/>
                  <a:moveTo>
                    <a:pt x="10654919" y="6240653"/>
                  </a:moveTo>
                  <a:lnTo>
                    <a:pt x="10598785" y="6240653"/>
                  </a:lnTo>
                  <a:lnTo>
                    <a:pt x="10598785" y="6221984"/>
                  </a:lnTo>
                  <a:lnTo>
                    <a:pt x="10655300" y="6221984"/>
                  </a:lnTo>
                  <a:close/>
                  <a:moveTo>
                    <a:pt x="10523855" y="6240653"/>
                  </a:moveTo>
                  <a:lnTo>
                    <a:pt x="10467721" y="6240653"/>
                  </a:lnTo>
                  <a:lnTo>
                    <a:pt x="10467721" y="6221984"/>
                  </a:lnTo>
                  <a:lnTo>
                    <a:pt x="10523855" y="6221984"/>
                  </a:lnTo>
                  <a:close/>
                  <a:moveTo>
                    <a:pt x="10392791" y="6240653"/>
                  </a:moveTo>
                  <a:lnTo>
                    <a:pt x="10336657" y="6240653"/>
                  </a:lnTo>
                  <a:lnTo>
                    <a:pt x="10336657" y="6221984"/>
                  </a:lnTo>
                  <a:lnTo>
                    <a:pt x="10392791" y="6221984"/>
                  </a:lnTo>
                  <a:close/>
                  <a:moveTo>
                    <a:pt x="10261727" y="6240653"/>
                  </a:moveTo>
                  <a:lnTo>
                    <a:pt x="10205593" y="6240653"/>
                  </a:lnTo>
                  <a:lnTo>
                    <a:pt x="10205593" y="6221984"/>
                  </a:lnTo>
                  <a:lnTo>
                    <a:pt x="10261727" y="6221984"/>
                  </a:lnTo>
                  <a:close/>
                  <a:moveTo>
                    <a:pt x="10130663" y="6240653"/>
                  </a:moveTo>
                  <a:lnTo>
                    <a:pt x="10074910" y="6240653"/>
                  </a:lnTo>
                  <a:lnTo>
                    <a:pt x="10074910" y="6221984"/>
                  </a:lnTo>
                  <a:lnTo>
                    <a:pt x="10131044" y="6221984"/>
                  </a:lnTo>
                  <a:close/>
                  <a:moveTo>
                    <a:pt x="9999599" y="6240653"/>
                  </a:moveTo>
                  <a:lnTo>
                    <a:pt x="9943465" y="6240653"/>
                  </a:lnTo>
                  <a:lnTo>
                    <a:pt x="9943465" y="6221984"/>
                  </a:lnTo>
                  <a:lnTo>
                    <a:pt x="9999599" y="6221984"/>
                  </a:lnTo>
                  <a:close/>
                  <a:moveTo>
                    <a:pt x="9868535" y="6240653"/>
                  </a:moveTo>
                  <a:lnTo>
                    <a:pt x="9812401" y="6240653"/>
                  </a:lnTo>
                  <a:lnTo>
                    <a:pt x="9812401" y="6221984"/>
                  </a:lnTo>
                  <a:lnTo>
                    <a:pt x="9868535" y="6221984"/>
                  </a:lnTo>
                  <a:close/>
                  <a:moveTo>
                    <a:pt x="9737471" y="6240653"/>
                  </a:moveTo>
                  <a:lnTo>
                    <a:pt x="9681337" y="6240653"/>
                  </a:lnTo>
                  <a:lnTo>
                    <a:pt x="9681337" y="6221984"/>
                  </a:lnTo>
                  <a:lnTo>
                    <a:pt x="9737471" y="6221984"/>
                  </a:lnTo>
                  <a:close/>
                  <a:moveTo>
                    <a:pt x="9606407" y="6240653"/>
                  </a:moveTo>
                  <a:lnTo>
                    <a:pt x="9550273" y="6240653"/>
                  </a:lnTo>
                  <a:lnTo>
                    <a:pt x="9550273" y="6221984"/>
                  </a:lnTo>
                  <a:lnTo>
                    <a:pt x="9606407" y="6221984"/>
                  </a:lnTo>
                  <a:close/>
                  <a:moveTo>
                    <a:pt x="9475343" y="6240653"/>
                  </a:moveTo>
                  <a:lnTo>
                    <a:pt x="9419209" y="6240653"/>
                  </a:lnTo>
                  <a:lnTo>
                    <a:pt x="9419209" y="6221984"/>
                  </a:lnTo>
                  <a:lnTo>
                    <a:pt x="9475343" y="6221984"/>
                  </a:lnTo>
                  <a:close/>
                  <a:moveTo>
                    <a:pt x="9344279" y="6240653"/>
                  </a:moveTo>
                  <a:lnTo>
                    <a:pt x="9288780" y="6240653"/>
                  </a:lnTo>
                  <a:lnTo>
                    <a:pt x="9288780" y="6221984"/>
                  </a:lnTo>
                  <a:lnTo>
                    <a:pt x="9344914" y="6221984"/>
                  </a:lnTo>
                  <a:close/>
                  <a:moveTo>
                    <a:pt x="9213215" y="6240653"/>
                  </a:moveTo>
                  <a:lnTo>
                    <a:pt x="9157081" y="6240653"/>
                  </a:lnTo>
                  <a:lnTo>
                    <a:pt x="9157081" y="6221984"/>
                  </a:lnTo>
                  <a:lnTo>
                    <a:pt x="9213215" y="6221984"/>
                  </a:lnTo>
                  <a:close/>
                  <a:moveTo>
                    <a:pt x="9082151" y="6240653"/>
                  </a:moveTo>
                  <a:lnTo>
                    <a:pt x="9026017" y="6240653"/>
                  </a:lnTo>
                  <a:lnTo>
                    <a:pt x="9026017" y="6221984"/>
                  </a:lnTo>
                  <a:lnTo>
                    <a:pt x="9082151" y="6221984"/>
                  </a:lnTo>
                  <a:close/>
                  <a:moveTo>
                    <a:pt x="8951087" y="6240653"/>
                  </a:moveTo>
                  <a:lnTo>
                    <a:pt x="8894953" y="6240653"/>
                  </a:lnTo>
                  <a:lnTo>
                    <a:pt x="8894953" y="6221984"/>
                  </a:lnTo>
                  <a:lnTo>
                    <a:pt x="8951087" y="6221984"/>
                  </a:lnTo>
                  <a:close/>
                  <a:moveTo>
                    <a:pt x="8820023" y="6240653"/>
                  </a:moveTo>
                  <a:lnTo>
                    <a:pt x="8763889" y="6240653"/>
                  </a:lnTo>
                  <a:lnTo>
                    <a:pt x="8763889" y="6221984"/>
                  </a:lnTo>
                  <a:lnTo>
                    <a:pt x="8820023" y="6221984"/>
                  </a:lnTo>
                  <a:close/>
                  <a:moveTo>
                    <a:pt x="8688959" y="6240653"/>
                  </a:moveTo>
                  <a:lnTo>
                    <a:pt x="8633460" y="6240653"/>
                  </a:lnTo>
                  <a:lnTo>
                    <a:pt x="8633460" y="6221984"/>
                  </a:lnTo>
                  <a:lnTo>
                    <a:pt x="8689594" y="6221984"/>
                  </a:lnTo>
                  <a:close/>
                  <a:moveTo>
                    <a:pt x="8557895" y="6240653"/>
                  </a:moveTo>
                  <a:lnTo>
                    <a:pt x="8501761" y="6240653"/>
                  </a:lnTo>
                  <a:lnTo>
                    <a:pt x="8501761" y="6221984"/>
                  </a:lnTo>
                  <a:lnTo>
                    <a:pt x="8557895" y="6221984"/>
                  </a:lnTo>
                  <a:close/>
                  <a:moveTo>
                    <a:pt x="8426831" y="6240653"/>
                  </a:moveTo>
                  <a:lnTo>
                    <a:pt x="8370697" y="6240653"/>
                  </a:lnTo>
                  <a:lnTo>
                    <a:pt x="8370697" y="6221984"/>
                  </a:lnTo>
                  <a:lnTo>
                    <a:pt x="8426831" y="6221984"/>
                  </a:lnTo>
                  <a:close/>
                  <a:moveTo>
                    <a:pt x="8295767" y="6240653"/>
                  </a:moveTo>
                  <a:lnTo>
                    <a:pt x="8239633" y="6240653"/>
                  </a:lnTo>
                  <a:lnTo>
                    <a:pt x="8239633" y="6221984"/>
                  </a:lnTo>
                  <a:lnTo>
                    <a:pt x="8295767" y="6221984"/>
                  </a:lnTo>
                  <a:close/>
                  <a:moveTo>
                    <a:pt x="8164703" y="6240653"/>
                  </a:moveTo>
                  <a:lnTo>
                    <a:pt x="8108569" y="6240653"/>
                  </a:lnTo>
                  <a:lnTo>
                    <a:pt x="8108569" y="6221984"/>
                  </a:lnTo>
                  <a:lnTo>
                    <a:pt x="8164703" y="6221984"/>
                  </a:lnTo>
                  <a:close/>
                  <a:moveTo>
                    <a:pt x="8033639" y="6240653"/>
                  </a:moveTo>
                  <a:lnTo>
                    <a:pt x="7977505" y="6240653"/>
                  </a:lnTo>
                  <a:lnTo>
                    <a:pt x="7977505" y="6221984"/>
                  </a:lnTo>
                  <a:lnTo>
                    <a:pt x="8033639" y="6221984"/>
                  </a:lnTo>
                  <a:close/>
                  <a:moveTo>
                    <a:pt x="7902575" y="6240653"/>
                  </a:moveTo>
                  <a:lnTo>
                    <a:pt x="7847330" y="6240653"/>
                  </a:lnTo>
                  <a:lnTo>
                    <a:pt x="7847330" y="6221984"/>
                  </a:lnTo>
                  <a:lnTo>
                    <a:pt x="7903464" y="6221984"/>
                  </a:lnTo>
                  <a:close/>
                  <a:moveTo>
                    <a:pt x="7771511" y="6240653"/>
                  </a:moveTo>
                  <a:lnTo>
                    <a:pt x="7715377" y="6240653"/>
                  </a:lnTo>
                  <a:lnTo>
                    <a:pt x="7715377" y="6221984"/>
                  </a:lnTo>
                  <a:lnTo>
                    <a:pt x="7772400" y="6221984"/>
                  </a:lnTo>
                  <a:close/>
                  <a:moveTo>
                    <a:pt x="7640447" y="6240653"/>
                  </a:moveTo>
                  <a:lnTo>
                    <a:pt x="7584313" y="6240653"/>
                  </a:lnTo>
                  <a:lnTo>
                    <a:pt x="7584313" y="6221984"/>
                  </a:lnTo>
                  <a:lnTo>
                    <a:pt x="7640447" y="6221984"/>
                  </a:lnTo>
                  <a:close/>
                  <a:moveTo>
                    <a:pt x="7509383" y="6240653"/>
                  </a:moveTo>
                  <a:lnTo>
                    <a:pt x="7453249" y="6240653"/>
                  </a:lnTo>
                  <a:lnTo>
                    <a:pt x="7453249" y="6221984"/>
                  </a:lnTo>
                  <a:lnTo>
                    <a:pt x="7509383" y="6221984"/>
                  </a:lnTo>
                  <a:close/>
                  <a:moveTo>
                    <a:pt x="7378319" y="6240653"/>
                  </a:moveTo>
                  <a:lnTo>
                    <a:pt x="7322185" y="6240653"/>
                  </a:lnTo>
                  <a:lnTo>
                    <a:pt x="7322185" y="6221984"/>
                  </a:lnTo>
                  <a:lnTo>
                    <a:pt x="7378319" y="6221984"/>
                  </a:lnTo>
                  <a:close/>
                  <a:moveTo>
                    <a:pt x="7247255" y="6240653"/>
                  </a:moveTo>
                  <a:lnTo>
                    <a:pt x="7191122" y="6240653"/>
                  </a:lnTo>
                  <a:lnTo>
                    <a:pt x="7191122" y="6221984"/>
                  </a:lnTo>
                  <a:lnTo>
                    <a:pt x="7247255" y="6221984"/>
                  </a:lnTo>
                  <a:close/>
                  <a:moveTo>
                    <a:pt x="7116191" y="6240653"/>
                  </a:moveTo>
                  <a:lnTo>
                    <a:pt x="7060057" y="6240653"/>
                  </a:lnTo>
                  <a:lnTo>
                    <a:pt x="7060057" y="6221984"/>
                  </a:lnTo>
                  <a:lnTo>
                    <a:pt x="7116191" y="6221984"/>
                  </a:lnTo>
                  <a:close/>
                  <a:moveTo>
                    <a:pt x="6985127" y="6240653"/>
                  </a:moveTo>
                  <a:lnTo>
                    <a:pt x="6928993" y="6240653"/>
                  </a:lnTo>
                  <a:lnTo>
                    <a:pt x="6928993" y="6221984"/>
                  </a:lnTo>
                  <a:lnTo>
                    <a:pt x="6985127" y="6221984"/>
                  </a:lnTo>
                  <a:close/>
                  <a:moveTo>
                    <a:pt x="6854063" y="6240653"/>
                  </a:moveTo>
                  <a:lnTo>
                    <a:pt x="6797929" y="6240653"/>
                  </a:lnTo>
                  <a:lnTo>
                    <a:pt x="6797929" y="6221984"/>
                  </a:lnTo>
                  <a:lnTo>
                    <a:pt x="6854063" y="6221984"/>
                  </a:lnTo>
                  <a:close/>
                  <a:moveTo>
                    <a:pt x="6722999" y="6240653"/>
                  </a:moveTo>
                  <a:lnTo>
                    <a:pt x="6666865" y="6240653"/>
                  </a:lnTo>
                  <a:lnTo>
                    <a:pt x="6666865" y="6221984"/>
                  </a:lnTo>
                  <a:lnTo>
                    <a:pt x="6722999" y="6221984"/>
                  </a:lnTo>
                  <a:close/>
                  <a:moveTo>
                    <a:pt x="6591935" y="6240653"/>
                  </a:moveTo>
                  <a:lnTo>
                    <a:pt x="6535801" y="6240653"/>
                  </a:lnTo>
                  <a:lnTo>
                    <a:pt x="6535801" y="6221984"/>
                  </a:lnTo>
                  <a:lnTo>
                    <a:pt x="6591935" y="6221984"/>
                  </a:lnTo>
                  <a:close/>
                  <a:moveTo>
                    <a:pt x="6460871" y="6240653"/>
                  </a:moveTo>
                  <a:lnTo>
                    <a:pt x="6405880" y="6240653"/>
                  </a:lnTo>
                  <a:lnTo>
                    <a:pt x="6405880" y="6221984"/>
                  </a:lnTo>
                  <a:lnTo>
                    <a:pt x="6462014" y="6221984"/>
                  </a:lnTo>
                  <a:close/>
                  <a:moveTo>
                    <a:pt x="6329807" y="6240653"/>
                  </a:moveTo>
                  <a:lnTo>
                    <a:pt x="6273673" y="6240653"/>
                  </a:lnTo>
                  <a:lnTo>
                    <a:pt x="6273673" y="6221984"/>
                  </a:lnTo>
                  <a:lnTo>
                    <a:pt x="6329807" y="6221984"/>
                  </a:lnTo>
                  <a:close/>
                  <a:moveTo>
                    <a:pt x="6198743" y="6240653"/>
                  </a:moveTo>
                  <a:lnTo>
                    <a:pt x="6142609" y="6240653"/>
                  </a:lnTo>
                  <a:lnTo>
                    <a:pt x="6142609" y="6221984"/>
                  </a:lnTo>
                  <a:lnTo>
                    <a:pt x="6198743" y="6221984"/>
                  </a:lnTo>
                  <a:close/>
                  <a:moveTo>
                    <a:pt x="6067679" y="6240653"/>
                  </a:moveTo>
                  <a:lnTo>
                    <a:pt x="6011545" y="6240653"/>
                  </a:lnTo>
                  <a:lnTo>
                    <a:pt x="6011545" y="6221984"/>
                  </a:lnTo>
                  <a:lnTo>
                    <a:pt x="6067679" y="6221984"/>
                  </a:lnTo>
                  <a:close/>
                  <a:moveTo>
                    <a:pt x="5936615" y="6240653"/>
                  </a:moveTo>
                  <a:lnTo>
                    <a:pt x="5880481" y="6240653"/>
                  </a:lnTo>
                  <a:lnTo>
                    <a:pt x="5880481" y="6221984"/>
                  </a:lnTo>
                  <a:lnTo>
                    <a:pt x="5936615" y="6221984"/>
                  </a:lnTo>
                  <a:close/>
                  <a:moveTo>
                    <a:pt x="5805551" y="6240653"/>
                  </a:moveTo>
                  <a:lnTo>
                    <a:pt x="5749417" y="6240653"/>
                  </a:lnTo>
                  <a:lnTo>
                    <a:pt x="5749417" y="6221984"/>
                  </a:lnTo>
                  <a:lnTo>
                    <a:pt x="5805551" y="6221984"/>
                  </a:lnTo>
                  <a:close/>
                  <a:moveTo>
                    <a:pt x="5674487" y="6240653"/>
                  </a:moveTo>
                  <a:lnTo>
                    <a:pt x="5618353" y="6240653"/>
                  </a:lnTo>
                  <a:lnTo>
                    <a:pt x="5618353" y="6221984"/>
                  </a:lnTo>
                  <a:lnTo>
                    <a:pt x="5674487" y="6221984"/>
                  </a:lnTo>
                  <a:close/>
                  <a:moveTo>
                    <a:pt x="5543423" y="6240653"/>
                  </a:moveTo>
                  <a:lnTo>
                    <a:pt x="5487289" y="6240653"/>
                  </a:lnTo>
                  <a:lnTo>
                    <a:pt x="5487289" y="6221984"/>
                  </a:lnTo>
                  <a:lnTo>
                    <a:pt x="5543423" y="6221984"/>
                  </a:lnTo>
                  <a:close/>
                  <a:moveTo>
                    <a:pt x="5412359" y="6240653"/>
                  </a:moveTo>
                  <a:lnTo>
                    <a:pt x="5356225" y="6240653"/>
                  </a:lnTo>
                  <a:lnTo>
                    <a:pt x="5356225" y="6221984"/>
                  </a:lnTo>
                  <a:lnTo>
                    <a:pt x="5412359" y="6221984"/>
                  </a:lnTo>
                  <a:close/>
                  <a:moveTo>
                    <a:pt x="5281295" y="6240653"/>
                  </a:moveTo>
                  <a:lnTo>
                    <a:pt x="5225161" y="6240653"/>
                  </a:lnTo>
                  <a:lnTo>
                    <a:pt x="5225161" y="6221984"/>
                  </a:lnTo>
                  <a:lnTo>
                    <a:pt x="5281295" y="6221984"/>
                  </a:lnTo>
                  <a:close/>
                  <a:moveTo>
                    <a:pt x="5150231" y="6240653"/>
                  </a:moveTo>
                  <a:lnTo>
                    <a:pt x="5094097" y="6240653"/>
                  </a:lnTo>
                  <a:lnTo>
                    <a:pt x="5094097" y="6221984"/>
                  </a:lnTo>
                  <a:lnTo>
                    <a:pt x="5150231" y="6221984"/>
                  </a:lnTo>
                  <a:close/>
                  <a:moveTo>
                    <a:pt x="5019167" y="6240653"/>
                  </a:moveTo>
                  <a:lnTo>
                    <a:pt x="4964430" y="6240653"/>
                  </a:lnTo>
                  <a:lnTo>
                    <a:pt x="4964430" y="6221984"/>
                  </a:lnTo>
                  <a:lnTo>
                    <a:pt x="5020564" y="6221984"/>
                  </a:lnTo>
                  <a:close/>
                  <a:moveTo>
                    <a:pt x="4888103" y="6240653"/>
                  </a:moveTo>
                  <a:lnTo>
                    <a:pt x="4831969" y="6240653"/>
                  </a:lnTo>
                  <a:lnTo>
                    <a:pt x="4831969" y="6221984"/>
                  </a:lnTo>
                  <a:lnTo>
                    <a:pt x="4889500" y="6221984"/>
                  </a:lnTo>
                  <a:close/>
                  <a:moveTo>
                    <a:pt x="4757039" y="6240653"/>
                  </a:moveTo>
                  <a:lnTo>
                    <a:pt x="4700905" y="6240653"/>
                  </a:lnTo>
                  <a:lnTo>
                    <a:pt x="4700905" y="6221984"/>
                  </a:lnTo>
                  <a:lnTo>
                    <a:pt x="4757039" y="6221984"/>
                  </a:lnTo>
                  <a:close/>
                  <a:moveTo>
                    <a:pt x="4625975" y="6240653"/>
                  </a:moveTo>
                  <a:lnTo>
                    <a:pt x="4569841" y="6240653"/>
                  </a:lnTo>
                  <a:lnTo>
                    <a:pt x="4569841" y="6221984"/>
                  </a:lnTo>
                  <a:lnTo>
                    <a:pt x="4625975" y="6221984"/>
                  </a:lnTo>
                  <a:close/>
                  <a:moveTo>
                    <a:pt x="4494911" y="6240653"/>
                  </a:moveTo>
                  <a:lnTo>
                    <a:pt x="4438777" y="6240653"/>
                  </a:lnTo>
                  <a:lnTo>
                    <a:pt x="4438777" y="6221984"/>
                  </a:lnTo>
                  <a:lnTo>
                    <a:pt x="4494911" y="6221984"/>
                  </a:lnTo>
                  <a:close/>
                  <a:moveTo>
                    <a:pt x="4363847" y="6240653"/>
                  </a:moveTo>
                  <a:lnTo>
                    <a:pt x="4307713" y="6240653"/>
                  </a:lnTo>
                  <a:lnTo>
                    <a:pt x="4307713" y="6221984"/>
                  </a:lnTo>
                  <a:lnTo>
                    <a:pt x="4363847" y="6221984"/>
                  </a:lnTo>
                  <a:close/>
                  <a:moveTo>
                    <a:pt x="4232783" y="6240653"/>
                  </a:moveTo>
                  <a:lnTo>
                    <a:pt x="4176649" y="6240653"/>
                  </a:lnTo>
                  <a:lnTo>
                    <a:pt x="4176649" y="6221984"/>
                  </a:lnTo>
                  <a:lnTo>
                    <a:pt x="4232783" y="6221984"/>
                  </a:lnTo>
                  <a:close/>
                  <a:moveTo>
                    <a:pt x="4101719" y="6240653"/>
                  </a:moveTo>
                  <a:lnTo>
                    <a:pt x="4045585" y="6240653"/>
                  </a:lnTo>
                  <a:lnTo>
                    <a:pt x="4045585" y="6221984"/>
                  </a:lnTo>
                  <a:lnTo>
                    <a:pt x="4101719" y="6221984"/>
                  </a:lnTo>
                  <a:close/>
                  <a:moveTo>
                    <a:pt x="3970655" y="6240653"/>
                  </a:moveTo>
                  <a:lnTo>
                    <a:pt x="3914521" y="6240653"/>
                  </a:lnTo>
                  <a:lnTo>
                    <a:pt x="3914521" y="6221984"/>
                  </a:lnTo>
                  <a:lnTo>
                    <a:pt x="3970655" y="6221984"/>
                  </a:lnTo>
                  <a:close/>
                  <a:moveTo>
                    <a:pt x="3839591" y="6240653"/>
                  </a:moveTo>
                  <a:lnTo>
                    <a:pt x="3783457" y="6240653"/>
                  </a:lnTo>
                  <a:lnTo>
                    <a:pt x="3783457" y="6221984"/>
                  </a:lnTo>
                  <a:lnTo>
                    <a:pt x="3839591" y="6221984"/>
                  </a:lnTo>
                  <a:close/>
                  <a:moveTo>
                    <a:pt x="3708527" y="6240653"/>
                  </a:moveTo>
                  <a:lnTo>
                    <a:pt x="3652393" y="6240653"/>
                  </a:lnTo>
                  <a:lnTo>
                    <a:pt x="3652393" y="6221984"/>
                  </a:lnTo>
                  <a:lnTo>
                    <a:pt x="3708527" y="6221984"/>
                  </a:lnTo>
                  <a:close/>
                  <a:moveTo>
                    <a:pt x="3577463" y="6240653"/>
                  </a:moveTo>
                  <a:lnTo>
                    <a:pt x="3522980" y="6240653"/>
                  </a:lnTo>
                  <a:lnTo>
                    <a:pt x="3522980" y="6221984"/>
                  </a:lnTo>
                  <a:lnTo>
                    <a:pt x="3579114" y="6221984"/>
                  </a:lnTo>
                  <a:close/>
                  <a:moveTo>
                    <a:pt x="3446399" y="6240653"/>
                  </a:moveTo>
                  <a:lnTo>
                    <a:pt x="3390265" y="6240653"/>
                  </a:lnTo>
                  <a:lnTo>
                    <a:pt x="3390265" y="6221984"/>
                  </a:lnTo>
                  <a:lnTo>
                    <a:pt x="3446399" y="6221984"/>
                  </a:lnTo>
                  <a:close/>
                  <a:moveTo>
                    <a:pt x="3315335" y="6240653"/>
                  </a:moveTo>
                  <a:lnTo>
                    <a:pt x="3259201" y="6240653"/>
                  </a:lnTo>
                  <a:lnTo>
                    <a:pt x="3259201" y="6221984"/>
                  </a:lnTo>
                  <a:lnTo>
                    <a:pt x="3315335" y="6221984"/>
                  </a:lnTo>
                  <a:close/>
                  <a:moveTo>
                    <a:pt x="3184271" y="6240653"/>
                  </a:moveTo>
                  <a:lnTo>
                    <a:pt x="3128137" y="6240653"/>
                  </a:lnTo>
                  <a:lnTo>
                    <a:pt x="3128137" y="6221984"/>
                  </a:lnTo>
                  <a:lnTo>
                    <a:pt x="3184271" y="6221984"/>
                  </a:lnTo>
                  <a:close/>
                  <a:moveTo>
                    <a:pt x="3053207" y="6240653"/>
                  </a:moveTo>
                  <a:lnTo>
                    <a:pt x="2997073" y="6240653"/>
                  </a:lnTo>
                  <a:lnTo>
                    <a:pt x="2997073" y="6221984"/>
                  </a:lnTo>
                  <a:lnTo>
                    <a:pt x="3053207" y="6221984"/>
                  </a:lnTo>
                  <a:close/>
                  <a:moveTo>
                    <a:pt x="2922143" y="6240653"/>
                  </a:moveTo>
                  <a:lnTo>
                    <a:pt x="2866009" y="6240653"/>
                  </a:lnTo>
                  <a:lnTo>
                    <a:pt x="2866009" y="6221984"/>
                  </a:lnTo>
                  <a:lnTo>
                    <a:pt x="2922143" y="6221984"/>
                  </a:lnTo>
                  <a:close/>
                  <a:moveTo>
                    <a:pt x="2791079" y="6240653"/>
                  </a:moveTo>
                  <a:lnTo>
                    <a:pt x="2734945" y="6240653"/>
                  </a:lnTo>
                  <a:lnTo>
                    <a:pt x="2734945" y="6221984"/>
                  </a:lnTo>
                  <a:lnTo>
                    <a:pt x="2791079" y="6221984"/>
                  </a:lnTo>
                  <a:close/>
                  <a:moveTo>
                    <a:pt x="2660015" y="6240653"/>
                  </a:moveTo>
                  <a:lnTo>
                    <a:pt x="2603881" y="6240653"/>
                  </a:lnTo>
                  <a:lnTo>
                    <a:pt x="2603881" y="6221984"/>
                  </a:lnTo>
                  <a:lnTo>
                    <a:pt x="2660015" y="6221984"/>
                  </a:lnTo>
                  <a:close/>
                  <a:moveTo>
                    <a:pt x="2528951" y="6240653"/>
                  </a:moveTo>
                  <a:lnTo>
                    <a:pt x="2472817" y="6240653"/>
                  </a:lnTo>
                  <a:lnTo>
                    <a:pt x="2472817" y="6221984"/>
                  </a:lnTo>
                  <a:lnTo>
                    <a:pt x="2528951" y="6221984"/>
                  </a:lnTo>
                  <a:close/>
                  <a:moveTo>
                    <a:pt x="2397887" y="6240653"/>
                  </a:moveTo>
                  <a:lnTo>
                    <a:pt x="2341753" y="6240653"/>
                  </a:lnTo>
                  <a:lnTo>
                    <a:pt x="2341753" y="6221984"/>
                  </a:lnTo>
                  <a:lnTo>
                    <a:pt x="2397887" y="6221984"/>
                  </a:lnTo>
                  <a:close/>
                  <a:moveTo>
                    <a:pt x="2266823" y="6240653"/>
                  </a:moveTo>
                  <a:lnTo>
                    <a:pt x="2210689" y="6240653"/>
                  </a:lnTo>
                  <a:lnTo>
                    <a:pt x="2210689" y="6221984"/>
                  </a:lnTo>
                  <a:lnTo>
                    <a:pt x="2266823" y="6221984"/>
                  </a:lnTo>
                  <a:close/>
                  <a:moveTo>
                    <a:pt x="2135759" y="6240653"/>
                  </a:moveTo>
                  <a:lnTo>
                    <a:pt x="2081530" y="6240653"/>
                  </a:lnTo>
                  <a:lnTo>
                    <a:pt x="2081530" y="6221984"/>
                  </a:lnTo>
                  <a:lnTo>
                    <a:pt x="2137664" y="6221984"/>
                  </a:lnTo>
                  <a:close/>
                  <a:moveTo>
                    <a:pt x="2004695" y="6240653"/>
                  </a:moveTo>
                  <a:lnTo>
                    <a:pt x="1948561" y="6240653"/>
                  </a:lnTo>
                  <a:lnTo>
                    <a:pt x="1948561" y="6221984"/>
                  </a:lnTo>
                  <a:lnTo>
                    <a:pt x="2006600" y="6221984"/>
                  </a:lnTo>
                  <a:close/>
                  <a:moveTo>
                    <a:pt x="1873631" y="6240653"/>
                  </a:moveTo>
                  <a:lnTo>
                    <a:pt x="1817497" y="6240653"/>
                  </a:lnTo>
                  <a:lnTo>
                    <a:pt x="1817497" y="6221984"/>
                  </a:lnTo>
                  <a:lnTo>
                    <a:pt x="1873631" y="6221984"/>
                  </a:lnTo>
                  <a:close/>
                  <a:moveTo>
                    <a:pt x="1742567" y="6240653"/>
                  </a:moveTo>
                  <a:lnTo>
                    <a:pt x="1686433" y="6240653"/>
                  </a:lnTo>
                  <a:lnTo>
                    <a:pt x="1686433" y="6221984"/>
                  </a:lnTo>
                  <a:lnTo>
                    <a:pt x="1742567" y="6221984"/>
                  </a:lnTo>
                  <a:close/>
                  <a:moveTo>
                    <a:pt x="1611503" y="6240653"/>
                  </a:moveTo>
                  <a:lnTo>
                    <a:pt x="1555369" y="6240653"/>
                  </a:lnTo>
                  <a:lnTo>
                    <a:pt x="1555369" y="6221984"/>
                  </a:lnTo>
                  <a:lnTo>
                    <a:pt x="1611503" y="6221984"/>
                  </a:lnTo>
                  <a:close/>
                  <a:moveTo>
                    <a:pt x="1480439" y="6240653"/>
                  </a:moveTo>
                  <a:lnTo>
                    <a:pt x="1424305" y="6240653"/>
                  </a:lnTo>
                  <a:lnTo>
                    <a:pt x="1424305" y="6221984"/>
                  </a:lnTo>
                  <a:lnTo>
                    <a:pt x="1480439" y="6221984"/>
                  </a:lnTo>
                  <a:close/>
                  <a:moveTo>
                    <a:pt x="1349375" y="6240653"/>
                  </a:moveTo>
                  <a:lnTo>
                    <a:pt x="1293241" y="6240653"/>
                  </a:lnTo>
                  <a:lnTo>
                    <a:pt x="1293241" y="6221984"/>
                  </a:lnTo>
                  <a:lnTo>
                    <a:pt x="1349375" y="6221984"/>
                  </a:lnTo>
                  <a:close/>
                  <a:moveTo>
                    <a:pt x="1218311" y="6240653"/>
                  </a:moveTo>
                  <a:lnTo>
                    <a:pt x="1164209" y="6240653"/>
                  </a:lnTo>
                  <a:lnTo>
                    <a:pt x="1164209" y="6221984"/>
                  </a:lnTo>
                  <a:lnTo>
                    <a:pt x="1220343" y="6221984"/>
                  </a:lnTo>
                  <a:close/>
                  <a:moveTo>
                    <a:pt x="1087247" y="6240653"/>
                  </a:moveTo>
                  <a:lnTo>
                    <a:pt x="1033145" y="6240653"/>
                  </a:lnTo>
                  <a:lnTo>
                    <a:pt x="1033145" y="6221984"/>
                  </a:lnTo>
                  <a:lnTo>
                    <a:pt x="1089279" y="6221984"/>
                  </a:lnTo>
                  <a:close/>
                  <a:moveTo>
                    <a:pt x="956183" y="6240653"/>
                  </a:moveTo>
                  <a:lnTo>
                    <a:pt x="902208" y="6240653"/>
                  </a:lnTo>
                  <a:lnTo>
                    <a:pt x="902208" y="6221984"/>
                  </a:lnTo>
                  <a:lnTo>
                    <a:pt x="958342" y="6221984"/>
                  </a:lnTo>
                  <a:close/>
                  <a:moveTo>
                    <a:pt x="825119" y="6240653"/>
                  </a:moveTo>
                  <a:lnTo>
                    <a:pt x="771144" y="6240653"/>
                  </a:lnTo>
                  <a:lnTo>
                    <a:pt x="771144" y="6221984"/>
                  </a:lnTo>
                  <a:lnTo>
                    <a:pt x="827278" y="6221984"/>
                  </a:lnTo>
                  <a:close/>
                  <a:moveTo>
                    <a:pt x="694055" y="6240653"/>
                  </a:moveTo>
                  <a:lnTo>
                    <a:pt x="640080" y="6240653"/>
                  </a:lnTo>
                  <a:lnTo>
                    <a:pt x="640080" y="6221984"/>
                  </a:lnTo>
                  <a:lnTo>
                    <a:pt x="696214" y="6221984"/>
                  </a:lnTo>
                  <a:close/>
                  <a:moveTo>
                    <a:pt x="562991" y="6240653"/>
                  </a:moveTo>
                  <a:lnTo>
                    <a:pt x="509016" y="6240653"/>
                  </a:lnTo>
                  <a:lnTo>
                    <a:pt x="509016" y="6221984"/>
                  </a:lnTo>
                  <a:lnTo>
                    <a:pt x="565150" y="6221984"/>
                  </a:lnTo>
                  <a:close/>
                  <a:moveTo>
                    <a:pt x="431927" y="6240653"/>
                  </a:moveTo>
                  <a:lnTo>
                    <a:pt x="377952" y="6240653"/>
                  </a:lnTo>
                  <a:lnTo>
                    <a:pt x="377952" y="6221984"/>
                  </a:lnTo>
                  <a:lnTo>
                    <a:pt x="434086" y="6221984"/>
                  </a:lnTo>
                  <a:close/>
                  <a:moveTo>
                    <a:pt x="300863" y="6240653"/>
                  </a:moveTo>
                  <a:lnTo>
                    <a:pt x="247015" y="6240653"/>
                  </a:lnTo>
                  <a:lnTo>
                    <a:pt x="247015" y="6221984"/>
                  </a:lnTo>
                  <a:lnTo>
                    <a:pt x="303149" y="6221984"/>
                  </a:lnTo>
                  <a:close/>
                  <a:moveTo>
                    <a:pt x="169799" y="6240653"/>
                  </a:moveTo>
                  <a:lnTo>
                    <a:pt x="115951" y="6240653"/>
                  </a:lnTo>
                  <a:lnTo>
                    <a:pt x="115951" y="6221984"/>
                  </a:lnTo>
                  <a:lnTo>
                    <a:pt x="172085" y="6221984"/>
                  </a:lnTo>
                  <a:close/>
                  <a:moveTo>
                    <a:pt x="38735" y="6240653"/>
                  </a:moveTo>
                  <a:lnTo>
                    <a:pt x="9398" y="6240653"/>
                  </a:lnTo>
                  <a:cubicBezTo>
                    <a:pt x="4191" y="6240653"/>
                    <a:pt x="0" y="6236462"/>
                    <a:pt x="0" y="6231255"/>
                  </a:cubicBezTo>
                  <a:lnTo>
                    <a:pt x="0" y="6206744"/>
                  </a:lnTo>
                  <a:lnTo>
                    <a:pt x="18669" y="6206744"/>
                  </a:lnTo>
                  <a:lnTo>
                    <a:pt x="18669" y="6231255"/>
                  </a:lnTo>
                  <a:lnTo>
                    <a:pt x="9398" y="6231255"/>
                  </a:lnTo>
                  <a:lnTo>
                    <a:pt x="9398" y="6221857"/>
                  </a:lnTo>
                  <a:lnTo>
                    <a:pt x="41021" y="6221857"/>
                  </a:lnTo>
                  <a:close/>
                  <a:moveTo>
                    <a:pt x="0" y="6130798"/>
                  </a:moveTo>
                  <a:lnTo>
                    <a:pt x="0" y="6074664"/>
                  </a:lnTo>
                  <a:lnTo>
                    <a:pt x="18669" y="6074664"/>
                  </a:lnTo>
                  <a:lnTo>
                    <a:pt x="18669" y="6130798"/>
                  </a:lnTo>
                  <a:close/>
                  <a:moveTo>
                    <a:pt x="0" y="5999734"/>
                  </a:moveTo>
                  <a:lnTo>
                    <a:pt x="0" y="5943600"/>
                  </a:lnTo>
                  <a:lnTo>
                    <a:pt x="18669" y="5943600"/>
                  </a:lnTo>
                  <a:lnTo>
                    <a:pt x="18669" y="5999734"/>
                  </a:lnTo>
                  <a:close/>
                  <a:moveTo>
                    <a:pt x="0" y="5868670"/>
                  </a:moveTo>
                  <a:lnTo>
                    <a:pt x="0" y="5812536"/>
                  </a:lnTo>
                  <a:lnTo>
                    <a:pt x="18669" y="5812536"/>
                  </a:lnTo>
                  <a:lnTo>
                    <a:pt x="18669" y="5868670"/>
                  </a:lnTo>
                  <a:close/>
                  <a:moveTo>
                    <a:pt x="0" y="5737606"/>
                  </a:moveTo>
                  <a:lnTo>
                    <a:pt x="0" y="5681472"/>
                  </a:lnTo>
                  <a:lnTo>
                    <a:pt x="18669" y="5681472"/>
                  </a:lnTo>
                  <a:lnTo>
                    <a:pt x="18669" y="5737606"/>
                  </a:lnTo>
                  <a:close/>
                  <a:moveTo>
                    <a:pt x="0" y="5606542"/>
                  </a:moveTo>
                  <a:lnTo>
                    <a:pt x="0" y="5550408"/>
                  </a:lnTo>
                  <a:lnTo>
                    <a:pt x="18669" y="5550408"/>
                  </a:lnTo>
                  <a:lnTo>
                    <a:pt x="18669" y="5606542"/>
                  </a:lnTo>
                  <a:close/>
                  <a:moveTo>
                    <a:pt x="0" y="5475478"/>
                  </a:moveTo>
                  <a:lnTo>
                    <a:pt x="0" y="5419344"/>
                  </a:lnTo>
                  <a:lnTo>
                    <a:pt x="18669" y="5419344"/>
                  </a:lnTo>
                  <a:lnTo>
                    <a:pt x="18669" y="5475478"/>
                  </a:lnTo>
                  <a:close/>
                  <a:moveTo>
                    <a:pt x="0" y="5344414"/>
                  </a:moveTo>
                  <a:lnTo>
                    <a:pt x="0" y="5288280"/>
                  </a:lnTo>
                  <a:lnTo>
                    <a:pt x="18669" y="5288280"/>
                  </a:lnTo>
                  <a:lnTo>
                    <a:pt x="18669" y="5344414"/>
                  </a:lnTo>
                  <a:close/>
                  <a:moveTo>
                    <a:pt x="0" y="5213350"/>
                  </a:moveTo>
                  <a:lnTo>
                    <a:pt x="0" y="5157216"/>
                  </a:lnTo>
                  <a:lnTo>
                    <a:pt x="18669" y="5157216"/>
                  </a:lnTo>
                  <a:lnTo>
                    <a:pt x="18669" y="5213350"/>
                  </a:lnTo>
                  <a:close/>
                  <a:moveTo>
                    <a:pt x="0" y="5082540"/>
                  </a:moveTo>
                  <a:lnTo>
                    <a:pt x="0" y="5026406"/>
                  </a:lnTo>
                  <a:lnTo>
                    <a:pt x="18669" y="5026406"/>
                  </a:lnTo>
                  <a:lnTo>
                    <a:pt x="18669" y="5082540"/>
                  </a:lnTo>
                  <a:close/>
                  <a:moveTo>
                    <a:pt x="0" y="4951476"/>
                  </a:moveTo>
                  <a:lnTo>
                    <a:pt x="0" y="4895342"/>
                  </a:lnTo>
                  <a:lnTo>
                    <a:pt x="18669" y="4895342"/>
                  </a:lnTo>
                  <a:lnTo>
                    <a:pt x="18669" y="4951476"/>
                  </a:lnTo>
                  <a:close/>
                  <a:moveTo>
                    <a:pt x="0" y="4820412"/>
                  </a:moveTo>
                  <a:lnTo>
                    <a:pt x="0" y="4764278"/>
                  </a:lnTo>
                  <a:lnTo>
                    <a:pt x="18669" y="4764278"/>
                  </a:lnTo>
                  <a:lnTo>
                    <a:pt x="18669" y="4820412"/>
                  </a:lnTo>
                  <a:close/>
                  <a:moveTo>
                    <a:pt x="0" y="4689348"/>
                  </a:moveTo>
                  <a:lnTo>
                    <a:pt x="0" y="4633214"/>
                  </a:lnTo>
                  <a:lnTo>
                    <a:pt x="18669" y="4633214"/>
                  </a:lnTo>
                  <a:lnTo>
                    <a:pt x="18669" y="4689348"/>
                  </a:lnTo>
                  <a:close/>
                  <a:moveTo>
                    <a:pt x="0" y="4558284"/>
                  </a:moveTo>
                  <a:lnTo>
                    <a:pt x="0" y="4502150"/>
                  </a:lnTo>
                  <a:lnTo>
                    <a:pt x="18669" y="4502150"/>
                  </a:lnTo>
                  <a:lnTo>
                    <a:pt x="18669" y="4558284"/>
                  </a:lnTo>
                  <a:close/>
                  <a:moveTo>
                    <a:pt x="0" y="4427220"/>
                  </a:moveTo>
                  <a:lnTo>
                    <a:pt x="0" y="4371086"/>
                  </a:lnTo>
                  <a:lnTo>
                    <a:pt x="18669" y="4371086"/>
                  </a:lnTo>
                  <a:lnTo>
                    <a:pt x="18669" y="4427220"/>
                  </a:lnTo>
                  <a:close/>
                  <a:moveTo>
                    <a:pt x="0" y="4296156"/>
                  </a:moveTo>
                  <a:lnTo>
                    <a:pt x="0" y="4240022"/>
                  </a:lnTo>
                  <a:lnTo>
                    <a:pt x="18669" y="4240022"/>
                  </a:lnTo>
                  <a:lnTo>
                    <a:pt x="18669" y="4296156"/>
                  </a:lnTo>
                  <a:close/>
                  <a:moveTo>
                    <a:pt x="0" y="4165092"/>
                  </a:moveTo>
                  <a:lnTo>
                    <a:pt x="0" y="4108958"/>
                  </a:lnTo>
                  <a:lnTo>
                    <a:pt x="18669" y="4108958"/>
                  </a:lnTo>
                  <a:lnTo>
                    <a:pt x="18669" y="4165092"/>
                  </a:lnTo>
                  <a:close/>
                  <a:moveTo>
                    <a:pt x="0" y="4034028"/>
                  </a:moveTo>
                  <a:lnTo>
                    <a:pt x="0" y="3977894"/>
                  </a:lnTo>
                  <a:lnTo>
                    <a:pt x="18669" y="3977894"/>
                  </a:lnTo>
                  <a:lnTo>
                    <a:pt x="18669" y="4034028"/>
                  </a:lnTo>
                  <a:close/>
                  <a:moveTo>
                    <a:pt x="0" y="3902964"/>
                  </a:moveTo>
                  <a:lnTo>
                    <a:pt x="0" y="3846830"/>
                  </a:lnTo>
                  <a:lnTo>
                    <a:pt x="18669" y="3846830"/>
                  </a:lnTo>
                  <a:lnTo>
                    <a:pt x="18669" y="3902964"/>
                  </a:lnTo>
                  <a:close/>
                  <a:moveTo>
                    <a:pt x="0" y="3771900"/>
                  </a:moveTo>
                  <a:lnTo>
                    <a:pt x="0" y="3715766"/>
                  </a:lnTo>
                  <a:lnTo>
                    <a:pt x="18669" y="3715766"/>
                  </a:lnTo>
                  <a:lnTo>
                    <a:pt x="18669" y="3771900"/>
                  </a:lnTo>
                  <a:close/>
                  <a:moveTo>
                    <a:pt x="0" y="3641090"/>
                  </a:moveTo>
                  <a:lnTo>
                    <a:pt x="0" y="3584956"/>
                  </a:lnTo>
                  <a:lnTo>
                    <a:pt x="18669" y="3584956"/>
                  </a:lnTo>
                  <a:lnTo>
                    <a:pt x="18669" y="3641090"/>
                  </a:lnTo>
                  <a:close/>
                  <a:moveTo>
                    <a:pt x="0" y="3510026"/>
                  </a:moveTo>
                  <a:lnTo>
                    <a:pt x="0" y="3453892"/>
                  </a:lnTo>
                  <a:lnTo>
                    <a:pt x="18669" y="3453892"/>
                  </a:lnTo>
                  <a:lnTo>
                    <a:pt x="18669" y="3510026"/>
                  </a:lnTo>
                  <a:close/>
                  <a:moveTo>
                    <a:pt x="0" y="3378962"/>
                  </a:moveTo>
                  <a:lnTo>
                    <a:pt x="0" y="3322828"/>
                  </a:lnTo>
                  <a:lnTo>
                    <a:pt x="18669" y="3322828"/>
                  </a:lnTo>
                  <a:lnTo>
                    <a:pt x="18669" y="3378962"/>
                  </a:lnTo>
                  <a:close/>
                  <a:moveTo>
                    <a:pt x="0" y="3247898"/>
                  </a:moveTo>
                  <a:lnTo>
                    <a:pt x="0" y="3191764"/>
                  </a:lnTo>
                  <a:lnTo>
                    <a:pt x="18669" y="3191764"/>
                  </a:lnTo>
                  <a:lnTo>
                    <a:pt x="18669" y="3247898"/>
                  </a:lnTo>
                  <a:close/>
                  <a:moveTo>
                    <a:pt x="0" y="3116834"/>
                  </a:moveTo>
                  <a:lnTo>
                    <a:pt x="0" y="3060700"/>
                  </a:lnTo>
                  <a:lnTo>
                    <a:pt x="18669" y="3060700"/>
                  </a:lnTo>
                  <a:lnTo>
                    <a:pt x="18669" y="3116834"/>
                  </a:lnTo>
                  <a:close/>
                  <a:moveTo>
                    <a:pt x="0" y="2985770"/>
                  </a:moveTo>
                  <a:lnTo>
                    <a:pt x="0" y="2929636"/>
                  </a:lnTo>
                  <a:lnTo>
                    <a:pt x="18669" y="2929636"/>
                  </a:lnTo>
                  <a:lnTo>
                    <a:pt x="18669" y="2985770"/>
                  </a:lnTo>
                  <a:close/>
                  <a:moveTo>
                    <a:pt x="0" y="2854706"/>
                  </a:moveTo>
                  <a:lnTo>
                    <a:pt x="0" y="2798572"/>
                  </a:lnTo>
                  <a:lnTo>
                    <a:pt x="18669" y="2798572"/>
                  </a:lnTo>
                  <a:lnTo>
                    <a:pt x="18669" y="2854706"/>
                  </a:lnTo>
                  <a:close/>
                  <a:moveTo>
                    <a:pt x="0" y="2723642"/>
                  </a:moveTo>
                  <a:lnTo>
                    <a:pt x="0" y="2667508"/>
                  </a:lnTo>
                  <a:lnTo>
                    <a:pt x="18669" y="2667508"/>
                  </a:lnTo>
                  <a:lnTo>
                    <a:pt x="18669" y="2723642"/>
                  </a:lnTo>
                  <a:close/>
                  <a:moveTo>
                    <a:pt x="0" y="2592578"/>
                  </a:moveTo>
                  <a:lnTo>
                    <a:pt x="0" y="2536444"/>
                  </a:lnTo>
                  <a:lnTo>
                    <a:pt x="18669" y="2536444"/>
                  </a:lnTo>
                  <a:lnTo>
                    <a:pt x="18669" y="2592578"/>
                  </a:lnTo>
                  <a:close/>
                  <a:moveTo>
                    <a:pt x="0" y="2461514"/>
                  </a:moveTo>
                  <a:lnTo>
                    <a:pt x="0" y="2405380"/>
                  </a:lnTo>
                  <a:lnTo>
                    <a:pt x="18669" y="2405380"/>
                  </a:lnTo>
                  <a:lnTo>
                    <a:pt x="18669" y="2461514"/>
                  </a:lnTo>
                  <a:close/>
                  <a:moveTo>
                    <a:pt x="0" y="2330450"/>
                  </a:moveTo>
                  <a:lnTo>
                    <a:pt x="0" y="2274316"/>
                  </a:lnTo>
                  <a:lnTo>
                    <a:pt x="18669" y="2274316"/>
                  </a:lnTo>
                  <a:lnTo>
                    <a:pt x="18669" y="2330450"/>
                  </a:lnTo>
                  <a:close/>
                  <a:moveTo>
                    <a:pt x="0" y="2199640"/>
                  </a:moveTo>
                  <a:lnTo>
                    <a:pt x="0" y="2143506"/>
                  </a:lnTo>
                  <a:lnTo>
                    <a:pt x="18669" y="2143506"/>
                  </a:lnTo>
                  <a:lnTo>
                    <a:pt x="18669" y="2199640"/>
                  </a:lnTo>
                  <a:close/>
                  <a:moveTo>
                    <a:pt x="0" y="2068576"/>
                  </a:moveTo>
                  <a:lnTo>
                    <a:pt x="0" y="2012442"/>
                  </a:lnTo>
                  <a:lnTo>
                    <a:pt x="18669" y="2012442"/>
                  </a:lnTo>
                  <a:lnTo>
                    <a:pt x="18669" y="2068576"/>
                  </a:lnTo>
                  <a:close/>
                  <a:moveTo>
                    <a:pt x="0" y="1937512"/>
                  </a:moveTo>
                  <a:lnTo>
                    <a:pt x="0" y="1881378"/>
                  </a:lnTo>
                  <a:lnTo>
                    <a:pt x="18669" y="1881378"/>
                  </a:lnTo>
                  <a:lnTo>
                    <a:pt x="18669" y="1937512"/>
                  </a:lnTo>
                  <a:close/>
                  <a:moveTo>
                    <a:pt x="0" y="1806448"/>
                  </a:moveTo>
                  <a:lnTo>
                    <a:pt x="0" y="1750314"/>
                  </a:lnTo>
                  <a:lnTo>
                    <a:pt x="18669" y="1750314"/>
                  </a:lnTo>
                  <a:lnTo>
                    <a:pt x="18669" y="1806448"/>
                  </a:lnTo>
                  <a:close/>
                  <a:moveTo>
                    <a:pt x="0" y="1675384"/>
                  </a:moveTo>
                  <a:lnTo>
                    <a:pt x="0" y="1619250"/>
                  </a:lnTo>
                  <a:lnTo>
                    <a:pt x="18669" y="1619250"/>
                  </a:lnTo>
                  <a:lnTo>
                    <a:pt x="18669" y="1675384"/>
                  </a:lnTo>
                  <a:close/>
                  <a:moveTo>
                    <a:pt x="0" y="1544320"/>
                  </a:moveTo>
                  <a:lnTo>
                    <a:pt x="0" y="1488186"/>
                  </a:lnTo>
                  <a:lnTo>
                    <a:pt x="18669" y="1488186"/>
                  </a:lnTo>
                  <a:lnTo>
                    <a:pt x="18669" y="1544320"/>
                  </a:lnTo>
                  <a:close/>
                  <a:moveTo>
                    <a:pt x="0" y="1413256"/>
                  </a:moveTo>
                  <a:lnTo>
                    <a:pt x="0" y="1357122"/>
                  </a:lnTo>
                  <a:lnTo>
                    <a:pt x="18669" y="1357122"/>
                  </a:lnTo>
                  <a:lnTo>
                    <a:pt x="18669" y="1413256"/>
                  </a:lnTo>
                  <a:close/>
                  <a:moveTo>
                    <a:pt x="0" y="1282192"/>
                  </a:moveTo>
                  <a:lnTo>
                    <a:pt x="0" y="1226185"/>
                  </a:lnTo>
                  <a:lnTo>
                    <a:pt x="18669" y="1226185"/>
                  </a:lnTo>
                  <a:lnTo>
                    <a:pt x="18669" y="1282319"/>
                  </a:lnTo>
                  <a:close/>
                  <a:moveTo>
                    <a:pt x="0" y="1151255"/>
                  </a:moveTo>
                  <a:lnTo>
                    <a:pt x="0" y="1095121"/>
                  </a:lnTo>
                  <a:lnTo>
                    <a:pt x="18669" y="1095121"/>
                  </a:lnTo>
                  <a:lnTo>
                    <a:pt x="18669" y="1151255"/>
                  </a:lnTo>
                  <a:close/>
                  <a:moveTo>
                    <a:pt x="0" y="1020191"/>
                  </a:moveTo>
                  <a:lnTo>
                    <a:pt x="0" y="964057"/>
                  </a:lnTo>
                  <a:lnTo>
                    <a:pt x="18669" y="964057"/>
                  </a:lnTo>
                  <a:lnTo>
                    <a:pt x="18669" y="1020191"/>
                  </a:lnTo>
                  <a:close/>
                  <a:moveTo>
                    <a:pt x="0" y="889254"/>
                  </a:moveTo>
                  <a:lnTo>
                    <a:pt x="0" y="832993"/>
                  </a:lnTo>
                  <a:lnTo>
                    <a:pt x="18669" y="832993"/>
                  </a:lnTo>
                  <a:lnTo>
                    <a:pt x="18669" y="889127"/>
                  </a:lnTo>
                  <a:close/>
                  <a:moveTo>
                    <a:pt x="0" y="758190"/>
                  </a:moveTo>
                  <a:lnTo>
                    <a:pt x="0" y="702056"/>
                  </a:lnTo>
                  <a:lnTo>
                    <a:pt x="18669" y="702056"/>
                  </a:lnTo>
                  <a:lnTo>
                    <a:pt x="18669" y="758190"/>
                  </a:lnTo>
                  <a:close/>
                  <a:moveTo>
                    <a:pt x="0" y="627126"/>
                  </a:moveTo>
                  <a:lnTo>
                    <a:pt x="0" y="570992"/>
                  </a:lnTo>
                  <a:lnTo>
                    <a:pt x="18669" y="570992"/>
                  </a:lnTo>
                  <a:lnTo>
                    <a:pt x="18669" y="627126"/>
                  </a:lnTo>
                  <a:close/>
                  <a:moveTo>
                    <a:pt x="0" y="496062"/>
                  </a:moveTo>
                  <a:lnTo>
                    <a:pt x="0" y="439928"/>
                  </a:lnTo>
                  <a:lnTo>
                    <a:pt x="18669" y="439928"/>
                  </a:lnTo>
                  <a:lnTo>
                    <a:pt x="18669" y="496062"/>
                  </a:lnTo>
                  <a:close/>
                  <a:moveTo>
                    <a:pt x="0" y="364998"/>
                  </a:moveTo>
                  <a:lnTo>
                    <a:pt x="0" y="308864"/>
                  </a:lnTo>
                  <a:lnTo>
                    <a:pt x="18669" y="308864"/>
                  </a:lnTo>
                  <a:lnTo>
                    <a:pt x="18669" y="364998"/>
                  </a:lnTo>
                  <a:close/>
                  <a:moveTo>
                    <a:pt x="0" y="234061"/>
                  </a:moveTo>
                  <a:lnTo>
                    <a:pt x="0" y="177800"/>
                  </a:lnTo>
                  <a:lnTo>
                    <a:pt x="18669" y="177800"/>
                  </a:lnTo>
                  <a:lnTo>
                    <a:pt x="18669" y="233934"/>
                  </a:lnTo>
                  <a:close/>
                  <a:moveTo>
                    <a:pt x="0" y="102997"/>
                  </a:moveTo>
                  <a:lnTo>
                    <a:pt x="0" y="46863"/>
                  </a:lnTo>
                  <a:lnTo>
                    <a:pt x="18669" y="46863"/>
                  </a:lnTo>
                  <a:lnTo>
                    <a:pt x="18669" y="102997"/>
                  </a:lnTo>
                  <a:close/>
                  <a:moveTo>
                    <a:pt x="9398" y="0"/>
                  </a:moveTo>
                  <a:lnTo>
                    <a:pt x="65532" y="0"/>
                  </a:lnTo>
                  <a:lnTo>
                    <a:pt x="65532" y="18669"/>
                  </a:lnTo>
                  <a:lnTo>
                    <a:pt x="9398" y="18669"/>
                  </a:lnTo>
                  <a:close/>
                </a:path>
              </a:pathLst>
            </a:custGeom>
            <a:solidFill>
              <a:srgbClr val="0000FF"/>
            </a:solidFill>
          </p:spPr>
        </p:sp>
        <p:sp>
          <p:nvSpPr>
            <p:cNvPr id="41" name="TextBox 41"/>
            <p:cNvSpPr txBox="1"/>
            <p:nvPr/>
          </p:nvSpPr>
          <p:spPr>
            <a:xfrm>
              <a:off x="0" y="-66675"/>
              <a:ext cx="12845520" cy="6306195"/>
            </a:xfrm>
            <a:prstGeom prst="rect">
              <a:avLst/>
            </a:prstGeom>
          </p:spPr>
          <p:txBody>
            <a:bodyPr lIns="50800" tIns="50800" rIns="50800" bIns="50800" rtlCol="0" anchor="ctr"/>
            <a:lstStyle/>
            <a:p>
              <a:pPr algn="l">
                <a:lnSpc>
                  <a:spcPts val="3960"/>
                </a:lnSpc>
              </a:pPr>
              <a:r>
                <a:rPr lang="en-US" sz="3300" spc="-1">
                  <a:solidFill>
                    <a:srgbClr val="000000"/>
                  </a:solidFill>
                  <a:latin typeface="Arial"/>
                </a:rPr>
                <a:t>Tôn trong sự đa dạng của các dân tộc và các nền văn hoá trên thế giới là tôn trong tính cách, truyền thống phong tục tập quán,... của các dân tộc, luôn tích cực tìm hiểu và tiếp thu những giá trị tốt đẹp của các dân tộc, đồng thời thể hiện lòng tự hào chính đáng về dân tộc mình; phê phán những hành vi kị thi, phân biệt chủng tộc và văn hóa </a:t>
              </a:r>
            </a:p>
          </p:txBody>
        </p:sp>
      </p:grpSp>
      <p:sp>
        <p:nvSpPr>
          <p:cNvPr id="42" name="TextBox 42"/>
          <p:cNvSpPr txBox="1"/>
          <p:nvPr/>
        </p:nvSpPr>
        <p:spPr>
          <a:xfrm>
            <a:off x="471240" y="178305"/>
            <a:ext cx="17017380" cy="1119495"/>
          </a:xfrm>
          <a:prstGeom prst="rect">
            <a:avLst/>
          </a:prstGeom>
        </p:spPr>
        <p:txBody>
          <a:bodyPr lIns="0" tIns="0" rIns="0" bIns="0" rtlCol="0" anchor="t">
            <a:spAutoFit/>
          </a:bodyPr>
          <a:lstStyle/>
          <a:p>
            <a:pPr algn="ctr">
              <a:lnSpc>
                <a:spcPts val="3960"/>
              </a:lnSpc>
            </a:pPr>
            <a:r>
              <a:rPr lang="en-US" sz="3300" spc="-1">
                <a:solidFill>
                  <a:srgbClr val="FF0000"/>
                </a:solidFill>
                <a:latin typeface="Arial Bold"/>
              </a:rPr>
              <a:t>BIỂU HIỆN TÔN TRỌNG SỰ ĐA DẠNG CỦA CÁC DÂN TỘC VÀ CÁC NỀN VĂN HÓA TRÊN THẾ GIỚI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616465" y="1008135"/>
            <a:ext cx="206700" cy="206688"/>
          </a:xfrm>
          <a:custGeom>
            <a:avLst/>
            <a:gdLst/>
            <a:ahLst/>
            <a:cxnLst/>
            <a:rect l="l" t="t" r="r" b="b"/>
            <a:pathLst>
              <a:path w="206700" h="206688">
                <a:moveTo>
                  <a:pt x="0" y="0"/>
                </a:moveTo>
                <a:lnTo>
                  <a:pt x="206700" y="0"/>
                </a:lnTo>
                <a:lnTo>
                  <a:pt x="206700" y="206688"/>
                </a:lnTo>
                <a:lnTo>
                  <a:pt x="0" y="2066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671521" y="8669049"/>
            <a:ext cx="372600" cy="451820"/>
          </a:xfrm>
          <a:custGeom>
            <a:avLst/>
            <a:gdLst/>
            <a:ahLst/>
            <a:cxnLst/>
            <a:rect l="l" t="t" r="r" b="b"/>
            <a:pathLst>
              <a:path w="372600" h="451820">
                <a:moveTo>
                  <a:pt x="0" y="0"/>
                </a:moveTo>
                <a:lnTo>
                  <a:pt x="372600" y="0"/>
                </a:lnTo>
                <a:lnTo>
                  <a:pt x="372600" y="451820"/>
                </a:lnTo>
                <a:lnTo>
                  <a:pt x="0" y="4518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731651" y="1436534"/>
            <a:ext cx="477860" cy="579261"/>
          </a:xfrm>
          <a:custGeom>
            <a:avLst/>
            <a:gdLst/>
            <a:ahLst/>
            <a:cxnLst/>
            <a:rect l="l" t="t" r="r" b="b"/>
            <a:pathLst>
              <a:path w="477860" h="579261">
                <a:moveTo>
                  <a:pt x="0" y="0"/>
                </a:moveTo>
                <a:lnTo>
                  <a:pt x="477860" y="0"/>
                </a:lnTo>
                <a:lnTo>
                  <a:pt x="477860" y="579261"/>
                </a:lnTo>
                <a:lnTo>
                  <a:pt x="0" y="57926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419115" y="7377435"/>
            <a:ext cx="206700" cy="206688"/>
          </a:xfrm>
          <a:custGeom>
            <a:avLst/>
            <a:gdLst/>
            <a:ahLst/>
            <a:cxnLst/>
            <a:rect l="l" t="t" r="r" b="b"/>
            <a:pathLst>
              <a:path w="206700" h="206688">
                <a:moveTo>
                  <a:pt x="0" y="0"/>
                </a:moveTo>
                <a:lnTo>
                  <a:pt x="206700" y="0"/>
                </a:lnTo>
                <a:lnTo>
                  <a:pt x="206700" y="206688"/>
                </a:lnTo>
                <a:lnTo>
                  <a:pt x="0" y="2066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7685751" y="930529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6724747" y="6543649"/>
            <a:ext cx="372600" cy="451820"/>
          </a:xfrm>
          <a:custGeom>
            <a:avLst/>
            <a:gdLst/>
            <a:ahLst/>
            <a:cxnLst/>
            <a:rect l="l" t="t" r="r" b="b"/>
            <a:pathLst>
              <a:path w="372600" h="451820">
                <a:moveTo>
                  <a:pt x="0" y="0"/>
                </a:moveTo>
                <a:lnTo>
                  <a:pt x="372600" y="0"/>
                </a:lnTo>
                <a:lnTo>
                  <a:pt x="372600" y="451820"/>
                </a:lnTo>
                <a:lnTo>
                  <a:pt x="0" y="4518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2183147" y="491099"/>
            <a:ext cx="372600" cy="451820"/>
          </a:xfrm>
          <a:custGeom>
            <a:avLst/>
            <a:gdLst/>
            <a:ahLst/>
            <a:cxnLst/>
            <a:rect l="l" t="t" r="r" b="b"/>
            <a:pathLst>
              <a:path w="372600" h="451820">
                <a:moveTo>
                  <a:pt x="0" y="0"/>
                </a:moveTo>
                <a:lnTo>
                  <a:pt x="372600" y="0"/>
                </a:lnTo>
                <a:lnTo>
                  <a:pt x="372600" y="451820"/>
                </a:lnTo>
                <a:lnTo>
                  <a:pt x="0" y="4518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4744981" y="381619"/>
            <a:ext cx="470698" cy="670766"/>
          </a:xfrm>
          <a:custGeom>
            <a:avLst/>
            <a:gdLst/>
            <a:ahLst/>
            <a:cxnLst/>
            <a:rect l="l" t="t" r="r" b="b"/>
            <a:pathLst>
              <a:path w="470698" h="670766">
                <a:moveTo>
                  <a:pt x="0" y="0"/>
                </a:moveTo>
                <a:lnTo>
                  <a:pt x="470698" y="0"/>
                </a:lnTo>
                <a:lnTo>
                  <a:pt x="470698" y="670766"/>
                </a:lnTo>
                <a:lnTo>
                  <a:pt x="0" y="6707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5573515" y="1152335"/>
            <a:ext cx="206700" cy="206688"/>
          </a:xfrm>
          <a:custGeom>
            <a:avLst/>
            <a:gdLst/>
            <a:ahLst/>
            <a:cxnLst/>
            <a:rect l="l" t="t" r="r" b="b"/>
            <a:pathLst>
              <a:path w="206700" h="206688">
                <a:moveTo>
                  <a:pt x="0" y="0"/>
                </a:moveTo>
                <a:lnTo>
                  <a:pt x="206700" y="0"/>
                </a:lnTo>
                <a:lnTo>
                  <a:pt x="206700" y="206688"/>
                </a:lnTo>
                <a:lnTo>
                  <a:pt x="0" y="2066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6638197" y="681299"/>
            <a:ext cx="372600" cy="451820"/>
          </a:xfrm>
          <a:custGeom>
            <a:avLst/>
            <a:gdLst/>
            <a:ahLst/>
            <a:cxnLst/>
            <a:rect l="l" t="t" r="r" b="b"/>
            <a:pathLst>
              <a:path w="372600" h="451820">
                <a:moveTo>
                  <a:pt x="0" y="0"/>
                </a:moveTo>
                <a:lnTo>
                  <a:pt x="372600" y="0"/>
                </a:lnTo>
                <a:lnTo>
                  <a:pt x="372600" y="451820"/>
                </a:lnTo>
                <a:lnTo>
                  <a:pt x="0" y="4518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15321222" y="-2287814"/>
            <a:ext cx="2726790" cy="8279256"/>
          </a:xfrm>
          <a:custGeom>
            <a:avLst/>
            <a:gdLst/>
            <a:ahLst/>
            <a:cxnLst/>
            <a:rect l="l" t="t" r="r" b="b"/>
            <a:pathLst>
              <a:path w="2726790" h="8279256">
                <a:moveTo>
                  <a:pt x="0" y="0"/>
                </a:moveTo>
                <a:lnTo>
                  <a:pt x="2726790" y="0"/>
                </a:lnTo>
                <a:lnTo>
                  <a:pt x="2726790" y="8279256"/>
                </a:lnTo>
                <a:lnTo>
                  <a:pt x="0" y="827925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a:off x="14091438" y="-80493"/>
            <a:ext cx="1976276" cy="8848467"/>
          </a:xfrm>
          <a:custGeom>
            <a:avLst/>
            <a:gdLst/>
            <a:ahLst/>
            <a:cxnLst/>
            <a:rect l="l" t="t" r="r" b="b"/>
            <a:pathLst>
              <a:path w="1976276" h="8848467">
                <a:moveTo>
                  <a:pt x="0" y="0"/>
                </a:moveTo>
                <a:lnTo>
                  <a:pt x="1976276" y="0"/>
                </a:lnTo>
                <a:lnTo>
                  <a:pt x="1976276" y="8848468"/>
                </a:lnTo>
                <a:lnTo>
                  <a:pt x="0" y="884846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5" name="Freeform 15"/>
          <p:cNvSpPr/>
          <p:nvPr/>
        </p:nvSpPr>
        <p:spPr>
          <a:xfrm>
            <a:off x="10000149" y="8026926"/>
            <a:ext cx="2605398" cy="3061132"/>
          </a:xfrm>
          <a:custGeom>
            <a:avLst/>
            <a:gdLst/>
            <a:ahLst/>
            <a:cxnLst/>
            <a:rect l="l" t="t" r="r" b="b"/>
            <a:pathLst>
              <a:path w="2605398" h="3061132">
                <a:moveTo>
                  <a:pt x="0" y="0"/>
                </a:moveTo>
                <a:lnTo>
                  <a:pt x="2605398" y="0"/>
                </a:lnTo>
                <a:lnTo>
                  <a:pt x="2605398" y="3061132"/>
                </a:lnTo>
                <a:lnTo>
                  <a:pt x="0" y="306113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6" name="Freeform 16"/>
          <p:cNvSpPr/>
          <p:nvPr/>
        </p:nvSpPr>
        <p:spPr>
          <a:xfrm>
            <a:off x="6413686" y="7536759"/>
            <a:ext cx="3245583" cy="4872906"/>
          </a:xfrm>
          <a:custGeom>
            <a:avLst/>
            <a:gdLst/>
            <a:ahLst/>
            <a:cxnLst/>
            <a:rect l="l" t="t" r="r" b="b"/>
            <a:pathLst>
              <a:path w="3245583" h="4872906">
                <a:moveTo>
                  <a:pt x="0" y="0"/>
                </a:moveTo>
                <a:lnTo>
                  <a:pt x="3245583" y="0"/>
                </a:lnTo>
                <a:lnTo>
                  <a:pt x="3245583" y="4872906"/>
                </a:lnTo>
                <a:lnTo>
                  <a:pt x="0" y="4872906"/>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7" name="Freeform 17"/>
          <p:cNvSpPr/>
          <p:nvPr/>
        </p:nvSpPr>
        <p:spPr>
          <a:xfrm>
            <a:off x="-624137" y="6936767"/>
            <a:ext cx="4726989" cy="4700432"/>
          </a:xfrm>
          <a:custGeom>
            <a:avLst/>
            <a:gdLst/>
            <a:ahLst/>
            <a:cxnLst/>
            <a:rect l="l" t="t" r="r" b="b"/>
            <a:pathLst>
              <a:path w="4726989" h="4700432">
                <a:moveTo>
                  <a:pt x="0" y="0"/>
                </a:moveTo>
                <a:lnTo>
                  <a:pt x="4726990" y="0"/>
                </a:lnTo>
                <a:lnTo>
                  <a:pt x="4726990" y="4700432"/>
                </a:lnTo>
                <a:lnTo>
                  <a:pt x="0" y="4700432"/>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8" name="Freeform 18"/>
          <p:cNvSpPr/>
          <p:nvPr/>
        </p:nvSpPr>
        <p:spPr>
          <a:xfrm>
            <a:off x="16146631" y="5286119"/>
            <a:ext cx="470698" cy="670766"/>
          </a:xfrm>
          <a:custGeom>
            <a:avLst/>
            <a:gdLst/>
            <a:ahLst/>
            <a:cxnLst/>
            <a:rect l="l" t="t" r="r" b="b"/>
            <a:pathLst>
              <a:path w="470698" h="670766">
                <a:moveTo>
                  <a:pt x="0" y="0"/>
                </a:moveTo>
                <a:lnTo>
                  <a:pt x="470698" y="0"/>
                </a:lnTo>
                <a:lnTo>
                  <a:pt x="470698" y="670766"/>
                </a:lnTo>
                <a:lnTo>
                  <a:pt x="0" y="6707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TextBox 19"/>
          <p:cNvSpPr txBox="1"/>
          <p:nvPr/>
        </p:nvSpPr>
        <p:spPr>
          <a:xfrm>
            <a:off x="4861040" y="5209899"/>
            <a:ext cx="9298264" cy="2356843"/>
          </a:xfrm>
          <a:prstGeom prst="rect">
            <a:avLst/>
          </a:prstGeom>
        </p:spPr>
        <p:txBody>
          <a:bodyPr lIns="0" tIns="0" rIns="0" bIns="0" rtlCol="0" anchor="t">
            <a:spAutoFit/>
          </a:bodyPr>
          <a:lstStyle/>
          <a:p>
            <a:pPr algn="ctr">
              <a:lnSpc>
                <a:spcPts val="17280"/>
              </a:lnSpc>
            </a:pPr>
            <a:r>
              <a:rPr lang="en-US" sz="14400">
                <a:solidFill>
                  <a:srgbClr val="D8181D"/>
                </a:solidFill>
                <a:latin typeface="Arimo Bold"/>
              </a:rPr>
              <a:t>LUYỆN TẬP</a:t>
            </a:r>
          </a:p>
        </p:txBody>
      </p:sp>
      <p:sp>
        <p:nvSpPr>
          <p:cNvPr id="20" name="TextBox 20"/>
          <p:cNvSpPr txBox="1"/>
          <p:nvPr/>
        </p:nvSpPr>
        <p:spPr>
          <a:xfrm>
            <a:off x="5914346" y="3168064"/>
            <a:ext cx="6541630" cy="1362432"/>
          </a:xfrm>
          <a:prstGeom prst="rect">
            <a:avLst/>
          </a:prstGeom>
        </p:spPr>
        <p:txBody>
          <a:bodyPr lIns="0" tIns="0" rIns="0" bIns="0" rtlCol="0" anchor="t">
            <a:spAutoFit/>
          </a:bodyPr>
          <a:lstStyle/>
          <a:p>
            <a:pPr algn="ctr">
              <a:lnSpc>
                <a:spcPts val="9600"/>
              </a:lnSpc>
            </a:pPr>
            <a:r>
              <a:rPr lang="en-US" sz="8000">
                <a:solidFill>
                  <a:srgbClr val="EBAA00"/>
                </a:solidFill>
                <a:latin typeface="Arimo"/>
              </a:rPr>
              <a:t>Hoạt động 3</a:t>
            </a:r>
          </a:p>
        </p:txBody>
      </p:sp>
      <p:sp>
        <p:nvSpPr>
          <p:cNvPr id="21" name="Freeform 21"/>
          <p:cNvSpPr/>
          <p:nvPr/>
        </p:nvSpPr>
        <p:spPr>
          <a:xfrm>
            <a:off x="8236604" y="1544450"/>
            <a:ext cx="1650308" cy="1650308"/>
          </a:xfrm>
          <a:custGeom>
            <a:avLst/>
            <a:gdLst/>
            <a:ahLst/>
            <a:cxnLst/>
            <a:rect l="l" t="t" r="r" b="b"/>
            <a:pathLst>
              <a:path w="1650308" h="1650308">
                <a:moveTo>
                  <a:pt x="0" y="0"/>
                </a:moveTo>
                <a:lnTo>
                  <a:pt x="1650308" y="0"/>
                </a:lnTo>
                <a:lnTo>
                  <a:pt x="1650308" y="1650308"/>
                </a:lnTo>
                <a:lnTo>
                  <a:pt x="0" y="1650308"/>
                </a:lnTo>
                <a:lnTo>
                  <a:pt x="0" y="0"/>
                </a:lnTo>
                <a:close/>
              </a:path>
            </a:pathLst>
          </a:custGeom>
          <a:blipFill>
            <a:blip r:embed="rId24"/>
            <a:stretch>
              <a:fillRect/>
            </a:stretch>
          </a:blipFill>
        </p:spPr>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01452" y="-1021006"/>
            <a:ext cx="686186" cy="4291297"/>
          </a:xfrm>
          <a:custGeom>
            <a:avLst/>
            <a:gdLst/>
            <a:ahLst/>
            <a:cxnLst/>
            <a:rect l="l" t="t" r="r" b="b"/>
            <a:pathLst>
              <a:path w="686186" h="4291297">
                <a:moveTo>
                  <a:pt x="0" y="0"/>
                </a:moveTo>
                <a:lnTo>
                  <a:pt x="686186" y="0"/>
                </a:lnTo>
                <a:lnTo>
                  <a:pt x="686186" y="4291296"/>
                </a:lnTo>
                <a:lnTo>
                  <a:pt x="0" y="42912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293237" y="5954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371377" y="85801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440113" y="185067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6846437" y="28520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249337" y="38170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802577" y="458931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7783477" y="411511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1" name="Group 11"/>
          <p:cNvGrpSpPr/>
          <p:nvPr/>
        </p:nvGrpSpPr>
        <p:grpSpPr>
          <a:xfrm>
            <a:off x="6528675" y="2069437"/>
            <a:ext cx="5230650" cy="5232450"/>
            <a:chOff x="0" y="0"/>
            <a:chExt cx="6974200" cy="6976600"/>
          </a:xfrm>
        </p:grpSpPr>
        <p:sp>
          <p:nvSpPr>
            <p:cNvPr id="12" name="Freeform 12"/>
            <p:cNvSpPr/>
            <p:nvPr/>
          </p:nvSpPr>
          <p:spPr>
            <a:xfrm>
              <a:off x="0" y="0"/>
              <a:ext cx="6974205" cy="6976618"/>
            </a:xfrm>
            <a:custGeom>
              <a:avLst/>
              <a:gdLst/>
              <a:ahLst/>
              <a:cxnLst/>
              <a:rect l="l" t="t" r="r" b="b"/>
              <a:pathLst>
                <a:path w="6974205" h="6976618">
                  <a:moveTo>
                    <a:pt x="0" y="3488309"/>
                  </a:moveTo>
                  <a:cubicBezTo>
                    <a:pt x="0" y="1561719"/>
                    <a:pt x="1561211" y="0"/>
                    <a:pt x="3487039" y="0"/>
                  </a:cubicBezTo>
                  <a:lnTo>
                    <a:pt x="3487039" y="12700"/>
                  </a:lnTo>
                  <a:lnTo>
                    <a:pt x="3487039" y="0"/>
                  </a:lnTo>
                  <a:cubicBezTo>
                    <a:pt x="5412994" y="0"/>
                    <a:pt x="6974205" y="1561719"/>
                    <a:pt x="6974205" y="3488309"/>
                  </a:cubicBezTo>
                  <a:lnTo>
                    <a:pt x="6961505" y="3488309"/>
                  </a:lnTo>
                  <a:lnTo>
                    <a:pt x="6974205" y="3488309"/>
                  </a:lnTo>
                  <a:cubicBezTo>
                    <a:pt x="6974205" y="5414899"/>
                    <a:pt x="5412994" y="6976618"/>
                    <a:pt x="3487166" y="6976618"/>
                  </a:cubicBezTo>
                  <a:lnTo>
                    <a:pt x="3487166" y="6963918"/>
                  </a:lnTo>
                  <a:lnTo>
                    <a:pt x="3487166" y="6976618"/>
                  </a:lnTo>
                  <a:cubicBezTo>
                    <a:pt x="1561211" y="6976618"/>
                    <a:pt x="0" y="5414772"/>
                    <a:pt x="0" y="3488309"/>
                  </a:cubicBezTo>
                  <a:lnTo>
                    <a:pt x="12700" y="3488309"/>
                  </a:lnTo>
                  <a:lnTo>
                    <a:pt x="23368" y="3495167"/>
                  </a:lnTo>
                  <a:cubicBezTo>
                    <a:pt x="20320" y="3499866"/>
                    <a:pt x="14478" y="3502025"/>
                    <a:pt x="9144" y="3500501"/>
                  </a:cubicBezTo>
                  <a:cubicBezTo>
                    <a:pt x="3810" y="3498977"/>
                    <a:pt x="0" y="3493897"/>
                    <a:pt x="0" y="3488309"/>
                  </a:cubicBezTo>
                  <a:moveTo>
                    <a:pt x="25400" y="3488309"/>
                  </a:moveTo>
                  <a:lnTo>
                    <a:pt x="12700" y="3488309"/>
                  </a:lnTo>
                  <a:lnTo>
                    <a:pt x="2032" y="3481451"/>
                  </a:lnTo>
                  <a:cubicBezTo>
                    <a:pt x="5080" y="3476752"/>
                    <a:pt x="10922" y="3474593"/>
                    <a:pt x="16256" y="3476117"/>
                  </a:cubicBezTo>
                  <a:cubicBezTo>
                    <a:pt x="21590" y="3477641"/>
                    <a:pt x="25400" y="3482721"/>
                    <a:pt x="25400" y="3488309"/>
                  </a:cubicBezTo>
                  <a:cubicBezTo>
                    <a:pt x="25400" y="5400802"/>
                    <a:pt x="1575308" y="6951218"/>
                    <a:pt x="3487039" y="6951218"/>
                  </a:cubicBezTo>
                  <a:cubicBezTo>
                    <a:pt x="5398770" y="6951218"/>
                    <a:pt x="6948805" y="5400802"/>
                    <a:pt x="6948805" y="3488309"/>
                  </a:cubicBezTo>
                  <a:cubicBezTo>
                    <a:pt x="6948805" y="1575816"/>
                    <a:pt x="5398897" y="25400"/>
                    <a:pt x="3487039" y="25400"/>
                  </a:cubicBezTo>
                  <a:lnTo>
                    <a:pt x="3487039" y="12700"/>
                  </a:lnTo>
                  <a:lnTo>
                    <a:pt x="3487039" y="25400"/>
                  </a:lnTo>
                  <a:cubicBezTo>
                    <a:pt x="1575308" y="25400"/>
                    <a:pt x="25400" y="1575816"/>
                    <a:pt x="25400" y="3488309"/>
                  </a:cubicBezTo>
                  <a:close/>
                </a:path>
              </a:pathLst>
            </a:custGeom>
            <a:solidFill>
              <a:srgbClr val="A60000"/>
            </a:solidFill>
          </p:spPr>
        </p:sp>
      </p:grpSp>
      <p:grpSp>
        <p:nvGrpSpPr>
          <p:cNvPr id="13" name="Group 13"/>
          <p:cNvGrpSpPr/>
          <p:nvPr/>
        </p:nvGrpSpPr>
        <p:grpSpPr>
          <a:xfrm>
            <a:off x="7459375" y="3000425"/>
            <a:ext cx="3369450" cy="3370050"/>
            <a:chOff x="0" y="0"/>
            <a:chExt cx="4492600" cy="4493400"/>
          </a:xfrm>
        </p:grpSpPr>
        <p:sp>
          <p:nvSpPr>
            <p:cNvPr id="14" name="Freeform 14"/>
            <p:cNvSpPr/>
            <p:nvPr/>
          </p:nvSpPr>
          <p:spPr>
            <a:xfrm>
              <a:off x="12700" y="12700"/>
              <a:ext cx="4467225" cy="4467987"/>
            </a:xfrm>
            <a:custGeom>
              <a:avLst/>
              <a:gdLst/>
              <a:ahLst/>
              <a:cxnLst/>
              <a:rect l="l" t="t" r="r" b="b"/>
              <a:pathLst>
                <a:path w="4467225" h="4467987">
                  <a:moveTo>
                    <a:pt x="0" y="2234057"/>
                  </a:moveTo>
                  <a:cubicBezTo>
                    <a:pt x="0" y="1000252"/>
                    <a:pt x="999998" y="0"/>
                    <a:pt x="2233549" y="0"/>
                  </a:cubicBezTo>
                  <a:cubicBezTo>
                    <a:pt x="3467100" y="0"/>
                    <a:pt x="4467225" y="1000252"/>
                    <a:pt x="4467225" y="2234057"/>
                  </a:cubicBezTo>
                  <a:cubicBezTo>
                    <a:pt x="4467225" y="3467862"/>
                    <a:pt x="3467227" y="4467987"/>
                    <a:pt x="2233549" y="4467987"/>
                  </a:cubicBezTo>
                  <a:cubicBezTo>
                    <a:pt x="999871" y="4467987"/>
                    <a:pt x="0" y="3467862"/>
                    <a:pt x="0" y="2234057"/>
                  </a:cubicBezTo>
                  <a:close/>
                </a:path>
              </a:pathLst>
            </a:custGeom>
            <a:solidFill>
              <a:srgbClr val="A60000"/>
            </a:solidFill>
          </p:spPr>
        </p:sp>
        <p:sp>
          <p:nvSpPr>
            <p:cNvPr id="15" name="Freeform 15"/>
            <p:cNvSpPr/>
            <p:nvPr/>
          </p:nvSpPr>
          <p:spPr>
            <a:xfrm>
              <a:off x="0" y="0"/>
              <a:ext cx="4492498" cy="4493514"/>
            </a:xfrm>
            <a:custGeom>
              <a:avLst/>
              <a:gdLst/>
              <a:ahLst/>
              <a:cxnLst/>
              <a:rect l="l" t="t" r="r" b="b"/>
              <a:pathLst>
                <a:path w="4492498" h="4493514">
                  <a:moveTo>
                    <a:pt x="0" y="2246757"/>
                  </a:moveTo>
                  <a:cubicBezTo>
                    <a:pt x="0" y="1005840"/>
                    <a:pt x="1005713" y="0"/>
                    <a:pt x="2246249" y="0"/>
                  </a:cubicBezTo>
                  <a:lnTo>
                    <a:pt x="2246249" y="12700"/>
                  </a:lnTo>
                  <a:lnTo>
                    <a:pt x="2246249" y="0"/>
                  </a:lnTo>
                  <a:cubicBezTo>
                    <a:pt x="3486785" y="0"/>
                    <a:pt x="4492498" y="1005840"/>
                    <a:pt x="4492498" y="2246757"/>
                  </a:cubicBezTo>
                  <a:lnTo>
                    <a:pt x="4479798" y="2246757"/>
                  </a:lnTo>
                  <a:lnTo>
                    <a:pt x="4492498" y="2246757"/>
                  </a:lnTo>
                  <a:cubicBezTo>
                    <a:pt x="4492498" y="3487547"/>
                    <a:pt x="3486785" y="4493514"/>
                    <a:pt x="2246249" y="4493514"/>
                  </a:cubicBezTo>
                  <a:lnTo>
                    <a:pt x="2246249" y="4480814"/>
                  </a:lnTo>
                  <a:lnTo>
                    <a:pt x="2246249" y="4493514"/>
                  </a:lnTo>
                  <a:cubicBezTo>
                    <a:pt x="1005713" y="4493387"/>
                    <a:pt x="0" y="3487547"/>
                    <a:pt x="0" y="2246757"/>
                  </a:cubicBezTo>
                  <a:lnTo>
                    <a:pt x="12700" y="2246757"/>
                  </a:lnTo>
                  <a:lnTo>
                    <a:pt x="25400" y="2246757"/>
                  </a:lnTo>
                  <a:lnTo>
                    <a:pt x="12700" y="2246757"/>
                  </a:lnTo>
                  <a:lnTo>
                    <a:pt x="0" y="2246757"/>
                  </a:lnTo>
                  <a:moveTo>
                    <a:pt x="25400" y="2246757"/>
                  </a:moveTo>
                  <a:cubicBezTo>
                    <a:pt x="25400" y="2253742"/>
                    <a:pt x="19685" y="2259457"/>
                    <a:pt x="12700" y="2259457"/>
                  </a:cubicBezTo>
                  <a:cubicBezTo>
                    <a:pt x="5715" y="2259457"/>
                    <a:pt x="0" y="2253742"/>
                    <a:pt x="0" y="2246757"/>
                  </a:cubicBezTo>
                  <a:cubicBezTo>
                    <a:pt x="0" y="2239772"/>
                    <a:pt x="5715" y="2234057"/>
                    <a:pt x="12700" y="2234057"/>
                  </a:cubicBezTo>
                  <a:cubicBezTo>
                    <a:pt x="19685" y="2234057"/>
                    <a:pt x="25400" y="2239772"/>
                    <a:pt x="25400" y="2246757"/>
                  </a:cubicBezTo>
                  <a:cubicBezTo>
                    <a:pt x="25400" y="3473577"/>
                    <a:pt x="1019683" y="4468114"/>
                    <a:pt x="2246249" y="4468114"/>
                  </a:cubicBezTo>
                  <a:cubicBezTo>
                    <a:pt x="3472815" y="4468114"/>
                    <a:pt x="4467225" y="3473450"/>
                    <a:pt x="4467225" y="2246757"/>
                  </a:cubicBezTo>
                  <a:cubicBezTo>
                    <a:pt x="4467225" y="1020064"/>
                    <a:pt x="3472815" y="25400"/>
                    <a:pt x="2246249" y="25400"/>
                  </a:cubicBezTo>
                  <a:lnTo>
                    <a:pt x="2246249" y="12700"/>
                  </a:lnTo>
                  <a:lnTo>
                    <a:pt x="2246249" y="25400"/>
                  </a:lnTo>
                  <a:cubicBezTo>
                    <a:pt x="1019683" y="25400"/>
                    <a:pt x="25400" y="1019937"/>
                    <a:pt x="25400" y="2246757"/>
                  </a:cubicBezTo>
                  <a:close/>
                </a:path>
              </a:pathLst>
            </a:custGeom>
            <a:solidFill>
              <a:srgbClr val="A60000"/>
            </a:solidFill>
          </p:spPr>
        </p:sp>
      </p:grpSp>
      <p:grpSp>
        <p:nvGrpSpPr>
          <p:cNvPr id="16" name="Group 16"/>
          <p:cNvGrpSpPr/>
          <p:nvPr/>
        </p:nvGrpSpPr>
        <p:grpSpPr>
          <a:xfrm>
            <a:off x="6602614" y="1890756"/>
            <a:ext cx="1306800" cy="1307400"/>
            <a:chOff x="0" y="0"/>
            <a:chExt cx="1742400" cy="1743200"/>
          </a:xfrm>
        </p:grpSpPr>
        <p:sp>
          <p:nvSpPr>
            <p:cNvPr id="17" name="Freeform 17"/>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A60000"/>
            </a:solidFill>
          </p:spPr>
        </p:sp>
      </p:grpSp>
      <p:grpSp>
        <p:nvGrpSpPr>
          <p:cNvPr id="18" name="Group 18"/>
          <p:cNvGrpSpPr/>
          <p:nvPr/>
        </p:nvGrpSpPr>
        <p:grpSpPr>
          <a:xfrm>
            <a:off x="5861992" y="4936548"/>
            <a:ext cx="1306800" cy="1307400"/>
            <a:chOff x="0" y="0"/>
            <a:chExt cx="1742400" cy="1743200"/>
          </a:xfrm>
        </p:grpSpPr>
        <p:sp>
          <p:nvSpPr>
            <p:cNvPr id="19" name="Freeform 19"/>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A60000"/>
            </a:solidFill>
          </p:spPr>
        </p:sp>
      </p:grpSp>
      <p:sp>
        <p:nvSpPr>
          <p:cNvPr id="20" name="Freeform 20"/>
          <p:cNvSpPr/>
          <p:nvPr/>
        </p:nvSpPr>
        <p:spPr>
          <a:xfrm>
            <a:off x="6848894" y="2178938"/>
            <a:ext cx="699574" cy="699612"/>
          </a:xfrm>
          <a:custGeom>
            <a:avLst/>
            <a:gdLst/>
            <a:ahLst/>
            <a:cxnLst/>
            <a:rect l="l" t="t" r="r" b="b"/>
            <a:pathLst>
              <a:path w="699574" h="699612">
                <a:moveTo>
                  <a:pt x="0" y="0"/>
                </a:moveTo>
                <a:lnTo>
                  <a:pt x="699574" y="0"/>
                </a:lnTo>
                <a:lnTo>
                  <a:pt x="699574" y="699612"/>
                </a:lnTo>
                <a:lnTo>
                  <a:pt x="0" y="69961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21" name="Group 21"/>
          <p:cNvGrpSpPr/>
          <p:nvPr/>
        </p:nvGrpSpPr>
        <p:grpSpPr>
          <a:xfrm>
            <a:off x="10240812" y="1867466"/>
            <a:ext cx="1306800" cy="1307400"/>
            <a:chOff x="0" y="0"/>
            <a:chExt cx="1742400" cy="1743200"/>
          </a:xfrm>
        </p:grpSpPr>
        <p:sp>
          <p:nvSpPr>
            <p:cNvPr id="22" name="Freeform 22"/>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A60000"/>
            </a:solidFill>
          </p:spPr>
        </p:sp>
      </p:grpSp>
      <p:sp>
        <p:nvSpPr>
          <p:cNvPr id="23" name="Freeform 23"/>
          <p:cNvSpPr/>
          <p:nvPr/>
        </p:nvSpPr>
        <p:spPr>
          <a:xfrm>
            <a:off x="10448742" y="2148814"/>
            <a:ext cx="890992" cy="744732"/>
          </a:xfrm>
          <a:custGeom>
            <a:avLst/>
            <a:gdLst/>
            <a:ahLst/>
            <a:cxnLst/>
            <a:rect l="l" t="t" r="r" b="b"/>
            <a:pathLst>
              <a:path w="890992" h="744732">
                <a:moveTo>
                  <a:pt x="0" y="0"/>
                </a:moveTo>
                <a:lnTo>
                  <a:pt x="890992" y="0"/>
                </a:lnTo>
                <a:lnTo>
                  <a:pt x="890992" y="744732"/>
                </a:lnTo>
                <a:lnTo>
                  <a:pt x="0" y="74473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24" name="Group 24"/>
          <p:cNvGrpSpPr/>
          <p:nvPr/>
        </p:nvGrpSpPr>
        <p:grpSpPr>
          <a:xfrm>
            <a:off x="11114242" y="5053550"/>
            <a:ext cx="1306800" cy="1307400"/>
            <a:chOff x="0" y="0"/>
            <a:chExt cx="1742400" cy="1743200"/>
          </a:xfrm>
        </p:grpSpPr>
        <p:sp>
          <p:nvSpPr>
            <p:cNvPr id="25" name="Freeform 25"/>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A60000"/>
            </a:solidFill>
          </p:spPr>
        </p:sp>
      </p:grpSp>
      <p:sp>
        <p:nvSpPr>
          <p:cNvPr id="26" name="Freeform 26"/>
          <p:cNvSpPr/>
          <p:nvPr/>
        </p:nvSpPr>
        <p:spPr>
          <a:xfrm>
            <a:off x="11333768" y="5334882"/>
            <a:ext cx="938468" cy="744738"/>
          </a:xfrm>
          <a:custGeom>
            <a:avLst/>
            <a:gdLst/>
            <a:ahLst/>
            <a:cxnLst/>
            <a:rect l="l" t="t" r="r" b="b"/>
            <a:pathLst>
              <a:path w="938468" h="744738">
                <a:moveTo>
                  <a:pt x="0" y="0"/>
                </a:moveTo>
                <a:lnTo>
                  <a:pt x="938468" y="0"/>
                </a:lnTo>
                <a:lnTo>
                  <a:pt x="938468" y="744738"/>
                </a:lnTo>
                <a:lnTo>
                  <a:pt x="0" y="74473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27" name="Group 27"/>
          <p:cNvGrpSpPr/>
          <p:nvPr/>
        </p:nvGrpSpPr>
        <p:grpSpPr>
          <a:xfrm>
            <a:off x="8490624" y="4031916"/>
            <a:ext cx="1306800" cy="1307400"/>
            <a:chOff x="0" y="0"/>
            <a:chExt cx="1742400" cy="1743200"/>
          </a:xfrm>
        </p:grpSpPr>
        <p:sp>
          <p:nvSpPr>
            <p:cNvPr id="28" name="Freeform 28"/>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FFFDF1"/>
            </a:solidFill>
          </p:spPr>
        </p:sp>
      </p:grpSp>
      <p:sp>
        <p:nvSpPr>
          <p:cNvPr id="29" name="Freeform 29"/>
          <p:cNvSpPr/>
          <p:nvPr/>
        </p:nvSpPr>
        <p:spPr>
          <a:xfrm>
            <a:off x="8771750" y="4313094"/>
            <a:ext cx="744760" cy="744672"/>
          </a:xfrm>
          <a:custGeom>
            <a:avLst/>
            <a:gdLst/>
            <a:ahLst/>
            <a:cxnLst/>
            <a:rect l="l" t="t" r="r" b="b"/>
            <a:pathLst>
              <a:path w="744760" h="744672">
                <a:moveTo>
                  <a:pt x="0" y="0"/>
                </a:moveTo>
                <a:lnTo>
                  <a:pt x="744760" y="0"/>
                </a:lnTo>
                <a:lnTo>
                  <a:pt x="744760" y="744672"/>
                </a:lnTo>
                <a:lnTo>
                  <a:pt x="0" y="7446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30" name="AutoShape 30"/>
          <p:cNvSpPr/>
          <p:nvPr/>
        </p:nvSpPr>
        <p:spPr>
          <a:xfrm>
            <a:off x="5283919" y="2945095"/>
            <a:ext cx="1454881" cy="9525"/>
          </a:xfrm>
          <a:prstGeom prst="line">
            <a:avLst/>
          </a:prstGeom>
          <a:ln w="9525" cap="rnd">
            <a:solidFill>
              <a:srgbClr val="A60000"/>
            </a:solidFill>
            <a:prstDash val="solid"/>
            <a:headEnd type="oval" w="lg" len="lg"/>
            <a:tailEnd type="none" w="sm" len="sm"/>
          </a:ln>
        </p:spPr>
      </p:sp>
      <p:sp>
        <p:nvSpPr>
          <p:cNvPr id="31" name="AutoShape 31"/>
          <p:cNvSpPr/>
          <p:nvPr/>
        </p:nvSpPr>
        <p:spPr>
          <a:xfrm>
            <a:off x="11126058" y="2961016"/>
            <a:ext cx="1876518" cy="9525"/>
          </a:xfrm>
          <a:prstGeom prst="line">
            <a:avLst/>
          </a:prstGeom>
          <a:ln w="9525" cap="rnd">
            <a:solidFill>
              <a:srgbClr val="A60000"/>
            </a:solidFill>
            <a:prstDash val="solid"/>
            <a:headEnd type="oval" w="lg" len="lg"/>
            <a:tailEnd type="none" w="sm" len="sm"/>
          </a:ln>
        </p:spPr>
      </p:sp>
      <p:sp>
        <p:nvSpPr>
          <p:cNvPr id="32" name="AutoShape 32"/>
          <p:cNvSpPr/>
          <p:nvPr/>
        </p:nvSpPr>
        <p:spPr>
          <a:xfrm>
            <a:off x="4777967" y="6433597"/>
            <a:ext cx="1403686" cy="9525"/>
          </a:xfrm>
          <a:prstGeom prst="line">
            <a:avLst/>
          </a:prstGeom>
          <a:ln w="9525" cap="rnd">
            <a:solidFill>
              <a:srgbClr val="A60000"/>
            </a:solidFill>
            <a:prstDash val="solid"/>
            <a:headEnd type="none" w="sm" len="sm"/>
            <a:tailEnd type="oval" w="lg" len="lg"/>
          </a:ln>
        </p:spPr>
      </p:sp>
      <p:sp>
        <p:nvSpPr>
          <p:cNvPr id="33" name="AutoShape 33"/>
          <p:cNvSpPr/>
          <p:nvPr/>
        </p:nvSpPr>
        <p:spPr>
          <a:xfrm>
            <a:off x="12030503" y="6534358"/>
            <a:ext cx="928799" cy="9525"/>
          </a:xfrm>
          <a:prstGeom prst="line">
            <a:avLst/>
          </a:prstGeom>
          <a:ln w="9525" cap="rnd">
            <a:solidFill>
              <a:srgbClr val="A60000"/>
            </a:solidFill>
            <a:prstDash val="solid"/>
            <a:headEnd type="oval" w="lg" len="lg"/>
            <a:tailEnd type="none" w="sm" len="sm"/>
          </a:ln>
        </p:spPr>
      </p:sp>
      <p:grpSp>
        <p:nvGrpSpPr>
          <p:cNvPr id="34" name="Group 34"/>
          <p:cNvGrpSpPr/>
          <p:nvPr/>
        </p:nvGrpSpPr>
        <p:grpSpPr>
          <a:xfrm>
            <a:off x="8571000" y="6718870"/>
            <a:ext cx="1306800" cy="1307400"/>
            <a:chOff x="0" y="0"/>
            <a:chExt cx="1742400" cy="1743200"/>
          </a:xfrm>
        </p:grpSpPr>
        <p:sp>
          <p:nvSpPr>
            <p:cNvPr id="35" name="Freeform 35"/>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A60000"/>
            </a:solidFill>
          </p:spPr>
        </p:sp>
      </p:grpSp>
      <p:sp>
        <p:nvSpPr>
          <p:cNvPr id="36" name="AutoShape 36"/>
          <p:cNvSpPr/>
          <p:nvPr/>
        </p:nvSpPr>
        <p:spPr>
          <a:xfrm>
            <a:off x="8813257" y="8384340"/>
            <a:ext cx="741886" cy="9525"/>
          </a:xfrm>
          <a:prstGeom prst="line">
            <a:avLst/>
          </a:prstGeom>
          <a:ln w="9525" cap="rnd">
            <a:solidFill>
              <a:srgbClr val="A60000"/>
            </a:solidFill>
            <a:prstDash val="solid"/>
            <a:headEnd type="oval" w="lg" len="lg"/>
            <a:tailEnd type="none" w="sm" len="sm"/>
          </a:ln>
        </p:spPr>
      </p:sp>
      <p:sp>
        <p:nvSpPr>
          <p:cNvPr id="37" name="TextBox 37"/>
          <p:cNvSpPr txBox="1"/>
          <p:nvPr/>
        </p:nvSpPr>
        <p:spPr>
          <a:xfrm>
            <a:off x="1499956" y="193919"/>
            <a:ext cx="16033038" cy="794505"/>
          </a:xfrm>
          <a:prstGeom prst="rect">
            <a:avLst/>
          </a:prstGeom>
        </p:spPr>
        <p:txBody>
          <a:bodyPr lIns="0" tIns="0" rIns="0" bIns="0" rtlCol="0" anchor="t">
            <a:spAutoFit/>
          </a:bodyPr>
          <a:lstStyle/>
          <a:p>
            <a:pPr algn="l">
              <a:lnSpc>
                <a:spcPts val="4800"/>
              </a:lnSpc>
            </a:pPr>
            <a:r>
              <a:rPr lang="en-US" sz="4000">
                <a:solidFill>
                  <a:srgbClr val="A60000"/>
                </a:solidFill>
                <a:latin typeface="Arial Bold"/>
              </a:rPr>
              <a:t>Nhiệm vụ 1: Em hãy bày tỏ quan điểm đối với những ý kiến sau.</a:t>
            </a:r>
          </a:p>
        </p:txBody>
      </p:sp>
      <p:sp>
        <p:nvSpPr>
          <p:cNvPr id="38" name="Freeform 38"/>
          <p:cNvSpPr/>
          <p:nvPr/>
        </p:nvSpPr>
        <p:spPr>
          <a:xfrm>
            <a:off x="8852066" y="7024174"/>
            <a:ext cx="744668" cy="744734"/>
          </a:xfrm>
          <a:custGeom>
            <a:avLst/>
            <a:gdLst/>
            <a:ahLst/>
            <a:cxnLst/>
            <a:rect l="l" t="t" r="r" b="b"/>
            <a:pathLst>
              <a:path w="744668" h="744734">
                <a:moveTo>
                  <a:pt x="0" y="0"/>
                </a:moveTo>
                <a:lnTo>
                  <a:pt x="744668" y="0"/>
                </a:lnTo>
                <a:lnTo>
                  <a:pt x="744668" y="744734"/>
                </a:lnTo>
                <a:lnTo>
                  <a:pt x="0" y="74473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grpSp>
        <p:nvGrpSpPr>
          <p:cNvPr id="39" name="Group 39"/>
          <p:cNvGrpSpPr/>
          <p:nvPr/>
        </p:nvGrpSpPr>
        <p:grpSpPr>
          <a:xfrm>
            <a:off x="12760138" y="5772190"/>
            <a:ext cx="5211600" cy="2254080"/>
            <a:chOff x="0" y="0"/>
            <a:chExt cx="6948800" cy="3005440"/>
          </a:xfrm>
        </p:grpSpPr>
        <p:sp>
          <p:nvSpPr>
            <p:cNvPr id="40" name="Freeform 40"/>
            <p:cNvSpPr/>
            <p:nvPr/>
          </p:nvSpPr>
          <p:spPr>
            <a:xfrm>
              <a:off x="0" y="0"/>
              <a:ext cx="6948805" cy="3005455"/>
            </a:xfrm>
            <a:custGeom>
              <a:avLst/>
              <a:gdLst/>
              <a:ahLst/>
              <a:cxnLst/>
              <a:rect l="l" t="t" r="r" b="b"/>
              <a:pathLst>
                <a:path w="6948805" h="3005455">
                  <a:moveTo>
                    <a:pt x="0" y="0"/>
                  </a:moveTo>
                  <a:lnTo>
                    <a:pt x="6948805" y="0"/>
                  </a:lnTo>
                  <a:lnTo>
                    <a:pt x="6948805" y="3005455"/>
                  </a:lnTo>
                  <a:lnTo>
                    <a:pt x="0" y="3005455"/>
                  </a:lnTo>
                  <a:close/>
                </a:path>
              </a:pathLst>
            </a:custGeom>
            <a:solidFill>
              <a:srgbClr val="CFDBA6"/>
            </a:solidFill>
          </p:spPr>
        </p:sp>
        <p:sp>
          <p:nvSpPr>
            <p:cNvPr id="41" name="TextBox 41"/>
            <p:cNvSpPr txBox="1"/>
            <p:nvPr/>
          </p:nvSpPr>
          <p:spPr>
            <a:xfrm>
              <a:off x="0" y="-95250"/>
              <a:ext cx="6948800" cy="3100690"/>
            </a:xfrm>
            <a:prstGeom prst="rect">
              <a:avLst/>
            </a:prstGeom>
          </p:spPr>
          <p:txBody>
            <a:bodyPr lIns="50800" tIns="50800" rIns="50800" bIns="50800" rtlCol="0" anchor="t"/>
            <a:lstStyle/>
            <a:p>
              <a:pPr algn="just">
                <a:lnSpc>
                  <a:spcPts val="4108"/>
                </a:lnSpc>
              </a:pPr>
              <a:r>
                <a:rPr lang="en-US" sz="3200">
                  <a:solidFill>
                    <a:srgbClr val="000000"/>
                  </a:solidFill>
                  <a:latin typeface="Arial"/>
                </a:rPr>
                <a:t>e) Sử dụng pha trộn nhiều ngôn ngữ khi giao tiếp là thể hiện sự sành điệu, thức thời. </a:t>
              </a:r>
            </a:p>
          </p:txBody>
        </p:sp>
      </p:grpSp>
      <p:grpSp>
        <p:nvGrpSpPr>
          <p:cNvPr id="42" name="Group 42"/>
          <p:cNvGrpSpPr/>
          <p:nvPr/>
        </p:nvGrpSpPr>
        <p:grpSpPr>
          <a:xfrm>
            <a:off x="992956" y="1955224"/>
            <a:ext cx="4427150" cy="2781018"/>
            <a:chOff x="0" y="0"/>
            <a:chExt cx="5902867" cy="3708024"/>
          </a:xfrm>
        </p:grpSpPr>
        <p:sp>
          <p:nvSpPr>
            <p:cNvPr id="43" name="Freeform 43"/>
            <p:cNvSpPr/>
            <p:nvPr/>
          </p:nvSpPr>
          <p:spPr>
            <a:xfrm>
              <a:off x="0" y="0"/>
              <a:ext cx="5902833" cy="3708019"/>
            </a:xfrm>
            <a:custGeom>
              <a:avLst/>
              <a:gdLst/>
              <a:ahLst/>
              <a:cxnLst/>
              <a:rect l="l" t="t" r="r" b="b"/>
              <a:pathLst>
                <a:path w="5902833" h="3708019">
                  <a:moveTo>
                    <a:pt x="0" y="0"/>
                  </a:moveTo>
                  <a:lnTo>
                    <a:pt x="5902833" y="0"/>
                  </a:lnTo>
                  <a:lnTo>
                    <a:pt x="5902833" y="3708019"/>
                  </a:lnTo>
                  <a:lnTo>
                    <a:pt x="0" y="3708019"/>
                  </a:lnTo>
                  <a:close/>
                </a:path>
              </a:pathLst>
            </a:custGeom>
            <a:solidFill>
              <a:srgbClr val="EDAAAA"/>
            </a:solidFill>
          </p:spPr>
        </p:sp>
        <p:sp>
          <p:nvSpPr>
            <p:cNvPr id="44" name="TextBox 44"/>
            <p:cNvSpPr txBox="1"/>
            <p:nvPr/>
          </p:nvSpPr>
          <p:spPr>
            <a:xfrm>
              <a:off x="0" y="-95250"/>
              <a:ext cx="5902867" cy="3803274"/>
            </a:xfrm>
            <a:prstGeom prst="rect">
              <a:avLst/>
            </a:prstGeom>
          </p:spPr>
          <p:txBody>
            <a:bodyPr lIns="50800" tIns="50800" rIns="50800" bIns="50800" rtlCol="0" anchor="t"/>
            <a:lstStyle/>
            <a:p>
              <a:pPr algn="just">
                <a:lnSpc>
                  <a:spcPts val="4108"/>
                </a:lnSpc>
              </a:pPr>
              <a:r>
                <a:rPr lang="en-US" sz="3200">
                  <a:solidFill>
                    <a:srgbClr val="000000"/>
                  </a:solidFill>
                  <a:latin typeface="Arial"/>
                </a:rPr>
                <a:t>a) Tiếp thu văn hoá của dân tộc khác sẽ làm mất đi giá trị truyền thống văn hoá của  dân tộc mình. </a:t>
              </a:r>
            </a:p>
          </p:txBody>
        </p:sp>
      </p:grpSp>
      <p:grpSp>
        <p:nvGrpSpPr>
          <p:cNvPr id="45" name="Group 45"/>
          <p:cNvGrpSpPr/>
          <p:nvPr/>
        </p:nvGrpSpPr>
        <p:grpSpPr>
          <a:xfrm>
            <a:off x="289896" y="5951140"/>
            <a:ext cx="4616356" cy="1727140"/>
            <a:chOff x="0" y="0"/>
            <a:chExt cx="6155141" cy="2302853"/>
          </a:xfrm>
        </p:grpSpPr>
        <p:sp>
          <p:nvSpPr>
            <p:cNvPr id="46" name="Freeform 46"/>
            <p:cNvSpPr/>
            <p:nvPr/>
          </p:nvSpPr>
          <p:spPr>
            <a:xfrm>
              <a:off x="0" y="0"/>
              <a:ext cx="6155182" cy="2302891"/>
            </a:xfrm>
            <a:custGeom>
              <a:avLst/>
              <a:gdLst/>
              <a:ahLst/>
              <a:cxnLst/>
              <a:rect l="l" t="t" r="r" b="b"/>
              <a:pathLst>
                <a:path w="6155182" h="2302891">
                  <a:moveTo>
                    <a:pt x="0" y="0"/>
                  </a:moveTo>
                  <a:lnTo>
                    <a:pt x="6155182" y="0"/>
                  </a:lnTo>
                  <a:lnTo>
                    <a:pt x="6155182" y="2302891"/>
                  </a:lnTo>
                  <a:lnTo>
                    <a:pt x="0" y="2302891"/>
                  </a:lnTo>
                  <a:close/>
                </a:path>
              </a:pathLst>
            </a:custGeom>
            <a:solidFill>
              <a:srgbClr val="CFDBA6"/>
            </a:solidFill>
          </p:spPr>
        </p:sp>
        <p:sp>
          <p:nvSpPr>
            <p:cNvPr id="47" name="TextBox 47"/>
            <p:cNvSpPr txBox="1"/>
            <p:nvPr/>
          </p:nvSpPr>
          <p:spPr>
            <a:xfrm>
              <a:off x="0" y="-95250"/>
              <a:ext cx="6155141" cy="2398103"/>
            </a:xfrm>
            <a:prstGeom prst="rect">
              <a:avLst/>
            </a:prstGeom>
          </p:spPr>
          <p:txBody>
            <a:bodyPr lIns="50800" tIns="50800" rIns="50800" bIns="50800" rtlCol="0" anchor="t"/>
            <a:lstStyle/>
            <a:p>
              <a:pPr algn="just">
                <a:lnSpc>
                  <a:spcPts val="4108"/>
                </a:lnSpc>
              </a:pPr>
              <a:r>
                <a:rPr lang="en-US" sz="3200">
                  <a:solidFill>
                    <a:srgbClr val="000000"/>
                  </a:solidFill>
                  <a:latin typeface="Arial"/>
                </a:rPr>
                <a:t>b) Mọi dân tộc trên thế giới đều có quyền bình đẳng. </a:t>
              </a:r>
            </a:p>
          </p:txBody>
        </p:sp>
      </p:grpSp>
      <p:grpSp>
        <p:nvGrpSpPr>
          <p:cNvPr id="48" name="Group 48"/>
          <p:cNvGrpSpPr/>
          <p:nvPr/>
        </p:nvGrpSpPr>
        <p:grpSpPr>
          <a:xfrm>
            <a:off x="4320032" y="8742410"/>
            <a:ext cx="9647934" cy="1200202"/>
            <a:chOff x="0" y="0"/>
            <a:chExt cx="12863912" cy="1600269"/>
          </a:xfrm>
        </p:grpSpPr>
        <p:sp>
          <p:nvSpPr>
            <p:cNvPr id="49" name="Freeform 49"/>
            <p:cNvSpPr/>
            <p:nvPr/>
          </p:nvSpPr>
          <p:spPr>
            <a:xfrm>
              <a:off x="0" y="0"/>
              <a:ext cx="12863957" cy="1600327"/>
            </a:xfrm>
            <a:custGeom>
              <a:avLst/>
              <a:gdLst/>
              <a:ahLst/>
              <a:cxnLst/>
              <a:rect l="l" t="t" r="r" b="b"/>
              <a:pathLst>
                <a:path w="12863957" h="1600327">
                  <a:moveTo>
                    <a:pt x="0" y="0"/>
                  </a:moveTo>
                  <a:lnTo>
                    <a:pt x="12863957" y="0"/>
                  </a:lnTo>
                  <a:lnTo>
                    <a:pt x="12863957" y="1600327"/>
                  </a:lnTo>
                  <a:lnTo>
                    <a:pt x="0" y="1600327"/>
                  </a:lnTo>
                  <a:close/>
                </a:path>
              </a:pathLst>
            </a:custGeom>
            <a:solidFill>
              <a:srgbClr val="EDAAAA"/>
            </a:solidFill>
          </p:spPr>
        </p:sp>
        <p:sp>
          <p:nvSpPr>
            <p:cNvPr id="50" name="TextBox 50"/>
            <p:cNvSpPr txBox="1"/>
            <p:nvPr/>
          </p:nvSpPr>
          <p:spPr>
            <a:xfrm>
              <a:off x="0" y="-95250"/>
              <a:ext cx="12863912" cy="1695519"/>
            </a:xfrm>
            <a:prstGeom prst="rect">
              <a:avLst/>
            </a:prstGeom>
          </p:spPr>
          <p:txBody>
            <a:bodyPr lIns="50800" tIns="50800" rIns="50800" bIns="50800" rtlCol="0" anchor="t"/>
            <a:lstStyle/>
            <a:p>
              <a:pPr algn="just">
                <a:lnSpc>
                  <a:spcPts val="4108"/>
                </a:lnSpc>
              </a:pPr>
              <a:r>
                <a:rPr lang="en-US" sz="3200">
                  <a:solidFill>
                    <a:srgbClr val="000000"/>
                  </a:solidFill>
                  <a:latin typeface="Arial"/>
                </a:rPr>
                <a:t>c) Không có nền văn hoá lớn và nền văn hoá nhỏ, chỉ có các nền văn hoá khác nhau. </a:t>
              </a:r>
            </a:p>
          </p:txBody>
        </p:sp>
      </p:grpSp>
      <p:grpSp>
        <p:nvGrpSpPr>
          <p:cNvPr id="51" name="Group 51"/>
          <p:cNvGrpSpPr/>
          <p:nvPr/>
        </p:nvGrpSpPr>
        <p:grpSpPr>
          <a:xfrm>
            <a:off x="12821528" y="2101764"/>
            <a:ext cx="4770294" cy="2781018"/>
            <a:chOff x="0" y="0"/>
            <a:chExt cx="6360392" cy="3708024"/>
          </a:xfrm>
        </p:grpSpPr>
        <p:sp>
          <p:nvSpPr>
            <p:cNvPr id="52" name="Freeform 52"/>
            <p:cNvSpPr/>
            <p:nvPr/>
          </p:nvSpPr>
          <p:spPr>
            <a:xfrm>
              <a:off x="0" y="0"/>
              <a:ext cx="6360414" cy="3708019"/>
            </a:xfrm>
            <a:custGeom>
              <a:avLst/>
              <a:gdLst/>
              <a:ahLst/>
              <a:cxnLst/>
              <a:rect l="l" t="t" r="r" b="b"/>
              <a:pathLst>
                <a:path w="6360414" h="3708019">
                  <a:moveTo>
                    <a:pt x="0" y="0"/>
                  </a:moveTo>
                  <a:lnTo>
                    <a:pt x="6360414" y="0"/>
                  </a:lnTo>
                  <a:lnTo>
                    <a:pt x="6360414" y="3708019"/>
                  </a:lnTo>
                  <a:lnTo>
                    <a:pt x="0" y="3708019"/>
                  </a:lnTo>
                  <a:close/>
                </a:path>
              </a:pathLst>
            </a:custGeom>
            <a:solidFill>
              <a:srgbClr val="EDAAAA"/>
            </a:solidFill>
          </p:spPr>
        </p:sp>
        <p:sp>
          <p:nvSpPr>
            <p:cNvPr id="53" name="TextBox 53"/>
            <p:cNvSpPr txBox="1"/>
            <p:nvPr/>
          </p:nvSpPr>
          <p:spPr>
            <a:xfrm>
              <a:off x="0" y="-95250"/>
              <a:ext cx="6360392" cy="3803274"/>
            </a:xfrm>
            <a:prstGeom prst="rect">
              <a:avLst/>
            </a:prstGeom>
          </p:spPr>
          <p:txBody>
            <a:bodyPr lIns="50800" tIns="50800" rIns="50800" bIns="50800" rtlCol="0" anchor="t"/>
            <a:lstStyle/>
            <a:p>
              <a:pPr algn="just">
                <a:lnSpc>
                  <a:spcPts val="4108"/>
                </a:lnSpc>
              </a:pPr>
              <a:r>
                <a:rPr lang="en-US" sz="3200">
                  <a:solidFill>
                    <a:srgbClr val="000000"/>
                  </a:solidFill>
                  <a:latin typeface="Arial"/>
                </a:rPr>
                <a:t>d) Đoàn kết, tôn trọng sự đa dạng của các dân tộc là một trong những việc làm để chống lại phân biệt chủng tộc. </a:t>
              </a:r>
            </a:p>
          </p:txBody>
        </p:sp>
      </p:grpSp>
      <p:sp>
        <p:nvSpPr>
          <p:cNvPr id="54" name="Freeform 54"/>
          <p:cNvSpPr/>
          <p:nvPr/>
        </p:nvSpPr>
        <p:spPr>
          <a:xfrm>
            <a:off x="6149316" y="5143500"/>
            <a:ext cx="744756" cy="744800"/>
          </a:xfrm>
          <a:custGeom>
            <a:avLst/>
            <a:gdLst/>
            <a:ahLst/>
            <a:cxnLst/>
            <a:rect l="l" t="t" r="r" b="b"/>
            <a:pathLst>
              <a:path w="744756" h="744800">
                <a:moveTo>
                  <a:pt x="0" y="0"/>
                </a:moveTo>
                <a:lnTo>
                  <a:pt x="744756" y="0"/>
                </a:lnTo>
                <a:lnTo>
                  <a:pt x="744756" y="744800"/>
                </a:lnTo>
                <a:lnTo>
                  <a:pt x="0" y="74480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247532" y="8058330"/>
            <a:ext cx="2154541" cy="2331711"/>
          </a:xfrm>
          <a:custGeom>
            <a:avLst/>
            <a:gdLst/>
            <a:ahLst/>
            <a:cxnLst/>
            <a:rect l="l" t="t" r="r" b="b"/>
            <a:pathLst>
              <a:path w="2154541" h="2331711">
                <a:moveTo>
                  <a:pt x="0" y="0"/>
                </a:moveTo>
                <a:lnTo>
                  <a:pt x="2154540" y="0"/>
                </a:lnTo>
                <a:lnTo>
                  <a:pt x="2154540" y="2331711"/>
                </a:lnTo>
                <a:lnTo>
                  <a:pt x="0" y="23317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7651791" y="4445713"/>
            <a:ext cx="304122" cy="367844"/>
          </a:xfrm>
          <a:custGeom>
            <a:avLst/>
            <a:gdLst/>
            <a:ahLst/>
            <a:cxnLst/>
            <a:rect l="l" t="t" r="r" b="b"/>
            <a:pathLst>
              <a:path w="304122" h="367844">
                <a:moveTo>
                  <a:pt x="0" y="0"/>
                </a:moveTo>
                <a:lnTo>
                  <a:pt x="304122" y="0"/>
                </a:lnTo>
                <a:lnTo>
                  <a:pt x="304122" y="367844"/>
                </a:lnTo>
                <a:lnTo>
                  <a:pt x="0" y="3678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0567" y="3408449"/>
            <a:ext cx="314404" cy="441730"/>
          </a:xfrm>
          <a:custGeom>
            <a:avLst/>
            <a:gdLst/>
            <a:ahLst/>
            <a:cxnLst/>
            <a:rect l="l" t="t" r="r" b="b"/>
            <a:pathLst>
              <a:path w="314404" h="441730">
                <a:moveTo>
                  <a:pt x="0" y="0"/>
                </a:moveTo>
                <a:lnTo>
                  <a:pt x="314404" y="0"/>
                </a:lnTo>
                <a:lnTo>
                  <a:pt x="314404" y="441730"/>
                </a:lnTo>
                <a:lnTo>
                  <a:pt x="0" y="44173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5916521" y="289791"/>
            <a:ext cx="170690" cy="170690"/>
          </a:xfrm>
          <a:custGeom>
            <a:avLst/>
            <a:gdLst/>
            <a:ahLst/>
            <a:cxnLst/>
            <a:rect l="l" t="t" r="r" b="b"/>
            <a:pathLst>
              <a:path w="170690" h="170690">
                <a:moveTo>
                  <a:pt x="0" y="0"/>
                </a:moveTo>
                <a:lnTo>
                  <a:pt x="170690" y="0"/>
                </a:lnTo>
                <a:lnTo>
                  <a:pt x="170690" y="170690"/>
                </a:lnTo>
                <a:lnTo>
                  <a:pt x="0" y="1706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7350521" y="2326891"/>
            <a:ext cx="170690" cy="170690"/>
          </a:xfrm>
          <a:custGeom>
            <a:avLst/>
            <a:gdLst/>
            <a:ahLst/>
            <a:cxnLst/>
            <a:rect l="l" t="t" r="r" b="b"/>
            <a:pathLst>
              <a:path w="170690" h="170690">
                <a:moveTo>
                  <a:pt x="0" y="0"/>
                </a:moveTo>
                <a:lnTo>
                  <a:pt x="170690" y="0"/>
                </a:lnTo>
                <a:lnTo>
                  <a:pt x="170690" y="170690"/>
                </a:lnTo>
                <a:lnTo>
                  <a:pt x="0" y="1706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7635891" y="379963"/>
            <a:ext cx="304122" cy="367844"/>
          </a:xfrm>
          <a:custGeom>
            <a:avLst/>
            <a:gdLst/>
            <a:ahLst/>
            <a:cxnLst/>
            <a:rect l="l" t="t" r="r" b="b"/>
            <a:pathLst>
              <a:path w="304122" h="367844">
                <a:moveTo>
                  <a:pt x="0" y="0"/>
                </a:moveTo>
                <a:lnTo>
                  <a:pt x="304122" y="0"/>
                </a:lnTo>
                <a:lnTo>
                  <a:pt x="304122" y="367844"/>
                </a:lnTo>
                <a:lnTo>
                  <a:pt x="0" y="3678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7354491" y="5981863"/>
            <a:ext cx="304122" cy="367844"/>
          </a:xfrm>
          <a:custGeom>
            <a:avLst/>
            <a:gdLst/>
            <a:ahLst/>
            <a:cxnLst/>
            <a:rect l="l" t="t" r="r" b="b"/>
            <a:pathLst>
              <a:path w="304122" h="367844">
                <a:moveTo>
                  <a:pt x="0" y="0"/>
                </a:moveTo>
                <a:lnTo>
                  <a:pt x="304122" y="0"/>
                </a:lnTo>
                <a:lnTo>
                  <a:pt x="304122" y="367844"/>
                </a:lnTo>
                <a:lnTo>
                  <a:pt x="0" y="3678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227217" y="5106963"/>
            <a:ext cx="304122" cy="367844"/>
          </a:xfrm>
          <a:custGeom>
            <a:avLst/>
            <a:gdLst/>
            <a:ahLst/>
            <a:cxnLst/>
            <a:rect l="l" t="t" r="r" b="b"/>
            <a:pathLst>
              <a:path w="304122" h="367844">
                <a:moveTo>
                  <a:pt x="0" y="0"/>
                </a:moveTo>
                <a:lnTo>
                  <a:pt x="304122" y="0"/>
                </a:lnTo>
                <a:lnTo>
                  <a:pt x="304122" y="367844"/>
                </a:lnTo>
                <a:lnTo>
                  <a:pt x="0" y="36784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790559" y="4069699"/>
            <a:ext cx="314404" cy="441730"/>
          </a:xfrm>
          <a:custGeom>
            <a:avLst/>
            <a:gdLst/>
            <a:ahLst/>
            <a:cxnLst/>
            <a:rect l="l" t="t" r="r" b="b"/>
            <a:pathLst>
              <a:path w="314404" h="441730">
                <a:moveTo>
                  <a:pt x="0" y="0"/>
                </a:moveTo>
                <a:lnTo>
                  <a:pt x="314404" y="0"/>
                </a:lnTo>
                <a:lnTo>
                  <a:pt x="314404" y="441730"/>
                </a:lnTo>
                <a:lnTo>
                  <a:pt x="0" y="44173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a:off x="814319" y="2988141"/>
            <a:ext cx="170690" cy="170690"/>
          </a:xfrm>
          <a:custGeom>
            <a:avLst/>
            <a:gdLst/>
            <a:ahLst/>
            <a:cxnLst/>
            <a:rect l="l" t="t" r="r" b="b"/>
            <a:pathLst>
              <a:path w="170690" h="170690">
                <a:moveTo>
                  <a:pt x="0" y="0"/>
                </a:moveTo>
                <a:lnTo>
                  <a:pt x="170690" y="0"/>
                </a:lnTo>
                <a:lnTo>
                  <a:pt x="170690" y="170690"/>
                </a:lnTo>
                <a:lnTo>
                  <a:pt x="0" y="17069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3" name="Freeform 13"/>
          <p:cNvSpPr/>
          <p:nvPr/>
        </p:nvSpPr>
        <p:spPr>
          <a:xfrm>
            <a:off x="747617" y="6486113"/>
            <a:ext cx="304122" cy="367844"/>
          </a:xfrm>
          <a:custGeom>
            <a:avLst/>
            <a:gdLst/>
            <a:ahLst/>
            <a:cxnLst/>
            <a:rect l="l" t="t" r="r" b="b"/>
            <a:pathLst>
              <a:path w="304122" h="367844">
                <a:moveTo>
                  <a:pt x="0" y="0"/>
                </a:moveTo>
                <a:lnTo>
                  <a:pt x="304122" y="0"/>
                </a:lnTo>
                <a:lnTo>
                  <a:pt x="304122" y="367844"/>
                </a:lnTo>
                <a:lnTo>
                  <a:pt x="0" y="36784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4" name="Freeform 14"/>
          <p:cNvSpPr/>
          <p:nvPr/>
        </p:nvSpPr>
        <p:spPr>
          <a:xfrm>
            <a:off x="17804191" y="7162613"/>
            <a:ext cx="304122" cy="367844"/>
          </a:xfrm>
          <a:custGeom>
            <a:avLst/>
            <a:gdLst/>
            <a:ahLst/>
            <a:cxnLst/>
            <a:rect l="l" t="t" r="r" b="b"/>
            <a:pathLst>
              <a:path w="304122" h="367844">
                <a:moveTo>
                  <a:pt x="0" y="0"/>
                </a:moveTo>
                <a:lnTo>
                  <a:pt x="304122" y="0"/>
                </a:lnTo>
                <a:lnTo>
                  <a:pt x="304122" y="367844"/>
                </a:lnTo>
                <a:lnTo>
                  <a:pt x="0" y="3678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17498471" y="7897141"/>
            <a:ext cx="170690" cy="170690"/>
          </a:xfrm>
          <a:custGeom>
            <a:avLst/>
            <a:gdLst/>
            <a:ahLst/>
            <a:cxnLst/>
            <a:rect l="l" t="t" r="r" b="b"/>
            <a:pathLst>
              <a:path w="170690" h="170690">
                <a:moveTo>
                  <a:pt x="0" y="0"/>
                </a:moveTo>
                <a:lnTo>
                  <a:pt x="170690" y="0"/>
                </a:lnTo>
                <a:lnTo>
                  <a:pt x="170690" y="170690"/>
                </a:lnTo>
                <a:lnTo>
                  <a:pt x="0" y="1706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6" name="Freeform 16"/>
          <p:cNvSpPr/>
          <p:nvPr/>
        </p:nvSpPr>
        <p:spPr>
          <a:xfrm>
            <a:off x="17069141" y="1012863"/>
            <a:ext cx="304122" cy="367844"/>
          </a:xfrm>
          <a:custGeom>
            <a:avLst/>
            <a:gdLst/>
            <a:ahLst/>
            <a:cxnLst/>
            <a:rect l="l" t="t" r="r" b="b"/>
            <a:pathLst>
              <a:path w="304122" h="367844">
                <a:moveTo>
                  <a:pt x="0" y="0"/>
                </a:moveTo>
                <a:lnTo>
                  <a:pt x="304122" y="0"/>
                </a:lnTo>
                <a:lnTo>
                  <a:pt x="304122" y="367844"/>
                </a:lnTo>
                <a:lnTo>
                  <a:pt x="0" y="3678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a:off x="261128" y="1993766"/>
            <a:ext cx="4248356" cy="4248356"/>
          </a:xfrm>
          <a:custGeom>
            <a:avLst/>
            <a:gdLst/>
            <a:ahLst/>
            <a:cxnLst/>
            <a:rect l="l" t="t" r="r" b="b"/>
            <a:pathLst>
              <a:path w="4248356" h="4248356">
                <a:moveTo>
                  <a:pt x="0" y="0"/>
                </a:moveTo>
                <a:lnTo>
                  <a:pt x="4248356" y="0"/>
                </a:lnTo>
                <a:lnTo>
                  <a:pt x="4248356" y="4248356"/>
                </a:lnTo>
                <a:lnTo>
                  <a:pt x="0" y="4248356"/>
                </a:lnTo>
                <a:lnTo>
                  <a:pt x="0" y="0"/>
                </a:lnTo>
                <a:close/>
              </a:path>
            </a:pathLst>
          </a:custGeom>
          <a:blipFill>
            <a:blip r:embed="rId18"/>
            <a:stretch>
              <a:fillRect/>
            </a:stretch>
          </a:blipFill>
        </p:spPr>
      </p:sp>
      <p:sp>
        <p:nvSpPr>
          <p:cNvPr id="18" name="Freeform 18"/>
          <p:cNvSpPr/>
          <p:nvPr/>
        </p:nvSpPr>
        <p:spPr>
          <a:xfrm>
            <a:off x="13675707" y="6973872"/>
            <a:ext cx="4568003" cy="3355155"/>
          </a:xfrm>
          <a:custGeom>
            <a:avLst/>
            <a:gdLst/>
            <a:ahLst/>
            <a:cxnLst/>
            <a:rect l="l" t="t" r="r" b="b"/>
            <a:pathLst>
              <a:path w="4568003" h="3355155">
                <a:moveTo>
                  <a:pt x="0" y="0"/>
                </a:moveTo>
                <a:lnTo>
                  <a:pt x="4568003" y="0"/>
                </a:lnTo>
                <a:lnTo>
                  <a:pt x="4568003" y="3355155"/>
                </a:lnTo>
                <a:lnTo>
                  <a:pt x="0" y="335515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9" name="Freeform 19"/>
          <p:cNvSpPr/>
          <p:nvPr/>
        </p:nvSpPr>
        <p:spPr>
          <a:xfrm>
            <a:off x="1855381" y="7855519"/>
            <a:ext cx="470698" cy="670766"/>
          </a:xfrm>
          <a:custGeom>
            <a:avLst/>
            <a:gdLst/>
            <a:ahLst/>
            <a:cxnLst/>
            <a:rect l="l" t="t" r="r" b="b"/>
            <a:pathLst>
              <a:path w="470698" h="670766">
                <a:moveTo>
                  <a:pt x="0" y="0"/>
                </a:moveTo>
                <a:lnTo>
                  <a:pt x="470698" y="0"/>
                </a:lnTo>
                <a:lnTo>
                  <a:pt x="470698" y="670766"/>
                </a:lnTo>
                <a:lnTo>
                  <a:pt x="0" y="670766"/>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20" name="Freeform 20"/>
          <p:cNvSpPr/>
          <p:nvPr/>
        </p:nvSpPr>
        <p:spPr>
          <a:xfrm>
            <a:off x="2818301" y="8880184"/>
            <a:ext cx="477860" cy="579261"/>
          </a:xfrm>
          <a:custGeom>
            <a:avLst/>
            <a:gdLst/>
            <a:ahLst/>
            <a:cxnLst/>
            <a:rect l="l" t="t" r="r" b="b"/>
            <a:pathLst>
              <a:path w="477860" h="579261">
                <a:moveTo>
                  <a:pt x="0" y="0"/>
                </a:moveTo>
                <a:lnTo>
                  <a:pt x="477860" y="0"/>
                </a:lnTo>
                <a:lnTo>
                  <a:pt x="477860" y="579261"/>
                </a:lnTo>
                <a:lnTo>
                  <a:pt x="0" y="579261"/>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21" name="Freeform 21"/>
          <p:cNvSpPr/>
          <p:nvPr/>
        </p:nvSpPr>
        <p:spPr>
          <a:xfrm flipH="1">
            <a:off x="391586" y="6945036"/>
            <a:ext cx="3106434" cy="3341964"/>
          </a:xfrm>
          <a:custGeom>
            <a:avLst/>
            <a:gdLst/>
            <a:ahLst/>
            <a:cxnLst/>
            <a:rect l="l" t="t" r="r" b="b"/>
            <a:pathLst>
              <a:path w="3106434" h="3341964">
                <a:moveTo>
                  <a:pt x="3106434" y="0"/>
                </a:moveTo>
                <a:lnTo>
                  <a:pt x="0" y="0"/>
                </a:lnTo>
                <a:lnTo>
                  <a:pt x="0" y="3341964"/>
                </a:lnTo>
                <a:lnTo>
                  <a:pt x="3106434" y="3341964"/>
                </a:lnTo>
                <a:lnTo>
                  <a:pt x="3106434" y="0"/>
                </a:lnTo>
                <a:close/>
              </a:path>
            </a:pathLst>
          </a:custGeom>
          <a:blipFill>
            <a:blip r:embed="rId25"/>
            <a:stretch>
              <a:fillRect l="-3791" r="-3791"/>
            </a:stretch>
          </a:blipFill>
        </p:spPr>
      </p:sp>
      <p:sp>
        <p:nvSpPr>
          <p:cNvPr id="22" name="Freeform 22"/>
          <p:cNvSpPr/>
          <p:nvPr/>
        </p:nvSpPr>
        <p:spPr>
          <a:xfrm>
            <a:off x="2373931" y="6363019"/>
            <a:ext cx="470698" cy="670766"/>
          </a:xfrm>
          <a:custGeom>
            <a:avLst/>
            <a:gdLst/>
            <a:ahLst/>
            <a:cxnLst/>
            <a:rect l="l" t="t" r="r" b="b"/>
            <a:pathLst>
              <a:path w="470698" h="670766">
                <a:moveTo>
                  <a:pt x="0" y="0"/>
                </a:moveTo>
                <a:lnTo>
                  <a:pt x="470698" y="0"/>
                </a:lnTo>
                <a:lnTo>
                  <a:pt x="470698" y="670766"/>
                </a:lnTo>
                <a:lnTo>
                  <a:pt x="0" y="670766"/>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grpSp>
        <p:nvGrpSpPr>
          <p:cNvPr id="23" name="Group 23"/>
          <p:cNvGrpSpPr/>
          <p:nvPr/>
        </p:nvGrpSpPr>
        <p:grpSpPr>
          <a:xfrm>
            <a:off x="4852572" y="2088792"/>
            <a:ext cx="12226990" cy="7792800"/>
            <a:chOff x="0" y="0"/>
            <a:chExt cx="16302653" cy="10390400"/>
          </a:xfrm>
        </p:grpSpPr>
        <p:sp>
          <p:nvSpPr>
            <p:cNvPr id="24" name="Freeform 24"/>
            <p:cNvSpPr/>
            <p:nvPr/>
          </p:nvSpPr>
          <p:spPr>
            <a:xfrm>
              <a:off x="50800" y="50800"/>
              <a:ext cx="16201010" cy="10288778"/>
            </a:xfrm>
            <a:custGeom>
              <a:avLst/>
              <a:gdLst/>
              <a:ahLst/>
              <a:cxnLst/>
              <a:rect l="l" t="t" r="r" b="b"/>
              <a:pathLst>
                <a:path w="16201010" h="10288778">
                  <a:moveTo>
                    <a:pt x="0" y="0"/>
                  </a:moveTo>
                  <a:lnTo>
                    <a:pt x="16201010" y="0"/>
                  </a:lnTo>
                  <a:lnTo>
                    <a:pt x="16201010" y="10288778"/>
                  </a:lnTo>
                  <a:lnTo>
                    <a:pt x="0" y="10288778"/>
                  </a:lnTo>
                  <a:close/>
                </a:path>
              </a:pathLst>
            </a:custGeom>
            <a:solidFill>
              <a:srgbClr val="FFD15A"/>
            </a:solidFill>
          </p:spPr>
        </p:sp>
        <p:sp>
          <p:nvSpPr>
            <p:cNvPr id="25" name="Freeform 25"/>
            <p:cNvSpPr/>
            <p:nvPr/>
          </p:nvSpPr>
          <p:spPr>
            <a:xfrm>
              <a:off x="0" y="0"/>
              <a:ext cx="16302610" cy="10390505"/>
            </a:xfrm>
            <a:custGeom>
              <a:avLst/>
              <a:gdLst/>
              <a:ahLst/>
              <a:cxnLst/>
              <a:rect l="l" t="t" r="r" b="b"/>
              <a:pathLst>
                <a:path w="16302610" h="10390505">
                  <a:moveTo>
                    <a:pt x="1168400" y="0"/>
                  </a:moveTo>
                  <a:lnTo>
                    <a:pt x="1270000" y="0"/>
                  </a:lnTo>
                  <a:lnTo>
                    <a:pt x="1270000" y="101600"/>
                  </a:lnTo>
                  <a:lnTo>
                    <a:pt x="1168400" y="101600"/>
                  </a:lnTo>
                  <a:close/>
                  <a:moveTo>
                    <a:pt x="1574800" y="0"/>
                  </a:moveTo>
                  <a:lnTo>
                    <a:pt x="1676400" y="0"/>
                  </a:lnTo>
                  <a:lnTo>
                    <a:pt x="1676400" y="101600"/>
                  </a:lnTo>
                  <a:lnTo>
                    <a:pt x="1574800" y="101600"/>
                  </a:lnTo>
                  <a:close/>
                  <a:moveTo>
                    <a:pt x="1981200" y="0"/>
                  </a:moveTo>
                  <a:lnTo>
                    <a:pt x="2794000" y="0"/>
                  </a:lnTo>
                  <a:lnTo>
                    <a:pt x="2794000" y="101600"/>
                  </a:lnTo>
                  <a:lnTo>
                    <a:pt x="1981200" y="101600"/>
                  </a:lnTo>
                  <a:close/>
                  <a:moveTo>
                    <a:pt x="3098800" y="0"/>
                  </a:moveTo>
                  <a:lnTo>
                    <a:pt x="3200400" y="0"/>
                  </a:lnTo>
                  <a:lnTo>
                    <a:pt x="3200400" y="101600"/>
                  </a:lnTo>
                  <a:lnTo>
                    <a:pt x="3098800" y="101600"/>
                  </a:lnTo>
                  <a:close/>
                  <a:moveTo>
                    <a:pt x="3505200" y="0"/>
                  </a:moveTo>
                  <a:lnTo>
                    <a:pt x="3606800" y="0"/>
                  </a:lnTo>
                  <a:lnTo>
                    <a:pt x="3606800" y="101600"/>
                  </a:lnTo>
                  <a:lnTo>
                    <a:pt x="3505200" y="101600"/>
                  </a:lnTo>
                  <a:close/>
                  <a:moveTo>
                    <a:pt x="3911600" y="0"/>
                  </a:moveTo>
                  <a:lnTo>
                    <a:pt x="4724400" y="0"/>
                  </a:lnTo>
                  <a:lnTo>
                    <a:pt x="4724400" y="101600"/>
                  </a:lnTo>
                  <a:lnTo>
                    <a:pt x="3911600" y="101600"/>
                  </a:lnTo>
                  <a:close/>
                  <a:moveTo>
                    <a:pt x="5029200" y="0"/>
                  </a:moveTo>
                  <a:lnTo>
                    <a:pt x="5130800" y="0"/>
                  </a:lnTo>
                  <a:lnTo>
                    <a:pt x="5130800" y="101600"/>
                  </a:lnTo>
                  <a:lnTo>
                    <a:pt x="5029200" y="101600"/>
                  </a:lnTo>
                  <a:close/>
                  <a:moveTo>
                    <a:pt x="5435600" y="0"/>
                  </a:moveTo>
                  <a:lnTo>
                    <a:pt x="5537200" y="0"/>
                  </a:lnTo>
                  <a:lnTo>
                    <a:pt x="5537200" y="101600"/>
                  </a:lnTo>
                  <a:lnTo>
                    <a:pt x="5435600" y="101600"/>
                  </a:lnTo>
                  <a:close/>
                  <a:moveTo>
                    <a:pt x="5842000" y="0"/>
                  </a:moveTo>
                  <a:lnTo>
                    <a:pt x="6654800" y="0"/>
                  </a:lnTo>
                  <a:lnTo>
                    <a:pt x="6654800" y="101600"/>
                  </a:lnTo>
                  <a:lnTo>
                    <a:pt x="5842000" y="101600"/>
                  </a:lnTo>
                  <a:close/>
                  <a:moveTo>
                    <a:pt x="6959600" y="0"/>
                  </a:moveTo>
                  <a:lnTo>
                    <a:pt x="7061200" y="0"/>
                  </a:lnTo>
                  <a:lnTo>
                    <a:pt x="7061200" y="101600"/>
                  </a:lnTo>
                  <a:lnTo>
                    <a:pt x="6959600" y="101600"/>
                  </a:lnTo>
                  <a:close/>
                  <a:moveTo>
                    <a:pt x="7366000" y="0"/>
                  </a:moveTo>
                  <a:lnTo>
                    <a:pt x="7467600" y="0"/>
                  </a:lnTo>
                  <a:lnTo>
                    <a:pt x="7467600" y="101600"/>
                  </a:lnTo>
                  <a:lnTo>
                    <a:pt x="7366000" y="101600"/>
                  </a:lnTo>
                  <a:close/>
                  <a:moveTo>
                    <a:pt x="7772400" y="0"/>
                  </a:moveTo>
                  <a:lnTo>
                    <a:pt x="8585200" y="0"/>
                  </a:lnTo>
                  <a:lnTo>
                    <a:pt x="8585200" y="101600"/>
                  </a:lnTo>
                  <a:lnTo>
                    <a:pt x="7772400" y="101600"/>
                  </a:lnTo>
                  <a:close/>
                  <a:moveTo>
                    <a:pt x="8890000" y="0"/>
                  </a:moveTo>
                  <a:lnTo>
                    <a:pt x="8991600" y="0"/>
                  </a:lnTo>
                  <a:lnTo>
                    <a:pt x="8991600" y="101600"/>
                  </a:lnTo>
                  <a:lnTo>
                    <a:pt x="8890000" y="101600"/>
                  </a:lnTo>
                  <a:close/>
                  <a:moveTo>
                    <a:pt x="9296400" y="0"/>
                  </a:moveTo>
                  <a:lnTo>
                    <a:pt x="9398000" y="0"/>
                  </a:lnTo>
                  <a:lnTo>
                    <a:pt x="9398000" y="101600"/>
                  </a:lnTo>
                  <a:lnTo>
                    <a:pt x="9296400" y="101600"/>
                  </a:lnTo>
                  <a:close/>
                  <a:moveTo>
                    <a:pt x="9702800" y="0"/>
                  </a:moveTo>
                  <a:lnTo>
                    <a:pt x="10515600" y="0"/>
                  </a:lnTo>
                  <a:lnTo>
                    <a:pt x="10515600" y="101600"/>
                  </a:lnTo>
                  <a:lnTo>
                    <a:pt x="9702800" y="101600"/>
                  </a:lnTo>
                  <a:close/>
                  <a:moveTo>
                    <a:pt x="10820400" y="0"/>
                  </a:moveTo>
                  <a:lnTo>
                    <a:pt x="10922000" y="0"/>
                  </a:lnTo>
                  <a:lnTo>
                    <a:pt x="10922000" y="101600"/>
                  </a:lnTo>
                  <a:lnTo>
                    <a:pt x="10820400" y="101600"/>
                  </a:lnTo>
                  <a:close/>
                  <a:moveTo>
                    <a:pt x="11226800" y="0"/>
                  </a:moveTo>
                  <a:lnTo>
                    <a:pt x="11328400" y="0"/>
                  </a:lnTo>
                  <a:lnTo>
                    <a:pt x="11328400" y="101600"/>
                  </a:lnTo>
                  <a:lnTo>
                    <a:pt x="11226800" y="101600"/>
                  </a:lnTo>
                  <a:close/>
                  <a:moveTo>
                    <a:pt x="11633200" y="0"/>
                  </a:moveTo>
                  <a:lnTo>
                    <a:pt x="12446000" y="0"/>
                  </a:lnTo>
                  <a:lnTo>
                    <a:pt x="12446000" y="101600"/>
                  </a:lnTo>
                  <a:lnTo>
                    <a:pt x="11633200" y="101600"/>
                  </a:lnTo>
                  <a:close/>
                  <a:moveTo>
                    <a:pt x="12750800" y="0"/>
                  </a:moveTo>
                  <a:lnTo>
                    <a:pt x="12852400" y="0"/>
                  </a:lnTo>
                  <a:lnTo>
                    <a:pt x="12852400" y="101600"/>
                  </a:lnTo>
                  <a:lnTo>
                    <a:pt x="12750800" y="101600"/>
                  </a:lnTo>
                  <a:close/>
                  <a:moveTo>
                    <a:pt x="13157200" y="0"/>
                  </a:moveTo>
                  <a:lnTo>
                    <a:pt x="13258800" y="0"/>
                  </a:lnTo>
                  <a:lnTo>
                    <a:pt x="13258800" y="101600"/>
                  </a:lnTo>
                  <a:lnTo>
                    <a:pt x="13157200" y="101600"/>
                  </a:lnTo>
                  <a:close/>
                  <a:moveTo>
                    <a:pt x="13563600" y="0"/>
                  </a:moveTo>
                  <a:lnTo>
                    <a:pt x="14376400" y="0"/>
                  </a:lnTo>
                  <a:lnTo>
                    <a:pt x="14376400" y="101600"/>
                  </a:lnTo>
                  <a:lnTo>
                    <a:pt x="13563600" y="101600"/>
                  </a:lnTo>
                  <a:close/>
                  <a:moveTo>
                    <a:pt x="14681200" y="0"/>
                  </a:moveTo>
                  <a:lnTo>
                    <a:pt x="14782800" y="0"/>
                  </a:lnTo>
                  <a:lnTo>
                    <a:pt x="14782800" y="101600"/>
                  </a:lnTo>
                  <a:lnTo>
                    <a:pt x="14681200" y="101600"/>
                  </a:lnTo>
                  <a:close/>
                  <a:moveTo>
                    <a:pt x="15087600" y="0"/>
                  </a:moveTo>
                  <a:lnTo>
                    <a:pt x="15189200" y="0"/>
                  </a:lnTo>
                  <a:lnTo>
                    <a:pt x="15189200" y="101600"/>
                  </a:lnTo>
                  <a:lnTo>
                    <a:pt x="15087600" y="101600"/>
                  </a:lnTo>
                  <a:close/>
                  <a:moveTo>
                    <a:pt x="15494000" y="0"/>
                  </a:moveTo>
                  <a:lnTo>
                    <a:pt x="16251810" y="0"/>
                  </a:lnTo>
                  <a:cubicBezTo>
                    <a:pt x="16279876" y="0"/>
                    <a:pt x="16302610" y="22733"/>
                    <a:pt x="16302610" y="50800"/>
                  </a:cubicBezTo>
                  <a:lnTo>
                    <a:pt x="16302610" y="105791"/>
                  </a:lnTo>
                  <a:lnTo>
                    <a:pt x="16201010" y="105791"/>
                  </a:lnTo>
                  <a:lnTo>
                    <a:pt x="16201010" y="50800"/>
                  </a:lnTo>
                  <a:lnTo>
                    <a:pt x="16251810" y="50800"/>
                  </a:lnTo>
                  <a:lnTo>
                    <a:pt x="16251810" y="101600"/>
                  </a:lnTo>
                  <a:lnTo>
                    <a:pt x="15494000" y="101600"/>
                  </a:lnTo>
                  <a:close/>
                  <a:moveTo>
                    <a:pt x="16302610" y="410591"/>
                  </a:moveTo>
                  <a:lnTo>
                    <a:pt x="16302610" y="512191"/>
                  </a:lnTo>
                  <a:lnTo>
                    <a:pt x="16201010" y="512191"/>
                  </a:lnTo>
                  <a:lnTo>
                    <a:pt x="16201010" y="410591"/>
                  </a:lnTo>
                  <a:close/>
                  <a:moveTo>
                    <a:pt x="16302610" y="816991"/>
                  </a:moveTo>
                  <a:lnTo>
                    <a:pt x="16302610" y="918591"/>
                  </a:lnTo>
                  <a:lnTo>
                    <a:pt x="16201010" y="918591"/>
                  </a:lnTo>
                  <a:lnTo>
                    <a:pt x="16201010" y="816991"/>
                  </a:lnTo>
                  <a:close/>
                  <a:moveTo>
                    <a:pt x="16302610" y="1223391"/>
                  </a:moveTo>
                  <a:lnTo>
                    <a:pt x="16302610" y="2036191"/>
                  </a:lnTo>
                  <a:lnTo>
                    <a:pt x="16201010" y="2036191"/>
                  </a:lnTo>
                  <a:lnTo>
                    <a:pt x="16201010" y="1223391"/>
                  </a:lnTo>
                  <a:close/>
                  <a:moveTo>
                    <a:pt x="16302610" y="2340991"/>
                  </a:moveTo>
                  <a:lnTo>
                    <a:pt x="16302610" y="2442591"/>
                  </a:lnTo>
                  <a:lnTo>
                    <a:pt x="16201010" y="2442591"/>
                  </a:lnTo>
                  <a:lnTo>
                    <a:pt x="16201010" y="2340991"/>
                  </a:lnTo>
                  <a:close/>
                  <a:moveTo>
                    <a:pt x="16302610" y="2747391"/>
                  </a:moveTo>
                  <a:lnTo>
                    <a:pt x="16302610" y="2848991"/>
                  </a:lnTo>
                  <a:lnTo>
                    <a:pt x="16201010" y="2848991"/>
                  </a:lnTo>
                  <a:lnTo>
                    <a:pt x="16201010" y="2747391"/>
                  </a:lnTo>
                  <a:close/>
                  <a:moveTo>
                    <a:pt x="16302610" y="3153791"/>
                  </a:moveTo>
                  <a:lnTo>
                    <a:pt x="16302610" y="3966591"/>
                  </a:lnTo>
                  <a:lnTo>
                    <a:pt x="16201010" y="3966591"/>
                  </a:lnTo>
                  <a:lnTo>
                    <a:pt x="16201010" y="3153791"/>
                  </a:lnTo>
                  <a:close/>
                  <a:moveTo>
                    <a:pt x="16302610" y="4271391"/>
                  </a:moveTo>
                  <a:lnTo>
                    <a:pt x="16302610" y="4372991"/>
                  </a:lnTo>
                  <a:lnTo>
                    <a:pt x="16201010" y="4372991"/>
                  </a:lnTo>
                  <a:lnTo>
                    <a:pt x="16201010" y="4271391"/>
                  </a:lnTo>
                  <a:close/>
                  <a:moveTo>
                    <a:pt x="16302610" y="4677791"/>
                  </a:moveTo>
                  <a:lnTo>
                    <a:pt x="16302610" y="4779391"/>
                  </a:lnTo>
                  <a:lnTo>
                    <a:pt x="16201010" y="4779391"/>
                  </a:lnTo>
                  <a:lnTo>
                    <a:pt x="16201010" y="4677791"/>
                  </a:lnTo>
                  <a:close/>
                  <a:moveTo>
                    <a:pt x="16302610" y="5084191"/>
                  </a:moveTo>
                  <a:lnTo>
                    <a:pt x="16302610" y="5896991"/>
                  </a:lnTo>
                  <a:lnTo>
                    <a:pt x="16201010" y="5896991"/>
                  </a:lnTo>
                  <a:lnTo>
                    <a:pt x="16201010" y="5084191"/>
                  </a:lnTo>
                  <a:close/>
                  <a:moveTo>
                    <a:pt x="16302610" y="6201791"/>
                  </a:moveTo>
                  <a:lnTo>
                    <a:pt x="16302610" y="6303391"/>
                  </a:lnTo>
                  <a:lnTo>
                    <a:pt x="16201010" y="6303391"/>
                  </a:lnTo>
                  <a:lnTo>
                    <a:pt x="16201010" y="6201791"/>
                  </a:lnTo>
                  <a:close/>
                  <a:moveTo>
                    <a:pt x="16302610" y="6608191"/>
                  </a:moveTo>
                  <a:lnTo>
                    <a:pt x="16302610" y="6709791"/>
                  </a:lnTo>
                  <a:lnTo>
                    <a:pt x="16201010" y="6709791"/>
                  </a:lnTo>
                  <a:lnTo>
                    <a:pt x="16201010" y="6608191"/>
                  </a:lnTo>
                  <a:close/>
                  <a:moveTo>
                    <a:pt x="16302610" y="7014591"/>
                  </a:moveTo>
                  <a:lnTo>
                    <a:pt x="16302610" y="7827391"/>
                  </a:lnTo>
                  <a:lnTo>
                    <a:pt x="16201010" y="7827391"/>
                  </a:lnTo>
                  <a:lnTo>
                    <a:pt x="16201010" y="7014591"/>
                  </a:lnTo>
                  <a:close/>
                  <a:moveTo>
                    <a:pt x="16302610" y="8132191"/>
                  </a:moveTo>
                  <a:lnTo>
                    <a:pt x="16302610" y="8233791"/>
                  </a:lnTo>
                  <a:lnTo>
                    <a:pt x="16201010" y="8233791"/>
                  </a:lnTo>
                  <a:lnTo>
                    <a:pt x="16201010" y="8132191"/>
                  </a:lnTo>
                  <a:close/>
                  <a:moveTo>
                    <a:pt x="16302610" y="8538591"/>
                  </a:moveTo>
                  <a:lnTo>
                    <a:pt x="16302610" y="8640191"/>
                  </a:lnTo>
                  <a:lnTo>
                    <a:pt x="16201010" y="8640191"/>
                  </a:lnTo>
                  <a:lnTo>
                    <a:pt x="16201010" y="8538591"/>
                  </a:lnTo>
                  <a:close/>
                  <a:moveTo>
                    <a:pt x="16302610" y="8944991"/>
                  </a:moveTo>
                  <a:lnTo>
                    <a:pt x="16302610" y="9757791"/>
                  </a:lnTo>
                  <a:lnTo>
                    <a:pt x="16201010" y="9757791"/>
                  </a:lnTo>
                  <a:lnTo>
                    <a:pt x="16201010" y="8944991"/>
                  </a:lnTo>
                  <a:close/>
                  <a:moveTo>
                    <a:pt x="16302610" y="10062591"/>
                  </a:moveTo>
                  <a:lnTo>
                    <a:pt x="16302610" y="10164191"/>
                  </a:lnTo>
                  <a:lnTo>
                    <a:pt x="16201010" y="10164191"/>
                  </a:lnTo>
                  <a:lnTo>
                    <a:pt x="16201010" y="10062591"/>
                  </a:lnTo>
                  <a:close/>
                  <a:moveTo>
                    <a:pt x="16122523" y="10390505"/>
                  </a:moveTo>
                  <a:lnTo>
                    <a:pt x="16020923" y="10390505"/>
                  </a:lnTo>
                  <a:lnTo>
                    <a:pt x="16020923" y="10288905"/>
                  </a:lnTo>
                  <a:lnTo>
                    <a:pt x="16122523" y="10288905"/>
                  </a:lnTo>
                  <a:close/>
                  <a:moveTo>
                    <a:pt x="15716123" y="10390505"/>
                  </a:moveTo>
                  <a:lnTo>
                    <a:pt x="14903323" y="10390505"/>
                  </a:lnTo>
                  <a:lnTo>
                    <a:pt x="14903323" y="10288905"/>
                  </a:lnTo>
                  <a:lnTo>
                    <a:pt x="15716123" y="10288905"/>
                  </a:lnTo>
                  <a:close/>
                  <a:moveTo>
                    <a:pt x="14598523" y="10390505"/>
                  </a:moveTo>
                  <a:lnTo>
                    <a:pt x="14496923" y="10390505"/>
                  </a:lnTo>
                  <a:lnTo>
                    <a:pt x="14496923" y="10288905"/>
                  </a:lnTo>
                  <a:lnTo>
                    <a:pt x="14598523" y="10288905"/>
                  </a:lnTo>
                  <a:close/>
                  <a:moveTo>
                    <a:pt x="14192123" y="10390505"/>
                  </a:moveTo>
                  <a:lnTo>
                    <a:pt x="14090523" y="10390505"/>
                  </a:lnTo>
                  <a:lnTo>
                    <a:pt x="14090523" y="10288905"/>
                  </a:lnTo>
                  <a:lnTo>
                    <a:pt x="14192123" y="10288905"/>
                  </a:lnTo>
                  <a:close/>
                  <a:moveTo>
                    <a:pt x="13785723" y="10390505"/>
                  </a:moveTo>
                  <a:lnTo>
                    <a:pt x="12972923" y="10390505"/>
                  </a:lnTo>
                  <a:lnTo>
                    <a:pt x="12972923" y="10288905"/>
                  </a:lnTo>
                  <a:lnTo>
                    <a:pt x="13785723" y="10288905"/>
                  </a:lnTo>
                  <a:close/>
                  <a:moveTo>
                    <a:pt x="12668123" y="10390505"/>
                  </a:moveTo>
                  <a:lnTo>
                    <a:pt x="12566523" y="10390505"/>
                  </a:lnTo>
                  <a:lnTo>
                    <a:pt x="12566523" y="10288905"/>
                  </a:lnTo>
                  <a:lnTo>
                    <a:pt x="12668123" y="10288905"/>
                  </a:lnTo>
                  <a:close/>
                  <a:moveTo>
                    <a:pt x="12261723" y="10390505"/>
                  </a:moveTo>
                  <a:lnTo>
                    <a:pt x="12160123" y="10390505"/>
                  </a:lnTo>
                  <a:lnTo>
                    <a:pt x="12160123" y="10288905"/>
                  </a:lnTo>
                  <a:lnTo>
                    <a:pt x="12261723" y="10288905"/>
                  </a:lnTo>
                  <a:close/>
                  <a:moveTo>
                    <a:pt x="11855323" y="10390505"/>
                  </a:moveTo>
                  <a:lnTo>
                    <a:pt x="11042523" y="10390505"/>
                  </a:lnTo>
                  <a:lnTo>
                    <a:pt x="11042523" y="10288905"/>
                  </a:lnTo>
                  <a:lnTo>
                    <a:pt x="11855323" y="10288905"/>
                  </a:lnTo>
                  <a:close/>
                  <a:moveTo>
                    <a:pt x="10737723" y="10390505"/>
                  </a:moveTo>
                  <a:lnTo>
                    <a:pt x="10636123" y="10390505"/>
                  </a:lnTo>
                  <a:lnTo>
                    <a:pt x="10636123" y="10288905"/>
                  </a:lnTo>
                  <a:lnTo>
                    <a:pt x="10737723" y="10288905"/>
                  </a:lnTo>
                  <a:close/>
                  <a:moveTo>
                    <a:pt x="10331323" y="10390505"/>
                  </a:moveTo>
                  <a:lnTo>
                    <a:pt x="10229723" y="10390505"/>
                  </a:lnTo>
                  <a:lnTo>
                    <a:pt x="10229723" y="10288905"/>
                  </a:lnTo>
                  <a:lnTo>
                    <a:pt x="10331323" y="10288905"/>
                  </a:lnTo>
                  <a:close/>
                  <a:moveTo>
                    <a:pt x="9924923" y="10390505"/>
                  </a:moveTo>
                  <a:lnTo>
                    <a:pt x="9112123" y="10390505"/>
                  </a:lnTo>
                  <a:lnTo>
                    <a:pt x="9112123" y="10288905"/>
                  </a:lnTo>
                  <a:lnTo>
                    <a:pt x="9924923" y="10288905"/>
                  </a:lnTo>
                  <a:close/>
                  <a:moveTo>
                    <a:pt x="8807323" y="10390505"/>
                  </a:moveTo>
                  <a:lnTo>
                    <a:pt x="8705723" y="10390505"/>
                  </a:lnTo>
                  <a:lnTo>
                    <a:pt x="8705723" y="10288905"/>
                  </a:lnTo>
                  <a:lnTo>
                    <a:pt x="8807323" y="10288905"/>
                  </a:lnTo>
                  <a:close/>
                  <a:moveTo>
                    <a:pt x="8400923" y="10390505"/>
                  </a:moveTo>
                  <a:lnTo>
                    <a:pt x="8299323" y="10390505"/>
                  </a:lnTo>
                  <a:lnTo>
                    <a:pt x="8299323" y="10288905"/>
                  </a:lnTo>
                  <a:lnTo>
                    <a:pt x="8400923" y="10288905"/>
                  </a:lnTo>
                  <a:close/>
                  <a:moveTo>
                    <a:pt x="7994523" y="10390505"/>
                  </a:moveTo>
                  <a:lnTo>
                    <a:pt x="7181723" y="10390505"/>
                  </a:lnTo>
                  <a:lnTo>
                    <a:pt x="7181723" y="10288905"/>
                  </a:lnTo>
                  <a:lnTo>
                    <a:pt x="7994523" y="10288905"/>
                  </a:lnTo>
                  <a:close/>
                  <a:moveTo>
                    <a:pt x="6876923" y="10390505"/>
                  </a:moveTo>
                  <a:lnTo>
                    <a:pt x="6775323" y="10390505"/>
                  </a:lnTo>
                  <a:lnTo>
                    <a:pt x="6775323" y="10288905"/>
                  </a:lnTo>
                  <a:lnTo>
                    <a:pt x="6876923" y="10288905"/>
                  </a:lnTo>
                  <a:close/>
                  <a:moveTo>
                    <a:pt x="6470523" y="10390505"/>
                  </a:moveTo>
                  <a:lnTo>
                    <a:pt x="6368923" y="10390505"/>
                  </a:lnTo>
                  <a:lnTo>
                    <a:pt x="6368923" y="10288905"/>
                  </a:lnTo>
                  <a:lnTo>
                    <a:pt x="6470523" y="10288905"/>
                  </a:lnTo>
                  <a:close/>
                  <a:moveTo>
                    <a:pt x="6064123" y="10390505"/>
                  </a:moveTo>
                  <a:lnTo>
                    <a:pt x="5251323" y="10390505"/>
                  </a:lnTo>
                  <a:lnTo>
                    <a:pt x="5251323" y="10288905"/>
                  </a:lnTo>
                  <a:lnTo>
                    <a:pt x="6064123" y="10288905"/>
                  </a:lnTo>
                  <a:close/>
                  <a:moveTo>
                    <a:pt x="4946523" y="10390505"/>
                  </a:moveTo>
                  <a:lnTo>
                    <a:pt x="4844923" y="10390505"/>
                  </a:lnTo>
                  <a:lnTo>
                    <a:pt x="4844923" y="10288905"/>
                  </a:lnTo>
                  <a:lnTo>
                    <a:pt x="4946523" y="10288905"/>
                  </a:lnTo>
                  <a:close/>
                  <a:moveTo>
                    <a:pt x="4540123" y="10390505"/>
                  </a:moveTo>
                  <a:lnTo>
                    <a:pt x="4438523" y="10390505"/>
                  </a:lnTo>
                  <a:lnTo>
                    <a:pt x="4438523" y="10288905"/>
                  </a:lnTo>
                  <a:lnTo>
                    <a:pt x="4540123" y="10288905"/>
                  </a:lnTo>
                  <a:close/>
                  <a:moveTo>
                    <a:pt x="4133723" y="10390505"/>
                  </a:moveTo>
                  <a:lnTo>
                    <a:pt x="3320923" y="10390505"/>
                  </a:lnTo>
                  <a:lnTo>
                    <a:pt x="3320923" y="10288905"/>
                  </a:lnTo>
                  <a:lnTo>
                    <a:pt x="4133723" y="10288905"/>
                  </a:lnTo>
                  <a:close/>
                  <a:moveTo>
                    <a:pt x="3016123" y="10390505"/>
                  </a:moveTo>
                  <a:lnTo>
                    <a:pt x="2914523" y="10390505"/>
                  </a:lnTo>
                  <a:lnTo>
                    <a:pt x="2914523" y="10288905"/>
                  </a:lnTo>
                  <a:lnTo>
                    <a:pt x="3016123" y="10288905"/>
                  </a:lnTo>
                  <a:close/>
                  <a:moveTo>
                    <a:pt x="2609723" y="10390505"/>
                  </a:moveTo>
                  <a:lnTo>
                    <a:pt x="2508123" y="10390505"/>
                  </a:lnTo>
                  <a:lnTo>
                    <a:pt x="2508123" y="10288905"/>
                  </a:lnTo>
                  <a:lnTo>
                    <a:pt x="2609723" y="10288905"/>
                  </a:lnTo>
                  <a:close/>
                  <a:moveTo>
                    <a:pt x="2203323" y="10390505"/>
                  </a:moveTo>
                  <a:lnTo>
                    <a:pt x="1390523" y="10390505"/>
                  </a:lnTo>
                  <a:lnTo>
                    <a:pt x="1390523" y="10288905"/>
                  </a:lnTo>
                  <a:lnTo>
                    <a:pt x="2203323" y="10288905"/>
                  </a:lnTo>
                  <a:close/>
                  <a:moveTo>
                    <a:pt x="1085723" y="10390505"/>
                  </a:moveTo>
                  <a:lnTo>
                    <a:pt x="984123" y="10390505"/>
                  </a:lnTo>
                  <a:lnTo>
                    <a:pt x="984123" y="10288905"/>
                  </a:lnTo>
                  <a:lnTo>
                    <a:pt x="1085723" y="10288905"/>
                  </a:lnTo>
                  <a:close/>
                  <a:moveTo>
                    <a:pt x="679323" y="10390505"/>
                  </a:moveTo>
                  <a:lnTo>
                    <a:pt x="577723" y="10390505"/>
                  </a:lnTo>
                  <a:lnTo>
                    <a:pt x="577723" y="10288905"/>
                  </a:lnTo>
                  <a:lnTo>
                    <a:pt x="679323" y="10288905"/>
                  </a:lnTo>
                  <a:close/>
                  <a:moveTo>
                    <a:pt x="272923" y="10390505"/>
                  </a:moveTo>
                  <a:lnTo>
                    <a:pt x="50800" y="10390505"/>
                  </a:lnTo>
                  <a:cubicBezTo>
                    <a:pt x="22733" y="10390505"/>
                    <a:pt x="0" y="10367772"/>
                    <a:pt x="0" y="10339705"/>
                  </a:cubicBezTo>
                  <a:lnTo>
                    <a:pt x="0" y="9748901"/>
                  </a:lnTo>
                  <a:lnTo>
                    <a:pt x="101600" y="9748901"/>
                  </a:lnTo>
                  <a:lnTo>
                    <a:pt x="101600" y="10339578"/>
                  </a:lnTo>
                  <a:lnTo>
                    <a:pt x="50800" y="10339578"/>
                  </a:lnTo>
                  <a:lnTo>
                    <a:pt x="50800" y="10288778"/>
                  </a:lnTo>
                  <a:lnTo>
                    <a:pt x="272923" y="10288778"/>
                  </a:lnTo>
                  <a:close/>
                  <a:moveTo>
                    <a:pt x="0" y="9444101"/>
                  </a:moveTo>
                  <a:lnTo>
                    <a:pt x="0" y="9342501"/>
                  </a:lnTo>
                  <a:lnTo>
                    <a:pt x="101600" y="9342501"/>
                  </a:lnTo>
                  <a:lnTo>
                    <a:pt x="101600" y="9444101"/>
                  </a:lnTo>
                  <a:close/>
                  <a:moveTo>
                    <a:pt x="0" y="9037701"/>
                  </a:moveTo>
                  <a:lnTo>
                    <a:pt x="0" y="8936101"/>
                  </a:lnTo>
                  <a:lnTo>
                    <a:pt x="101600" y="8936101"/>
                  </a:lnTo>
                  <a:lnTo>
                    <a:pt x="101600" y="9037701"/>
                  </a:lnTo>
                  <a:close/>
                  <a:moveTo>
                    <a:pt x="0" y="8631301"/>
                  </a:moveTo>
                  <a:lnTo>
                    <a:pt x="0" y="7818501"/>
                  </a:lnTo>
                  <a:lnTo>
                    <a:pt x="101600" y="7818501"/>
                  </a:lnTo>
                  <a:lnTo>
                    <a:pt x="101600" y="8631301"/>
                  </a:lnTo>
                  <a:close/>
                  <a:moveTo>
                    <a:pt x="0" y="7513701"/>
                  </a:moveTo>
                  <a:lnTo>
                    <a:pt x="0" y="7412101"/>
                  </a:lnTo>
                  <a:lnTo>
                    <a:pt x="101600" y="7412101"/>
                  </a:lnTo>
                  <a:lnTo>
                    <a:pt x="101600" y="7513701"/>
                  </a:lnTo>
                  <a:close/>
                  <a:moveTo>
                    <a:pt x="0" y="7107301"/>
                  </a:moveTo>
                  <a:lnTo>
                    <a:pt x="0" y="7005701"/>
                  </a:lnTo>
                  <a:lnTo>
                    <a:pt x="101600" y="7005701"/>
                  </a:lnTo>
                  <a:lnTo>
                    <a:pt x="101600" y="7107301"/>
                  </a:lnTo>
                  <a:close/>
                  <a:moveTo>
                    <a:pt x="0" y="6700901"/>
                  </a:moveTo>
                  <a:lnTo>
                    <a:pt x="0" y="5888101"/>
                  </a:lnTo>
                  <a:lnTo>
                    <a:pt x="101600" y="5888101"/>
                  </a:lnTo>
                  <a:lnTo>
                    <a:pt x="101600" y="6700901"/>
                  </a:lnTo>
                  <a:close/>
                  <a:moveTo>
                    <a:pt x="0" y="5583301"/>
                  </a:moveTo>
                  <a:lnTo>
                    <a:pt x="0" y="5481701"/>
                  </a:lnTo>
                  <a:lnTo>
                    <a:pt x="101600" y="5481701"/>
                  </a:lnTo>
                  <a:lnTo>
                    <a:pt x="101600" y="5583301"/>
                  </a:lnTo>
                  <a:close/>
                  <a:moveTo>
                    <a:pt x="0" y="5176901"/>
                  </a:moveTo>
                  <a:lnTo>
                    <a:pt x="0" y="5075301"/>
                  </a:lnTo>
                  <a:lnTo>
                    <a:pt x="101600" y="5075301"/>
                  </a:lnTo>
                  <a:lnTo>
                    <a:pt x="101600" y="5176901"/>
                  </a:lnTo>
                  <a:close/>
                  <a:moveTo>
                    <a:pt x="0" y="4770501"/>
                  </a:moveTo>
                  <a:lnTo>
                    <a:pt x="0" y="3957701"/>
                  </a:lnTo>
                  <a:lnTo>
                    <a:pt x="101600" y="3957701"/>
                  </a:lnTo>
                  <a:lnTo>
                    <a:pt x="101600" y="4770501"/>
                  </a:lnTo>
                  <a:close/>
                  <a:moveTo>
                    <a:pt x="0" y="3652901"/>
                  </a:moveTo>
                  <a:lnTo>
                    <a:pt x="0" y="3551301"/>
                  </a:lnTo>
                  <a:lnTo>
                    <a:pt x="101600" y="3551301"/>
                  </a:lnTo>
                  <a:lnTo>
                    <a:pt x="101600" y="3652901"/>
                  </a:lnTo>
                  <a:close/>
                  <a:moveTo>
                    <a:pt x="0" y="3246501"/>
                  </a:moveTo>
                  <a:lnTo>
                    <a:pt x="0" y="3144901"/>
                  </a:lnTo>
                  <a:lnTo>
                    <a:pt x="101600" y="3144901"/>
                  </a:lnTo>
                  <a:lnTo>
                    <a:pt x="101600" y="3246501"/>
                  </a:lnTo>
                  <a:close/>
                  <a:moveTo>
                    <a:pt x="0" y="2840101"/>
                  </a:moveTo>
                  <a:lnTo>
                    <a:pt x="0" y="2027301"/>
                  </a:lnTo>
                  <a:lnTo>
                    <a:pt x="101600" y="2027301"/>
                  </a:lnTo>
                  <a:lnTo>
                    <a:pt x="101600" y="2840101"/>
                  </a:lnTo>
                  <a:close/>
                  <a:moveTo>
                    <a:pt x="0" y="1722501"/>
                  </a:moveTo>
                  <a:lnTo>
                    <a:pt x="0" y="1620901"/>
                  </a:lnTo>
                  <a:lnTo>
                    <a:pt x="101600" y="1620901"/>
                  </a:lnTo>
                  <a:lnTo>
                    <a:pt x="101600" y="1722501"/>
                  </a:lnTo>
                  <a:close/>
                  <a:moveTo>
                    <a:pt x="0" y="1316101"/>
                  </a:moveTo>
                  <a:lnTo>
                    <a:pt x="0" y="1214501"/>
                  </a:lnTo>
                  <a:lnTo>
                    <a:pt x="101600" y="1214501"/>
                  </a:lnTo>
                  <a:lnTo>
                    <a:pt x="101600" y="1316101"/>
                  </a:lnTo>
                  <a:close/>
                  <a:moveTo>
                    <a:pt x="0" y="909701"/>
                  </a:moveTo>
                  <a:lnTo>
                    <a:pt x="0" y="96901"/>
                  </a:lnTo>
                  <a:lnTo>
                    <a:pt x="101600" y="96901"/>
                  </a:lnTo>
                  <a:lnTo>
                    <a:pt x="101600" y="909701"/>
                  </a:lnTo>
                  <a:close/>
                  <a:moveTo>
                    <a:pt x="50800" y="0"/>
                  </a:moveTo>
                  <a:lnTo>
                    <a:pt x="863600" y="0"/>
                  </a:lnTo>
                  <a:lnTo>
                    <a:pt x="863600" y="101600"/>
                  </a:lnTo>
                  <a:lnTo>
                    <a:pt x="50800" y="101600"/>
                  </a:lnTo>
                  <a:close/>
                </a:path>
              </a:pathLst>
            </a:custGeom>
            <a:solidFill>
              <a:srgbClr val="C00000"/>
            </a:solidFill>
          </p:spPr>
        </p:sp>
        <p:sp>
          <p:nvSpPr>
            <p:cNvPr id="26" name="TextBox 26"/>
            <p:cNvSpPr txBox="1"/>
            <p:nvPr/>
          </p:nvSpPr>
          <p:spPr>
            <a:xfrm>
              <a:off x="0" y="-238125"/>
              <a:ext cx="16302653" cy="10628525"/>
            </a:xfrm>
            <a:prstGeom prst="rect">
              <a:avLst/>
            </a:prstGeom>
          </p:spPr>
          <p:txBody>
            <a:bodyPr lIns="50800" tIns="50800" rIns="50800" bIns="50800" rtlCol="0" anchor="t"/>
            <a:lstStyle/>
            <a:p>
              <a:pPr algn="just">
                <a:lnSpc>
                  <a:spcPts val="5400"/>
                </a:lnSpc>
              </a:pPr>
              <a:r>
                <a:rPr lang="en-US" sz="3000">
                  <a:solidFill>
                    <a:srgbClr val="000000"/>
                  </a:solidFill>
                  <a:latin typeface="Arial"/>
                </a:rPr>
                <a:t>Bạn Y và bạn K rất yêu thích việc khám phá những nét đặc sắc của các nước trên thế giới nên thường rủ nhau xem những đoạn phim về chủ đề này. Có lần, hai bạn rủ nhau xem phim và nhận ra sự khác biệt khá lớn về hình dáng bên ngoài như màu da, màu mắt, kiểu tóc,... giữa các chủng người. Khi tìm hiểu về các nền văn hoá, cả hai rất ngạc nhiên khi phát hiện ra nhiều điều thú vị. Mỗi nền văn hoá đều gắn với những phong tục, tập quán,… khác nhau. Có khi, cùng một hành động, cử chỉ nhưng giữa các nền văn hoá này lại có ý nghĩa khác nhau. Càng tìm hiểu, bạn Y và bạn K càng say mê. Bạn Y nói với bạn K: "Mình ước mơ sau này sẽ được đi vòng quanh thế giới để trải nghiệm thật nhiều nền văn hoá". </a:t>
              </a:r>
            </a:p>
          </p:txBody>
        </p:sp>
      </p:grpSp>
      <p:grpSp>
        <p:nvGrpSpPr>
          <p:cNvPr id="27" name="Group 27"/>
          <p:cNvGrpSpPr/>
          <p:nvPr/>
        </p:nvGrpSpPr>
        <p:grpSpPr>
          <a:xfrm>
            <a:off x="2139838" y="4845058"/>
            <a:ext cx="13243196" cy="2005806"/>
            <a:chOff x="0" y="0"/>
            <a:chExt cx="17657595" cy="2674408"/>
          </a:xfrm>
        </p:grpSpPr>
        <p:sp>
          <p:nvSpPr>
            <p:cNvPr id="28" name="Freeform 28"/>
            <p:cNvSpPr/>
            <p:nvPr/>
          </p:nvSpPr>
          <p:spPr>
            <a:xfrm>
              <a:off x="50800" y="50800"/>
              <a:ext cx="17555972" cy="4222242"/>
            </a:xfrm>
            <a:custGeom>
              <a:avLst/>
              <a:gdLst/>
              <a:ahLst/>
              <a:cxnLst/>
              <a:rect l="l" t="t" r="r" b="b"/>
              <a:pathLst>
                <a:path w="17555972" h="4222242">
                  <a:moveTo>
                    <a:pt x="0" y="428752"/>
                  </a:moveTo>
                  <a:cubicBezTo>
                    <a:pt x="0" y="192024"/>
                    <a:pt x="198374" y="0"/>
                    <a:pt x="443230" y="0"/>
                  </a:cubicBezTo>
                  <a:lnTo>
                    <a:pt x="2926080" y="0"/>
                  </a:lnTo>
                  <a:lnTo>
                    <a:pt x="7314946" y="0"/>
                  </a:lnTo>
                  <a:lnTo>
                    <a:pt x="17112742" y="0"/>
                  </a:lnTo>
                  <a:cubicBezTo>
                    <a:pt x="17357471" y="0"/>
                    <a:pt x="17555972" y="192024"/>
                    <a:pt x="17555972" y="428752"/>
                  </a:cubicBezTo>
                  <a:lnTo>
                    <a:pt x="17555972" y="1500759"/>
                  </a:lnTo>
                  <a:lnTo>
                    <a:pt x="17555972" y="2144014"/>
                  </a:lnTo>
                  <a:lnTo>
                    <a:pt x="17555972" y="2144014"/>
                  </a:lnTo>
                  <a:cubicBezTo>
                    <a:pt x="17555972" y="2380869"/>
                    <a:pt x="17357598" y="2572766"/>
                    <a:pt x="17112742" y="2572766"/>
                  </a:cubicBezTo>
                  <a:lnTo>
                    <a:pt x="7314946" y="2572766"/>
                  </a:lnTo>
                  <a:lnTo>
                    <a:pt x="1381633" y="4222242"/>
                  </a:lnTo>
                  <a:lnTo>
                    <a:pt x="2925953" y="2572766"/>
                  </a:lnTo>
                  <a:lnTo>
                    <a:pt x="443230" y="2572766"/>
                  </a:lnTo>
                  <a:cubicBezTo>
                    <a:pt x="198374" y="2572766"/>
                    <a:pt x="0" y="2380869"/>
                    <a:pt x="0" y="2144014"/>
                  </a:cubicBezTo>
                  <a:lnTo>
                    <a:pt x="0" y="2144014"/>
                  </a:lnTo>
                  <a:lnTo>
                    <a:pt x="0" y="1500759"/>
                  </a:lnTo>
                  <a:close/>
                </a:path>
              </a:pathLst>
            </a:custGeom>
            <a:solidFill>
              <a:srgbClr val="FF9494"/>
            </a:solidFill>
          </p:spPr>
        </p:sp>
        <p:sp>
          <p:nvSpPr>
            <p:cNvPr id="29" name="Freeform 29"/>
            <p:cNvSpPr/>
            <p:nvPr/>
          </p:nvSpPr>
          <p:spPr>
            <a:xfrm>
              <a:off x="0" y="0"/>
              <a:ext cx="17657572" cy="4328160"/>
            </a:xfrm>
            <a:custGeom>
              <a:avLst/>
              <a:gdLst/>
              <a:ahLst/>
              <a:cxnLst/>
              <a:rect l="l" t="t" r="r" b="b"/>
              <a:pathLst>
                <a:path w="17657572" h="4328160">
                  <a:moveTo>
                    <a:pt x="0" y="479552"/>
                  </a:moveTo>
                  <a:cubicBezTo>
                    <a:pt x="0" y="213106"/>
                    <a:pt x="222758" y="0"/>
                    <a:pt x="494030" y="0"/>
                  </a:cubicBezTo>
                  <a:lnTo>
                    <a:pt x="2976880" y="0"/>
                  </a:lnTo>
                  <a:lnTo>
                    <a:pt x="2976880" y="50800"/>
                  </a:lnTo>
                  <a:lnTo>
                    <a:pt x="2976880" y="0"/>
                  </a:lnTo>
                  <a:lnTo>
                    <a:pt x="2976880" y="50800"/>
                  </a:lnTo>
                  <a:lnTo>
                    <a:pt x="2976880" y="0"/>
                  </a:lnTo>
                  <a:lnTo>
                    <a:pt x="7365746" y="0"/>
                  </a:lnTo>
                  <a:lnTo>
                    <a:pt x="7365746" y="50800"/>
                  </a:lnTo>
                  <a:lnTo>
                    <a:pt x="7365746" y="0"/>
                  </a:lnTo>
                  <a:lnTo>
                    <a:pt x="17163542" y="0"/>
                  </a:lnTo>
                  <a:lnTo>
                    <a:pt x="17163542" y="50800"/>
                  </a:lnTo>
                  <a:lnTo>
                    <a:pt x="17163542" y="0"/>
                  </a:lnTo>
                  <a:cubicBezTo>
                    <a:pt x="17434813" y="0"/>
                    <a:pt x="17657572" y="213106"/>
                    <a:pt x="17657572" y="479552"/>
                  </a:cubicBezTo>
                  <a:lnTo>
                    <a:pt x="17606772" y="479552"/>
                  </a:lnTo>
                  <a:lnTo>
                    <a:pt x="17657572" y="479552"/>
                  </a:lnTo>
                  <a:lnTo>
                    <a:pt x="17657572" y="1551559"/>
                  </a:lnTo>
                  <a:lnTo>
                    <a:pt x="17606772" y="1551559"/>
                  </a:lnTo>
                  <a:lnTo>
                    <a:pt x="17606772" y="1500759"/>
                  </a:lnTo>
                  <a:cubicBezTo>
                    <a:pt x="17634838" y="1500759"/>
                    <a:pt x="17657572" y="1523492"/>
                    <a:pt x="17657572" y="1551559"/>
                  </a:cubicBezTo>
                  <a:lnTo>
                    <a:pt x="17657572" y="2194814"/>
                  </a:lnTo>
                  <a:lnTo>
                    <a:pt x="17606772" y="2194814"/>
                  </a:lnTo>
                  <a:lnTo>
                    <a:pt x="17555972" y="2194814"/>
                  </a:lnTo>
                  <a:lnTo>
                    <a:pt x="17555972" y="2194814"/>
                  </a:lnTo>
                  <a:lnTo>
                    <a:pt x="17606772" y="2194814"/>
                  </a:lnTo>
                  <a:lnTo>
                    <a:pt x="17657572" y="2194814"/>
                  </a:lnTo>
                  <a:cubicBezTo>
                    <a:pt x="17657572" y="2461260"/>
                    <a:pt x="17434813" y="2674366"/>
                    <a:pt x="17163542" y="2674366"/>
                  </a:cubicBezTo>
                  <a:lnTo>
                    <a:pt x="17163542" y="2623566"/>
                  </a:lnTo>
                  <a:lnTo>
                    <a:pt x="17163542" y="2674366"/>
                  </a:lnTo>
                  <a:lnTo>
                    <a:pt x="7365746" y="2674366"/>
                  </a:lnTo>
                  <a:lnTo>
                    <a:pt x="7365746" y="2623566"/>
                  </a:lnTo>
                  <a:lnTo>
                    <a:pt x="7379335" y="2672461"/>
                  </a:lnTo>
                  <a:lnTo>
                    <a:pt x="1446022" y="4322064"/>
                  </a:lnTo>
                  <a:cubicBezTo>
                    <a:pt x="1424051" y="4328160"/>
                    <a:pt x="1400810" y="4318889"/>
                    <a:pt x="1388999" y="4299458"/>
                  </a:cubicBezTo>
                  <a:cubicBezTo>
                    <a:pt x="1377188" y="4280027"/>
                    <a:pt x="1379855" y="4255008"/>
                    <a:pt x="1395349" y="4238371"/>
                  </a:cubicBezTo>
                  <a:lnTo>
                    <a:pt x="2939669" y="2588895"/>
                  </a:lnTo>
                  <a:lnTo>
                    <a:pt x="2976753" y="2623566"/>
                  </a:lnTo>
                  <a:lnTo>
                    <a:pt x="2976753" y="2674366"/>
                  </a:lnTo>
                  <a:lnTo>
                    <a:pt x="494030" y="2674366"/>
                  </a:lnTo>
                  <a:lnTo>
                    <a:pt x="494030" y="2623566"/>
                  </a:lnTo>
                  <a:lnTo>
                    <a:pt x="494030" y="2674366"/>
                  </a:lnTo>
                  <a:cubicBezTo>
                    <a:pt x="222758" y="2674366"/>
                    <a:pt x="0" y="2461260"/>
                    <a:pt x="0" y="2194814"/>
                  </a:cubicBezTo>
                  <a:lnTo>
                    <a:pt x="50800" y="2194814"/>
                  </a:lnTo>
                  <a:lnTo>
                    <a:pt x="101600" y="2194814"/>
                  </a:lnTo>
                  <a:lnTo>
                    <a:pt x="101600" y="2194814"/>
                  </a:lnTo>
                  <a:lnTo>
                    <a:pt x="50800" y="2194814"/>
                  </a:lnTo>
                  <a:lnTo>
                    <a:pt x="0" y="2194814"/>
                  </a:lnTo>
                  <a:lnTo>
                    <a:pt x="0" y="1551559"/>
                  </a:lnTo>
                  <a:cubicBezTo>
                    <a:pt x="0" y="1523492"/>
                    <a:pt x="22733" y="1500759"/>
                    <a:pt x="50800" y="1500759"/>
                  </a:cubicBezTo>
                  <a:lnTo>
                    <a:pt x="50800" y="1551559"/>
                  </a:lnTo>
                  <a:lnTo>
                    <a:pt x="0" y="1551559"/>
                  </a:lnTo>
                  <a:lnTo>
                    <a:pt x="0" y="479552"/>
                  </a:lnTo>
                  <a:lnTo>
                    <a:pt x="50800" y="479552"/>
                  </a:lnTo>
                  <a:lnTo>
                    <a:pt x="0" y="479552"/>
                  </a:lnTo>
                  <a:moveTo>
                    <a:pt x="101600" y="479552"/>
                  </a:moveTo>
                  <a:lnTo>
                    <a:pt x="101600" y="1551559"/>
                  </a:lnTo>
                  <a:cubicBezTo>
                    <a:pt x="101600" y="1579626"/>
                    <a:pt x="78867" y="1602359"/>
                    <a:pt x="50800" y="1602359"/>
                  </a:cubicBezTo>
                  <a:lnTo>
                    <a:pt x="50800" y="1551559"/>
                  </a:lnTo>
                  <a:lnTo>
                    <a:pt x="101600" y="1551559"/>
                  </a:lnTo>
                  <a:lnTo>
                    <a:pt x="101600" y="2194814"/>
                  </a:lnTo>
                  <a:cubicBezTo>
                    <a:pt x="101600" y="2222881"/>
                    <a:pt x="78867" y="2245614"/>
                    <a:pt x="50800" y="2245614"/>
                  </a:cubicBezTo>
                  <a:cubicBezTo>
                    <a:pt x="22733" y="2245614"/>
                    <a:pt x="0" y="2222881"/>
                    <a:pt x="0" y="2194814"/>
                  </a:cubicBezTo>
                  <a:lnTo>
                    <a:pt x="0" y="2194814"/>
                  </a:lnTo>
                  <a:cubicBezTo>
                    <a:pt x="0" y="2166747"/>
                    <a:pt x="22733" y="2144014"/>
                    <a:pt x="50800" y="2144014"/>
                  </a:cubicBezTo>
                  <a:cubicBezTo>
                    <a:pt x="78867" y="2144014"/>
                    <a:pt x="101600" y="2166747"/>
                    <a:pt x="101600" y="2194814"/>
                  </a:cubicBezTo>
                  <a:cubicBezTo>
                    <a:pt x="101600" y="2402078"/>
                    <a:pt x="275717" y="2572766"/>
                    <a:pt x="494030" y="2572766"/>
                  </a:cubicBezTo>
                  <a:lnTo>
                    <a:pt x="2976880" y="2572766"/>
                  </a:lnTo>
                  <a:cubicBezTo>
                    <a:pt x="2997073" y="2572766"/>
                    <a:pt x="3015488" y="2584831"/>
                    <a:pt x="3023489" y="2603373"/>
                  </a:cubicBezTo>
                  <a:cubicBezTo>
                    <a:pt x="3031490" y="2621915"/>
                    <a:pt x="3027807" y="2643505"/>
                    <a:pt x="3013964" y="2658364"/>
                  </a:cubicBezTo>
                  <a:lnTo>
                    <a:pt x="1469517" y="4307840"/>
                  </a:lnTo>
                  <a:lnTo>
                    <a:pt x="1432433" y="4273169"/>
                  </a:lnTo>
                  <a:lnTo>
                    <a:pt x="1418844" y="4224274"/>
                  </a:lnTo>
                  <a:lnTo>
                    <a:pt x="7352157" y="2574671"/>
                  </a:lnTo>
                  <a:cubicBezTo>
                    <a:pt x="7356601" y="2573401"/>
                    <a:pt x="7361174" y="2572766"/>
                    <a:pt x="7365746" y="2572766"/>
                  </a:cubicBezTo>
                  <a:lnTo>
                    <a:pt x="17163542" y="2572766"/>
                  </a:lnTo>
                  <a:cubicBezTo>
                    <a:pt x="17381854" y="2572766"/>
                    <a:pt x="17555972" y="2401951"/>
                    <a:pt x="17555972" y="2194814"/>
                  </a:cubicBezTo>
                  <a:cubicBezTo>
                    <a:pt x="17555972" y="2166747"/>
                    <a:pt x="17578704" y="2144014"/>
                    <a:pt x="17606772" y="2144014"/>
                  </a:cubicBezTo>
                  <a:cubicBezTo>
                    <a:pt x="17634838" y="2144014"/>
                    <a:pt x="17657572" y="2166747"/>
                    <a:pt x="17657572" y="2194814"/>
                  </a:cubicBezTo>
                  <a:lnTo>
                    <a:pt x="17657572" y="2194814"/>
                  </a:lnTo>
                  <a:cubicBezTo>
                    <a:pt x="17657572" y="2222881"/>
                    <a:pt x="17634838" y="2245614"/>
                    <a:pt x="17606772" y="2245614"/>
                  </a:cubicBezTo>
                  <a:cubicBezTo>
                    <a:pt x="17578704" y="2245614"/>
                    <a:pt x="17555972" y="2222881"/>
                    <a:pt x="17555972" y="2194814"/>
                  </a:cubicBezTo>
                  <a:lnTo>
                    <a:pt x="17555972" y="1551559"/>
                  </a:lnTo>
                  <a:lnTo>
                    <a:pt x="17606772" y="1551559"/>
                  </a:lnTo>
                  <a:lnTo>
                    <a:pt x="17606772" y="1602359"/>
                  </a:lnTo>
                  <a:cubicBezTo>
                    <a:pt x="17578704" y="1602359"/>
                    <a:pt x="17555972" y="1579626"/>
                    <a:pt x="17555972" y="1551559"/>
                  </a:cubicBezTo>
                  <a:lnTo>
                    <a:pt x="17555972" y="479552"/>
                  </a:lnTo>
                  <a:cubicBezTo>
                    <a:pt x="17555972" y="272288"/>
                    <a:pt x="17381854" y="101600"/>
                    <a:pt x="17163542" y="101600"/>
                  </a:cubicBezTo>
                  <a:lnTo>
                    <a:pt x="7365746" y="101600"/>
                  </a:lnTo>
                  <a:lnTo>
                    <a:pt x="2976753" y="101600"/>
                  </a:lnTo>
                  <a:lnTo>
                    <a:pt x="494030" y="101600"/>
                  </a:lnTo>
                  <a:lnTo>
                    <a:pt x="494030" y="50800"/>
                  </a:lnTo>
                  <a:lnTo>
                    <a:pt x="494030" y="101600"/>
                  </a:lnTo>
                  <a:cubicBezTo>
                    <a:pt x="275717" y="101600"/>
                    <a:pt x="101600" y="272415"/>
                    <a:pt x="101600" y="479552"/>
                  </a:cubicBezTo>
                  <a:close/>
                </a:path>
              </a:pathLst>
            </a:custGeom>
            <a:solidFill>
              <a:srgbClr val="500000"/>
            </a:solidFill>
          </p:spPr>
        </p:sp>
        <p:sp>
          <p:nvSpPr>
            <p:cNvPr id="30" name="TextBox 30"/>
            <p:cNvSpPr txBox="1"/>
            <p:nvPr/>
          </p:nvSpPr>
          <p:spPr>
            <a:xfrm>
              <a:off x="0" y="-276225"/>
              <a:ext cx="17657595" cy="2950633"/>
            </a:xfrm>
            <a:prstGeom prst="rect">
              <a:avLst/>
            </a:prstGeom>
          </p:spPr>
          <p:txBody>
            <a:bodyPr lIns="50800" tIns="50800" rIns="50800" bIns="50800" rtlCol="0" anchor="t"/>
            <a:lstStyle/>
            <a:p>
              <a:pPr algn="ctr">
                <a:lnSpc>
                  <a:spcPts val="6480"/>
                </a:lnSpc>
              </a:pPr>
              <a:r>
                <a:rPr lang="en-US" sz="3600">
                  <a:solidFill>
                    <a:srgbClr val="500000"/>
                  </a:solidFill>
                  <a:latin typeface="Arial Bold"/>
                </a:rPr>
                <a:t>Em hãy nêu một số biểu hiện sự đa dạng của các dân tộc và các nền văn hoá trên thế giới. </a:t>
              </a:r>
            </a:p>
          </p:txBody>
        </p:sp>
      </p:grpSp>
      <p:sp>
        <p:nvSpPr>
          <p:cNvPr id="31" name="TextBox 31"/>
          <p:cNvSpPr txBox="1"/>
          <p:nvPr/>
        </p:nvSpPr>
        <p:spPr>
          <a:xfrm>
            <a:off x="5816322" y="4269"/>
            <a:ext cx="6541630" cy="1106685"/>
          </a:xfrm>
          <a:prstGeom prst="rect">
            <a:avLst/>
          </a:prstGeom>
        </p:spPr>
        <p:txBody>
          <a:bodyPr lIns="0" tIns="0" rIns="0" bIns="0" rtlCol="0" anchor="t">
            <a:spAutoFit/>
          </a:bodyPr>
          <a:lstStyle/>
          <a:p>
            <a:pPr algn="ctr">
              <a:lnSpc>
                <a:spcPts val="7680"/>
              </a:lnSpc>
            </a:pPr>
            <a:r>
              <a:rPr lang="en-US" sz="6400">
                <a:solidFill>
                  <a:srgbClr val="CF2C2C"/>
                </a:solidFill>
                <a:latin typeface="Arimo"/>
              </a:rPr>
              <a:t>Nhiệm vụ 2</a:t>
            </a:r>
          </a:p>
        </p:txBody>
      </p:sp>
      <p:grpSp>
        <p:nvGrpSpPr>
          <p:cNvPr id="32" name="Group 32"/>
          <p:cNvGrpSpPr/>
          <p:nvPr/>
        </p:nvGrpSpPr>
        <p:grpSpPr>
          <a:xfrm>
            <a:off x="1349888" y="1024048"/>
            <a:ext cx="15868632" cy="738664"/>
            <a:chOff x="0" y="0"/>
            <a:chExt cx="21158176" cy="984885"/>
          </a:xfrm>
        </p:grpSpPr>
        <p:sp>
          <p:nvSpPr>
            <p:cNvPr id="33" name="Freeform 33"/>
            <p:cNvSpPr/>
            <p:nvPr/>
          </p:nvSpPr>
          <p:spPr>
            <a:xfrm>
              <a:off x="0" y="0"/>
              <a:ext cx="21158200" cy="984885"/>
            </a:xfrm>
            <a:custGeom>
              <a:avLst/>
              <a:gdLst/>
              <a:ahLst/>
              <a:cxnLst/>
              <a:rect l="l" t="t" r="r" b="b"/>
              <a:pathLst>
                <a:path w="21158200" h="984885">
                  <a:moveTo>
                    <a:pt x="0" y="0"/>
                  </a:moveTo>
                  <a:lnTo>
                    <a:pt x="21158200" y="0"/>
                  </a:lnTo>
                  <a:lnTo>
                    <a:pt x="21158200" y="984885"/>
                  </a:lnTo>
                  <a:lnTo>
                    <a:pt x="0" y="984885"/>
                  </a:lnTo>
                  <a:close/>
                </a:path>
              </a:pathLst>
            </a:custGeom>
            <a:solidFill>
              <a:srgbClr val="F6D29D"/>
            </a:solidFill>
          </p:spPr>
        </p:sp>
        <p:sp>
          <p:nvSpPr>
            <p:cNvPr id="34" name="TextBox 34"/>
            <p:cNvSpPr txBox="1"/>
            <p:nvPr/>
          </p:nvSpPr>
          <p:spPr>
            <a:xfrm>
              <a:off x="0" y="-76200"/>
              <a:ext cx="21158176" cy="1061085"/>
            </a:xfrm>
            <a:prstGeom prst="rect">
              <a:avLst/>
            </a:prstGeom>
          </p:spPr>
          <p:txBody>
            <a:bodyPr lIns="50800" tIns="50800" rIns="50800" bIns="50800" rtlCol="0" anchor="t"/>
            <a:lstStyle/>
            <a:p>
              <a:pPr algn="ctr">
                <a:lnSpc>
                  <a:spcPts val="4320"/>
                </a:lnSpc>
              </a:pPr>
              <a:r>
                <a:rPr lang="en-US" sz="3600">
                  <a:solidFill>
                    <a:srgbClr val="A60000"/>
                  </a:solidFill>
                  <a:latin typeface="Arial Bold"/>
                </a:rPr>
                <a:t>Em hãy đọc trường hợp sau và nêu suy nghĩ về việc làm của hai bạn. </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65431" y="8508619"/>
            <a:ext cx="470698" cy="670766"/>
          </a:xfrm>
          <a:custGeom>
            <a:avLst/>
            <a:gdLst/>
            <a:ahLst/>
            <a:cxnLst/>
            <a:rect l="l" t="t" r="r" b="b"/>
            <a:pathLst>
              <a:path w="470698" h="670766">
                <a:moveTo>
                  <a:pt x="0" y="0"/>
                </a:moveTo>
                <a:lnTo>
                  <a:pt x="470698" y="0"/>
                </a:lnTo>
                <a:lnTo>
                  <a:pt x="470698" y="670766"/>
                </a:lnTo>
                <a:lnTo>
                  <a:pt x="0" y="6707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7407401" y="12204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789281" y="5489419"/>
            <a:ext cx="470698" cy="670766"/>
          </a:xfrm>
          <a:custGeom>
            <a:avLst/>
            <a:gdLst/>
            <a:ahLst/>
            <a:cxnLst/>
            <a:rect l="l" t="t" r="r" b="b"/>
            <a:pathLst>
              <a:path w="470698" h="670766">
                <a:moveTo>
                  <a:pt x="0" y="0"/>
                </a:moveTo>
                <a:lnTo>
                  <a:pt x="470698" y="0"/>
                </a:lnTo>
                <a:lnTo>
                  <a:pt x="470698" y="670766"/>
                </a:lnTo>
                <a:lnTo>
                  <a:pt x="0" y="6707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7673215" y="4583861"/>
            <a:ext cx="206700" cy="206688"/>
          </a:xfrm>
          <a:custGeom>
            <a:avLst/>
            <a:gdLst/>
            <a:ahLst/>
            <a:cxnLst/>
            <a:rect l="l" t="t" r="r" b="b"/>
            <a:pathLst>
              <a:path w="206700" h="206688">
                <a:moveTo>
                  <a:pt x="0" y="0"/>
                </a:moveTo>
                <a:lnTo>
                  <a:pt x="206700" y="0"/>
                </a:lnTo>
                <a:lnTo>
                  <a:pt x="206700" y="206688"/>
                </a:lnTo>
                <a:lnTo>
                  <a:pt x="0" y="2066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6887397" y="2059199"/>
            <a:ext cx="372600" cy="451820"/>
          </a:xfrm>
          <a:custGeom>
            <a:avLst/>
            <a:gdLst/>
            <a:ahLst/>
            <a:cxnLst/>
            <a:rect l="l" t="t" r="r" b="b"/>
            <a:pathLst>
              <a:path w="372600" h="451820">
                <a:moveTo>
                  <a:pt x="0" y="0"/>
                </a:moveTo>
                <a:lnTo>
                  <a:pt x="372600" y="0"/>
                </a:lnTo>
                <a:lnTo>
                  <a:pt x="372600" y="451820"/>
                </a:lnTo>
                <a:lnTo>
                  <a:pt x="0" y="45182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326947" y="335249"/>
            <a:ext cx="372600" cy="451820"/>
          </a:xfrm>
          <a:custGeom>
            <a:avLst/>
            <a:gdLst/>
            <a:ahLst/>
            <a:cxnLst/>
            <a:rect l="l" t="t" r="r" b="b"/>
            <a:pathLst>
              <a:path w="372600" h="451820">
                <a:moveTo>
                  <a:pt x="0" y="0"/>
                </a:moveTo>
                <a:lnTo>
                  <a:pt x="372600" y="0"/>
                </a:lnTo>
                <a:lnTo>
                  <a:pt x="372600" y="451820"/>
                </a:lnTo>
                <a:lnTo>
                  <a:pt x="0" y="45182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733115" y="1220435"/>
            <a:ext cx="206700" cy="206688"/>
          </a:xfrm>
          <a:custGeom>
            <a:avLst/>
            <a:gdLst/>
            <a:ahLst/>
            <a:cxnLst/>
            <a:rect l="l" t="t" r="r" b="b"/>
            <a:pathLst>
              <a:path w="206700" h="206688">
                <a:moveTo>
                  <a:pt x="0" y="0"/>
                </a:moveTo>
                <a:lnTo>
                  <a:pt x="206700" y="0"/>
                </a:lnTo>
                <a:lnTo>
                  <a:pt x="206700" y="206688"/>
                </a:lnTo>
                <a:lnTo>
                  <a:pt x="0" y="2066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1112081" y="877819"/>
            <a:ext cx="470698" cy="670766"/>
          </a:xfrm>
          <a:custGeom>
            <a:avLst/>
            <a:gdLst/>
            <a:ahLst/>
            <a:cxnLst/>
            <a:rect l="l" t="t" r="r" b="b"/>
            <a:pathLst>
              <a:path w="470698" h="670766">
                <a:moveTo>
                  <a:pt x="0" y="0"/>
                </a:moveTo>
                <a:lnTo>
                  <a:pt x="470698" y="0"/>
                </a:lnTo>
                <a:lnTo>
                  <a:pt x="470698" y="670766"/>
                </a:lnTo>
                <a:lnTo>
                  <a:pt x="0" y="6707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8120147" y="790349"/>
            <a:ext cx="372600" cy="451820"/>
          </a:xfrm>
          <a:custGeom>
            <a:avLst/>
            <a:gdLst/>
            <a:ahLst/>
            <a:cxnLst/>
            <a:rect l="l" t="t" r="r" b="b"/>
            <a:pathLst>
              <a:path w="372600" h="451820">
                <a:moveTo>
                  <a:pt x="0" y="0"/>
                </a:moveTo>
                <a:lnTo>
                  <a:pt x="372600" y="0"/>
                </a:lnTo>
                <a:lnTo>
                  <a:pt x="372600" y="451820"/>
                </a:lnTo>
                <a:lnTo>
                  <a:pt x="0" y="45182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9924397" y="335249"/>
            <a:ext cx="372600" cy="451820"/>
          </a:xfrm>
          <a:custGeom>
            <a:avLst/>
            <a:gdLst/>
            <a:ahLst/>
            <a:cxnLst/>
            <a:rect l="l" t="t" r="r" b="b"/>
            <a:pathLst>
              <a:path w="372600" h="451820">
                <a:moveTo>
                  <a:pt x="0" y="0"/>
                </a:moveTo>
                <a:lnTo>
                  <a:pt x="372600" y="0"/>
                </a:lnTo>
                <a:lnTo>
                  <a:pt x="372600" y="451820"/>
                </a:lnTo>
                <a:lnTo>
                  <a:pt x="0" y="45182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17758297" y="7245199"/>
            <a:ext cx="372600" cy="451820"/>
          </a:xfrm>
          <a:custGeom>
            <a:avLst/>
            <a:gdLst/>
            <a:ahLst/>
            <a:cxnLst/>
            <a:rect l="l" t="t" r="r" b="b"/>
            <a:pathLst>
              <a:path w="372600" h="451820">
                <a:moveTo>
                  <a:pt x="0" y="0"/>
                </a:moveTo>
                <a:lnTo>
                  <a:pt x="372600" y="0"/>
                </a:lnTo>
                <a:lnTo>
                  <a:pt x="372600" y="451820"/>
                </a:lnTo>
                <a:lnTo>
                  <a:pt x="0" y="45182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7264281" y="8096619"/>
            <a:ext cx="470698" cy="670766"/>
          </a:xfrm>
          <a:custGeom>
            <a:avLst/>
            <a:gdLst/>
            <a:ahLst/>
            <a:cxnLst/>
            <a:rect l="l" t="t" r="r" b="b"/>
            <a:pathLst>
              <a:path w="470698" h="670766">
                <a:moveTo>
                  <a:pt x="0" y="0"/>
                </a:moveTo>
                <a:lnTo>
                  <a:pt x="470698" y="0"/>
                </a:lnTo>
                <a:lnTo>
                  <a:pt x="470698" y="670766"/>
                </a:lnTo>
                <a:lnTo>
                  <a:pt x="0" y="6707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a:off x="16605315" y="9713161"/>
            <a:ext cx="206700" cy="206688"/>
          </a:xfrm>
          <a:custGeom>
            <a:avLst/>
            <a:gdLst/>
            <a:ahLst/>
            <a:cxnLst/>
            <a:rect l="l" t="t" r="r" b="b"/>
            <a:pathLst>
              <a:path w="206700" h="206688">
                <a:moveTo>
                  <a:pt x="0" y="0"/>
                </a:moveTo>
                <a:lnTo>
                  <a:pt x="206700" y="0"/>
                </a:lnTo>
                <a:lnTo>
                  <a:pt x="206700" y="206688"/>
                </a:lnTo>
                <a:lnTo>
                  <a:pt x="0" y="2066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Freeform 16"/>
          <p:cNvSpPr/>
          <p:nvPr/>
        </p:nvSpPr>
        <p:spPr>
          <a:xfrm>
            <a:off x="2484815" y="9449961"/>
            <a:ext cx="206700" cy="206688"/>
          </a:xfrm>
          <a:custGeom>
            <a:avLst/>
            <a:gdLst/>
            <a:ahLst/>
            <a:cxnLst/>
            <a:rect l="l" t="t" r="r" b="b"/>
            <a:pathLst>
              <a:path w="206700" h="206688">
                <a:moveTo>
                  <a:pt x="0" y="0"/>
                </a:moveTo>
                <a:lnTo>
                  <a:pt x="206700" y="0"/>
                </a:lnTo>
                <a:lnTo>
                  <a:pt x="206700" y="206688"/>
                </a:lnTo>
                <a:lnTo>
                  <a:pt x="0" y="2066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Freeform 17"/>
          <p:cNvSpPr/>
          <p:nvPr/>
        </p:nvSpPr>
        <p:spPr>
          <a:xfrm>
            <a:off x="-238247" y="346622"/>
            <a:ext cx="6123255" cy="10023158"/>
          </a:xfrm>
          <a:custGeom>
            <a:avLst/>
            <a:gdLst/>
            <a:ahLst/>
            <a:cxnLst/>
            <a:rect l="l" t="t" r="r" b="b"/>
            <a:pathLst>
              <a:path w="6123255" h="10023158">
                <a:moveTo>
                  <a:pt x="0" y="0"/>
                </a:moveTo>
                <a:lnTo>
                  <a:pt x="6123255" y="0"/>
                </a:lnTo>
                <a:lnTo>
                  <a:pt x="6123255" y="10023158"/>
                </a:lnTo>
                <a:lnTo>
                  <a:pt x="0" y="1002315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8" name="Freeform 18"/>
          <p:cNvSpPr/>
          <p:nvPr/>
        </p:nvSpPr>
        <p:spPr>
          <a:xfrm>
            <a:off x="12941239" y="-1654885"/>
            <a:ext cx="6669517" cy="5752875"/>
          </a:xfrm>
          <a:custGeom>
            <a:avLst/>
            <a:gdLst/>
            <a:ahLst/>
            <a:cxnLst/>
            <a:rect l="l" t="t" r="r" b="b"/>
            <a:pathLst>
              <a:path w="6669517" h="5752875">
                <a:moveTo>
                  <a:pt x="0" y="0"/>
                </a:moveTo>
                <a:lnTo>
                  <a:pt x="6669518" y="0"/>
                </a:lnTo>
                <a:lnTo>
                  <a:pt x="6669518" y="5752875"/>
                </a:lnTo>
                <a:lnTo>
                  <a:pt x="0" y="575287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9" name="Freeform 19"/>
          <p:cNvSpPr/>
          <p:nvPr/>
        </p:nvSpPr>
        <p:spPr>
          <a:xfrm>
            <a:off x="326915" y="5617935"/>
            <a:ext cx="206700" cy="206688"/>
          </a:xfrm>
          <a:custGeom>
            <a:avLst/>
            <a:gdLst/>
            <a:ahLst/>
            <a:cxnLst/>
            <a:rect l="l" t="t" r="r" b="b"/>
            <a:pathLst>
              <a:path w="206700" h="206688">
                <a:moveTo>
                  <a:pt x="0" y="0"/>
                </a:moveTo>
                <a:lnTo>
                  <a:pt x="206700" y="0"/>
                </a:lnTo>
                <a:lnTo>
                  <a:pt x="206700" y="206688"/>
                </a:lnTo>
                <a:lnTo>
                  <a:pt x="0" y="2066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0" name="TextBox 20"/>
          <p:cNvSpPr txBox="1"/>
          <p:nvPr/>
        </p:nvSpPr>
        <p:spPr>
          <a:xfrm>
            <a:off x="4739394" y="3075622"/>
            <a:ext cx="13157950" cy="3673774"/>
          </a:xfrm>
          <a:prstGeom prst="rect">
            <a:avLst/>
          </a:prstGeom>
        </p:spPr>
        <p:txBody>
          <a:bodyPr lIns="0" tIns="0" rIns="0" bIns="0" rtlCol="0" anchor="t">
            <a:spAutoFit/>
          </a:bodyPr>
          <a:lstStyle/>
          <a:p>
            <a:pPr algn="ctr">
              <a:lnSpc>
                <a:spcPts val="12960"/>
              </a:lnSpc>
            </a:pPr>
            <a:r>
              <a:rPr lang="en-US" sz="7200">
                <a:solidFill>
                  <a:srgbClr val="A60000"/>
                </a:solidFill>
                <a:latin typeface="Arimo"/>
              </a:rPr>
              <a:t>Tạm biệt và hẹn gặp lại các em </a:t>
            </a:r>
          </a:p>
          <a:p>
            <a:pPr algn="ctr">
              <a:lnSpc>
                <a:spcPts val="12960"/>
              </a:lnSpc>
            </a:pPr>
            <a:r>
              <a:rPr lang="en-US" sz="7200">
                <a:solidFill>
                  <a:srgbClr val="A60000"/>
                </a:solidFill>
                <a:latin typeface="Arimo"/>
              </a:rPr>
              <a:t>ở bài học tiếp theo.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sp>
        <p:nvSpPr>
          <p:cNvPr id="2" name="Freeform 2"/>
          <p:cNvSpPr/>
          <p:nvPr/>
        </p:nvSpPr>
        <p:spPr>
          <a:xfrm rot="1054102" flipH="1">
            <a:off x="10810889" y="7004014"/>
            <a:ext cx="10789730" cy="8550861"/>
          </a:xfrm>
          <a:custGeom>
            <a:avLst/>
            <a:gdLst/>
            <a:ahLst/>
            <a:cxnLst/>
            <a:rect l="l" t="t" r="r" b="b"/>
            <a:pathLst>
              <a:path w="10789730" h="8550861">
                <a:moveTo>
                  <a:pt x="10789730" y="0"/>
                </a:moveTo>
                <a:lnTo>
                  <a:pt x="0" y="0"/>
                </a:lnTo>
                <a:lnTo>
                  <a:pt x="0" y="8550861"/>
                </a:lnTo>
                <a:lnTo>
                  <a:pt x="10789730" y="8550861"/>
                </a:lnTo>
                <a:lnTo>
                  <a:pt x="10789730" y="0"/>
                </a:lnTo>
                <a:close/>
              </a:path>
            </a:pathLst>
          </a:custGeom>
          <a:blipFill>
            <a:blip r:embed="rId2">
              <a:alphaModFix amt="5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489147">
            <a:off x="12957767" y="-3194378"/>
            <a:ext cx="8223754" cy="5448237"/>
          </a:xfrm>
          <a:custGeom>
            <a:avLst/>
            <a:gdLst/>
            <a:ahLst/>
            <a:cxnLst/>
            <a:rect l="l" t="t" r="r" b="b"/>
            <a:pathLst>
              <a:path w="8223754" h="5448237">
                <a:moveTo>
                  <a:pt x="0" y="0"/>
                </a:moveTo>
                <a:lnTo>
                  <a:pt x="8223754" y="0"/>
                </a:lnTo>
                <a:lnTo>
                  <a:pt x="8223754" y="5448237"/>
                </a:lnTo>
                <a:lnTo>
                  <a:pt x="0" y="5448237"/>
                </a:lnTo>
                <a:lnTo>
                  <a:pt x="0" y="0"/>
                </a:lnTo>
                <a:close/>
              </a:path>
            </a:pathLst>
          </a:custGeom>
          <a:blipFill>
            <a:blip r:embed="rId4">
              <a:alphaModFix amt="5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339337">
            <a:off x="-2396657" y="-3016549"/>
            <a:ext cx="8979722" cy="7812358"/>
          </a:xfrm>
          <a:custGeom>
            <a:avLst/>
            <a:gdLst/>
            <a:ahLst/>
            <a:cxnLst/>
            <a:rect l="l" t="t" r="r" b="b"/>
            <a:pathLst>
              <a:path w="8979722" h="7812358">
                <a:moveTo>
                  <a:pt x="0" y="0"/>
                </a:moveTo>
                <a:lnTo>
                  <a:pt x="8979722" y="0"/>
                </a:lnTo>
                <a:lnTo>
                  <a:pt x="8979722" y="7812357"/>
                </a:lnTo>
                <a:lnTo>
                  <a:pt x="0" y="7812357"/>
                </a:lnTo>
                <a:lnTo>
                  <a:pt x="0" y="0"/>
                </a:lnTo>
                <a:close/>
              </a:path>
            </a:pathLst>
          </a:custGeom>
          <a:blipFill>
            <a:blip r:embed="rId6">
              <a:alphaModFix amt="30000"/>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92124" flipH="1">
            <a:off x="-4579725" y="7024055"/>
            <a:ext cx="9850401" cy="6525891"/>
          </a:xfrm>
          <a:custGeom>
            <a:avLst/>
            <a:gdLst/>
            <a:ahLst/>
            <a:cxnLst/>
            <a:rect l="l" t="t" r="r" b="b"/>
            <a:pathLst>
              <a:path w="9850401" h="6525891">
                <a:moveTo>
                  <a:pt x="9850402" y="0"/>
                </a:moveTo>
                <a:lnTo>
                  <a:pt x="0" y="0"/>
                </a:lnTo>
                <a:lnTo>
                  <a:pt x="0" y="6525890"/>
                </a:lnTo>
                <a:lnTo>
                  <a:pt x="9850402" y="6525890"/>
                </a:lnTo>
                <a:lnTo>
                  <a:pt x="9850402" y="0"/>
                </a:lnTo>
                <a:close/>
              </a:path>
            </a:pathLst>
          </a:custGeom>
          <a:blipFill>
            <a:blip r:embed="rId4">
              <a:alphaModFix amt="5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028700" y="5890427"/>
            <a:ext cx="711392" cy="909740"/>
          </a:xfrm>
          <a:custGeom>
            <a:avLst/>
            <a:gdLst/>
            <a:ahLst/>
            <a:cxnLst/>
            <a:rect l="l" t="t" r="r" b="b"/>
            <a:pathLst>
              <a:path w="711392" h="909740">
                <a:moveTo>
                  <a:pt x="0" y="0"/>
                </a:moveTo>
                <a:lnTo>
                  <a:pt x="711392" y="0"/>
                </a:lnTo>
                <a:lnTo>
                  <a:pt x="711392" y="909740"/>
                </a:lnTo>
                <a:lnTo>
                  <a:pt x="0" y="909740"/>
                </a:lnTo>
                <a:lnTo>
                  <a:pt x="0" y="0"/>
                </a:lnTo>
                <a:close/>
              </a:path>
            </a:pathLst>
          </a:custGeom>
          <a:blipFill>
            <a:blip r:embed="rId8">
              <a:extLst>
                <a:ext uri="{96DAC541-7B7A-43D3-8B79-37D633B846F1}">
                  <asvg:svgBlip xmlns:asvg="http://schemas.microsoft.com/office/drawing/2016/SVG/main" xmlns="" r:embed="rId9"/>
                </a:ext>
              </a:extLst>
            </a:blip>
            <a:stretch>
              <a:fillRect l="-145999" b="-152507"/>
            </a:stretch>
          </a:blipFill>
        </p:spPr>
      </p:sp>
      <p:sp>
        <p:nvSpPr>
          <p:cNvPr id="7" name="Freeform 7"/>
          <p:cNvSpPr/>
          <p:nvPr/>
        </p:nvSpPr>
        <p:spPr>
          <a:xfrm>
            <a:off x="6859355" y="3189171"/>
            <a:ext cx="391460" cy="660693"/>
          </a:xfrm>
          <a:custGeom>
            <a:avLst/>
            <a:gdLst/>
            <a:ahLst/>
            <a:cxnLst/>
            <a:rect l="l" t="t" r="r" b="b"/>
            <a:pathLst>
              <a:path w="391460" h="660693">
                <a:moveTo>
                  <a:pt x="0" y="0"/>
                </a:moveTo>
                <a:lnTo>
                  <a:pt x="391460" y="0"/>
                </a:lnTo>
                <a:lnTo>
                  <a:pt x="391460" y="660693"/>
                </a:lnTo>
                <a:lnTo>
                  <a:pt x="0" y="66069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3845545" y="2407699"/>
            <a:ext cx="611090" cy="781472"/>
          </a:xfrm>
          <a:custGeom>
            <a:avLst/>
            <a:gdLst/>
            <a:ahLst/>
            <a:cxnLst/>
            <a:rect l="l" t="t" r="r" b="b"/>
            <a:pathLst>
              <a:path w="611090" h="781472">
                <a:moveTo>
                  <a:pt x="0" y="0"/>
                </a:moveTo>
                <a:lnTo>
                  <a:pt x="611091" y="0"/>
                </a:lnTo>
                <a:lnTo>
                  <a:pt x="611091" y="781472"/>
                </a:lnTo>
                <a:lnTo>
                  <a:pt x="0" y="781472"/>
                </a:lnTo>
                <a:lnTo>
                  <a:pt x="0" y="0"/>
                </a:lnTo>
                <a:close/>
              </a:path>
            </a:pathLst>
          </a:custGeom>
          <a:blipFill>
            <a:blip r:embed="rId8">
              <a:extLst>
                <a:ext uri="{96DAC541-7B7A-43D3-8B79-37D633B846F1}">
                  <asvg:svgBlip xmlns:asvg="http://schemas.microsoft.com/office/drawing/2016/SVG/main" xmlns="" r:embed="rId9"/>
                </a:ext>
              </a:extLst>
            </a:blip>
            <a:stretch>
              <a:fillRect l="-145999" b="-152507"/>
            </a:stretch>
          </a:blipFill>
        </p:spPr>
      </p:sp>
      <p:sp>
        <p:nvSpPr>
          <p:cNvPr id="9" name="Freeform 9"/>
          <p:cNvSpPr/>
          <p:nvPr/>
        </p:nvSpPr>
        <p:spPr>
          <a:xfrm>
            <a:off x="16205754" y="7732824"/>
            <a:ext cx="441929" cy="633590"/>
          </a:xfrm>
          <a:custGeom>
            <a:avLst/>
            <a:gdLst/>
            <a:ahLst/>
            <a:cxnLst/>
            <a:rect l="l" t="t" r="r" b="b"/>
            <a:pathLst>
              <a:path w="441929" h="633590">
                <a:moveTo>
                  <a:pt x="0" y="0"/>
                </a:moveTo>
                <a:lnTo>
                  <a:pt x="441929" y="0"/>
                </a:lnTo>
                <a:lnTo>
                  <a:pt x="441929" y="633589"/>
                </a:lnTo>
                <a:lnTo>
                  <a:pt x="0" y="63358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10" name="Group 10"/>
          <p:cNvGrpSpPr/>
          <p:nvPr/>
        </p:nvGrpSpPr>
        <p:grpSpPr>
          <a:xfrm>
            <a:off x="3514716" y="2335714"/>
            <a:ext cx="1930532" cy="2101259"/>
            <a:chOff x="0" y="0"/>
            <a:chExt cx="2574043" cy="2801679"/>
          </a:xfrm>
        </p:grpSpPr>
        <p:sp>
          <p:nvSpPr>
            <p:cNvPr id="11" name="Freeform 11"/>
            <p:cNvSpPr/>
            <p:nvPr/>
          </p:nvSpPr>
          <p:spPr>
            <a:xfrm>
              <a:off x="0" y="0"/>
              <a:ext cx="2574043" cy="2801679"/>
            </a:xfrm>
            <a:custGeom>
              <a:avLst/>
              <a:gdLst/>
              <a:ahLst/>
              <a:cxnLst/>
              <a:rect l="l" t="t" r="r" b="b"/>
              <a:pathLst>
                <a:path w="2574043" h="2801679">
                  <a:moveTo>
                    <a:pt x="0" y="0"/>
                  </a:moveTo>
                  <a:lnTo>
                    <a:pt x="2574043" y="0"/>
                  </a:lnTo>
                  <a:lnTo>
                    <a:pt x="2574043" y="2801679"/>
                  </a:lnTo>
                  <a:lnTo>
                    <a:pt x="0" y="280167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TextBox 12"/>
            <p:cNvSpPr txBox="1"/>
            <p:nvPr/>
          </p:nvSpPr>
          <p:spPr>
            <a:xfrm>
              <a:off x="1185546" y="421038"/>
              <a:ext cx="787600" cy="1807225"/>
            </a:xfrm>
            <a:prstGeom prst="rect">
              <a:avLst/>
            </a:prstGeom>
          </p:spPr>
          <p:txBody>
            <a:bodyPr lIns="0" tIns="0" rIns="0" bIns="0" rtlCol="0" anchor="t">
              <a:spAutoFit/>
            </a:bodyPr>
            <a:lstStyle/>
            <a:p>
              <a:pPr marL="0" lvl="0" indent="0" algn="ctr">
                <a:lnSpc>
                  <a:spcPts val="10644"/>
                </a:lnSpc>
                <a:spcBef>
                  <a:spcPct val="0"/>
                </a:spcBef>
              </a:pPr>
              <a:r>
                <a:rPr lang="en-US" sz="8870">
                  <a:solidFill>
                    <a:srgbClr val="FDFCF6"/>
                  </a:solidFill>
                  <a:latin typeface="Rokkitt Light"/>
                </a:rPr>
                <a:t>1</a:t>
              </a:r>
            </a:p>
          </p:txBody>
        </p:sp>
      </p:grpSp>
      <p:grpSp>
        <p:nvGrpSpPr>
          <p:cNvPr id="13" name="Group 13"/>
          <p:cNvGrpSpPr/>
          <p:nvPr/>
        </p:nvGrpSpPr>
        <p:grpSpPr>
          <a:xfrm>
            <a:off x="12133570" y="2197787"/>
            <a:ext cx="4646131" cy="2101259"/>
            <a:chOff x="0" y="0"/>
            <a:chExt cx="6194842" cy="2801679"/>
          </a:xfrm>
        </p:grpSpPr>
        <p:sp>
          <p:nvSpPr>
            <p:cNvPr id="14" name="Freeform 14"/>
            <p:cNvSpPr/>
            <p:nvPr/>
          </p:nvSpPr>
          <p:spPr>
            <a:xfrm>
              <a:off x="0" y="0"/>
              <a:ext cx="2574043" cy="2801679"/>
            </a:xfrm>
            <a:custGeom>
              <a:avLst/>
              <a:gdLst/>
              <a:ahLst/>
              <a:cxnLst/>
              <a:rect l="l" t="t" r="r" b="b"/>
              <a:pathLst>
                <a:path w="2574043" h="2801679">
                  <a:moveTo>
                    <a:pt x="0" y="0"/>
                  </a:moveTo>
                  <a:lnTo>
                    <a:pt x="2574043" y="0"/>
                  </a:lnTo>
                  <a:lnTo>
                    <a:pt x="2574043" y="2801679"/>
                  </a:lnTo>
                  <a:lnTo>
                    <a:pt x="0" y="280167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TextBox 15"/>
            <p:cNvSpPr txBox="1"/>
            <p:nvPr/>
          </p:nvSpPr>
          <p:spPr>
            <a:xfrm>
              <a:off x="1190718" y="492464"/>
              <a:ext cx="787600" cy="1807225"/>
            </a:xfrm>
            <a:prstGeom prst="rect">
              <a:avLst/>
            </a:prstGeom>
          </p:spPr>
          <p:txBody>
            <a:bodyPr lIns="0" tIns="0" rIns="0" bIns="0" rtlCol="0" anchor="t">
              <a:spAutoFit/>
            </a:bodyPr>
            <a:lstStyle/>
            <a:p>
              <a:pPr marL="0" lvl="0" indent="0" algn="l">
                <a:lnSpc>
                  <a:spcPts val="10644"/>
                </a:lnSpc>
                <a:spcBef>
                  <a:spcPct val="0"/>
                </a:spcBef>
              </a:pPr>
              <a:r>
                <a:rPr lang="en-US" sz="8870">
                  <a:solidFill>
                    <a:srgbClr val="FDFCF6"/>
                  </a:solidFill>
                  <a:latin typeface="Rokkitt Light"/>
                </a:rPr>
                <a:t>3</a:t>
              </a:r>
            </a:p>
          </p:txBody>
        </p:sp>
        <p:sp>
          <p:nvSpPr>
            <p:cNvPr id="16" name="TextBox 16"/>
            <p:cNvSpPr txBox="1"/>
            <p:nvPr/>
          </p:nvSpPr>
          <p:spPr>
            <a:xfrm>
              <a:off x="3103129" y="999558"/>
              <a:ext cx="3091713" cy="789927"/>
            </a:xfrm>
            <a:prstGeom prst="rect">
              <a:avLst/>
            </a:prstGeom>
          </p:spPr>
          <p:txBody>
            <a:bodyPr lIns="0" tIns="0" rIns="0" bIns="0" rtlCol="0" anchor="t">
              <a:spAutoFit/>
            </a:bodyPr>
            <a:lstStyle/>
            <a:p>
              <a:pPr algn="l">
                <a:lnSpc>
                  <a:spcPts val="5095"/>
                </a:lnSpc>
              </a:pPr>
              <a:endParaRPr/>
            </a:p>
          </p:txBody>
        </p:sp>
      </p:grpSp>
      <p:grpSp>
        <p:nvGrpSpPr>
          <p:cNvPr id="17" name="Group 17"/>
          <p:cNvGrpSpPr/>
          <p:nvPr/>
        </p:nvGrpSpPr>
        <p:grpSpPr>
          <a:xfrm>
            <a:off x="3861041" y="6286832"/>
            <a:ext cx="4433916" cy="1867836"/>
            <a:chOff x="0" y="0"/>
            <a:chExt cx="5911888" cy="2490449"/>
          </a:xfrm>
        </p:grpSpPr>
        <p:sp>
          <p:nvSpPr>
            <p:cNvPr id="18" name="TextBox 18"/>
            <p:cNvSpPr txBox="1"/>
            <p:nvPr/>
          </p:nvSpPr>
          <p:spPr>
            <a:xfrm>
              <a:off x="2758411" y="868474"/>
              <a:ext cx="3153477" cy="708525"/>
            </a:xfrm>
            <a:prstGeom prst="rect">
              <a:avLst/>
            </a:prstGeom>
          </p:spPr>
          <p:txBody>
            <a:bodyPr lIns="0" tIns="0" rIns="0" bIns="0" rtlCol="0" anchor="t">
              <a:spAutoFit/>
            </a:bodyPr>
            <a:lstStyle/>
            <a:p>
              <a:pPr algn="l">
                <a:lnSpc>
                  <a:spcPts val="4529"/>
                </a:lnSpc>
              </a:pPr>
              <a:endParaRPr/>
            </a:p>
          </p:txBody>
        </p:sp>
        <p:sp>
          <p:nvSpPr>
            <p:cNvPr id="19" name="Freeform 19"/>
            <p:cNvSpPr/>
            <p:nvPr/>
          </p:nvSpPr>
          <p:spPr>
            <a:xfrm>
              <a:off x="0" y="0"/>
              <a:ext cx="2288100" cy="2490449"/>
            </a:xfrm>
            <a:custGeom>
              <a:avLst/>
              <a:gdLst/>
              <a:ahLst/>
              <a:cxnLst/>
              <a:rect l="l" t="t" r="r" b="b"/>
              <a:pathLst>
                <a:path w="2288100" h="2490449">
                  <a:moveTo>
                    <a:pt x="0" y="0"/>
                  </a:moveTo>
                  <a:lnTo>
                    <a:pt x="2288100" y="0"/>
                  </a:lnTo>
                  <a:lnTo>
                    <a:pt x="2288100" y="2490449"/>
                  </a:lnTo>
                  <a:lnTo>
                    <a:pt x="0" y="249044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0" name="TextBox 20"/>
            <p:cNvSpPr txBox="1"/>
            <p:nvPr/>
          </p:nvSpPr>
          <p:spPr>
            <a:xfrm>
              <a:off x="1053847" y="436700"/>
              <a:ext cx="700107" cy="1607524"/>
            </a:xfrm>
            <a:prstGeom prst="rect">
              <a:avLst/>
            </a:prstGeom>
          </p:spPr>
          <p:txBody>
            <a:bodyPr lIns="0" tIns="0" rIns="0" bIns="0" rtlCol="0" anchor="t">
              <a:spAutoFit/>
            </a:bodyPr>
            <a:lstStyle/>
            <a:p>
              <a:pPr marL="0" lvl="0" indent="0" algn="l">
                <a:lnSpc>
                  <a:spcPts val="9462"/>
                </a:lnSpc>
                <a:spcBef>
                  <a:spcPct val="0"/>
                </a:spcBef>
              </a:pPr>
              <a:r>
                <a:rPr lang="en-US" sz="7885">
                  <a:solidFill>
                    <a:srgbClr val="FDFCF6"/>
                  </a:solidFill>
                  <a:latin typeface="Rokkitt Light"/>
                </a:rPr>
                <a:t>2</a:t>
              </a:r>
            </a:p>
          </p:txBody>
        </p:sp>
      </p:grpSp>
      <p:grpSp>
        <p:nvGrpSpPr>
          <p:cNvPr id="21" name="Group 21"/>
          <p:cNvGrpSpPr/>
          <p:nvPr/>
        </p:nvGrpSpPr>
        <p:grpSpPr>
          <a:xfrm>
            <a:off x="12345116" y="6207720"/>
            <a:ext cx="4223040" cy="1909912"/>
            <a:chOff x="0" y="0"/>
            <a:chExt cx="5630720" cy="2546549"/>
          </a:xfrm>
        </p:grpSpPr>
        <p:sp>
          <p:nvSpPr>
            <p:cNvPr id="22" name="Freeform 22"/>
            <p:cNvSpPr/>
            <p:nvPr/>
          </p:nvSpPr>
          <p:spPr>
            <a:xfrm>
              <a:off x="0" y="0"/>
              <a:ext cx="2339642" cy="2546549"/>
            </a:xfrm>
            <a:custGeom>
              <a:avLst/>
              <a:gdLst/>
              <a:ahLst/>
              <a:cxnLst/>
              <a:rect l="l" t="t" r="r" b="b"/>
              <a:pathLst>
                <a:path w="2339642" h="2546549">
                  <a:moveTo>
                    <a:pt x="0" y="0"/>
                  </a:moveTo>
                  <a:lnTo>
                    <a:pt x="2339642" y="0"/>
                  </a:lnTo>
                  <a:lnTo>
                    <a:pt x="2339642" y="2546549"/>
                  </a:lnTo>
                  <a:lnTo>
                    <a:pt x="0" y="254654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3" name="TextBox 23"/>
            <p:cNvSpPr txBox="1"/>
            <p:nvPr/>
          </p:nvSpPr>
          <p:spPr>
            <a:xfrm>
              <a:off x="1082287" y="446752"/>
              <a:ext cx="715878" cy="1643521"/>
            </a:xfrm>
            <a:prstGeom prst="rect">
              <a:avLst/>
            </a:prstGeom>
          </p:spPr>
          <p:txBody>
            <a:bodyPr lIns="0" tIns="0" rIns="0" bIns="0" rtlCol="0" anchor="t">
              <a:spAutoFit/>
            </a:bodyPr>
            <a:lstStyle/>
            <a:p>
              <a:pPr marL="0" lvl="0" indent="0" algn="l">
                <a:lnSpc>
                  <a:spcPts val="9675"/>
                </a:lnSpc>
                <a:spcBef>
                  <a:spcPct val="0"/>
                </a:spcBef>
              </a:pPr>
              <a:r>
                <a:rPr lang="en-US" sz="8062">
                  <a:solidFill>
                    <a:srgbClr val="FDFCF6"/>
                  </a:solidFill>
                  <a:latin typeface="Rokkitt Light"/>
                </a:rPr>
                <a:t>4</a:t>
              </a:r>
            </a:p>
          </p:txBody>
        </p:sp>
        <p:sp>
          <p:nvSpPr>
            <p:cNvPr id="24" name="TextBox 24"/>
            <p:cNvSpPr txBox="1"/>
            <p:nvPr/>
          </p:nvSpPr>
          <p:spPr>
            <a:xfrm>
              <a:off x="2820548" y="903331"/>
              <a:ext cx="2810172" cy="723198"/>
            </a:xfrm>
            <a:prstGeom prst="rect">
              <a:avLst/>
            </a:prstGeom>
          </p:spPr>
          <p:txBody>
            <a:bodyPr lIns="0" tIns="0" rIns="0" bIns="0" rtlCol="0" anchor="t">
              <a:spAutoFit/>
            </a:bodyPr>
            <a:lstStyle/>
            <a:p>
              <a:pPr algn="l">
                <a:lnSpc>
                  <a:spcPts val="4631"/>
                </a:lnSpc>
              </a:pPr>
              <a:endParaRPr/>
            </a:p>
          </p:txBody>
        </p:sp>
      </p:grpSp>
      <p:sp>
        <p:nvSpPr>
          <p:cNvPr id="25" name="TextBox 25"/>
          <p:cNvSpPr txBox="1"/>
          <p:nvPr/>
        </p:nvSpPr>
        <p:spPr>
          <a:xfrm>
            <a:off x="4846465" y="645212"/>
            <a:ext cx="9354178" cy="1343025"/>
          </a:xfrm>
          <a:prstGeom prst="rect">
            <a:avLst/>
          </a:prstGeom>
        </p:spPr>
        <p:txBody>
          <a:bodyPr lIns="0" tIns="0" rIns="0" bIns="0" rtlCol="0" anchor="t">
            <a:spAutoFit/>
          </a:bodyPr>
          <a:lstStyle/>
          <a:p>
            <a:pPr marL="0" lvl="0" indent="0" algn="l">
              <a:lnSpc>
                <a:spcPts val="10559"/>
              </a:lnSpc>
              <a:spcBef>
                <a:spcPct val="0"/>
              </a:spcBef>
            </a:pPr>
            <a:r>
              <a:rPr lang="en-US" sz="8799">
                <a:solidFill>
                  <a:srgbClr val="241726"/>
                </a:solidFill>
                <a:latin typeface="Rokkitt Light"/>
              </a:rPr>
              <a:t>Mục tiêu bài học:</a:t>
            </a:r>
          </a:p>
        </p:txBody>
      </p:sp>
      <p:sp>
        <p:nvSpPr>
          <p:cNvPr id="26" name="TextBox 26"/>
          <p:cNvSpPr txBox="1"/>
          <p:nvPr/>
        </p:nvSpPr>
        <p:spPr>
          <a:xfrm>
            <a:off x="1028700" y="4565375"/>
            <a:ext cx="6939101" cy="1509713"/>
          </a:xfrm>
          <a:prstGeom prst="rect">
            <a:avLst/>
          </a:prstGeom>
        </p:spPr>
        <p:txBody>
          <a:bodyPr lIns="0" tIns="0" rIns="0" bIns="0" rtlCol="0" anchor="t">
            <a:spAutoFit/>
          </a:bodyPr>
          <a:lstStyle/>
          <a:p>
            <a:pPr algn="ctr">
              <a:lnSpc>
                <a:spcPts val="3947"/>
              </a:lnSpc>
              <a:spcBef>
                <a:spcPct val="0"/>
              </a:spcBef>
            </a:pPr>
            <a:r>
              <a:rPr lang="en-US" sz="3289">
                <a:solidFill>
                  <a:srgbClr val="000000"/>
                </a:solidFill>
                <a:latin typeface="Rokkitt Light"/>
              </a:rPr>
              <a:t>Nêu được một số biểu hiện của sự đa dạng của các dân tộc và các nền văn hoá trên thế giới. </a:t>
            </a:r>
          </a:p>
        </p:txBody>
      </p:sp>
      <p:sp>
        <p:nvSpPr>
          <p:cNvPr id="27" name="TextBox 27"/>
          <p:cNvSpPr txBox="1"/>
          <p:nvPr/>
        </p:nvSpPr>
        <p:spPr>
          <a:xfrm>
            <a:off x="725030" y="8356888"/>
            <a:ext cx="8798524" cy="1009650"/>
          </a:xfrm>
          <a:prstGeom prst="rect">
            <a:avLst/>
          </a:prstGeom>
        </p:spPr>
        <p:txBody>
          <a:bodyPr lIns="0" tIns="0" rIns="0" bIns="0" rtlCol="0" anchor="t">
            <a:spAutoFit/>
          </a:bodyPr>
          <a:lstStyle/>
          <a:p>
            <a:pPr algn="ctr">
              <a:lnSpc>
                <a:spcPts val="3947"/>
              </a:lnSpc>
              <a:spcBef>
                <a:spcPct val="0"/>
              </a:spcBef>
            </a:pPr>
            <a:r>
              <a:rPr lang="en-US" sz="3289">
                <a:solidFill>
                  <a:srgbClr val="000000"/>
                </a:solidFill>
                <a:latin typeface="Rokkitt Light"/>
              </a:rPr>
              <a:t>Hiểu được ý nghĩa của việc tôn trọng sự đa dạng của các dân tộc và các nền văn hoá trên thế giới. </a:t>
            </a:r>
          </a:p>
        </p:txBody>
      </p:sp>
      <p:sp>
        <p:nvSpPr>
          <p:cNvPr id="28" name="TextBox 28"/>
          <p:cNvSpPr txBox="1"/>
          <p:nvPr/>
        </p:nvSpPr>
        <p:spPr>
          <a:xfrm>
            <a:off x="10372315" y="4565375"/>
            <a:ext cx="6452804" cy="1325052"/>
          </a:xfrm>
          <a:prstGeom prst="rect">
            <a:avLst/>
          </a:prstGeom>
        </p:spPr>
        <p:txBody>
          <a:bodyPr lIns="0" tIns="0" rIns="0" bIns="0" rtlCol="0" anchor="t">
            <a:spAutoFit/>
          </a:bodyPr>
          <a:lstStyle/>
          <a:p>
            <a:pPr algn="ctr">
              <a:lnSpc>
                <a:spcPts val="3475"/>
              </a:lnSpc>
              <a:spcBef>
                <a:spcPct val="0"/>
              </a:spcBef>
            </a:pPr>
            <a:r>
              <a:rPr lang="en-US" sz="2896">
                <a:solidFill>
                  <a:srgbClr val="000000"/>
                </a:solidFill>
                <a:latin typeface="Rokkitt Light"/>
              </a:rPr>
              <a:t>Thể hiện được bằng lời nói và việc làm, thái độ tôn trọng sự đa dạng  của các dân tộc và các nền văn hoá trên thế giới. </a:t>
            </a:r>
          </a:p>
        </p:txBody>
      </p:sp>
      <p:sp>
        <p:nvSpPr>
          <p:cNvPr id="29" name="TextBox 29"/>
          <p:cNvSpPr txBox="1"/>
          <p:nvPr/>
        </p:nvSpPr>
        <p:spPr>
          <a:xfrm>
            <a:off x="10372315" y="8308132"/>
            <a:ext cx="5670309" cy="957446"/>
          </a:xfrm>
          <a:prstGeom prst="rect">
            <a:avLst/>
          </a:prstGeom>
        </p:spPr>
        <p:txBody>
          <a:bodyPr lIns="0" tIns="0" rIns="0" bIns="0" rtlCol="0" anchor="t">
            <a:spAutoFit/>
          </a:bodyPr>
          <a:lstStyle/>
          <a:p>
            <a:pPr algn="ctr">
              <a:lnSpc>
                <a:spcPts val="3718"/>
              </a:lnSpc>
              <a:spcBef>
                <a:spcPct val="0"/>
              </a:spcBef>
            </a:pPr>
            <a:r>
              <a:rPr lang="en-US" sz="3099">
                <a:solidFill>
                  <a:srgbClr val="000000"/>
                </a:solidFill>
                <a:latin typeface="Rokkitt Light"/>
              </a:rPr>
              <a:t>Phê phán những hành vi kì thị, phân biệt chủng tộc và văn hoá.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grpSp>
        <p:nvGrpSpPr>
          <p:cNvPr id="2" name="Group 2"/>
          <p:cNvGrpSpPr/>
          <p:nvPr/>
        </p:nvGrpSpPr>
        <p:grpSpPr>
          <a:xfrm>
            <a:off x="3390918" y="2906906"/>
            <a:ext cx="12066010" cy="4473189"/>
            <a:chOff x="0" y="0"/>
            <a:chExt cx="16088013" cy="5964252"/>
          </a:xfrm>
        </p:grpSpPr>
        <p:sp>
          <p:nvSpPr>
            <p:cNvPr id="3" name="TextBox 3"/>
            <p:cNvSpPr txBox="1"/>
            <p:nvPr/>
          </p:nvSpPr>
          <p:spPr>
            <a:xfrm>
              <a:off x="0" y="874395"/>
              <a:ext cx="16088013" cy="1635125"/>
            </a:xfrm>
            <a:prstGeom prst="rect">
              <a:avLst/>
            </a:prstGeom>
          </p:spPr>
          <p:txBody>
            <a:bodyPr lIns="0" tIns="0" rIns="0" bIns="0" rtlCol="0" anchor="t">
              <a:spAutoFit/>
            </a:bodyPr>
            <a:lstStyle/>
            <a:p>
              <a:pPr algn="ctr">
                <a:lnSpc>
                  <a:spcPts val="9600"/>
                </a:lnSpc>
              </a:pPr>
              <a:r>
                <a:rPr lang="en-US" sz="8000">
                  <a:solidFill>
                    <a:srgbClr val="4F674F"/>
                  </a:solidFill>
                  <a:latin typeface="Calistoga"/>
                </a:rPr>
                <a:t>Hoạt động 1</a:t>
              </a:r>
            </a:p>
          </p:txBody>
        </p:sp>
        <p:sp>
          <p:nvSpPr>
            <p:cNvPr id="4" name="TextBox 4"/>
            <p:cNvSpPr txBox="1"/>
            <p:nvPr/>
          </p:nvSpPr>
          <p:spPr>
            <a:xfrm>
              <a:off x="2548394" y="3745773"/>
              <a:ext cx="10991225" cy="2223559"/>
            </a:xfrm>
            <a:prstGeom prst="rect">
              <a:avLst/>
            </a:prstGeom>
          </p:spPr>
          <p:txBody>
            <a:bodyPr lIns="0" tIns="0" rIns="0" bIns="0" rtlCol="0" anchor="t">
              <a:spAutoFit/>
            </a:bodyPr>
            <a:lstStyle/>
            <a:p>
              <a:pPr algn="ctr">
                <a:lnSpc>
                  <a:spcPts val="13999"/>
                </a:lnSpc>
              </a:pPr>
              <a:r>
                <a:rPr lang="en-US" sz="9999">
                  <a:solidFill>
                    <a:srgbClr val="323232"/>
                  </a:solidFill>
                  <a:latin typeface="Public Sans"/>
                </a:rPr>
                <a:t>KHỞI ĐỘNG</a:t>
              </a:r>
            </a:p>
          </p:txBody>
        </p:sp>
      </p:grpSp>
      <p:sp>
        <p:nvSpPr>
          <p:cNvPr id="5" name="Freeform 5"/>
          <p:cNvSpPr/>
          <p:nvPr/>
        </p:nvSpPr>
        <p:spPr>
          <a:xfrm>
            <a:off x="13412356" y="8749996"/>
            <a:ext cx="5277691" cy="5405456"/>
          </a:xfrm>
          <a:custGeom>
            <a:avLst/>
            <a:gdLst/>
            <a:ahLst/>
            <a:cxnLst/>
            <a:rect l="l" t="t" r="r" b="b"/>
            <a:pathLst>
              <a:path w="5277691" h="5405456">
                <a:moveTo>
                  <a:pt x="0" y="0"/>
                </a:moveTo>
                <a:lnTo>
                  <a:pt x="5277691" y="0"/>
                </a:lnTo>
                <a:lnTo>
                  <a:pt x="5277691" y="5405456"/>
                </a:lnTo>
                <a:lnTo>
                  <a:pt x="0" y="54054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590427" y="6880586"/>
            <a:ext cx="3337747" cy="3738820"/>
          </a:xfrm>
          <a:custGeom>
            <a:avLst/>
            <a:gdLst/>
            <a:ahLst/>
            <a:cxnLst/>
            <a:rect l="l" t="t" r="r" b="b"/>
            <a:pathLst>
              <a:path w="3337747" h="3738820">
                <a:moveTo>
                  <a:pt x="0" y="0"/>
                </a:moveTo>
                <a:lnTo>
                  <a:pt x="3337746" y="0"/>
                </a:lnTo>
                <a:lnTo>
                  <a:pt x="3337746" y="3738820"/>
                </a:lnTo>
                <a:lnTo>
                  <a:pt x="0" y="373882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200020" y="6639060"/>
            <a:ext cx="4457439" cy="5979492"/>
          </a:xfrm>
          <a:custGeom>
            <a:avLst/>
            <a:gdLst/>
            <a:ahLst/>
            <a:cxnLst/>
            <a:rect l="l" t="t" r="r" b="b"/>
            <a:pathLst>
              <a:path w="4457439" h="5979492">
                <a:moveTo>
                  <a:pt x="0" y="0"/>
                </a:moveTo>
                <a:lnTo>
                  <a:pt x="4457440" y="0"/>
                </a:lnTo>
                <a:lnTo>
                  <a:pt x="4457440" y="5979492"/>
                </a:lnTo>
                <a:lnTo>
                  <a:pt x="0" y="59794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2322805" y="8680319"/>
            <a:ext cx="2808145" cy="2772405"/>
          </a:xfrm>
          <a:custGeom>
            <a:avLst/>
            <a:gdLst/>
            <a:ahLst/>
            <a:cxnLst/>
            <a:rect l="l" t="t" r="r" b="b"/>
            <a:pathLst>
              <a:path w="2808145" h="2772405">
                <a:moveTo>
                  <a:pt x="0" y="0"/>
                </a:moveTo>
                <a:lnTo>
                  <a:pt x="2808145" y="0"/>
                </a:lnTo>
                <a:lnTo>
                  <a:pt x="2808145" y="2772405"/>
                </a:lnTo>
                <a:lnTo>
                  <a:pt x="0" y="27724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28700" y="4283975"/>
            <a:ext cx="1448079" cy="1363827"/>
          </a:xfrm>
          <a:custGeom>
            <a:avLst/>
            <a:gdLst/>
            <a:ahLst/>
            <a:cxnLst/>
            <a:rect l="l" t="t" r="r" b="b"/>
            <a:pathLst>
              <a:path w="1448079" h="1363827">
                <a:moveTo>
                  <a:pt x="0" y="0"/>
                </a:moveTo>
                <a:lnTo>
                  <a:pt x="1448079" y="0"/>
                </a:lnTo>
                <a:lnTo>
                  <a:pt x="1448079" y="1363827"/>
                </a:lnTo>
                <a:lnTo>
                  <a:pt x="0" y="13638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2124054" y="-804162"/>
            <a:ext cx="3006896" cy="2733541"/>
          </a:xfrm>
          <a:custGeom>
            <a:avLst/>
            <a:gdLst/>
            <a:ahLst/>
            <a:cxnLst/>
            <a:rect l="l" t="t" r="r" b="b"/>
            <a:pathLst>
              <a:path w="3006896" h="2733541">
                <a:moveTo>
                  <a:pt x="0" y="0"/>
                </a:moveTo>
                <a:lnTo>
                  <a:pt x="3006896" y="0"/>
                </a:lnTo>
                <a:lnTo>
                  <a:pt x="3006896" y="2733541"/>
                </a:lnTo>
                <a:lnTo>
                  <a:pt x="0" y="273354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16241701" y="-209020"/>
            <a:ext cx="3074550" cy="3309202"/>
          </a:xfrm>
          <a:custGeom>
            <a:avLst/>
            <a:gdLst/>
            <a:ahLst/>
            <a:cxnLst/>
            <a:rect l="l" t="t" r="r" b="b"/>
            <a:pathLst>
              <a:path w="3074550" h="3309202">
                <a:moveTo>
                  <a:pt x="0" y="0"/>
                </a:moveTo>
                <a:lnTo>
                  <a:pt x="3074550" y="0"/>
                </a:lnTo>
                <a:lnTo>
                  <a:pt x="3074550" y="3309202"/>
                </a:lnTo>
                <a:lnTo>
                  <a:pt x="0" y="330920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rot="-295549" flipH="1">
            <a:off x="-2811070" y="-2656505"/>
            <a:ext cx="8449018" cy="5597475"/>
          </a:xfrm>
          <a:custGeom>
            <a:avLst/>
            <a:gdLst/>
            <a:ahLst/>
            <a:cxnLst/>
            <a:rect l="l" t="t" r="r" b="b"/>
            <a:pathLst>
              <a:path w="8449018" h="5597475">
                <a:moveTo>
                  <a:pt x="8449019" y="0"/>
                </a:moveTo>
                <a:lnTo>
                  <a:pt x="0" y="0"/>
                </a:lnTo>
                <a:lnTo>
                  <a:pt x="0" y="5597475"/>
                </a:lnTo>
                <a:lnTo>
                  <a:pt x="8449019" y="5597475"/>
                </a:lnTo>
                <a:lnTo>
                  <a:pt x="8449019" y="0"/>
                </a:lnTo>
                <a:close/>
              </a:path>
            </a:pathLst>
          </a:custGeom>
          <a:blipFill>
            <a:blip r:embed="rId16">
              <a:alphaModFix amt="50000"/>
              <a:extLst>
                <a:ext uri="{96DAC541-7B7A-43D3-8B79-37D633B846F1}">
                  <asvg:svgBlip xmlns:asvg="http://schemas.microsoft.com/office/drawing/2016/SVG/main" xmlns="" r:embed="rId17"/>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Freeform 2"/>
          <p:cNvSpPr/>
          <p:nvPr/>
        </p:nvSpPr>
        <p:spPr>
          <a:xfrm>
            <a:off x="-3933582" y="3940632"/>
            <a:ext cx="22221582" cy="3002321"/>
          </a:xfrm>
          <a:custGeom>
            <a:avLst/>
            <a:gdLst/>
            <a:ahLst/>
            <a:cxnLst/>
            <a:rect l="l" t="t" r="r" b="b"/>
            <a:pathLst>
              <a:path w="22221582" h="3002321">
                <a:moveTo>
                  <a:pt x="0" y="0"/>
                </a:moveTo>
                <a:lnTo>
                  <a:pt x="22221582" y="0"/>
                </a:lnTo>
                <a:lnTo>
                  <a:pt x="22221582" y="3002320"/>
                </a:lnTo>
                <a:lnTo>
                  <a:pt x="0" y="3002320"/>
                </a:lnTo>
                <a:lnTo>
                  <a:pt x="0" y="0"/>
                </a:lnTo>
                <a:close/>
              </a:path>
            </a:pathLst>
          </a:custGeom>
          <a:blipFill>
            <a:blip r:embed="rId2"/>
            <a:stretch>
              <a:fillRect l="-3073" r="-18372"/>
            </a:stretch>
          </a:blipFill>
        </p:spPr>
      </p:sp>
      <p:sp>
        <p:nvSpPr>
          <p:cNvPr id="3" name="Freeform 3"/>
          <p:cNvSpPr/>
          <p:nvPr/>
        </p:nvSpPr>
        <p:spPr>
          <a:xfrm>
            <a:off x="13412356" y="8749996"/>
            <a:ext cx="5277691" cy="5405456"/>
          </a:xfrm>
          <a:custGeom>
            <a:avLst/>
            <a:gdLst/>
            <a:ahLst/>
            <a:cxnLst/>
            <a:rect l="l" t="t" r="r" b="b"/>
            <a:pathLst>
              <a:path w="5277691" h="5405456">
                <a:moveTo>
                  <a:pt x="0" y="0"/>
                </a:moveTo>
                <a:lnTo>
                  <a:pt x="5277691" y="0"/>
                </a:lnTo>
                <a:lnTo>
                  <a:pt x="5277691" y="5405456"/>
                </a:lnTo>
                <a:lnTo>
                  <a:pt x="0" y="54054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5590427" y="6880586"/>
            <a:ext cx="3337747" cy="3738820"/>
          </a:xfrm>
          <a:custGeom>
            <a:avLst/>
            <a:gdLst/>
            <a:ahLst/>
            <a:cxnLst/>
            <a:rect l="l" t="t" r="r" b="b"/>
            <a:pathLst>
              <a:path w="3337747" h="3738820">
                <a:moveTo>
                  <a:pt x="0" y="0"/>
                </a:moveTo>
                <a:lnTo>
                  <a:pt x="3337746" y="0"/>
                </a:lnTo>
                <a:lnTo>
                  <a:pt x="3337746" y="3738820"/>
                </a:lnTo>
                <a:lnTo>
                  <a:pt x="0" y="37388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200020" y="6639060"/>
            <a:ext cx="4457439" cy="5979492"/>
          </a:xfrm>
          <a:custGeom>
            <a:avLst/>
            <a:gdLst/>
            <a:ahLst/>
            <a:cxnLst/>
            <a:rect l="l" t="t" r="r" b="b"/>
            <a:pathLst>
              <a:path w="4457439" h="5979492">
                <a:moveTo>
                  <a:pt x="0" y="0"/>
                </a:moveTo>
                <a:lnTo>
                  <a:pt x="4457440" y="0"/>
                </a:lnTo>
                <a:lnTo>
                  <a:pt x="4457440" y="5979492"/>
                </a:lnTo>
                <a:lnTo>
                  <a:pt x="0" y="59794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2322805" y="8680319"/>
            <a:ext cx="2808145" cy="2772405"/>
          </a:xfrm>
          <a:custGeom>
            <a:avLst/>
            <a:gdLst/>
            <a:ahLst/>
            <a:cxnLst/>
            <a:rect l="l" t="t" r="r" b="b"/>
            <a:pathLst>
              <a:path w="2808145" h="2772405">
                <a:moveTo>
                  <a:pt x="0" y="0"/>
                </a:moveTo>
                <a:lnTo>
                  <a:pt x="2808145" y="0"/>
                </a:lnTo>
                <a:lnTo>
                  <a:pt x="2808145" y="2772405"/>
                </a:lnTo>
                <a:lnTo>
                  <a:pt x="0" y="277240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028700" y="4283975"/>
            <a:ext cx="1448079" cy="1363827"/>
          </a:xfrm>
          <a:custGeom>
            <a:avLst/>
            <a:gdLst/>
            <a:ahLst/>
            <a:cxnLst/>
            <a:rect l="l" t="t" r="r" b="b"/>
            <a:pathLst>
              <a:path w="1448079" h="1363827">
                <a:moveTo>
                  <a:pt x="0" y="0"/>
                </a:moveTo>
                <a:lnTo>
                  <a:pt x="1448079" y="0"/>
                </a:lnTo>
                <a:lnTo>
                  <a:pt x="1448079" y="1363827"/>
                </a:lnTo>
                <a:lnTo>
                  <a:pt x="0" y="136382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a:off x="16241701" y="-209020"/>
            <a:ext cx="3074550" cy="3309202"/>
          </a:xfrm>
          <a:custGeom>
            <a:avLst/>
            <a:gdLst/>
            <a:ahLst/>
            <a:cxnLst/>
            <a:rect l="l" t="t" r="r" b="b"/>
            <a:pathLst>
              <a:path w="3074550" h="3309202">
                <a:moveTo>
                  <a:pt x="0" y="0"/>
                </a:moveTo>
                <a:lnTo>
                  <a:pt x="3074550" y="0"/>
                </a:lnTo>
                <a:lnTo>
                  <a:pt x="3074550" y="3309202"/>
                </a:lnTo>
                <a:lnTo>
                  <a:pt x="0" y="330920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rot="-295549" flipH="1">
            <a:off x="-2811070" y="-2656505"/>
            <a:ext cx="8449018" cy="5597475"/>
          </a:xfrm>
          <a:custGeom>
            <a:avLst/>
            <a:gdLst/>
            <a:ahLst/>
            <a:cxnLst/>
            <a:rect l="l" t="t" r="r" b="b"/>
            <a:pathLst>
              <a:path w="8449018" h="5597475">
                <a:moveTo>
                  <a:pt x="8449019" y="0"/>
                </a:moveTo>
                <a:lnTo>
                  <a:pt x="0" y="0"/>
                </a:lnTo>
                <a:lnTo>
                  <a:pt x="0" y="5597475"/>
                </a:lnTo>
                <a:lnTo>
                  <a:pt x="8449019" y="5597475"/>
                </a:lnTo>
                <a:lnTo>
                  <a:pt x="8449019" y="0"/>
                </a:lnTo>
                <a:close/>
              </a:path>
            </a:pathLst>
          </a:custGeom>
          <a:blipFill>
            <a:blip r:embed="rId15">
              <a:alphaModFix amt="50000"/>
              <a:extLst>
                <a:ext uri="{96DAC541-7B7A-43D3-8B79-37D633B846F1}">
                  <asvg:svgBlip xmlns:asvg="http://schemas.microsoft.com/office/drawing/2016/SVG/main" xmlns="" r:embed="rId16"/>
                </a:ext>
              </a:extLst>
            </a:blip>
            <a:stretch>
              <a:fillRect/>
            </a:stretch>
          </a:blipFill>
        </p:spPr>
      </p:sp>
      <p:sp>
        <p:nvSpPr>
          <p:cNvPr id="10" name="TextBox 10"/>
          <p:cNvSpPr txBox="1"/>
          <p:nvPr/>
        </p:nvSpPr>
        <p:spPr>
          <a:xfrm>
            <a:off x="2131292" y="970475"/>
            <a:ext cx="14472193" cy="2322901"/>
          </a:xfrm>
          <a:prstGeom prst="rect">
            <a:avLst/>
          </a:prstGeom>
        </p:spPr>
        <p:txBody>
          <a:bodyPr lIns="0" tIns="0" rIns="0" bIns="0" rtlCol="0" anchor="t">
            <a:spAutoFit/>
          </a:bodyPr>
          <a:lstStyle/>
          <a:p>
            <a:pPr algn="ctr">
              <a:lnSpc>
                <a:spcPts val="6131"/>
              </a:lnSpc>
              <a:spcBef>
                <a:spcPct val="0"/>
              </a:spcBef>
            </a:pPr>
            <a:r>
              <a:rPr lang="en-US" sz="5109">
                <a:solidFill>
                  <a:srgbClr val="000000"/>
                </a:solidFill>
                <a:latin typeface="Rokkitt Bold"/>
              </a:rPr>
              <a:t>Em hãy kể tên các quốc gia gắn liền với biểu tượng văn hoá, du lịch trong các hình ảnh dưới đây và chia sẻ hiểu biết về các biểu tượng đó.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7F0"/>
        </a:solidFill>
        <a:effectLst/>
      </p:bgPr>
    </p:bg>
    <p:spTree>
      <p:nvGrpSpPr>
        <p:cNvPr id="1" name=""/>
        <p:cNvGrpSpPr/>
        <p:nvPr/>
      </p:nvGrpSpPr>
      <p:grpSpPr>
        <a:xfrm>
          <a:off x="0" y="0"/>
          <a:ext cx="0" cy="0"/>
          <a:chOff x="0" y="0"/>
          <a:chExt cx="0" cy="0"/>
        </a:xfrm>
      </p:grpSpPr>
      <p:sp>
        <p:nvSpPr>
          <p:cNvPr id="2" name="Freeform 2"/>
          <p:cNvSpPr/>
          <p:nvPr/>
        </p:nvSpPr>
        <p:spPr>
          <a:xfrm>
            <a:off x="14918691" y="7308698"/>
            <a:ext cx="3780020" cy="3347036"/>
          </a:xfrm>
          <a:custGeom>
            <a:avLst/>
            <a:gdLst/>
            <a:ahLst/>
            <a:cxnLst/>
            <a:rect l="l" t="t" r="r" b="b"/>
            <a:pathLst>
              <a:path w="3780020" h="3347036">
                <a:moveTo>
                  <a:pt x="0" y="0"/>
                </a:moveTo>
                <a:lnTo>
                  <a:pt x="3780020" y="0"/>
                </a:lnTo>
                <a:lnTo>
                  <a:pt x="3780020" y="3347036"/>
                </a:lnTo>
                <a:lnTo>
                  <a:pt x="0" y="33470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76670" y="-368306"/>
            <a:ext cx="4119856" cy="2794012"/>
          </a:xfrm>
          <a:custGeom>
            <a:avLst/>
            <a:gdLst/>
            <a:ahLst/>
            <a:cxnLst/>
            <a:rect l="l" t="t" r="r" b="b"/>
            <a:pathLst>
              <a:path w="4119856" h="2794012">
                <a:moveTo>
                  <a:pt x="0" y="0"/>
                </a:moveTo>
                <a:lnTo>
                  <a:pt x="4119856" y="0"/>
                </a:lnTo>
                <a:lnTo>
                  <a:pt x="4119856" y="2794012"/>
                </a:lnTo>
                <a:lnTo>
                  <a:pt x="0" y="27940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76670" y="8982216"/>
            <a:ext cx="5816952" cy="2453850"/>
          </a:xfrm>
          <a:custGeom>
            <a:avLst/>
            <a:gdLst/>
            <a:ahLst/>
            <a:cxnLst/>
            <a:rect l="l" t="t" r="r" b="b"/>
            <a:pathLst>
              <a:path w="5816952" h="2453850">
                <a:moveTo>
                  <a:pt x="0" y="0"/>
                </a:moveTo>
                <a:lnTo>
                  <a:pt x="5816952" y="0"/>
                </a:lnTo>
                <a:lnTo>
                  <a:pt x="5816952" y="2453850"/>
                </a:lnTo>
                <a:lnTo>
                  <a:pt x="0" y="24538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391174">
            <a:off x="-1138520" y="7785855"/>
            <a:ext cx="3505821" cy="2944890"/>
          </a:xfrm>
          <a:custGeom>
            <a:avLst/>
            <a:gdLst/>
            <a:ahLst/>
            <a:cxnLst/>
            <a:rect l="l" t="t" r="r" b="b"/>
            <a:pathLst>
              <a:path w="3505821" h="2944890">
                <a:moveTo>
                  <a:pt x="0" y="0"/>
                </a:moveTo>
                <a:lnTo>
                  <a:pt x="3505821" y="0"/>
                </a:lnTo>
                <a:lnTo>
                  <a:pt x="3505821" y="2944890"/>
                </a:lnTo>
                <a:lnTo>
                  <a:pt x="0" y="2944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4526373" y="-169559"/>
            <a:ext cx="4674059" cy="1198259"/>
          </a:xfrm>
          <a:custGeom>
            <a:avLst/>
            <a:gdLst/>
            <a:ahLst/>
            <a:cxnLst/>
            <a:rect l="l" t="t" r="r" b="b"/>
            <a:pathLst>
              <a:path w="4674059" h="1198259">
                <a:moveTo>
                  <a:pt x="0" y="0"/>
                </a:moveTo>
                <a:lnTo>
                  <a:pt x="4674059" y="0"/>
                </a:lnTo>
                <a:lnTo>
                  <a:pt x="4674059" y="1198259"/>
                </a:lnTo>
                <a:lnTo>
                  <a:pt x="0" y="119825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6863402" y="-368306"/>
            <a:ext cx="2293872" cy="2214629"/>
          </a:xfrm>
          <a:custGeom>
            <a:avLst/>
            <a:gdLst/>
            <a:ahLst/>
            <a:cxnLst/>
            <a:rect l="l" t="t" r="r" b="b"/>
            <a:pathLst>
              <a:path w="2293872" h="2214629">
                <a:moveTo>
                  <a:pt x="0" y="0"/>
                </a:moveTo>
                <a:lnTo>
                  <a:pt x="2293873" y="0"/>
                </a:lnTo>
                <a:lnTo>
                  <a:pt x="2293873" y="2214630"/>
                </a:lnTo>
                <a:lnTo>
                  <a:pt x="0" y="221463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288163" y="5990834"/>
            <a:ext cx="2961166" cy="1223792"/>
          </a:xfrm>
          <a:custGeom>
            <a:avLst/>
            <a:gdLst/>
            <a:ahLst/>
            <a:cxnLst/>
            <a:rect l="l" t="t" r="r" b="b"/>
            <a:pathLst>
              <a:path w="2961166" h="1223792">
                <a:moveTo>
                  <a:pt x="0" y="0"/>
                </a:moveTo>
                <a:lnTo>
                  <a:pt x="2961166" y="0"/>
                </a:lnTo>
                <a:lnTo>
                  <a:pt x="2961166" y="1223792"/>
                </a:lnTo>
                <a:lnTo>
                  <a:pt x="0" y="122379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flipH="1">
            <a:off x="15939582" y="2857070"/>
            <a:ext cx="3217693" cy="873261"/>
          </a:xfrm>
          <a:custGeom>
            <a:avLst/>
            <a:gdLst/>
            <a:ahLst/>
            <a:cxnLst/>
            <a:rect l="l" t="t" r="r" b="b"/>
            <a:pathLst>
              <a:path w="3217693" h="873261">
                <a:moveTo>
                  <a:pt x="3217693" y="0"/>
                </a:moveTo>
                <a:lnTo>
                  <a:pt x="0" y="0"/>
                </a:lnTo>
                <a:lnTo>
                  <a:pt x="0" y="873261"/>
                </a:lnTo>
                <a:lnTo>
                  <a:pt x="3217693" y="873261"/>
                </a:lnTo>
                <a:lnTo>
                  <a:pt x="3217693"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a:off x="283811" y="4492675"/>
            <a:ext cx="1047995" cy="1301650"/>
          </a:xfrm>
          <a:custGeom>
            <a:avLst/>
            <a:gdLst/>
            <a:ahLst/>
            <a:cxnLst/>
            <a:rect l="l" t="t" r="r" b="b"/>
            <a:pathLst>
              <a:path w="1047995" h="1301650">
                <a:moveTo>
                  <a:pt x="0" y="0"/>
                </a:moveTo>
                <a:lnTo>
                  <a:pt x="1047995" y="0"/>
                </a:lnTo>
                <a:lnTo>
                  <a:pt x="1047995" y="1301650"/>
                </a:lnTo>
                <a:lnTo>
                  <a:pt x="0" y="130165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a:off x="128313" y="3391660"/>
            <a:ext cx="838144" cy="1041006"/>
          </a:xfrm>
          <a:custGeom>
            <a:avLst/>
            <a:gdLst/>
            <a:ahLst/>
            <a:cxnLst/>
            <a:rect l="l" t="t" r="r" b="b"/>
            <a:pathLst>
              <a:path w="838144" h="1041006">
                <a:moveTo>
                  <a:pt x="0" y="0"/>
                </a:moveTo>
                <a:lnTo>
                  <a:pt x="838144" y="0"/>
                </a:lnTo>
                <a:lnTo>
                  <a:pt x="838144" y="1041007"/>
                </a:lnTo>
                <a:lnTo>
                  <a:pt x="0" y="104100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2" name="Freeform 12"/>
          <p:cNvSpPr/>
          <p:nvPr/>
        </p:nvSpPr>
        <p:spPr>
          <a:xfrm>
            <a:off x="17077720" y="5465802"/>
            <a:ext cx="1675692" cy="1748825"/>
          </a:xfrm>
          <a:custGeom>
            <a:avLst/>
            <a:gdLst/>
            <a:ahLst/>
            <a:cxnLst/>
            <a:rect l="l" t="t" r="r" b="b"/>
            <a:pathLst>
              <a:path w="1675692" h="1748825">
                <a:moveTo>
                  <a:pt x="0" y="0"/>
                </a:moveTo>
                <a:lnTo>
                  <a:pt x="1675692" y="0"/>
                </a:lnTo>
                <a:lnTo>
                  <a:pt x="1675692" y="1748824"/>
                </a:lnTo>
                <a:lnTo>
                  <a:pt x="0" y="174882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3" name="Freeform 13"/>
          <p:cNvSpPr/>
          <p:nvPr/>
        </p:nvSpPr>
        <p:spPr>
          <a:xfrm>
            <a:off x="11995503" y="9079598"/>
            <a:ext cx="2380263" cy="2259086"/>
          </a:xfrm>
          <a:custGeom>
            <a:avLst/>
            <a:gdLst/>
            <a:ahLst/>
            <a:cxnLst/>
            <a:rect l="l" t="t" r="r" b="b"/>
            <a:pathLst>
              <a:path w="2380263" h="2259086">
                <a:moveTo>
                  <a:pt x="0" y="0"/>
                </a:moveTo>
                <a:lnTo>
                  <a:pt x="2380263" y="0"/>
                </a:lnTo>
                <a:lnTo>
                  <a:pt x="2380263" y="2259086"/>
                </a:lnTo>
                <a:lnTo>
                  <a:pt x="0" y="225908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4" name="Freeform 14"/>
          <p:cNvSpPr/>
          <p:nvPr/>
        </p:nvSpPr>
        <p:spPr>
          <a:xfrm>
            <a:off x="5436809" y="-1597714"/>
            <a:ext cx="3442628" cy="2626414"/>
          </a:xfrm>
          <a:custGeom>
            <a:avLst/>
            <a:gdLst/>
            <a:ahLst/>
            <a:cxnLst/>
            <a:rect l="l" t="t" r="r" b="b"/>
            <a:pathLst>
              <a:path w="3442628" h="2626414">
                <a:moveTo>
                  <a:pt x="0" y="0"/>
                </a:moveTo>
                <a:lnTo>
                  <a:pt x="3442628" y="0"/>
                </a:lnTo>
                <a:lnTo>
                  <a:pt x="3442628" y="2626414"/>
                </a:lnTo>
                <a:lnTo>
                  <a:pt x="0" y="262641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6" name="TextBox 16"/>
          <p:cNvSpPr txBox="1"/>
          <p:nvPr/>
        </p:nvSpPr>
        <p:spPr>
          <a:xfrm rot="-87872">
            <a:off x="6998136" y="8491768"/>
            <a:ext cx="4292160" cy="733007"/>
          </a:xfrm>
          <a:prstGeom prst="rect">
            <a:avLst/>
          </a:prstGeom>
        </p:spPr>
        <p:txBody>
          <a:bodyPr lIns="0" tIns="0" rIns="0" bIns="0" rtlCol="0" anchor="t">
            <a:spAutoFit/>
          </a:bodyPr>
          <a:lstStyle/>
          <a:p>
            <a:pPr algn="ctr">
              <a:lnSpc>
                <a:spcPts val="5991"/>
              </a:lnSpc>
              <a:spcBef>
                <a:spcPct val="0"/>
              </a:spcBef>
            </a:pPr>
            <a:r>
              <a:rPr lang="en-US" sz="4279">
                <a:solidFill>
                  <a:srgbClr val="FAF7F0"/>
                </a:solidFill>
                <a:latin typeface="Khand Bold"/>
              </a:rPr>
              <a:t>CONTINUE</a:t>
            </a:r>
          </a:p>
        </p:txBody>
      </p:sp>
      <p:sp>
        <p:nvSpPr>
          <p:cNvPr id="17" name="Freeform 17"/>
          <p:cNvSpPr/>
          <p:nvPr/>
        </p:nvSpPr>
        <p:spPr>
          <a:xfrm rot="-295549" flipH="1">
            <a:off x="-2892704" y="-1770037"/>
            <a:ext cx="8449018" cy="5597475"/>
          </a:xfrm>
          <a:custGeom>
            <a:avLst/>
            <a:gdLst/>
            <a:ahLst/>
            <a:cxnLst/>
            <a:rect l="l" t="t" r="r" b="b"/>
            <a:pathLst>
              <a:path w="8449018" h="5597475">
                <a:moveTo>
                  <a:pt x="8449019" y="0"/>
                </a:moveTo>
                <a:lnTo>
                  <a:pt x="0" y="0"/>
                </a:lnTo>
                <a:lnTo>
                  <a:pt x="0" y="5597474"/>
                </a:lnTo>
                <a:lnTo>
                  <a:pt x="8449019" y="5597474"/>
                </a:lnTo>
                <a:lnTo>
                  <a:pt x="8449019" y="0"/>
                </a:lnTo>
                <a:close/>
              </a:path>
            </a:pathLst>
          </a:custGeom>
          <a:blipFill>
            <a:blip r:embed="rId26">
              <a:alphaModFix amt="50000"/>
              <a:extLst>
                <a:ext uri="{96DAC541-7B7A-43D3-8B79-37D633B846F1}">
                  <asvg:svgBlip xmlns:asvg="http://schemas.microsoft.com/office/drawing/2016/SVG/main" xmlns="" r:embed="rId30"/>
                </a:ext>
              </a:extLst>
            </a:blip>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grpSp>
        <p:nvGrpSpPr>
          <p:cNvPr id="2" name="Group 2"/>
          <p:cNvGrpSpPr/>
          <p:nvPr/>
        </p:nvGrpSpPr>
        <p:grpSpPr>
          <a:xfrm>
            <a:off x="3390918" y="2906906"/>
            <a:ext cx="12066010" cy="4473189"/>
            <a:chOff x="0" y="0"/>
            <a:chExt cx="16088013" cy="5964252"/>
          </a:xfrm>
        </p:grpSpPr>
        <p:sp>
          <p:nvSpPr>
            <p:cNvPr id="3" name="TextBox 3"/>
            <p:cNvSpPr txBox="1"/>
            <p:nvPr/>
          </p:nvSpPr>
          <p:spPr>
            <a:xfrm>
              <a:off x="0" y="874395"/>
              <a:ext cx="16088013" cy="1635125"/>
            </a:xfrm>
            <a:prstGeom prst="rect">
              <a:avLst/>
            </a:prstGeom>
          </p:spPr>
          <p:txBody>
            <a:bodyPr lIns="0" tIns="0" rIns="0" bIns="0" rtlCol="0" anchor="t">
              <a:spAutoFit/>
            </a:bodyPr>
            <a:lstStyle/>
            <a:p>
              <a:pPr algn="ctr">
                <a:lnSpc>
                  <a:spcPts val="9600"/>
                </a:lnSpc>
              </a:pPr>
              <a:r>
                <a:rPr lang="en-US" sz="8000">
                  <a:solidFill>
                    <a:srgbClr val="4F674F"/>
                  </a:solidFill>
                  <a:latin typeface="Calistoga"/>
                </a:rPr>
                <a:t>Hoạt động 2</a:t>
              </a:r>
            </a:p>
          </p:txBody>
        </p:sp>
        <p:sp>
          <p:nvSpPr>
            <p:cNvPr id="4" name="TextBox 4"/>
            <p:cNvSpPr txBox="1"/>
            <p:nvPr/>
          </p:nvSpPr>
          <p:spPr>
            <a:xfrm>
              <a:off x="2548394" y="3745773"/>
              <a:ext cx="10991225" cy="2223559"/>
            </a:xfrm>
            <a:prstGeom prst="rect">
              <a:avLst/>
            </a:prstGeom>
          </p:spPr>
          <p:txBody>
            <a:bodyPr lIns="0" tIns="0" rIns="0" bIns="0" rtlCol="0" anchor="t">
              <a:spAutoFit/>
            </a:bodyPr>
            <a:lstStyle/>
            <a:p>
              <a:pPr algn="ctr">
                <a:lnSpc>
                  <a:spcPts val="13999"/>
                </a:lnSpc>
              </a:pPr>
              <a:r>
                <a:rPr lang="en-US" sz="9999">
                  <a:solidFill>
                    <a:srgbClr val="323232"/>
                  </a:solidFill>
                  <a:latin typeface="Public Sans"/>
                </a:rPr>
                <a:t>KHÁM PHÁ</a:t>
              </a:r>
            </a:p>
          </p:txBody>
        </p:sp>
      </p:grpSp>
      <p:sp>
        <p:nvSpPr>
          <p:cNvPr id="5" name="Freeform 5"/>
          <p:cNvSpPr/>
          <p:nvPr/>
        </p:nvSpPr>
        <p:spPr>
          <a:xfrm>
            <a:off x="13412356" y="8749996"/>
            <a:ext cx="5277691" cy="5405456"/>
          </a:xfrm>
          <a:custGeom>
            <a:avLst/>
            <a:gdLst/>
            <a:ahLst/>
            <a:cxnLst/>
            <a:rect l="l" t="t" r="r" b="b"/>
            <a:pathLst>
              <a:path w="5277691" h="5405456">
                <a:moveTo>
                  <a:pt x="0" y="0"/>
                </a:moveTo>
                <a:lnTo>
                  <a:pt x="5277691" y="0"/>
                </a:lnTo>
                <a:lnTo>
                  <a:pt x="5277691" y="5405456"/>
                </a:lnTo>
                <a:lnTo>
                  <a:pt x="0" y="54054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590427" y="6880586"/>
            <a:ext cx="3337747" cy="3738820"/>
          </a:xfrm>
          <a:custGeom>
            <a:avLst/>
            <a:gdLst/>
            <a:ahLst/>
            <a:cxnLst/>
            <a:rect l="l" t="t" r="r" b="b"/>
            <a:pathLst>
              <a:path w="3337747" h="3738820">
                <a:moveTo>
                  <a:pt x="0" y="0"/>
                </a:moveTo>
                <a:lnTo>
                  <a:pt x="3337746" y="0"/>
                </a:lnTo>
                <a:lnTo>
                  <a:pt x="3337746" y="3738820"/>
                </a:lnTo>
                <a:lnTo>
                  <a:pt x="0" y="373882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200020" y="6639060"/>
            <a:ext cx="4457439" cy="5979492"/>
          </a:xfrm>
          <a:custGeom>
            <a:avLst/>
            <a:gdLst/>
            <a:ahLst/>
            <a:cxnLst/>
            <a:rect l="l" t="t" r="r" b="b"/>
            <a:pathLst>
              <a:path w="4457439" h="5979492">
                <a:moveTo>
                  <a:pt x="0" y="0"/>
                </a:moveTo>
                <a:lnTo>
                  <a:pt x="4457440" y="0"/>
                </a:lnTo>
                <a:lnTo>
                  <a:pt x="4457440" y="5979492"/>
                </a:lnTo>
                <a:lnTo>
                  <a:pt x="0" y="59794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2322805" y="8680319"/>
            <a:ext cx="2808145" cy="2772405"/>
          </a:xfrm>
          <a:custGeom>
            <a:avLst/>
            <a:gdLst/>
            <a:ahLst/>
            <a:cxnLst/>
            <a:rect l="l" t="t" r="r" b="b"/>
            <a:pathLst>
              <a:path w="2808145" h="2772405">
                <a:moveTo>
                  <a:pt x="0" y="0"/>
                </a:moveTo>
                <a:lnTo>
                  <a:pt x="2808145" y="0"/>
                </a:lnTo>
                <a:lnTo>
                  <a:pt x="2808145" y="2772405"/>
                </a:lnTo>
                <a:lnTo>
                  <a:pt x="0" y="27724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28700" y="4283975"/>
            <a:ext cx="1448079" cy="1363827"/>
          </a:xfrm>
          <a:custGeom>
            <a:avLst/>
            <a:gdLst/>
            <a:ahLst/>
            <a:cxnLst/>
            <a:rect l="l" t="t" r="r" b="b"/>
            <a:pathLst>
              <a:path w="1448079" h="1363827">
                <a:moveTo>
                  <a:pt x="0" y="0"/>
                </a:moveTo>
                <a:lnTo>
                  <a:pt x="1448079" y="0"/>
                </a:lnTo>
                <a:lnTo>
                  <a:pt x="1448079" y="1363827"/>
                </a:lnTo>
                <a:lnTo>
                  <a:pt x="0" y="13638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2124054" y="-804162"/>
            <a:ext cx="3006896" cy="2733541"/>
          </a:xfrm>
          <a:custGeom>
            <a:avLst/>
            <a:gdLst/>
            <a:ahLst/>
            <a:cxnLst/>
            <a:rect l="l" t="t" r="r" b="b"/>
            <a:pathLst>
              <a:path w="3006896" h="2733541">
                <a:moveTo>
                  <a:pt x="0" y="0"/>
                </a:moveTo>
                <a:lnTo>
                  <a:pt x="3006896" y="0"/>
                </a:lnTo>
                <a:lnTo>
                  <a:pt x="3006896" y="2733541"/>
                </a:lnTo>
                <a:lnTo>
                  <a:pt x="0" y="273354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16241701" y="-209020"/>
            <a:ext cx="3074550" cy="3309202"/>
          </a:xfrm>
          <a:custGeom>
            <a:avLst/>
            <a:gdLst/>
            <a:ahLst/>
            <a:cxnLst/>
            <a:rect l="l" t="t" r="r" b="b"/>
            <a:pathLst>
              <a:path w="3074550" h="3309202">
                <a:moveTo>
                  <a:pt x="0" y="0"/>
                </a:moveTo>
                <a:lnTo>
                  <a:pt x="3074550" y="0"/>
                </a:lnTo>
                <a:lnTo>
                  <a:pt x="3074550" y="3309202"/>
                </a:lnTo>
                <a:lnTo>
                  <a:pt x="0" y="330920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rot="-295549" flipH="1">
            <a:off x="-2811070" y="-2656505"/>
            <a:ext cx="8449018" cy="5597475"/>
          </a:xfrm>
          <a:custGeom>
            <a:avLst/>
            <a:gdLst/>
            <a:ahLst/>
            <a:cxnLst/>
            <a:rect l="l" t="t" r="r" b="b"/>
            <a:pathLst>
              <a:path w="8449018" h="5597475">
                <a:moveTo>
                  <a:pt x="8449019" y="0"/>
                </a:moveTo>
                <a:lnTo>
                  <a:pt x="0" y="0"/>
                </a:lnTo>
                <a:lnTo>
                  <a:pt x="0" y="5597475"/>
                </a:lnTo>
                <a:lnTo>
                  <a:pt x="8449019" y="5597475"/>
                </a:lnTo>
                <a:lnTo>
                  <a:pt x="8449019" y="0"/>
                </a:lnTo>
                <a:close/>
              </a:path>
            </a:pathLst>
          </a:custGeom>
          <a:blipFill>
            <a:blip r:embed="rId16">
              <a:alphaModFix amt="50000"/>
              <a:extLst>
                <a:ext uri="{96DAC541-7B7A-43D3-8B79-37D633B846F1}">
                  <asvg:svgBlip xmlns:asvg="http://schemas.microsoft.com/office/drawing/2016/SVG/main" xmlns="" r:embed="rId17"/>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7F0"/>
        </a:solidFill>
        <a:effectLst/>
      </p:bgPr>
    </p:bg>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945761" y="7609988"/>
            <a:ext cx="1294682" cy="1345825"/>
          </a:xfrm>
          <a:custGeom>
            <a:avLst/>
            <a:gdLst/>
            <a:ahLst/>
            <a:cxnLst/>
            <a:rect l="l" t="t" r="r" b="b"/>
            <a:pathLst>
              <a:path w="1294682" h="1345825">
                <a:moveTo>
                  <a:pt x="0" y="0"/>
                </a:moveTo>
                <a:lnTo>
                  <a:pt x="1294681" y="0"/>
                </a:lnTo>
                <a:lnTo>
                  <a:pt x="1294681" y="1345824"/>
                </a:lnTo>
                <a:lnTo>
                  <a:pt x="0" y="13458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7453475" y="4236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633000" y="8339325"/>
            <a:ext cx="2154407" cy="2059768"/>
          </a:xfrm>
          <a:custGeom>
            <a:avLst/>
            <a:gdLst/>
            <a:ahLst/>
            <a:cxnLst/>
            <a:rect l="l" t="t" r="r" b="b"/>
            <a:pathLst>
              <a:path w="2154407" h="2059768">
                <a:moveTo>
                  <a:pt x="0" y="0"/>
                </a:moveTo>
                <a:lnTo>
                  <a:pt x="2154408" y="0"/>
                </a:lnTo>
                <a:lnTo>
                  <a:pt x="2154408" y="2059768"/>
                </a:lnTo>
                <a:lnTo>
                  <a:pt x="0" y="205976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6068677" y="4514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697177" y="55601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365561" y="623181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639175" y="736932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42227" y="85955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346275" y="453029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1583725" y="941399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3" name="Group 13"/>
          <p:cNvGrpSpPr/>
          <p:nvPr/>
        </p:nvGrpSpPr>
        <p:grpSpPr>
          <a:xfrm>
            <a:off x="8425770" y="3361484"/>
            <a:ext cx="1306800" cy="1307400"/>
            <a:chOff x="0" y="0"/>
            <a:chExt cx="1742400" cy="1743200"/>
          </a:xfrm>
        </p:grpSpPr>
        <p:sp>
          <p:nvSpPr>
            <p:cNvPr id="14" name="Freeform 14"/>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A60000"/>
            </a:solidFill>
          </p:spPr>
        </p:sp>
      </p:grpSp>
      <p:sp>
        <p:nvSpPr>
          <p:cNvPr id="15" name="Freeform 15"/>
          <p:cNvSpPr/>
          <p:nvPr/>
        </p:nvSpPr>
        <p:spPr>
          <a:xfrm>
            <a:off x="8706776" y="3642846"/>
            <a:ext cx="744786" cy="744672"/>
          </a:xfrm>
          <a:custGeom>
            <a:avLst/>
            <a:gdLst/>
            <a:ahLst/>
            <a:cxnLst/>
            <a:rect l="l" t="t" r="r" b="b"/>
            <a:pathLst>
              <a:path w="744786" h="744672">
                <a:moveTo>
                  <a:pt x="0" y="0"/>
                </a:moveTo>
                <a:lnTo>
                  <a:pt x="744786" y="0"/>
                </a:lnTo>
                <a:lnTo>
                  <a:pt x="744786" y="744672"/>
                </a:lnTo>
                <a:lnTo>
                  <a:pt x="0" y="74467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16" name="Group 16"/>
          <p:cNvGrpSpPr/>
          <p:nvPr/>
        </p:nvGrpSpPr>
        <p:grpSpPr>
          <a:xfrm>
            <a:off x="2916846" y="3361484"/>
            <a:ext cx="1306800" cy="1307400"/>
            <a:chOff x="0" y="0"/>
            <a:chExt cx="1742400" cy="1743200"/>
          </a:xfrm>
        </p:grpSpPr>
        <p:sp>
          <p:nvSpPr>
            <p:cNvPr id="17" name="Freeform 17"/>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A60000"/>
            </a:solidFill>
          </p:spPr>
        </p:sp>
      </p:grpSp>
      <p:sp>
        <p:nvSpPr>
          <p:cNvPr id="18" name="Freeform 18"/>
          <p:cNvSpPr/>
          <p:nvPr/>
        </p:nvSpPr>
        <p:spPr>
          <a:xfrm>
            <a:off x="3197844" y="3779978"/>
            <a:ext cx="744800" cy="470412"/>
          </a:xfrm>
          <a:custGeom>
            <a:avLst/>
            <a:gdLst/>
            <a:ahLst/>
            <a:cxnLst/>
            <a:rect l="l" t="t" r="r" b="b"/>
            <a:pathLst>
              <a:path w="744800" h="470412">
                <a:moveTo>
                  <a:pt x="0" y="0"/>
                </a:moveTo>
                <a:lnTo>
                  <a:pt x="744800" y="0"/>
                </a:lnTo>
                <a:lnTo>
                  <a:pt x="744800" y="470412"/>
                </a:lnTo>
                <a:lnTo>
                  <a:pt x="0" y="47041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19" name="Group 19"/>
          <p:cNvGrpSpPr/>
          <p:nvPr/>
        </p:nvGrpSpPr>
        <p:grpSpPr>
          <a:xfrm>
            <a:off x="13793370" y="3361484"/>
            <a:ext cx="1306800" cy="1307400"/>
            <a:chOff x="0" y="0"/>
            <a:chExt cx="1742400" cy="1743200"/>
          </a:xfrm>
        </p:grpSpPr>
        <p:sp>
          <p:nvSpPr>
            <p:cNvPr id="20" name="Freeform 20"/>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A60000"/>
            </a:solidFill>
          </p:spPr>
        </p:sp>
      </p:grpSp>
      <p:sp>
        <p:nvSpPr>
          <p:cNvPr id="21" name="Freeform 21"/>
          <p:cNvSpPr/>
          <p:nvPr/>
        </p:nvSpPr>
        <p:spPr>
          <a:xfrm>
            <a:off x="14074336" y="3642004"/>
            <a:ext cx="744868" cy="746356"/>
          </a:xfrm>
          <a:custGeom>
            <a:avLst/>
            <a:gdLst/>
            <a:ahLst/>
            <a:cxnLst/>
            <a:rect l="l" t="t" r="r" b="b"/>
            <a:pathLst>
              <a:path w="744868" h="746356">
                <a:moveTo>
                  <a:pt x="0" y="0"/>
                </a:moveTo>
                <a:lnTo>
                  <a:pt x="744868" y="0"/>
                </a:lnTo>
                <a:lnTo>
                  <a:pt x="744868" y="746356"/>
                </a:lnTo>
                <a:lnTo>
                  <a:pt x="0" y="74635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a:off x="-464708" y="462856"/>
            <a:ext cx="3487234" cy="6514110"/>
          </a:xfrm>
          <a:custGeom>
            <a:avLst/>
            <a:gdLst/>
            <a:ahLst/>
            <a:cxnLst/>
            <a:rect l="l" t="t" r="r" b="b"/>
            <a:pathLst>
              <a:path w="3487234" h="6514110">
                <a:moveTo>
                  <a:pt x="0" y="0"/>
                </a:moveTo>
                <a:lnTo>
                  <a:pt x="3487234" y="0"/>
                </a:lnTo>
                <a:lnTo>
                  <a:pt x="3487234" y="6514110"/>
                </a:lnTo>
                <a:lnTo>
                  <a:pt x="0" y="651411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3" name="Freeform 23"/>
          <p:cNvSpPr/>
          <p:nvPr/>
        </p:nvSpPr>
        <p:spPr>
          <a:xfrm>
            <a:off x="17104361" y="15300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4" name="TextBox 24"/>
          <p:cNvSpPr txBox="1"/>
          <p:nvPr/>
        </p:nvSpPr>
        <p:spPr>
          <a:xfrm>
            <a:off x="5614974" y="105013"/>
            <a:ext cx="6541630" cy="1229797"/>
          </a:xfrm>
          <a:prstGeom prst="rect">
            <a:avLst/>
          </a:prstGeom>
        </p:spPr>
        <p:txBody>
          <a:bodyPr lIns="0" tIns="0" rIns="0" bIns="0" rtlCol="0" anchor="t">
            <a:spAutoFit/>
          </a:bodyPr>
          <a:lstStyle/>
          <a:p>
            <a:pPr algn="ctr">
              <a:lnSpc>
                <a:spcPts val="8640"/>
              </a:lnSpc>
            </a:pPr>
            <a:r>
              <a:rPr lang="en-US" sz="7200">
                <a:solidFill>
                  <a:srgbClr val="CF2C2C"/>
                </a:solidFill>
                <a:latin typeface="Arimo"/>
              </a:rPr>
              <a:t>Nhiệm vụ 1</a:t>
            </a:r>
          </a:p>
        </p:txBody>
      </p:sp>
      <p:sp>
        <p:nvSpPr>
          <p:cNvPr id="25" name="TextBox 25"/>
          <p:cNvSpPr txBox="1"/>
          <p:nvPr/>
        </p:nvSpPr>
        <p:spPr>
          <a:xfrm>
            <a:off x="2901084" y="1362739"/>
            <a:ext cx="15036154" cy="794505"/>
          </a:xfrm>
          <a:prstGeom prst="rect">
            <a:avLst/>
          </a:prstGeom>
        </p:spPr>
        <p:txBody>
          <a:bodyPr lIns="0" tIns="0" rIns="0" bIns="0" rtlCol="0" anchor="t">
            <a:spAutoFit/>
          </a:bodyPr>
          <a:lstStyle/>
          <a:p>
            <a:pPr algn="l">
              <a:lnSpc>
                <a:spcPts val="4800"/>
              </a:lnSpc>
            </a:pPr>
            <a:r>
              <a:rPr lang="en-US" sz="4000">
                <a:solidFill>
                  <a:srgbClr val="A60000"/>
                </a:solidFill>
                <a:latin typeface="Arial Bold"/>
              </a:rPr>
              <a:t>Em hãy đọc các thông tin trong SGK tr. 11 và trả lời câu hỏi: </a:t>
            </a:r>
          </a:p>
        </p:txBody>
      </p:sp>
      <p:sp>
        <p:nvSpPr>
          <p:cNvPr id="26" name="TextBox 26"/>
          <p:cNvSpPr txBox="1"/>
          <p:nvPr/>
        </p:nvSpPr>
        <p:spPr>
          <a:xfrm>
            <a:off x="12253662" y="4306051"/>
            <a:ext cx="4778292" cy="4421843"/>
          </a:xfrm>
          <a:prstGeom prst="rect">
            <a:avLst/>
          </a:prstGeom>
        </p:spPr>
        <p:txBody>
          <a:bodyPr lIns="0" tIns="0" rIns="0" bIns="0" rtlCol="0" anchor="t">
            <a:spAutoFit/>
          </a:bodyPr>
          <a:lstStyle/>
          <a:p>
            <a:pPr algn="just">
              <a:lnSpc>
                <a:spcPts val="6480"/>
              </a:lnSpc>
            </a:pPr>
            <a:r>
              <a:rPr lang="en-US" sz="3600">
                <a:solidFill>
                  <a:srgbClr val="000000"/>
                </a:solidFill>
                <a:latin typeface="Arial Bold"/>
              </a:rPr>
              <a:t>Sự đa dạng của các dân tộc trên thế giới được thể hiện như thế nào  trong thông tin trên? </a:t>
            </a:r>
          </a:p>
        </p:txBody>
      </p:sp>
      <p:sp>
        <p:nvSpPr>
          <p:cNvPr id="27" name="TextBox 27"/>
          <p:cNvSpPr txBox="1"/>
          <p:nvPr/>
        </p:nvSpPr>
        <p:spPr>
          <a:xfrm>
            <a:off x="7516056" y="4615777"/>
            <a:ext cx="3325266" cy="3590845"/>
          </a:xfrm>
          <a:prstGeom prst="rect">
            <a:avLst/>
          </a:prstGeom>
        </p:spPr>
        <p:txBody>
          <a:bodyPr lIns="0" tIns="0" rIns="0" bIns="0" rtlCol="0" anchor="t">
            <a:spAutoFit/>
          </a:bodyPr>
          <a:lstStyle/>
          <a:p>
            <a:pPr algn="just">
              <a:lnSpc>
                <a:spcPts val="6480"/>
              </a:lnSpc>
            </a:pPr>
            <a:r>
              <a:rPr lang="en-US" sz="3600">
                <a:solidFill>
                  <a:srgbClr val="000000"/>
                </a:solidFill>
                <a:latin typeface="Arial Bold"/>
              </a:rPr>
              <a:t>Ngày Quốc tế Khoan dung ra đời nhằm mục đích gì? </a:t>
            </a:r>
          </a:p>
        </p:txBody>
      </p:sp>
      <p:sp>
        <p:nvSpPr>
          <p:cNvPr id="28" name="TextBox 28"/>
          <p:cNvSpPr txBox="1"/>
          <p:nvPr/>
        </p:nvSpPr>
        <p:spPr>
          <a:xfrm>
            <a:off x="986488" y="4306051"/>
            <a:ext cx="4778292" cy="5252839"/>
          </a:xfrm>
          <a:prstGeom prst="rect">
            <a:avLst/>
          </a:prstGeom>
        </p:spPr>
        <p:txBody>
          <a:bodyPr lIns="0" tIns="0" rIns="0" bIns="0" rtlCol="0" anchor="t">
            <a:spAutoFit/>
          </a:bodyPr>
          <a:lstStyle/>
          <a:p>
            <a:pPr algn="just">
              <a:lnSpc>
                <a:spcPts val="6480"/>
              </a:lnSpc>
            </a:pPr>
            <a:r>
              <a:rPr lang="en-US" sz="3600">
                <a:solidFill>
                  <a:srgbClr val="000000"/>
                </a:solidFill>
                <a:latin typeface="Arial Bold"/>
              </a:rPr>
              <a:t>Công ước Quốc tế về xoá bỏ mọi hình thức phân biệt chủng tộc của  Liên Hợp Quốc ra đời nhằm mục đích gì?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7F0"/>
        </a:solidFill>
        <a:effectLst/>
      </p:bgPr>
    </p:bg>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58058" y="-77423"/>
            <a:ext cx="616105" cy="2255715"/>
          </a:xfrm>
          <a:custGeom>
            <a:avLst/>
            <a:gdLst/>
            <a:ahLst/>
            <a:cxnLst/>
            <a:rect l="l" t="t" r="r" b="b"/>
            <a:pathLst>
              <a:path w="616105" h="2255715">
                <a:moveTo>
                  <a:pt x="0" y="0"/>
                </a:moveTo>
                <a:lnTo>
                  <a:pt x="616105" y="0"/>
                </a:lnTo>
                <a:lnTo>
                  <a:pt x="616105" y="2255715"/>
                </a:lnTo>
                <a:lnTo>
                  <a:pt x="0" y="22557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547218" y="-1298784"/>
            <a:ext cx="612478" cy="4037152"/>
            <a:chOff x="0" y="0"/>
            <a:chExt cx="816637" cy="5382869"/>
          </a:xfrm>
        </p:grpSpPr>
        <p:sp>
          <p:nvSpPr>
            <p:cNvPr id="5" name="Freeform 5"/>
            <p:cNvSpPr/>
            <p:nvPr/>
          </p:nvSpPr>
          <p:spPr>
            <a:xfrm>
              <a:off x="0" y="0"/>
              <a:ext cx="816483" cy="5382768"/>
            </a:xfrm>
            <a:custGeom>
              <a:avLst/>
              <a:gdLst/>
              <a:ahLst/>
              <a:cxnLst/>
              <a:rect l="l" t="t" r="r" b="b"/>
              <a:pathLst>
                <a:path w="816483" h="5382768">
                  <a:moveTo>
                    <a:pt x="688467" y="0"/>
                  </a:moveTo>
                  <a:cubicBezTo>
                    <a:pt x="688467" y="0"/>
                    <a:pt x="816483" y="256159"/>
                    <a:pt x="787273" y="1631696"/>
                  </a:cubicBezTo>
                  <a:cubicBezTo>
                    <a:pt x="760349" y="3007233"/>
                    <a:pt x="263525" y="4414139"/>
                    <a:pt x="196215" y="5382768"/>
                  </a:cubicBezTo>
                  <a:lnTo>
                    <a:pt x="106299" y="5281676"/>
                  </a:lnTo>
                  <a:cubicBezTo>
                    <a:pt x="106299" y="5281676"/>
                    <a:pt x="105156" y="5282692"/>
                    <a:pt x="103251" y="5282692"/>
                  </a:cubicBezTo>
                  <a:cubicBezTo>
                    <a:pt x="85090" y="5282692"/>
                    <a:pt x="0" y="5189982"/>
                    <a:pt x="304038" y="3175762"/>
                  </a:cubicBezTo>
                  <a:cubicBezTo>
                    <a:pt x="522224" y="1719326"/>
                    <a:pt x="227711" y="539496"/>
                    <a:pt x="227711" y="539496"/>
                  </a:cubicBezTo>
                  <a:lnTo>
                    <a:pt x="688467" y="0"/>
                  </a:lnTo>
                  <a:close/>
                </a:path>
              </a:pathLst>
            </a:custGeom>
            <a:solidFill>
              <a:srgbClr val="EBAA00"/>
            </a:solidFill>
          </p:spPr>
        </p:sp>
      </p:grpSp>
      <p:sp>
        <p:nvSpPr>
          <p:cNvPr id="6" name="Freeform 6"/>
          <p:cNvSpPr/>
          <p:nvPr/>
        </p:nvSpPr>
        <p:spPr>
          <a:xfrm>
            <a:off x="17161761" y="15829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7512027" y="21762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17721125" y="50339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17116525" y="41307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7685077" y="50553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7289575" y="60398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17522651" y="799429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a:off x="16964125" y="90713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4" name="Freeform 14"/>
          <p:cNvSpPr/>
          <p:nvPr/>
        </p:nvSpPr>
        <p:spPr>
          <a:xfrm>
            <a:off x="1742104" y="8648063"/>
            <a:ext cx="1604682" cy="1876990"/>
          </a:xfrm>
          <a:custGeom>
            <a:avLst/>
            <a:gdLst/>
            <a:ahLst/>
            <a:cxnLst/>
            <a:rect l="l" t="t" r="r" b="b"/>
            <a:pathLst>
              <a:path w="1604682" h="1876990">
                <a:moveTo>
                  <a:pt x="0" y="0"/>
                </a:moveTo>
                <a:lnTo>
                  <a:pt x="1604682" y="0"/>
                </a:lnTo>
                <a:lnTo>
                  <a:pt x="1604682" y="1876991"/>
                </a:lnTo>
                <a:lnTo>
                  <a:pt x="0" y="187699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5" name="Freeform 15"/>
          <p:cNvSpPr/>
          <p:nvPr/>
        </p:nvSpPr>
        <p:spPr>
          <a:xfrm>
            <a:off x="15299" y="7977905"/>
            <a:ext cx="2037587" cy="2487466"/>
          </a:xfrm>
          <a:custGeom>
            <a:avLst/>
            <a:gdLst/>
            <a:ahLst/>
            <a:cxnLst/>
            <a:rect l="l" t="t" r="r" b="b"/>
            <a:pathLst>
              <a:path w="2037587" h="2487466">
                <a:moveTo>
                  <a:pt x="0" y="0"/>
                </a:moveTo>
                <a:lnTo>
                  <a:pt x="2037587" y="0"/>
                </a:lnTo>
                <a:lnTo>
                  <a:pt x="2037587" y="2487466"/>
                </a:lnTo>
                <a:lnTo>
                  <a:pt x="0" y="248746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6" name="Freeform 16"/>
          <p:cNvSpPr/>
          <p:nvPr/>
        </p:nvSpPr>
        <p:spPr>
          <a:xfrm>
            <a:off x="535851" y="69174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3735525" y="9016577"/>
            <a:ext cx="992565" cy="1613198"/>
          </a:xfrm>
          <a:custGeom>
            <a:avLst/>
            <a:gdLst/>
            <a:ahLst/>
            <a:cxnLst/>
            <a:rect l="l" t="t" r="r" b="b"/>
            <a:pathLst>
              <a:path w="992565" h="1613198">
                <a:moveTo>
                  <a:pt x="0" y="0"/>
                </a:moveTo>
                <a:lnTo>
                  <a:pt x="992565" y="0"/>
                </a:lnTo>
                <a:lnTo>
                  <a:pt x="992565" y="1613199"/>
                </a:lnTo>
                <a:lnTo>
                  <a:pt x="0" y="1613199"/>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8" name="Freeform 18"/>
          <p:cNvSpPr/>
          <p:nvPr/>
        </p:nvSpPr>
        <p:spPr>
          <a:xfrm>
            <a:off x="5070629" y="9206626"/>
            <a:ext cx="780157" cy="1155633"/>
          </a:xfrm>
          <a:custGeom>
            <a:avLst/>
            <a:gdLst/>
            <a:ahLst/>
            <a:cxnLst/>
            <a:rect l="l" t="t" r="r" b="b"/>
            <a:pathLst>
              <a:path w="780157" h="1155633">
                <a:moveTo>
                  <a:pt x="0" y="0"/>
                </a:moveTo>
                <a:lnTo>
                  <a:pt x="780157" y="0"/>
                </a:lnTo>
                <a:lnTo>
                  <a:pt x="780157" y="1155633"/>
                </a:lnTo>
                <a:lnTo>
                  <a:pt x="0" y="1155633"/>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9" name="Freeform 19"/>
          <p:cNvSpPr/>
          <p:nvPr/>
        </p:nvSpPr>
        <p:spPr>
          <a:xfrm>
            <a:off x="195025" y="57936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0" name="Freeform 20"/>
          <p:cNvSpPr/>
          <p:nvPr/>
        </p:nvSpPr>
        <p:spPr>
          <a:xfrm>
            <a:off x="6327211" y="911601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1" name="Freeform 21"/>
          <p:cNvSpPr/>
          <p:nvPr/>
        </p:nvSpPr>
        <p:spPr>
          <a:xfrm>
            <a:off x="7056225" y="94834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2" name="Freeform 22"/>
          <p:cNvSpPr/>
          <p:nvPr/>
        </p:nvSpPr>
        <p:spPr>
          <a:xfrm>
            <a:off x="387401" y="3970149"/>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3" name="Freeform 23"/>
          <p:cNvSpPr/>
          <p:nvPr/>
        </p:nvSpPr>
        <p:spPr>
          <a:xfrm>
            <a:off x="955951" y="48947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4" name="Freeform 24"/>
          <p:cNvSpPr/>
          <p:nvPr/>
        </p:nvSpPr>
        <p:spPr>
          <a:xfrm>
            <a:off x="886711" y="336431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5" name="Freeform 25"/>
          <p:cNvSpPr/>
          <p:nvPr/>
        </p:nvSpPr>
        <p:spPr>
          <a:xfrm>
            <a:off x="16169911" y="96028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6" name="Freeform 26"/>
          <p:cNvSpPr/>
          <p:nvPr/>
        </p:nvSpPr>
        <p:spPr>
          <a:xfrm>
            <a:off x="2969467" y="923711"/>
            <a:ext cx="201964" cy="199474"/>
          </a:xfrm>
          <a:custGeom>
            <a:avLst/>
            <a:gdLst/>
            <a:ahLst/>
            <a:cxnLst/>
            <a:rect l="l" t="t" r="r" b="b"/>
            <a:pathLst>
              <a:path w="201964" h="199474">
                <a:moveTo>
                  <a:pt x="0" y="0"/>
                </a:moveTo>
                <a:lnTo>
                  <a:pt x="201964" y="0"/>
                </a:lnTo>
                <a:lnTo>
                  <a:pt x="201964" y="199474"/>
                </a:lnTo>
                <a:lnTo>
                  <a:pt x="0" y="19947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7" name="Freeform 27"/>
          <p:cNvSpPr/>
          <p:nvPr/>
        </p:nvSpPr>
        <p:spPr>
          <a:xfrm>
            <a:off x="4095827" y="12602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8" name="Freeform 28"/>
          <p:cNvSpPr/>
          <p:nvPr/>
        </p:nvSpPr>
        <p:spPr>
          <a:xfrm>
            <a:off x="5128511" y="203581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9" name="Freeform 29"/>
          <p:cNvSpPr/>
          <p:nvPr/>
        </p:nvSpPr>
        <p:spPr>
          <a:xfrm>
            <a:off x="6418375" y="86592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0" name="Freeform 30"/>
          <p:cNvSpPr/>
          <p:nvPr/>
        </p:nvSpPr>
        <p:spPr>
          <a:xfrm>
            <a:off x="7443577" y="130683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1" name="Freeform 31"/>
          <p:cNvSpPr/>
          <p:nvPr/>
        </p:nvSpPr>
        <p:spPr>
          <a:xfrm>
            <a:off x="8662127" y="758315"/>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2" name="Freeform 32"/>
          <p:cNvSpPr/>
          <p:nvPr/>
        </p:nvSpPr>
        <p:spPr>
          <a:xfrm>
            <a:off x="10082161" y="92246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3" name="Freeform 33"/>
          <p:cNvSpPr/>
          <p:nvPr/>
        </p:nvSpPr>
        <p:spPr>
          <a:xfrm>
            <a:off x="15215853" y="1217273"/>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34" name="Freeform 34"/>
          <p:cNvSpPr/>
          <p:nvPr/>
        </p:nvSpPr>
        <p:spPr>
          <a:xfrm>
            <a:off x="14344817" y="832919"/>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5" name="Freeform 35"/>
          <p:cNvSpPr/>
          <p:nvPr/>
        </p:nvSpPr>
        <p:spPr>
          <a:xfrm>
            <a:off x="12730881" y="182687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6" name="Freeform 36"/>
          <p:cNvSpPr/>
          <p:nvPr/>
        </p:nvSpPr>
        <p:spPr>
          <a:xfrm>
            <a:off x="11868103" y="1323123"/>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37" name="Freeform 37"/>
          <p:cNvSpPr/>
          <p:nvPr/>
        </p:nvSpPr>
        <p:spPr>
          <a:xfrm>
            <a:off x="10649553" y="1871647"/>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38" name="Freeform 38"/>
          <p:cNvSpPr/>
          <p:nvPr/>
        </p:nvSpPr>
        <p:spPr>
          <a:xfrm>
            <a:off x="9391167" y="1946269"/>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9" name="Freeform 39"/>
          <p:cNvSpPr/>
          <p:nvPr/>
        </p:nvSpPr>
        <p:spPr>
          <a:xfrm>
            <a:off x="1167882" y="0"/>
            <a:ext cx="10613118" cy="5230162"/>
          </a:xfrm>
          <a:custGeom>
            <a:avLst/>
            <a:gdLst/>
            <a:ahLst/>
            <a:cxnLst/>
            <a:rect l="l" t="t" r="r" b="b"/>
            <a:pathLst>
              <a:path w="10613118" h="5230162">
                <a:moveTo>
                  <a:pt x="0" y="0"/>
                </a:moveTo>
                <a:lnTo>
                  <a:pt x="10613118" y="0"/>
                </a:lnTo>
                <a:lnTo>
                  <a:pt x="10613118" y="5230162"/>
                </a:lnTo>
                <a:lnTo>
                  <a:pt x="0" y="5230162"/>
                </a:lnTo>
                <a:lnTo>
                  <a:pt x="0" y="0"/>
                </a:lnTo>
                <a:close/>
              </a:path>
            </a:pathLst>
          </a:custGeom>
          <a:blipFill>
            <a:blip r:embed="rId32"/>
            <a:stretch>
              <a:fillRect/>
            </a:stretch>
          </a:blipFill>
        </p:spPr>
      </p:sp>
      <p:sp>
        <p:nvSpPr>
          <p:cNvPr id="40" name="Freeform 40"/>
          <p:cNvSpPr/>
          <p:nvPr/>
        </p:nvSpPr>
        <p:spPr>
          <a:xfrm>
            <a:off x="6134930" y="5056838"/>
            <a:ext cx="10872910" cy="5230162"/>
          </a:xfrm>
          <a:custGeom>
            <a:avLst/>
            <a:gdLst/>
            <a:ahLst/>
            <a:cxnLst/>
            <a:rect l="l" t="t" r="r" b="b"/>
            <a:pathLst>
              <a:path w="10872910" h="5230162">
                <a:moveTo>
                  <a:pt x="0" y="0"/>
                </a:moveTo>
                <a:lnTo>
                  <a:pt x="10872910" y="0"/>
                </a:lnTo>
                <a:lnTo>
                  <a:pt x="10872910" y="5230162"/>
                </a:lnTo>
                <a:lnTo>
                  <a:pt x="0" y="5230162"/>
                </a:lnTo>
                <a:lnTo>
                  <a:pt x="0" y="0"/>
                </a:lnTo>
                <a:close/>
              </a:path>
            </a:pathLst>
          </a:custGeom>
          <a:blipFill>
            <a:blip r:embed="rId33"/>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7F0"/>
        </a:solidFill>
        <a:effectLst/>
      </p:bgPr>
    </p:bg>
    <p:spTree>
      <p:nvGrpSpPr>
        <p:cNvPr id="1" name=""/>
        <p:cNvGrpSpPr/>
        <p:nvPr/>
      </p:nvGrpSpPr>
      <p:grpSpPr>
        <a:xfrm>
          <a:off x="0" y="0"/>
          <a:ext cx="0" cy="0"/>
          <a:chOff x="0" y="0"/>
          <a:chExt cx="0" cy="0"/>
        </a:xfrm>
      </p:grpSpPr>
      <p:sp>
        <p:nvSpPr>
          <p:cNvPr id="2" name="Freeform 2"/>
          <p:cNvSpPr/>
          <p:nvPr/>
        </p:nvSpPr>
        <p:spPr>
          <a:xfrm>
            <a:off x="-115686" y="-251134"/>
            <a:ext cx="18519370" cy="10789264"/>
          </a:xfrm>
          <a:custGeom>
            <a:avLst/>
            <a:gdLst/>
            <a:ahLst/>
            <a:cxnLst/>
            <a:rect l="l" t="t" r="r" b="b"/>
            <a:pathLst>
              <a:path w="18519370" h="10789264">
                <a:moveTo>
                  <a:pt x="0" y="0"/>
                </a:moveTo>
                <a:lnTo>
                  <a:pt x="18519370" y="0"/>
                </a:lnTo>
                <a:lnTo>
                  <a:pt x="18519370" y="10789264"/>
                </a:lnTo>
                <a:lnTo>
                  <a:pt x="0" y="107892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372657" y="7074005"/>
            <a:ext cx="3079207" cy="3332397"/>
          </a:xfrm>
          <a:custGeom>
            <a:avLst/>
            <a:gdLst/>
            <a:ahLst/>
            <a:cxnLst/>
            <a:rect l="l" t="t" r="r" b="b"/>
            <a:pathLst>
              <a:path w="3079207" h="3332397">
                <a:moveTo>
                  <a:pt x="0" y="0"/>
                </a:moveTo>
                <a:lnTo>
                  <a:pt x="3079207" y="0"/>
                </a:lnTo>
                <a:lnTo>
                  <a:pt x="3079207" y="3332397"/>
                </a:lnTo>
                <a:lnTo>
                  <a:pt x="0" y="33323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7513025" y="502957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442677" y="3000915"/>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166667" y="3832461"/>
            <a:ext cx="201964" cy="199474"/>
          </a:xfrm>
          <a:custGeom>
            <a:avLst/>
            <a:gdLst/>
            <a:ahLst/>
            <a:cxnLst/>
            <a:rect l="l" t="t" r="r" b="b"/>
            <a:pathLst>
              <a:path w="201964" h="199474">
                <a:moveTo>
                  <a:pt x="0" y="0"/>
                </a:moveTo>
                <a:lnTo>
                  <a:pt x="201964" y="0"/>
                </a:lnTo>
                <a:lnTo>
                  <a:pt x="201964" y="199474"/>
                </a:lnTo>
                <a:lnTo>
                  <a:pt x="0" y="19947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6825827" y="20169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17442661" y="1363417"/>
            <a:ext cx="201964" cy="201964"/>
          </a:xfrm>
          <a:custGeom>
            <a:avLst/>
            <a:gdLst/>
            <a:ahLst/>
            <a:cxnLst/>
            <a:rect l="l" t="t" r="r" b="b"/>
            <a:pathLst>
              <a:path w="201964" h="201964">
                <a:moveTo>
                  <a:pt x="0" y="0"/>
                </a:moveTo>
                <a:lnTo>
                  <a:pt x="201964" y="0"/>
                </a:lnTo>
                <a:lnTo>
                  <a:pt x="201964" y="201964"/>
                </a:lnTo>
                <a:lnTo>
                  <a:pt x="0" y="20196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7013675" y="42667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7263467" y="6197111"/>
            <a:ext cx="201964" cy="199474"/>
          </a:xfrm>
          <a:custGeom>
            <a:avLst/>
            <a:gdLst/>
            <a:ahLst/>
            <a:cxnLst/>
            <a:rect l="l" t="t" r="r" b="b"/>
            <a:pathLst>
              <a:path w="201964" h="199474">
                <a:moveTo>
                  <a:pt x="0" y="0"/>
                </a:moveTo>
                <a:lnTo>
                  <a:pt x="201964" y="0"/>
                </a:lnTo>
                <a:lnTo>
                  <a:pt x="201964" y="199474"/>
                </a:lnTo>
                <a:lnTo>
                  <a:pt x="0" y="19947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450275" y="8180475"/>
            <a:ext cx="373638" cy="530298"/>
          </a:xfrm>
          <a:custGeom>
            <a:avLst/>
            <a:gdLst/>
            <a:ahLst/>
            <a:cxnLst/>
            <a:rect l="l" t="t" r="r" b="b"/>
            <a:pathLst>
              <a:path w="373638" h="530298">
                <a:moveTo>
                  <a:pt x="0" y="0"/>
                </a:moveTo>
                <a:lnTo>
                  <a:pt x="373638" y="0"/>
                </a:lnTo>
                <a:lnTo>
                  <a:pt x="373638" y="530298"/>
                </a:lnTo>
                <a:lnTo>
                  <a:pt x="0" y="530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1077977" y="9115089"/>
            <a:ext cx="363612" cy="440736"/>
          </a:xfrm>
          <a:custGeom>
            <a:avLst/>
            <a:gdLst/>
            <a:ahLst/>
            <a:cxnLst/>
            <a:rect l="l" t="t" r="r" b="b"/>
            <a:pathLst>
              <a:path w="363612" h="440736">
                <a:moveTo>
                  <a:pt x="0" y="0"/>
                </a:moveTo>
                <a:lnTo>
                  <a:pt x="363612" y="0"/>
                </a:lnTo>
                <a:lnTo>
                  <a:pt x="363612" y="440736"/>
                </a:lnTo>
                <a:lnTo>
                  <a:pt x="0" y="440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3" name="Group 13"/>
          <p:cNvGrpSpPr/>
          <p:nvPr/>
        </p:nvGrpSpPr>
        <p:grpSpPr>
          <a:xfrm>
            <a:off x="4424970" y="3534358"/>
            <a:ext cx="1306800" cy="1307400"/>
            <a:chOff x="0" y="0"/>
            <a:chExt cx="1742400" cy="1743200"/>
          </a:xfrm>
        </p:grpSpPr>
        <p:sp>
          <p:nvSpPr>
            <p:cNvPr id="14" name="Freeform 14"/>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A60000"/>
            </a:solidFill>
          </p:spPr>
        </p:sp>
      </p:grpSp>
      <p:grpSp>
        <p:nvGrpSpPr>
          <p:cNvPr id="15" name="Group 15"/>
          <p:cNvGrpSpPr/>
          <p:nvPr/>
        </p:nvGrpSpPr>
        <p:grpSpPr>
          <a:xfrm>
            <a:off x="12191196" y="3470258"/>
            <a:ext cx="1306800" cy="1307400"/>
            <a:chOff x="0" y="0"/>
            <a:chExt cx="1742400" cy="1743200"/>
          </a:xfrm>
        </p:grpSpPr>
        <p:sp>
          <p:nvSpPr>
            <p:cNvPr id="16" name="Freeform 16"/>
            <p:cNvSpPr/>
            <p:nvPr/>
          </p:nvSpPr>
          <p:spPr>
            <a:xfrm>
              <a:off x="0" y="0"/>
              <a:ext cx="1742440" cy="1743202"/>
            </a:xfrm>
            <a:custGeom>
              <a:avLst/>
              <a:gdLst/>
              <a:ahLst/>
              <a:cxnLst/>
              <a:rect l="l" t="t" r="r" b="b"/>
              <a:pathLst>
                <a:path w="1742440" h="1743202">
                  <a:moveTo>
                    <a:pt x="0" y="871601"/>
                  </a:moveTo>
                  <a:cubicBezTo>
                    <a:pt x="0" y="390271"/>
                    <a:pt x="390017" y="0"/>
                    <a:pt x="871220" y="0"/>
                  </a:cubicBezTo>
                  <a:cubicBezTo>
                    <a:pt x="1352423" y="0"/>
                    <a:pt x="1742440" y="390271"/>
                    <a:pt x="1742440" y="871601"/>
                  </a:cubicBezTo>
                  <a:cubicBezTo>
                    <a:pt x="1742440" y="1352931"/>
                    <a:pt x="1352423" y="1743202"/>
                    <a:pt x="871220" y="1743202"/>
                  </a:cubicBezTo>
                  <a:cubicBezTo>
                    <a:pt x="390017" y="1743202"/>
                    <a:pt x="0" y="1352931"/>
                    <a:pt x="0" y="871601"/>
                  </a:cubicBezTo>
                  <a:close/>
                </a:path>
              </a:pathLst>
            </a:custGeom>
            <a:solidFill>
              <a:srgbClr val="A60000"/>
            </a:solidFill>
          </p:spPr>
        </p:sp>
      </p:grpSp>
      <p:sp>
        <p:nvSpPr>
          <p:cNvPr id="17" name="Freeform 17"/>
          <p:cNvSpPr/>
          <p:nvPr/>
        </p:nvSpPr>
        <p:spPr>
          <a:xfrm>
            <a:off x="152095" y="-78525"/>
            <a:ext cx="1638025" cy="7334604"/>
          </a:xfrm>
          <a:custGeom>
            <a:avLst/>
            <a:gdLst/>
            <a:ahLst/>
            <a:cxnLst/>
            <a:rect l="l" t="t" r="r" b="b"/>
            <a:pathLst>
              <a:path w="1638025" h="7334604">
                <a:moveTo>
                  <a:pt x="0" y="0"/>
                </a:moveTo>
                <a:lnTo>
                  <a:pt x="1638025" y="0"/>
                </a:lnTo>
                <a:lnTo>
                  <a:pt x="1638025" y="7334604"/>
                </a:lnTo>
                <a:lnTo>
                  <a:pt x="0" y="733460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a:off x="12571538" y="3765496"/>
            <a:ext cx="546154" cy="716976"/>
          </a:xfrm>
          <a:custGeom>
            <a:avLst/>
            <a:gdLst/>
            <a:ahLst/>
            <a:cxnLst/>
            <a:rect l="l" t="t" r="r" b="b"/>
            <a:pathLst>
              <a:path w="546154" h="716976">
                <a:moveTo>
                  <a:pt x="0" y="0"/>
                </a:moveTo>
                <a:lnTo>
                  <a:pt x="546154" y="0"/>
                </a:lnTo>
                <a:lnTo>
                  <a:pt x="546154" y="716976"/>
                </a:lnTo>
                <a:lnTo>
                  <a:pt x="0" y="71697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9" name="Freeform 19"/>
          <p:cNvSpPr/>
          <p:nvPr/>
        </p:nvSpPr>
        <p:spPr>
          <a:xfrm>
            <a:off x="4719872" y="3829580"/>
            <a:ext cx="717036" cy="717026"/>
          </a:xfrm>
          <a:custGeom>
            <a:avLst/>
            <a:gdLst/>
            <a:ahLst/>
            <a:cxnLst/>
            <a:rect l="l" t="t" r="r" b="b"/>
            <a:pathLst>
              <a:path w="717036" h="717026">
                <a:moveTo>
                  <a:pt x="0" y="0"/>
                </a:moveTo>
                <a:lnTo>
                  <a:pt x="717036" y="0"/>
                </a:lnTo>
                <a:lnTo>
                  <a:pt x="717036" y="717026"/>
                </a:lnTo>
                <a:lnTo>
                  <a:pt x="0" y="71702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0" name="TextBox 20"/>
          <p:cNvSpPr txBox="1"/>
          <p:nvPr/>
        </p:nvSpPr>
        <p:spPr>
          <a:xfrm>
            <a:off x="5816322" y="4269"/>
            <a:ext cx="6541630" cy="1229797"/>
          </a:xfrm>
          <a:prstGeom prst="rect">
            <a:avLst/>
          </a:prstGeom>
        </p:spPr>
        <p:txBody>
          <a:bodyPr lIns="0" tIns="0" rIns="0" bIns="0" rtlCol="0" anchor="t">
            <a:spAutoFit/>
          </a:bodyPr>
          <a:lstStyle/>
          <a:p>
            <a:pPr algn="ctr">
              <a:lnSpc>
                <a:spcPts val="8640"/>
              </a:lnSpc>
            </a:pPr>
            <a:r>
              <a:rPr lang="en-US" sz="7200">
                <a:solidFill>
                  <a:srgbClr val="CF2C2C"/>
                </a:solidFill>
                <a:latin typeface="Arimo"/>
              </a:rPr>
              <a:t>Nhiệm vụ 2</a:t>
            </a:r>
          </a:p>
        </p:txBody>
      </p:sp>
      <p:grpSp>
        <p:nvGrpSpPr>
          <p:cNvPr id="21" name="Group 21"/>
          <p:cNvGrpSpPr/>
          <p:nvPr/>
        </p:nvGrpSpPr>
        <p:grpSpPr>
          <a:xfrm>
            <a:off x="1790120" y="1253672"/>
            <a:ext cx="15316784" cy="1292662"/>
            <a:chOff x="0" y="0"/>
            <a:chExt cx="20422379" cy="1723549"/>
          </a:xfrm>
        </p:grpSpPr>
        <p:sp>
          <p:nvSpPr>
            <p:cNvPr id="22" name="Freeform 22"/>
            <p:cNvSpPr/>
            <p:nvPr/>
          </p:nvSpPr>
          <p:spPr>
            <a:xfrm>
              <a:off x="0" y="0"/>
              <a:ext cx="20422363" cy="1723517"/>
            </a:xfrm>
            <a:custGeom>
              <a:avLst/>
              <a:gdLst/>
              <a:ahLst/>
              <a:cxnLst/>
              <a:rect l="l" t="t" r="r" b="b"/>
              <a:pathLst>
                <a:path w="20422363" h="1723517">
                  <a:moveTo>
                    <a:pt x="0" y="0"/>
                  </a:moveTo>
                  <a:lnTo>
                    <a:pt x="20422363" y="0"/>
                  </a:lnTo>
                  <a:lnTo>
                    <a:pt x="20422363" y="1723517"/>
                  </a:lnTo>
                  <a:lnTo>
                    <a:pt x="0" y="1723517"/>
                  </a:lnTo>
                  <a:close/>
                </a:path>
              </a:pathLst>
            </a:custGeom>
            <a:solidFill>
              <a:srgbClr val="F6D29D"/>
            </a:solidFill>
          </p:spPr>
        </p:sp>
        <p:sp>
          <p:nvSpPr>
            <p:cNvPr id="23" name="TextBox 23"/>
            <p:cNvSpPr txBox="1"/>
            <p:nvPr/>
          </p:nvSpPr>
          <p:spPr>
            <a:xfrm>
              <a:off x="0" y="-76200"/>
              <a:ext cx="20422379" cy="1799749"/>
            </a:xfrm>
            <a:prstGeom prst="rect">
              <a:avLst/>
            </a:prstGeom>
          </p:spPr>
          <p:txBody>
            <a:bodyPr lIns="50800" tIns="50800" rIns="50800" bIns="50800" rtlCol="0" anchor="t"/>
            <a:lstStyle/>
            <a:p>
              <a:pPr algn="ctr">
                <a:lnSpc>
                  <a:spcPts val="4320"/>
                </a:lnSpc>
              </a:pPr>
              <a:r>
                <a:rPr lang="en-US" sz="3600">
                  <a:solidFill>
                    <a:srgbClr val="A60000"/>
                  </a:solidFill>
                  <a:latin typeface="Arial Bold"/>
                </a:rPr>
                <a:t>Em hãy quan sát các hình ảnh và đọc thông tin trong SGK tr. 12 và thực hiện các yêu cầu:</a:t>
              </a:r>
            </a:p>
          </p:txBody>
        </p:sp>
      </p:grpSp>
      <p:sp>
        <p:nvSpPr>
          <p:cNvPr id="24" name="TextBox 24"/>
          <p:cNvSpPr txBox="1"/>
          <p:nvPr/>
        </p:nvSpPr>
        <p:spPr>
          <a:xfrm>
            <a:off x="9899692" y="4475485"/>
            <a:ext cx="6016152" cy="4910195"/>
          </a:xfrm>
          <a:prstGeom prst="rect">
            <a:avLst/>
          </a:prstGeom>
        </p:spPr>
        <p:txBody>
          <a:bodyPr lIns="0" tIns="0" rIns="0" bIns="0" rtlCol="0" anchor="t">
            <a:spAutoFit/>
          </a:bodyPr>
          <a:lstStyle/>
          <a:p>
            <a:pPr algn="just">
              <a:lnSpc>
                <a:spcPts val="7200"/>
              </a:lnSpc>
            </a:pPr>
            <a:r>
              <a:rPr lang="en-US" sz="4000">
                <a:solidFill>
                  <a:srgbClr val="A60000"/>
                </a:solidFill>
                <a:latin typeface="Arial Bold"/>
              </a:rPr>
              <a:t>Em hãy nêu thêm một số biểu hiện khác về sự đa dạng của các nền văn hoá trên  thế giới mà em biết. </a:t>
            </a:r>
          </a:p>
        </p:txBody>
      </p:sp>
      <p:sp>
        <p:nvSpPr>
          <p:cNvPr id="25" name="TextBox 25"/>
          <p:cNvSpPr txBox="1"/>
          <p:nvPr/>
        </p:nvSpPr>
        <p:spPr>
          <a:xfrm>
            <a:off x="2190482" y="4656669"/>
            <a:ext cx="5650092" cy="3986865"/>
          </a:xfrm>
          <a:prstGeom prst="rect">
            <a:avLst/>
          </a:prstGeom>
        </p:spPr>
        <p:txBody>
          <a:bodyPr lIns="0" tIns="0" rIns="0" bIns="0" rtlCol="0" anchor="t">
            <a:spAutoFit/>
          </a:bodyPr>
          <a:lstStyle/>
          <a:p>
            <a:pPr algn="just">
              <a:lnSpc>
                <a:spcPts val="7200"/>
              </a:lnSpc>
            </a:pPr>
            <a:r>
              <a:rPr lang="en-US" sz="4000">
                <a:solidFill>
                  <a:srgbClr val="A60000"/>
                </a:solidFill>
                <a:latin typeface="Arial Bold"/>
              </a:rPr>
              <a:t>Em hãy nêu những nét đặc sắc của các dân tộc trong các hình ảnh, thông tin trên.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Custom</PresentationFormat>
  <Paragraphs>49</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Calibri</vt:lpstr>
      <vt:lpstr>Public Sans</vt:lpstr>
      <vt:lpstr>Arimo Bold</vt:lpstr>
      <vt:lpstr>Arial</vt:lpstr>
      <vt:lpstr>Rokkitt Light</vt:lpstr>
      <vt:lpstr>Arial Bold</vt:lpstr>
      <vt:lpstr>Arimo</vt:lpstr>
      <vt:lpstr>Muli Extra-Light</vt:lpstr>
      <vt:lpstr>Rokkitt Bold</vt:lpstr>
      <vt:lpstr>Khand Bold</vt:lpstr>
      <vt:lpstr>Calistoga</vt:lpstr>
      <vt:lpstr>Rokkitt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TÔN TRỌNG SỰ ĐA DẠNG CỦA CÁC DÂN TỘC</dc:title>
  <cp:lastModifiedBy>Admin</cp:lastModifiedBy>
  <cp:revision>2</cp:revision>
  <dcterms:created xsi:type="dcterms:W3CDTF">2006-08-16T00:00:00Z</dcterms:created>
  <dcterms:modified xsi:type="dcterms:W3CDTF">2023-08-13T08:20:36Z</dcterms:modified>
  <dc:identifier>DAFrZum9uyk</dc:identifier>
</cp:coreProperties>
</file>